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3" r:id="rId5"/>
    <p:sldMasterId id="2147484218" r:id="rId6"/>
  </p:sldMasterIdLst>
  <p:notesMasterIdLst>
    <p:notesMasterId r:id="rId62"/>
  </p:notesMasterIdLst>
  <p:handoutMasterIdLst>
    <p:handoutMasterId r:id="rId63"/>
  </p:handoutMasterIdLst>
  <p:sldIdLst>
    <p:sldId id="1135" r:id="rId7"/>
    <p:sldId id="1203" r:id="rId8"/>
    <p:sldId id="1205" r:id="rId9"/>
    <p:sldId id="1206" r:id="rId10"/>
    <p:sldId id="1207" r:id="rId11"/>
    <p:sldId id="1208" r:id="rId12"/>
    <p:sldId id="1209" r:id="rId13"/>
    <p:sldId id="1210" r:id="rId14"/>
    <p:sldId id="1211" r:id="rId15"/>
    <p:sldId id="1212" r:id="rId16"/>
    <p:sldId id="1213" r:id="rId17"/>
    <p:sldId id="1214" r:id="rId18"/>
    <p:sldId id="1215" r:id="rId19"/>
    <p:sldId id="1216" r:id="rId20"/>
    <p:sldId id="1217" r:id="rId21"/>
    <p:sldId id="1218" r:id="rId22"/>
    <p:sldId id="1254" r:id="rId23"/>
    <p:sldId id="1220" r:id="rId24"/>
    <p:sldId id="1221" r:id="rId25"/>
    <p:sldId id="1222" r:id="rId26"/>
    <p:sldId id="1223" r:id="rId27"/>
    <p:sldId id="1224" r:id="rId28"/>
    <p:sldId id="1225" r:id="rId29"/>
    <p:sldId id="1226" r:id="rId30"/>
    <p:sldId id="1227" r:id="rId31"/>
    <p:sldId id="1228" r:id="rId32"/>
    <p:sldId id="1229" r:id="rId33"/>
    <p:sldId id="1230" r:id="rId34"/>
    <p:sldId id="1231" r:id="rId35"/>
    <p:sldId id="1232" r:id="rId36"/>
    <p:sldId id="1233" r:id="rId37"/>
    <p:sldId id="1234" r:id="rId38"/>
    <p:sldId id="1235" r:id="rId39"/>
    <p:sldId id="1236" r:id="rId40"/>
    <p:sldId id="1237" r:id="rId41"/>
    <p:sldId id="1238" r:id="rId42"/>
    <p:sldId id="1239" r:id="rId43"/>
    <p:sldId id="1240" r:id="rId44"/>
    <p:sldId id="1241" r:id="rId45"/>
    <p:sldId id="1242" r:id="rId46"/>
    <p:sldId id="1243" r:id="rId47"/>
    <p:sldId id="1244" r:id="rId48"/>
    <p:sldId id="1245" r:id="rId49"/>
    <p:sldId id="1246" r:id="rId50"/>
    <p:sldId id="1247" r:id="rId51"/>
    <p:sldId id="1248" r:id="rId52"/>
    <p:sldId id="1249" r:id="rId53"/>
    <p:sldId id="1250" r:id="rId54"/>
    <p:sldId id="1145" r:id="rId55"/>
    <p:sldId id="1251" r:id="rId56"/>
    <p:sldId id="1150" r:id="rId57"/>
    <p:sldId id="1253" r:id="rId58"/>
    <p:sldId id="1147" r:id="rId59"/>
    <p:sldId id="1252" r:id="rId60"/>
    <p:sldId id="1076" r:id="rId6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Lst>
        </p14:section>
        <p14:section name="App-V 5 Lessons Learned" id="{9E3365F7-8EB3-4972-BC82-139FF2EBED6B}">
          <p14:sldIdLst>
            <p14:sldId id="1203"/>
            <p14:sldId id="1205"/>
            <p14:sldId id="1206"/>
            <p14:sldId id="1207"/>
            <p14:sldId id="1208"/>
            <p14:sldId id="1209"/>
            <p14:sldId id="1210"/>
            <p14:sldId id="1211"/>
            <p14:sldId id="1212"/>
            <p14:sldId id="1213"/>
            <p14:sldId id="1214"/>
            <p14:sldId id="1215"/>
            <p14:sldId id="1216"/>
            <p14:sldId id="1217"/>
            <p14:sldId id="1218"/>
            <p14:sldId id="1254"/>
            <p14:sldId id="1220"/>
            <p14:sldId id="1221"/>
            <p14:sldId id="1222"/>
            <p14:sldId id="1223"/>
            <p14:sldId id="1224"/>
            <p14:sldId id="1225"/>
            <p14:sldId id="1226"/>
            <p14:sldId id="1227"/>
            <p14:sldId id="1228"/>
            <p14:sldId id="1229"/>
            <p14:sldId id="1230"/>
            <p14:sldId id="1231"/>
            <p14:sldId id="1232"/>
            <p14:sldId id="1233"/>
            <p14:sldId id="1234"/>
            <p14:sldId id="1235"/>
            <p14:sldId id="1236"/>
            <p14:sldId id="1237"/>
            <p14:sldId id="1238"/>
            <p14:sldId id="1239"/>
            <p14:sldId id="1240"/>
            <p14:sldId id="1241"/>
            <p14:sldId id="1242"/>
            <p14:sldId id="1243"/>
            <p14:sldId id="1244"/>
            <p14:sldId id="1245"/>
            <p14:sldId id="1246"/>
            <p14:sldId id="1247"/>
            <p14:sldId id="1248"/>
            <p14:sldId id="1249"/>
            <p14:sldId id="1250"/>
            <p14:sldId id="1145"/>
            <p14:sldId id="1251"/>
            <p14:sldId id="1150"/>
            <p14:sldId id="1253"/>
            <p14:sldId id="1147"/>
            <p14:sldId id="1252"/>
            <p14:sldId id="1076"/>
          </p14:sldIdLst>
        </p14:section>
        <p14:section name="Special content"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2" autoAdjust="0"/>
    <p:restoredTop sz="96305" autoAdjust="0"/>
  </p:normalViewPr>
  <p:slideViewPr>
    <p:cSldViewPr snapToGrid="0">
      <p:cViewPr varScale="1">
        <p:scale>
          <a:sx n="102" d="100"/>
          <a:sy n="102" d="100"/>
        </p:scale>
        <p:origin x="72"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3792" y="-8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1 app (4MB)</c:v>
                </c:pt>
                <c:pt idx="1">
                  <c:v>10 apps (200MB)</c:v>
                </c:pt>
                <c:pt idx="2">
                  <c:v>10 apps (6.5GB)</c:v>
                </c:pt>
                <c:pt idx="3">
                  <c:v>50 apps (12GB)</c:v>
                </c:pt>
              </c:strCache>
            </c:strRef>
          </c:cat>
          <c:val>
            <c:numRef>
              <c:f>Sheet1!$B$2:$B$5</c:f>
              <c:numCache>
                <c:formatCode>General</c:formatCode>
                <c:ptCount val="4"/>
                <c:pt idx="0">
                  <c:v>1</c:v>
                </c:pt>
                <c:pt idx="1">
                  <c:v>4</c:v>
                </c:pt>
                <c:pt idx="2">
                  <c:v>20</c:v>
                </c:pt>
                <c:pt idx="3">
                  <c:v>50</c:v>
                </c:pt>
              </c:numCache>
            </c:numRef>
          </c:val>
        </c:ser>
        <c:dLbls>
          <c:showLegendKey val="0"/>
          <c:showVal val="0"/>
          <c:showCatName val="0"/>
          <c:showSerName val="0"/>
          <c:showPercent val="0"/>
          <c:showBubbleSize val="0"/>
        </c:dLbls>
        <c:gapWidth val="150"/>
        <c:axId val="1066344256"/>
        <c:axId val="1066347000"/>
      </c:barChart>
      <c:catAx>
        <c:axId val="106634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6347000"/>
        <c:crosses val="autoZero"/>
        <c:auto val="1"/>
        <c:lblAlgn val="ctr"/>
        <c:lblOffset val="100"/>
        <c:noMultiLvlLbl val="0"/>
      </c:catAx>
      <c:valAx>
        <c:axId val="106634700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dirty="0" smtClean="0">
                    <a:solidFill>
                      <a:schemeClr val="tx1"/>
                    </a:solidFill>
                  </a:rPr>
                  <a:t>Publishing time</a:t>
                </a:r>
                <a:endParaRPr lang="en-US" sz="2400" dirty="0">
                  <a:solidFill>
                    <a:schemeClr val="tx1"/>
                  </a:solidFill>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1066344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9D40D-5861-4CA2-88F5-E83ED66B38FD}" type="doc">
      <dgm:prSet loTypeId="urn:microsoft.com/office/officeart/2005/8/layout/venn3" loCatId="relationship" qsTypeId="urn:microsoft.com/office/officeart/2005/8/quickstyle/simple1" qsCatId="simple" csTypeId="urn:microsoft.com/office/officeart/2005/8/colors/colorful1#1" csCatId="colorful" phldr="1"/>
      <dgm:spPr/>
      <dgm:t>
        <a:bodyPr/>
        <a:lstStyle/>
        <a:p>
          <a:endParaRPr lang="en-US"/>
        </a:p>
      </dgm:t>
    </dgm:pt>
    <dgm:pt modelId="{272FC1D8-80DA-411A-BAA6-23DBE4552671}">
      <dgm:prSet custT="1"/>
      <dgm:spPr>
        <a:ln>
          <a:noFill/>
        </a:ln>
      </dgm:spPr>
      <dgm:t>
        <a:bodyPr anchor="ctr"/>
        <a:lstStyle/>
        <a:p>
          <a:pPr rtl="0"/>
          <a:r>
            <a:rPr lang="en-US" sz="2400" b="0" dirty="0" smtClean="0">
              <a:latin typeface="Segoe UI" panose="020B0502040204020203" pitchFamily="34" charset="0"/>
              <a:cs typeface="Segoe UI" panose="020B0502040204020203" pitchFamily="34" charset="0"/>
            </a:rPr>
            <a:t>Extension Point is registered natively with Windows</a:t>
          </a:r>
          <a:endParaRPr lang="en-US" sz="2400" b="0" dirty="0">
            <a:latin typeface="Segoe UI" panose="020B0502040204020203" pitchFamily="34" charset="0"/>
            <a:cs typeface="Segoe UI" panose="020B0502040204020203" pitchFamily="34" charset="0"/>
          </a:endParaRPr>
        </a:p>
      </dgm:t>
    </dgm:pt>
    <dgm:pt modelId="{9A96F62A-E82E-40B6-8947-62999EFB1A94}" type="parTrans" cxnId="{1AA78572-5FE5-49AB-8F4E-04C6A57040F0}">
      <dgm:prSet/>
      <dgm:spPr/>
      <dgm:t>
        <a:bodyPr/>
        <a:lstStyle/>
        <a:p>
          <a:endParaRPr lang="en-US"/>
        </a:p>
      </dgm:t>
    </dgm:pt>
    <dgm:pt modelId="{094945E3-CEA3-4AAD-8828-D686836C9052}" type="sibTrans" cxnId="{1AA78572-5FE5-49AB-8F4E-04C6A57040F0}">
      <dgm:prSet/>
      <dgm:spPr/>
      <dgm:t>
        <a:bodyPr/>
        <a:lstStyle/>
        <a:p>
          <a:endParaRPr lang="en-US"/>
        </a:p>
      </dgm:t>
    </dgm:pt>
    <dgm:pt modelId="{F983F974-3D2F-4380-B752-3911FE679D01}">
      <dgm:prSet custT="1"/>
      <dgm:spPr>
        <a:ln>
          <a:noFill/>
        </a:ln>
      </dgm:spPr>
      <dgm:t>
        <a:bodyPr anchor="ctr"/>
        <a:lstStyle/>
        <a:p>
          <a:pPr algn="ctr" rtl="0"/>
          <a:r>
            <a:rPr lang="en-US" sz="2400" b="0" dirty="0" smtClean="0">
              <a:latin typeface="Segoe UI" panose="020B0502040204020203" pitchFamily="34" charset="0"/>
              <a:cs typeface="Segoe UI" panose="020B0502040204020203" pitchFamily="34" charset="0"/>
            </a:rPr>
            <a:t>Global Visibility</a:t>
          </a:r>
          <a:endParaRPr lang="en-US" sz="2400" b="0" dirty="0">
            <a:latin typeface="Segoe UI" panose="020B0502040204020203" pitchFamily="34" charset="0"/>
            <a:cs typeface="Segoe UI" panose="020B0502040204020203" pitchFamily="34" charset="0"/>
          </a:endParaRPr>
        </a:p>
      </dgm:t>
    </dgm:pt>
    <dgm:pt modelId="{EC7441B1-1EB6-4FB2-A00A-9BC86837F4CF}" type="parTrans" cxnId="{0266C033-21D3-4238-ACDD-F9F7F047D7A7}">
      <dgm:prSet/>
      <dgm:spPr/>
      <dgm:t>
        <a:bodyPr/>
        <a:lstStyle/>
        <a:p>
          <a:endParaRPr lang="en-US"/>
        </a:p>
      </dgm:t>
    </dgm:pt>
    <dgm:pt modelId="{D953E082-8306-4767-87ED-62784F490B1E}" type="sibTrans" cxnId="{0266C033-21D3-4238-ACDD-F9F7F047D7A7}">
      <dgm:prSet/>
      <dgm:spPr/>
      <dgm:t>
        <a:bodyPr/>
        <a:lstStyle/>
        <a:p>
          <a:endParaRPr lang="en-US"/>
        </a:p>
      </dgm:t>
    </dgm:pt>
    <dgm:pt modelId="{4D18B2FF-2950-464B-910A-40C74A4F7D6F}">
      <dgm:prSet custT="1"/>
      <dgm:spPr>
        <a:ln>
          <a:noFill/>
        </a:ln>
      </dgm:spPr>
      <dgm:t>
        <a:bodyPr anchor="ctr"/>
        <a:lstStyle/>
        <a:p>
          <a:pPr algn="ctr" rtl="0"/>
          <a:r>
            <a:rPr lang="en-US" sz="1800" dirty="0" smtClean="0">
              <a:latin typeface="Segoe UI" panose="020B0502040204020203" pitchFamily="34" charset="0"/>
              <a:cs typeface="Segoe UI" panose="020B0502040204020203" pitchFamily="34" charset="0"/>
            </a:rPr>
            <a:t>Native –to– Virtual</a:t>
          </a:r>
          <a:endParaRPr lang="en-US" sz="1800" dirty="0">
            <a:latin typeface="Segoe UI" panose="020B0502040204020203" pitchFamily="34" charset="0"/>
            <a:cs typeface="Segoe UI" panose="020B0502040204020203" pitchFamily="34" charset="0"/>
          </a:endParaRPr>
        </a:p>
      </dgm:t>
    </dgm:pt>
    <dgm:pt modelId="{81CC256C-E40C-4233-9C1B-BDC23C63FF81}" type="parTrans" cxnId="{A62B88E6-A903-41C0-9FC1-5B21BD3A55F1}">
      <dgm:prSet/>
      <dgm:spPr/>
      <dgm:t>
        <a:bodyPr/>
        <a:lstStyle/>
        <a:p>
          <a:endParaRPr lang="en-US"/>
        </a:p>
      </dgm:t>
    </dgm:pt>
    <dgm:pt modelId="{6366A855-A7CE-4DA2-97EF-0EEBEA3E37F0}" type="sibTrans" cxnId="{A62B88E6-A903-41C0-9FC1-5B21BD3A55F1}">
      <dgm:prSet/>
      <dgm:spPr/>
      <dgm:t>
        <a:bodyPr/>
        <a:lstStyle/>
        <a:p>
          <a:endParaRPr lang="en-US"/>
        </a:p>
      </dgm:t>
    </dgm:pt>
    <dgm:pt modelId="{4DEF30D2-CEFA-4EFD-8C39-A152A86E670C}">
      <dgm:prSet custT="1"/>
      <dgm:spPr>
        <a:ln>
          <a:noFill/>
        </a:ln>
      </dgm:spPr>
      <dgm:t>
        <a:bodyPr anchor="ctr"/>
        <a:lstStyle/>
        <a:p>
          <a:pPr algn="ctr" rtl="0"/>
          <a:r>
            <a:rPr lang="en-US" sz="1800" dirty="0" smtClean="0">
              <a:latin typeface="Segoe UI" panose="020B0502040204020203" pitchFamily="34" charset="0"/>
              <a:cs typeface="Segoe UI" panose="020B0502040204020203" pitchFamily="34" charset="0"/>
            </a:rPr>
            <a:t>Virtual –to– Virtual</a:t>
          </a:r>
          <a:endParaRPr lang="en-US" sz="1800" dirty="0">
            <a:latin typeface="Segoe UI" panose="020B0502040204020203" pitchFamily="34" charset="0"/>
            <a:cs typeface="Segoe UI" panose="020B0502040204020203" pitchFamily="34" charset="0"/>
          </a:endParaRPr>
        </a:p>
      </dgm:t>
    </dgm:pt>
    <dgm:pt modelId="{D77F444B-7DFE-41F4-8586-46F3CF1E6916}" type="parTrans" cxnId="{E2205325-87DA-4B3A-9843-67EAF2435F67}">
      <dgm:prSet/>
      <dgm:spPr/>
      <dgm:t>
        <a:bodyPr/>
        <a:lstStyle/>
        <a:p>
          <a:endParaRPr lang="en-US"/>
        </a:p>
      </dgm:t>
    </dgm:pt>
    <dgm:pt modelId="{370F75F3-3274-4482-A23C-4FDB09F06CED}" type="sibTrans" cxnId="{E2205325-87DA-4B3A-9843-67EAF2435F67}">
      <dgm:prSet/>
      <dgm:spPr/>
      <dgm:t>
        <a:bodyPr/>
        <a:lstStyle/>
        <a:p>
          <a:endParaRPr lang="en-US"/>
        </a:p>
      </dgm:t>
    </dgm:pt>
    <dgm:pt modelId="{CC8E139E-1477-4158-B2DB-BB7B2DE49748}">
      <dgm:prSet custT="1"/>
      <dgm:spPr>
        <a:ln>
          <a:noFill/>
        </a:ln>
      </dgm:spPr>
      <dgm:t>
        <a:bodyPr anchor="ctr"/>
        <a:lstStyle/>
        <a:p>
          <a:pPr algn="ctr" rtl="0"/>
          <a:r>
            <a:rPr lang="en-US" sz="2400" b="0" dirty="0" smtClean="0">
              <a:latin typeface="Segoe UI" panose="020B0502040204020203" pitchFamily="34" charset="0"/>
              <a:cs typeface="Segoe UI" panose="020B0502040204020203" pitchFamily="34" charset="0"/>
            </a:rPr>
            <a:t>Supported Subsystems</a:t>
          </a:r>
          <a:endParaRPr lang="en-US" sz="2400" b="0" dirty="0">
            <a:latin typeface="Segoe UI" panose="020B0502040204020203" pitchFamily="34" charset="0"/>
            <a:cs typeface="Segoe UI" panose="020B0502040204020203" pitchFamily="34" charset="0"/>
          </a:endParaRPr>
        </a:p>
      </dgm:t>
    </dgm:pt>
    <dgm:pt modelId="{7AF1F69A-A486-465E-88F9-B548F4A90A54}" type="parTrans" cxnId="{DBDE1A3C-7E36-4665-B433-03ABCF37BC5D}">
      <dgm:prSet/>
      <dgm:spPr/>
      <dgm:t>
        <a:bodyPr/>
        <a:lstStyle/>
        <a:p>
          <a:endParaRPr lang="en-US"/>
        </a:p>
      </dgm:t>
    </dgm:pt>
    <dgm:pt modelId="{DD008432-E5E9-44EB-9FE7-856840D20C42}" type="sibTrans" cxnId="{DBDE1A3C-7E36-4665-B433-03ABCF37BC5D}">
      <dgm:prSet/>
      <dgm:spPr/>
      <dgm:t>
        <a:bodyPr/>
        <a:lstStyle/>
        <a:p>
          <a:endParaRPr lang="en-US"/>
        </a:p>
      </dgm:t>
    </dgm:pt>
    <dgm:pt modelId="{AD345B5C-6EBD-496F-BBB9-DBBE65039053}">
      <dgm:prSet/>
      <dgm:spPr>
        <a:ln>
          <a:noFill/>
        </a:ln>
      </dgm:spPr>
      <dgm:t>
        <a:bodyPr anchor="ctr"/>
        <a:lstStyle/>
        <a:p>
          <a:pPr algn="l" rtl="0"/>
          <a:r>
            <a:rPr lang="en-US" sz="1600" dirty="0" smtClean="0">
              <a:latin typeface="Segoe UI" panose="020B0502040204020203" pitchFamily="34" charset="0"/>
              <a:cs typeface="Segoe UI" panose="020B0502040204020203" pitchFamily="34" charset="0"/>
            </a:rPr>
            <a:t>Shortcuts</a:t>
          </a:r>
          <a:endParaRPr lang="en-US" sz="1600" dirty="0">
            <a:latin typeface="Segoe UI" panose="020B0502040204020203" pitchFamily="34" charset="0"/>
            <a:cs typeface="Segoe UI" panose="020B0502040204020203" pitchFamily="34" charset="0"/>
          </a:endParaRPr>
        </a:p>
      </dgm:t>
    </dgm:pt>
    <dgm:pt modelId="{71B0BBF6-D0C9-4FAA-AFC0-FC938E47CA2A}" type="parTrans" cxnId="{36CF4219-B17A-4752-A7FE-A968127C4578}">
      <dgm:prSet/>
      <dgm:spPr/>
      <dgm:t>
        <a:bodyPr/>
        <a:lstStyle/>
        <a:p>
          <a:endParaRPr lang="en-US"/>
        </a:p>
      </dgm:t>
    </dgm:pt>
    <dgm:pt modelId="{C8EF55AF-BDCF-41AA-9DC7-946AD441D825}" type="sibTrans" cxnId="{36CF4219-B17A-4752-A7FE-A968127C4578}">
      <dgm:prSet/>
      <dgm:spPr/>
      <dgm:t>
        <a:bodyPr/>
        <a:lstStyle/>
        <a:p>
          <a:endParaRPr lang="en-US"/>
        </a:p>
      </dgm:t>
    </dgm:pt>
    <dgm:pt modelId="{3DEE3797-1BF1-4D6D-B30C-27F710DD6C56}">
      <dgm:prSet/>
      <dgm:spPr>
        <a:ln>
          <a:noFill/>
        </a:ln>
      </dgm:spPr>
      <dgm:t>
        <a:bodyPr anchor="ctr"/>
        <a:lstStyle/>
        <a:p>
          <a:pPr algn="l" rtl="0"/>
          <a:r>
            <a:rPr lang="en-US" sz="1600" dirty="0" smtClean="0">
              <a:latin typeface="Segoe UI" panose="020B0502040204020203" pitchFamily="34" charset="0"/>
              <a:cs typeface="Segoe UI" panose="020B0502040204020203" pitchFamily="34" charset="0"/>
            </a:rPr>
            <a:t>File Type Associations</a:t>
          </a:r>
          <a:endParaRPr lang="en-US" sz="1600" dirty="0">
            <a:latin typeface="Segoe UI" panose="020B0502040204020203" pitchFamily="34" charset="0"/>
            <a:cs typeface="Segoe UI" panose="020B0502040204020203" pitchFamily="34" charset="0"/>
          </a:endParaRPr>
        </a:p>
      </dgm:t>
    </dgm:pt>
    <dgm:pt modelId="{84AFABFB-6A3C-446B-AC44-9972E8FF955B}" type="parTrans" cxnId="{5370F6E5-7E02-4116-AF34-65A3D17E9C9D}">
      <dgm:prSet/>
      <dgm:spPr/>
      <dgm:t>
        <a:bodyPr/>
        <a:lstStyle/>
        <a:p>
          <a:endParaRPr lang="en-US"/>
        </a:p>
      </dgm:t>
    </dgm:pt>
    <dgm:pt modelId="{72FE5881-20FF-4177-AAD4-8866C8A4A4EA}" type="sibTrans" cxnId="{5370F6E5-7E02-4116-AF34-65A3D17E9C9D}">
      <dgm:prSet/>
      <dgm:spPr/>
      <dgm:t>
        <a:bodyPr/>
        <a:lstStyle/>
        <a:p>
          <a:endParaRPr lang="en-US"/>
        </a:p>
      </dgm:t>
    </dgm:pt>
    <dgm:pt modelId="{9F745E95-A06C-4C82-8266-87E6DA3B5056}">
      <dgm:prSet/>
      <dgm:spPr>
        <a:ln>
          <a:noFill/>
        </a:ln>
      </dgm:spPr>
      <dgm:t>
        <a:bodyPr anchor="ctr"/>
        <a:lstStyle/>
        <a:p>
          <a:pPr algn="l" rtl="0"/>
          <a:r>
            <a:rPr lang="en-US" sz="1600" dirty="0" err="1" smtClean="0">
              <a:latin typeface="Segoe UI" panose="020B0502040204020203" pitchFamily="34" charset="0"/>
              <a:cs typeface="Segoe UI" panose="020B0502040204020203" pitchFamily="34" charset="0"/>
            </a:rPr>
            <a:t>AppPath</a:t>
          </a:r>
          <a:endParaRPr lang="en-US" sz="1600" dirty="0">
            <a:latin typeface="Segoe UI" panose="020B0502040204020203" pitchFamily="34" charset="0"/>
            <a:cs typeface="Segoe UI" panose="020B0502040204020203" pitchFamily="34" charset="0"/>
          </a:endParaRPr>
        </a:p>
      </dgm:t>
    </dgm:pt>
    <dgm:pt modelId="{75D03F38-ABB7-443E-8F17-C6A20A2FF000}" type="parTrans" cxnId="{E3B45BD2-333E-4954-BFA8-1369C1CC8800}">
      <dgm:prSet/>
      <dgm:spPr/>
      <dgm:t>
        <a:bodyPr/>
        <a:lstStyle/>
        <a:p>
          <a:endParaRPr lang="en-US"/>
        </a:p>
      </dgm:t>
    </dgm:pt>
    <dgm:pt modelId="{30972761-65BD-4F3A-B851-3F1F40E3C6BB}" type="sibTrans" cxnId="{E3B45BD2-333E-4954-BFA8-1369C1CC8800}">
      <dgm:prSet/>
      <dgm:spPr/>
      <dgm:t>
        <a:bodyPr/>
        <a:lstStyle/>
        <a:p>
          <a:endParaRPr lang="en-US"/>
        </a:p>
      </dgm:t>
    </dgm:pt>
    <dgm:pt modelId="{F2846996-3249-4FCC-9A14-66C37CF55F7E}">
      <dgm:prSet/>
      <dgm:spPr>
        <a:ln>
          <a:noFill/>
        </a:ln>
      </dgm:spPr>
      <dgm:t>
        <a:bodyPr anchor="ctr"/>
        <a:lstStyle/>
        <a:p>
          <a:pPr algn="l" rtl="0"/>
          <a:r>
            <a:rPr lang="en-US" sz="1600" dirty="0" smtClean="0">
              <a:latin typeface="Segoe UI" panose="020B0502040204020203" pitchFamily="34" charset="0"/>
              <a:cs typeface="Segoe UI" panose="020B0502040204020203" pitchFamily="34" charset="0"/>
            </a:rPr>
            <a:t>URL Protocols</a:t>
          </a:r>
          <a:endParaRPr lang="en-US" sz="1600" dirty="0">
            <a:latin typeface="Segoe UI" panose="020B0502040204020203" pitchFamily="34" charset="0"/>
            <a:cs typeface="Segoe UI" panose="020B0502040204020203" pitchFamily="34" charset="0"/>
          </a:endParaRPr>
        </a:p>
      </dgm:t>
    </dgm:pt>
    <dgm:pt modelId="{C7ECFB09-5E4A-4911-AA12-BAA8DAF61ED3}" type="parTrans" cxnId="{1551A5A2-8C1F-41DB-BD97-5062D6553FF3}">
      <dgm:prSet/>
      <dgm:spPr/>
      <dgm:t>
        <a:bodyPr/>
        <a:lstStyle/>
        <a:p>
          <a:endParaRPr lang="en-US"/>
        </a:p>
      </dgm:t>
    </dgm:pt>
    <dgm:pt modelId="{38134CF5-16EE-4F16-AFE8-1BC626854C62}" type="sibTrans" cxnId="{1551A5A2-8C1F-41DB-BD97-5062D6553FF3}">
      <dgm:prSet/>
      <dgm:spPr/>
      <dgm:t>
        <a:bodyPr/>
        <a:lstStyle/>
        <a:p>
          <a:endParaRPr lang="en-US"/>
        </a:p>
      </dgm:t>
    </dgm:pt>
    <dgm:pt modelId="{EEF3D562-9A88-4D45-B8F5-AF5322B8DF7F}">
      <dgm:prSet/>
      <dgm:spPr>
        <a:ln>
          <a:noFill/>
        </a:ln>
      </dgm:spPr>
      <dgm:t>
        <a:bodyPr anchor="ctr"/>
        <a:lstStyle/>
        <a:p>
          <a:pPr algn="l" rtl="0"/>
          <a:r>
            <a:rPr lang="en-US" sz="1600" dirty="0" smtClean="0">
              <a:latin typeface="Segoe UI" panose="020B0502040204020203" pitchFamily="34" charset="0"/>
              <a:cs typeface="Segoe UI" panose="020B0502040204020203" pitchFamily="34" charset="0"/>
            </a:rPr>
            <a:t>Set Program Access and Computer Defaults (SPAD)</a:t>
          </a:r>
          <a:endParaRPr lang="en-US" sz="1600" dirty="0">
            <a:latin typeface="Segoe UI" panose="020B0502040204020203" pitchFamily="34" charset="0"/>
            <a:cs typeface="Segoe UI" panose="020B0502040204020203" pitchFamily="34" charset="0"/>
          </a:endParaRPr>
        </a:p>
      </dgm:t>
    </dgm:pt>
    <dgm:pt modelId="{79FDA409-C5A9-4455-8B3D-32C8A3659317}" type="parTrans" cxnId="{277B3294-8C67-4C63-977D-055E9E57D2ED}">
      <dgm:prSet/>
      <dgm:spPr/>
      <dgm:t>
        <a:bodyPr/>
        <a:lstStyle/>
        <a:p>
          <a:endParaRPr lang="en-US"/>
        </a:p>
      </dgm:t>
    </dgm:pt>
    <dgm:pt modelId="{61ADA1CD-8D02-488F-9AF6-8944395645D6}" type="sibTrans" cxnId="{277B3294-8C67-4C63-977D-055E9E57D2ED}">
      <dgm:prSet/>
      <dgm:spPr/>
      <dgm:t>
        <a:bodyPr/>
        <a:lstStyle/>
        <a:p>
          <a:endParaRPr lang="en-US"/>
        </a:p>
      </dgm:t>
    </dgm:pt>
    <dgm:pt modelId="{1ED294C1-7009-41C3-BEB0-A4C0383E9EDD}">
      <dgm:prSet/>
      <dgm:spPr>
        <a:ln>
          <a:noFill/>
        </a:ln>
      </dgm:spPr>
      <dgm:t>
        <a:bodyPr anchor="ctr"/>
        <a:lstStyle/>
        <a:p>
          <a:pPr algn="l" rtl="0"/>
          <a:r>
            <a:rPr lang="en-US" sz="1600" dirty="0" smtClean="0">
              <a:latin typeface="Segoe UI" panose="020B0502040204020203" pitchFamily="34" charset="0"/>
              <a:cs typeface="Segoe UI" panose="020B0502040204020203" pitchFamily="34" charset="0"/>
            </a:rPr>
            <a:t>COM Local Servers</a:t>
          </a:r>
          <a:endParaRPr lang="en-US" sz="1600" dirty="0">
            <a:latin typeface="Segoe UI" panose="020B0502040204020203" pitchFamily="34" charset="0"/>
            <a:cs typeface="Segoe UI" panose="020B0502040204020203" pitchFamily="34" charset="0"/>
          </a:endParaRPr>
        </a:p>
      </dgm:t>
    </dgm:pt>
    <dgm:pt modelId="{03453DD4-F72E-47C7-8FD7-A1D3DA75888C}" type="parTrans" cxnId="{3B86ED26-CD2A-4970-A565-3158AC482DCD}">
      <dgm:prSet/>
      <dgm:spPr/>
      <dgm:t>
        <a:bodyPr/>
        <a:lstStyle/>
        <a:p>
          <a:endParaRPr lang="en-US"/>
        </a:p>
      </dgm:t>
    </dgm:pt>
    <dgm:pt modelId="{71E08D70-DFF9-40AE-9E80-F9233764CA9E}" type="sibTrans" cxnId="{3B86ED26-CD2A-4970-A565-3158AC482DCD}">
      <dgm:prSet/>
      <dgm:spPr/>
      <dgm:t>
        <a:bodyPr/>
        <a:lstStyle/>
        <a:p>
          <a:endParaRPr lang="en-US"/>
        </a:p>
      </dgm:t>
    </dgm:pt>
    <dgm:pt modelId="{50454BA2-4030-4539-9726-A3BD02C518DD}" type="pres">
      <dgm:prSet presAssocID="{C1F9D40D-5861-4CA2-88F5-E83ED66B38FD}" presName="Name0" presStyleCnt="0">
        <dgm:presLayoutVars>
          <dgm:dir/>
          <dgm:resizeHandles val="exact"/>
        </dgm:presLayoutVars>
      </dgm:prSet>
      <dgm:spPr/>
      <dgm:t>
        <a:bodyPr/>
        <a:lstStyle/>
        <a:p>
          <a:endParaRPr lang="en-US"/>
        </a:p>
      </dgm:t>
    </dgm:pt>
    <dgm:pt modelId="{126EAC8C-8EF3-4BDB-934F-82A9565F2914}" type="pres">
      <dgm:prSet presAssocID="{272FC1D8-80DA-411A-BAA6-23DBE4552671}" presName="Name5" presStyleLbl="vennNode1" presStyleIdx="0" presStyleCnt="3">
        <dgm:presLayoutVars>
          <dgm:bulletEnabled val="1"/>
        </dgm:presLayoutVars>
      </dgm:prSet>
      <dgm:spPr/>
      <dgm:t>
        <a:bodyPr/>
        <a:lstStyle/>
        <a:p>
          <a:endParaRPr lang="en-US"/>
        </a:p>
      </dgm:t>
    </dgm:pt>
    <dgm:pt modelId="{C66D013F-43CE-4777-9AA0-9C962470A5D3}" type="pres">
      <dgm:prSet presAssocID="{094945E3-CEA3-4AAD-8828-D686836C9052}" presName="space" presStyleCnt="0"/>
      <dgm:spPr/>
      <dgm:t>
        <a:bodyPr/>
        <a:lstStyle/>
        <a:p>
          <a:endParaRPr lang="en-US"/>
        </a:p>
      </dgm:t>
    </dgm:pt>
    <dgm:pt modelId="{98BEAB86-9F8D-43F3-A7A9-C73454E2833F}" type="pres">
      <dgm:prSet presAssocID="{F983F974-3D2F-4380-B752-3911FE679D01}" presName="Name5" presStyleLbl="vennNode1" presStyleIdx="1" presStyleCnt="3">
        <dgm:presLayoutVars>
          <dgm:bulletEnabled val="1"/>
        </dgm:presLayoutVars>
      </dgm:prSet>
      <dgm:spPr/>
      <dgm:t>
        <a:bodyPr/>
        <a:lstStyle/>
        <a:p>
          <a:endParaRPr lang="en-US"/>
        </a:p>
      </dgm:t>
    </dgm:pt>
    <dgm:pt modelId="{159BFD98-3584-4EF0-8D3A-3588F79BED10}" type="pres">
      <dgm:prSet presAssocID="{D953E082-8306-4767-87ED-62784F490B1E}" presName="space" presStyleCnt="0"/>
      <dgm:spPr/>
      <dgm:t>
        <a:bodyPr/>
        <a:lstStyle/>
        <a:p>
          <a:endParaRPr lang="en-US"/>
        </a:p>
      </dgm:t>
    </dgm:pt>
    <dgm:pt modelId="{5CA80CD3-8F24-4D16-8EF5-A604D6AF34BC}" type="pres">
      <dgm:prSet presAssocID="{CC8E139E-1477-4158-B2DB-BB7B2DE49748}" presName="Name5" presStyleLbl="vennNode1" presStyleIdx="2" presStyleCnt="3" custAng="0" custLinFactNeighborX="7793">
        <dgm:presLayoutVars>
          <dgm:bulletEnabled val="1"/>
        </dgm:presLayoutVars>
      </dgm:prSet>
      <dgm:spPr/>
      <dgm:t>
        <a:bodyPr/>
        <a:lstStyle/>
        <a:p>
          <a:endParaRPr lang="en-US"/>
        </a:p>
      </dgm:t>
    </dgm:pt>
  </dgm:ptLst>
  <dgm:cxnLst>
    <dgm:cxn modelId="{6A7902C4-2F69-4368-95E3-A3994D67B3CC}" type="presOf" srcId="{3DEE3797-1BF1-4D6D-B30C-27F710DD6C56}" destId="{5CA80CD3-8F24-4D16-8EF5-A604D6AF34BC}" srcOrd="0" destOrd="2" presId="urn:microsoft.com/office/officeart/2005/8/layout/venn3"/>
    <dgm:cxn modelId="{DBDE1A3C-7E36-4665-B433-03ABCF37BC5D}" srcId="{C1F9D40D-5861-4CA2-88F5-E83ED66B38FD}" destId="{CC8E139E-1477-4158-B2DB-BB7B2DE49748}" srcOrd="2" destOrd="0" parTransId="{7AF1F69A-A486-465E-88F9-B548F4A90A54}" sibTransId="{DD008432-E5E9-44EB-9FE7-856840D20C42}"/>
    <dgm:cxn modelId="{A62B88E6-A903-41C0-9FC1-5B21BD3A55F1}" srcId="{F983F974-3D2F-4380-B752-3911FE679D01}" destId="{4D18B2FF-2950-464B-910A-40C74A4F7D6F}" srcOrd="0" destOrd="0" parTransId="{81CC256C-E40C-4233-9C1B-BDC23C63FF81}" sibTransId="{6366A855-A7CE-4DA2-97EF-0EEBEA3E37F0}"/>
    <dgm:cxn modelId="{FCCF86D7-6149-409D-8862-CA5A92C0954A}" type="presOf" srcId="{9F745E95-A06C-4C82-8266-87E6DA3B5056}" destId="{5CA80CD3-8F24-4D16-8EF5-A604D6AF34BC}" srcOrd="0" destOrd="3" presId="urn:microsoft.com/office/officeart/2005/8/layout/venn3"/>
    <dgm:cxn modelId="{E3B45BD2-333E-4954-BFA8-1369C1CC8800}" srcId="{CC8E139E-1477-4158-B2DB-BB7B2DE49748}" destId="{9F745E95-A06C-4C82-8266-87E6DA3B5056}" srcOrd="2" destOrd="0" parTransId="{75D03F38-ABB7-443E-8F17-C6A20A2FF000}" sibTransId="{30972761-65BD-4F3A-B851-3F1F40E3C6BB}"/>
    <dgm:cxn modelId="{1AA78572-5FE5-49AB-8F4E-04C6A57040F0}" srcId="{C1F9D40D-5861-4CA2-88F5-E83ED66B38FD}" destId="{272FC1D8-80DA-411A-BAA6-23DBE4552671}" srcOrd="0" destOrd="0" parTransId="{9A96F62A-E82E-40B6-8947-62999EFB1A94}" sibTransId="{094945E3-CEA3-4AAD-8828-D686836C9052}"/>
    <dgm:cxn modelId="{12EAB155-2D1E-47CF-B0F3-82CB47518F0F}" type="presOf" srcId="{F983F974-3D2F-4380-B752-3911FE679D01}" destId="{98BEAB86-9F8D-43F3-A7A9-C73454E2833F}" srcOrd="0" destOrd="0" presId="urn:microsoft.com/office/officeart/2005/8/layout/venn3"/>
    <dgm:cxn modelId="{277B3294-8C67-4C63-977D-055E9E57D2ED}" srcId="{CC8E139E-1477-4158-B2DB-BB7B2DE49748}" destId="{EEF3D562-9A88-4D45-B8F5-AF5322B8DF7F}" srcOrd="4" destOrd="0" parTransId="{79FDA409-C5A9-4455-8B3D-32C8A3659317}" sibTransId="{61ADA1CD-8D02-488F-9AF6-8944395645D6}"/>
    <dgm:cxn modelId="{3B86ED26-CD2A-4970-A565-3158AC482DCD}" srcId="{CC8E139E-1477-4158-B2DB-BB7B2DE49748}" destId="{1ED294C1-7009-41C3-BEB0-A4C0383E9EDD}" srcOrd="5" destOrd="0" parTransId="{03453DD4-F72E-47C7-8FD7-A1D3DA75888C}" sibTransId="{71E08D70-DFF9-40AE-9E80-F9233764CA9E}"/>
    <dgm:cxn modelId="{0266C033-21D3-4238-ACDD-F9F7F047D7A7}" srcId="{C1F9D40D-5861-4CA2-88F5-E83ED66B38FD}" destId="{F983F974-3D2F-4380-B752-3911FE679D01}" srcOrd="1" destOrd="0" parTransId="{EC7441B1-1EB6-4FB2-A00A-9BC86837F4CF}" sibTransId="{D953E082-8306-4767-87ED-62784F490B1E}"/>
    <dgm:cxn modelId="{0DE5169C-67E9-4614-9393-B44E01FA7444}" type="presOf" srcId="{4D18B2FF-2950-464B-910A-40C74A4F7D6F}" destId="{98BEAB86-9F8D-43F3-A7A9-C73454E2833F}" srcOrd="0" destOrd="1" presId="urn:microsoft.com/office/officeart/2005/8/layout/venn3"/>
    <dgm:cxn modelId="{8A2AAA33-6F55-444F-980F-A3E0F610408E}" type="presOf" srcId="{F2846996-3249-4FCC-9A14-66C37CF55F7E}" destId="{5CA80CD3-8F24-4D16-8EF5-A604D6AF34BC}" srcOrd="0" destOrd="4" presId="urn:microsoft.com/office/officeart/2005/8/layout/venn3"/>
    <dgm:cxn modelId="{6E7129BD-4075-4490-AEBB-263996E94E27}" type="presOf" srcId="{272FC1D8-80DA-411A-BAA6-23DBE4552671}" destId="{126EAC8C-8EF3-4BDB-934F-82A9565F2914}" srcOrd="0" destOrd="0" presId="urn:microsoft.com/office/officeart/2005/8/layout/venn3"/>
    <dgm:cxn modelId="{505167CB-73D1-4556-B32F-CA1AE5613507}" type="presOf" srcId="{AD345B5C-6EBD-496F-BBB9-DBBE65039053}" destId="{5CA80CD3-8F24-4D16-8EF5-A604D6AF34BC}" srcOrd="0" destOrd="1" presId="urn:microsoft.com/office/officeart/2005/8/layout/venn3"/>
    <dgm:cxn modelId="{36CF4219-B17A-4752-A7FE-A968127C4578}" srcId="{CC8E139E-1477-4158-B2DB-BB7B2DE49748}" destId="{AD345B5C-6EBD-496F-BBB9-DBBE65039053}" srcOrd="0" destOrd="0" parTransId="{71B0BBF6-D0C9-4FAA-AFC0-FC938E47CA2A}" sibTransId="{C8EF55AF-BDCF-41AA-9DC7-946AD441D825}"/>
    <dgm:cxn modelId="{1551A5A2-8C1F-41DB-BD97-5062D6553FF3}" srcId="{CC8E139E-1477-4158-B2DB-BB7B2DE49748}" destId="{F2846996-3249-4FCC-9A14-66C37CF55F7E}" srcOrd="3" destOrd="0" parTransId="{C7ECFB09-5E4A-4911-AA12-BAA8DAF61ED3}" sibTransId="{38134CF5-16EE-4F16-AFE8-1BC626854C62}"/>
    <dgm:cxn modelId="{137125C3-F162-4CD3-B071-6F296381A402}" type="presOf" srcId="{EEF3D562-9A88-4D45-B8F5-AF5322B8DF7F}" destId="{5CA80CD3-8F24-4D16-8EF5-A604D6AF34BC}" srcOrd="0" destOrd="5" presId="urn:microsoft.com/office/officeart/2005/8/layout/venn3"/>
    <dgm:cxn modelId="{FA23FD50-F823-47F4-A919-842887AF0C01}" type="presOf" srcId="{1ED294C1-7009-41C3-BEB0-A4C0383E9EDD}" destId="{5CA80CD3-8F24-4D16-8EF5-A604D6AF34BC}" srcOrd="0" destOrd="6" presId="urn:microsoft.com/office/officeart/2005/8/layout/venn3"/>
    <dgm:cxn modelId="{15840E30-87BF-4E8D-9D19-BC15E3FA5D41}" type="presOf" srcId="{C1F9D40D-5861-4CA2-88F5-E83ED66B38FD}" destId="{50454BA2-4030-4539-9726-A3BD02C518DD}" srcOrd="0" destOrd="0" presId="urn:microsoft.com/office/officeart/2005/8/layout/venn3"/>
    <dgm:cxn modelId="{5370F6E5-7E02-4116-AF34-65A3D17E9C9D}" srcId="{CC8E139E-1477-4158-B2DB-BB7B2DE49748}" destId="{3DEE3797-1BF1-4D6D-B30C-27F710DD6C56}" srcOrd="1" destOrd="0" parTransId="{84AFABFB-6A3C-446B-AC44-9972E8FF955B}" sibTransId="{72FE5881-20FF-4177-AAD4-8866C8A4A4EA}"/>
    <dgm:cxn modelId="{5A2C56C2-E240-402B-BB0F-8BF78FCF41AD}" type="presOf" srcId="{4DEF30D2-CEFA-4EFD-8C39-A152A86E670C}" destId="{98BEAB86-9F8D-43F3-A7A9-C73454E2833F}" srcOrd="0" destOrd="2" presId="urn:microsoft.com/office/officeart/2005/8/layout/venn3"/>
    <dgm:cxn modelId="{DEE40D18-6ACA-4D7C-A7E5-836E9500D11E}" type="presOf" srcId="{CC8E139E-1477-4158-B2DB-BB7B2DE49748}" destId="{5CA80CD3-8F24-4D16-8EF5-A604D6AF34BC}" srcOrd="0" destOrd="0" presId="urn:microsoft.com/office/officeart/2005/8/layout/venn3"/>
    <dgm:cxn modelId="{E2205325-87DA-4B3A-9843-67EAF2435F67}" srcId="{F983F974-3D2F-4380-B752-3911FE679D01}" destId="{4DEF30D2-CEFA-4EFD-8C39-A152A86E670C}" srcOrd="1" destOrd="0" parTransId="{D77F444B-7DFE-41F4-8586-46F3CF1E6916}" sibTransId="{370F75F3-3274-4482-A23C-4FDB09F06CED}"/>
    <dgm:cxn modelId="{223079E3-BAF5-4EB7-89C8-8DD75ED4F1B0}" type="presParOf" srcId="{50454BA2-4030-4539-9726-A3BD02C518DD}" destId="{126EAC8C-8EF3-4BDB-934F-82A9565F2914}" srcOrd="0" destOrd="0" presId="urn:microsoft.com/office/officeart/2005/8/layout/venn3"/>
    <dgm:cxn modelId="{08562D7B-3F77-4B8E-901E-2BDCA9D0810A}" type="presParOf" srcId="{50454BA2-4030-4539-9726-A3BD02C518DD}" destId="{C66D013F-43CE-4777-9AA0-9C962470A5D3}" srcOrd="1" destOrd="0" presId="urn:microsoft.com/office/officeart/2005/8/layout/venn3"/>
    <dgm:cxn modelId="{3068E5CE-6C01-4549-B661-F54DD5285D39}" type="presParOf" srcId="{50454BA2-4030-4539-9726-A3BD02C518DD}" destId="{98BEAB86-9F8D-43F3-A7A9-C73454E2833F}" srcOrd="2" destOrd="0" presId="urn:microsoft.com/office/officeart/2005/8/layout/venn3"/>
    <dgm:cxn modelId="{C38FD57E-F82F-40BD-85E6-2E8771C70A59}" type="presParOf" srcId="{50454BA2-4030-4539-9726-A3BD02C518DD}" destId="{159BFD98-3584-4EF0-8D3A-3588F79BED10}" srcOrd="3" destOrd="0" presId="urn:microsoft.com/office/officeart/2005/8/layout/venn3"/>
    <dgm:cxn modelId="{8345E8C8-258A-4BD5-96BC-BBE19B85F35B}" type="presParOf" srcId="{50454BA2-4030-4539-9726-A3BD02C518DD}" destId="{5CA80CD3-8F24-4D16-8EF5-A604D6AF34BC}" srcOrd="4" destOrd="0" presId="urn:microsoft.com/office/officeart/2005/8/layout/venn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12A3E-614F-4DB9-8B75-601B7C3106A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8151B9F-7A83-4F79-A7B5-923D25104B0C}">
      <dgm:prSet phldrT="[Text]"/>
      <dgm:spPr/>
      <dgm:t>
        <a:bodyPr/>
        <a:lstStyle/>
        <a:p>
          <a:r>
            <a:rPr lang="en-US" dirty="0" smtClean="0">
              <a:latin typeface="Segoe UI" panose="020B0502040204020203" pitchFamily="34" charset="0"/>
              <a:cs typeface="Segoe UI" panose="020B0502040204020203" pitchFamily="34" charset="0"/>
            </a:rPr>
            <a:t>AppxManifest.xml</a:t>
          </a:r>
          <a:endParaRPr lang="en-US" dirty="0">
            <a:latin typeface="Segoe UI" panose="020B0502040204020203" pitchFamily="34" charset="0"/>
            <a:cs typeface="Segoe UI" panose="020B0502040204020203" pitchFamily="34" charset="0"/>
          </a:endParaRPr>
        </a:p>
      </dgm:t>
    </dgm:pt>
    <dgm:pt modelId="{CD9462DB-4705-4FFB-8D4F-FC90DE114D0E}" type="parTrans" cxnId="{08CE9B72-5284-4931-87D8-8CA17E5C9620}">
      <dgm:prSet/>
      <dgm:spPr/>
      <dgm:t>
        <a:bodyPr/>
        <a:lstStyle/>
        <a:p>
          <a:endParaRPr lang="en-US"/>
        </a:p>
      </dgm:t>
    </dgm:pt>
    <dgm:pt modelId="{2459350C-9CDE-497D-8526-6C78C538F26A}" type="sibTrans" cxnId="{08CE9B72-5284-4931-87D8-8CA17E5C9620}">
      <dgm:prSet/>
      <dgm:spPr/>
      <dgm:t>
        <a:bodyPr/>
        <a:lstStyle/>
        <a:p>
          <a:endParaRPr lang="en-US"/>
        </a:p>
      </dgm:t>
    </dgm:pt>
    <dgm:pt modelId="{7C881CAE-38E9-4AC6-A5E3-B1F76E8C45CC}">
      <dgm:prSet phldrT="[Text]"/>
      <dgm:spPr/>
      <dgm:t>
        <a:bodyPr/>
        <a:lstStyle/>
        <a:p>
          <a:r>
            <a:rPr lang="nl-NL" dirty="0" smtClean="0">
              <a:latin typeface="Segoe UI" panose="020B0502040204020203" pitchFamily="34" charset="0"/>
              <a:cs typeface="Segoe UI" panose="020B0502040204020203" pitchFamily="34" charset="0"/>
            </a:rPr>
            <a:t>Per User Configuration</a:t>
          </a:r>
          <a:endParaRPr lang="en-US" dirty="0">
            <a:latin typeface="Segoe UI" panose="020B0502040204020203" pitchFamily="34" charset="0"/>
            <a:cs typeface="Segoe UI" panose="020B0502040204020203" pitchFamily="34" charset="0"/>
          </a:endParaRPr>
        </a:p>
      </dgm:t>
    </dgm:pt>
    <dgm:pt modelId="{484B43DE-BC22-4118-A874-BCE0DD51962F}" type="parTrans" cxnId="{78FE83FB-EFE8-4A0F-9F38-17E0CC2ACB22}">
      <dgm:prSet/>
      <dgm:spPr/>
      <dgm:t>
        <a:bodyPr/>
        <a:lstStyle/>
        <a:p>
          <a:endParaRPr lang="en-US"/>
        </a:p>
      </dgm:t>
    </dgm:pt>
    <dgm:pt modelId="{79B7FD47-A438-46B0-9290-4C62E2FCEEA4}" type="sibTrans" cxnId="{78FE83FB-EFE8-4A0F-9F38-17E0CC2ACB22}">
      <dgm:prSet/>
      <dgm:spPr/>
      <dgm:t>
        <a:bodyPr/>
        <a:lstStyle/>
        <a:p>
          <a:endParaRPr lang="en-US"/>
        </a:p>
      </dgm:t>
    </dgm:pt>
    <dgm:pt modelId="{351AAD1C-7657-462B-8ADF-36A037332CBD}">
      <dgm:prSet phldrT="[Text]"/>
      <dgm:spPr/>
      <dgm:t>
        <a:bodyPr/>
        <a:lstStyle/>
        <a:p>
          <a:r>
            <a:rPr lang="nl-NL" dirty="0" smtClean="0">
              <a:latin typeface="Segoe UI" panose="020B0502040204020203" pitchFamily="34" charset="0"/>
              <a:cs typeface="Segoe UI" panose="020B0502040204020203" pitchFamily="34" charset="0"/>
            </a:rPr>
            <a:t>Per Machine Configuration</a:t>
          </a:r>
          <a:endParaRPr lang="en-US" dirty="0">
            <a:latin typeface="Segoe UI" panose="020B0502040204020203" pitchFamily="34" charset="0"/>
            <a:cs typeface="Segoe UI" panose="020B0502040204020203" pitchFamily="34" charset="0"/>
          </a:endParaRPr>
        </a:p>
      </dgm:t>
    </dgm:pt>
    <dgm:pt modelId="{ED9018EE-DFAA-4F09-A908-298B960048E7}" type="parTrans" cxnId="{95EC7120-D5DE-4F7A-8E9E-4B395E3D998A}">
      <dgm:prSet/>
      <dgm:spPr/>
      <dgm:t>
        <a:bodyPr/>
        <a:lstStyle/>
        <a:p>
          <a:endParaRPr lang="en-US"/>
        </a:p>
      </dgm:t>
    </dgm:pt>
    <dgm:pt modelId="{EA58438C-B499-49AC-A557-3FD938929385}" type="sibTrans" cxnId="{95EC7120-D5DE-4F7A-8E9E-4B395E3D998A}">
      <dgm:prSet/>
      <dgm:spPr/>
      <dgm:t>
        <a:bodyPr/>
        <a:lstStyle/>
        <a:p>
          <a:endParaRPr lang="en-US"/>
        </a:p>
      </dgm:t>
    </dgm:pt>
    <dgm:pt modelId="{E2E0F25B-1481-4F6B-9933-8BFDDDED979E}">
      <dgm:prSet phldrT="[Text]"/>
      <dgm:spPr/>
      <dgm:t>
        <a:bodyPr/>
        <a:lstStyle/>
        <a:p>
          <a:r>
            <a:rPr lang="en-US" dirty="0" smtClean="0">
              <a:latin typeface="Segoe UI" panose="020B0502040204020203" pitchFamily="34" charset="0"/>
              <a:cs typeface="Segoe UI" panose="020B0502040204020203" pitchFamily="34" charset="0"/>
            </a:rPr>
            <a:t>_DeploymentConfig.xml</a:t>
          </a:r>
          <a:endParaRPr lang="en-US" dirty="0">
            <a:latin typeface="Segoe UI" panose="020B0502040204020203" pitchFamily="34" charset="0"/>
            <a:cs typeface="Segoe UI" panose="020B0502040204020203" pitchFamily="34" charset="0"/>
          </a:endParaRPr>
        </a:p>
      </dgm:t>
    </dgm:pt>
    <dgm:pt modelId="{296EE969-0094-426A-AFA2-7CD16B1F78DC}" type="parTrans" cxnId="{EE1BD216-908D-4859-BBF3-6EE422008A51}">
      <dgm:prSet/>
      <dgm:spPr/>
      <dgm:t>
        <a:bodyPr/>
        <a:lstStyle/>
        <a:p>
          <a:endParaRPr lang="en-US"/>
        </a:p>
      </dgm:t>
    </dgm:pt>
    <dgm:pt modelId="{AA11005B-E234-4403-9328-21840667EB64}" type="sibTrans" cxnId="{EE1BD216-908D-4859-BBF3-6EE422008A51}">
      <dgm:prSet/>
      <dgm:spPr/>
      <dgm:t>
        <a:bodyPr/>
        <a:lstStyle/>
        <a:p>
          <a:endParaRPr lang="en-US"/>
        </a:p>
      </dgm:t>
    </dgm:pt>
    <dgm:pt modelId="{4B4F054A-4DDC-43D0-A818-744BA4484F06}">
      <dgm:prSet phldrT="[Text]"/>
      <dgm:spPr/>
      <dgm:t>
        <a:bodyPr/>
        <a:lstStyle/>
        <a:p>
          <a:r>
            <a:rPr lang="nl-NL" dirty="0" smtClean="0">
              <a:latin typeface="Segoe UI" panose="020B0502040204020203" pitchFamily="34" charset="0"/>
              <a:cs typeface="Segoe UI" panose="020B0502040204020203" pitchFamily="34" charset="0"/>
            </a:rPr>
            <a:t>Per User Configuration</a:t>
          </a:r>
          <a:endParaRPr lang="en-US" dirty="0">
            <a:latin typeface="Segoe UI" panose="020B0502040204020203" pitchFamily="34" charset="0"/>
            <a:cs typeface="Segoe UI" panose="020B0502040204020203" pitchFamily="34" charset="0"/>
          </a:endParaRPr>
        </a:p>
      </dgm:t>
    </dgm:pt>
    <dgm:pt modelId="{BF8FC07F-7AFB-4DBF-A38E-7EE691FA23BE}" type="parTrans" cxnId="{EF3B13D4-C63B-40B5-AA3E-7AD7927B9D51}">
      <dgm:prSet/>
      <dgm:spPr/>
      <dgm:t>
        <a:bodyPr/>
        <a:lstStyle/>
        <a:p>
          <a:endParaRPr lang="en-US"/>
        </a:p>
      </dgm:t>
    </dgm:pt>
    <dgm:pt modelId="{4F39D563-605E-4A2E-9397-39C0CFC3AF83}" type="sibTrans" cxnId="{EF3B13D4-C63B-40B5-AA3E-7AD7927B9D51}">
      <dgm:prSet/>
      <dgm:spPr/>
      <dgm:t>
        <a:bodyPr/>
        <a:lstStyle/>
        <a:p>
          <a:endParaRPr lang="en-US"/>
        </a:p>
      </dgm:t>
    </dgm:pt>
    <dgm:pt modelId="{64B5FD08-4C41-4F3A-A054-057D083A0885}">
      <dgm:prSet phldrT="[Text]"/>
      <dgm:spPr/>
      <dgm:t>
        <a:bodyPr/>
        <a:lstStyle/>
        <a:p>
          <a:r>
            <a:rPr lang="nl-NL" dirty="0" smtClean="0">
              <a:latin typeface="Segoe UI" panose="020B0502040204020203" pitchFamily="34" charset="0"/>
              <a:cs typeface="Segoe UI" panose="020B0502040204020203" pitchFamily="34" charset="0"/>
            </a:rPr>
            <a:t>Per Machine Configuration</a:t>
          </a:r>
          <a:endParaRPr lang="en-US" dirty="0">
            <a:latin typeface="Segoe UI" panose="020B0502040204020203" pitchFamily="34" charset="0"/>
            <a:cs typeface="Segoe UI" panose="020B0502040204020203" pitchFamily="34" charset="0"/>
          </a:endParaRPr>
        </a:p>
      </dgm:t>
    </dgm:pt>
    <dgm:pt modelId="{A1364AB9-4381-47E8-8CC0-5B8C8FF1C3A2}" type="parTrans" cxnId="{F4DF773F-0392-4DFC-BB7E-AE2EA178D8A8}">
      <dgm:prSet/>
      <dgm:spPr/>
      <dgm:t>
        <a:bodyPr/>
        <a:lstStyle/>
        <a:p>
          <a:endParaRPr lang="en-US"/>
        </a:p>
      </dgm:t>
    </dgm:pt>
    <dgm:pt modelId="{349D9879-6FCA-4D13-A903-68417D48F6B6}" type="sibTrans" cxnId="{F4DF773F-0392-4DFC-BB7E-AE2EA178D8A8}">
      <dgm:prSet/>
      <dgm:spPr/>
      <dgm:t>
        <a:bodyPr/>
        <a:lstStyle/>
        <a:p>
          <a:endParaRPr lang="en-US"/>
        </a:p>
      </dgm:t>
    </dgm:pt>
    <dgm:pt modelId="{0BF222C4-7550-4DE1-84D1-AA5DABF3E323}">
      <dgm:prSet phldrT="[Text]"/>
      <dgm:spPr/>
      <dgm:t>
        <a:bodyPr/>
        <a:lstStyle/>
        <a:p>
          <a:r>
            <a:rPr lang="en-US" dirty="0" smtClean="0">
              <a:latin typeface="Segoe UI" panose="020B0502040204020203" pitchFamily="34" charset="0"/>
              <a:cs typeface="Segoe UI" panose="020B0502040204020203" pitchFamily="34" charset="0"/>
            </a:rPr>
            <a:t>_UserConfig.xml</a:t>
          </a:r>
          <a:endParaRPr lang="en-US" dirty="0">
            <a:latin typeface="Segoe UI" panose="020B0502040204020203" pitchFamily="34" charset="0"/>
            <a:cs typeface="Segoe UI" panose="020B0502040204020203" pitchFamily="34" charset="0"/>
          </a:endParaRPr>
        </a:p>
      </dgm:t>
    </dgm:pt>
    <dgm:pt modelId="{B6E8C3EC-5A7A-4E6B-8ABF-58272F855AFD}" type="parTrans" cxnId="{6CD43B05-C2CE-4CCA-8AD4-2073735A5358}">
      <dgm:prSet/>
      <dgm:spPr/>
      <dgm:t>
        <a:bodyPr/>
        <a:lstStyle/>
        <a:p>
          <a:endParaRPr lang="en-US"/>
        </a:p>
      </dgm:t>
    </dgm:pt>
    <dgm:pt modelId="{AB25FCE7-9DB3-4E19-9CC5-C376D78A05BB}" type="sibTrans" cxnId="{6CD43B05-C2CE-4CCA-8AD4-2073735A5358}">
      <dgm:prSet/>
      <dgm:spPr/>
      <dgm:t>
        <a:bodyPr/>
        <a:lstStyle/>
        <a:p>
          <a:endParaRPr lang="en-US"/>
        </a:p>
      </dgm:t>
    </dgm:pt>
    <dgm:pt modelId="{7F06D652-725D-4471-9F28-0ACFE009D064}">
      <dgm:prSet phldrT="[Text]"/>
      <dgm:spPr/>
      <dgm:t>
        <a:bodyPr/>
        <a:lstStyle/>
        <a:p>
          <a:r>
            <a:rPr lang="nl-NL" dirty="0" smtClean="0">
              <a:latin typeface="Segoe UI" panose="020B0502040204020203" pitchFamily="34" charset="0"/>
              <a:cs typeface="Segoe UI" panose="020B0502040204020203" pitchFamily="34" charset="0"/>
            </a:rPr>
            <a:t>Per User Configuration</a:t>
          </a:r>
          <a:endParaRPr lang="en-US" dirty="0">
            <a:latin typeface="Segoe UI" panose="020B0502040204020203" pitchFamily="34" charset="0"/>
            <a:cs typeface="Segoe UI" panose="020B0502040204020203" pitchFamily="34" charset="0"/>
          </a:endParaRPr>
        </a:p>
      </dgm:t>
    </dgm:pt>
    <dgm:pt modelId="{D5F7B911-21FD-4722-86FD-57B4FA8BD0E4}" type="parTrans" cxnId="{1065F31D-D23C-496B-BAC9-88DDDF290156}">
      <dgm:prSet/>
      <dgm:spPr/>
      <dgm:t>
        <a:bodyPr/>
        <a:lstStyle/>
        <a:p>
          <a:endParaRPr lang="en-US"/>
        </a:p>
      </dgm:t>
    </dgm:pt>
    <dgm:pt modelId="{3B519384-5719-4B29-BE73-277ACC21886E}" type="sibTrans" cxnId="{1065F31D-D23C-496B-BAC9-88DDDF290156}">
      <dgm:prSet/>
      <dgm:spPr/>
      <dgm:t>
        <a:bodyPr/>
        <a:lstStyle/>
        <a:p>
          <a:endParaRPr lang="en-US"/>
        </a:p>
      </dgm:t>
    </dgm:pt>
    <dgm:pt modelId="{40DB3658-6977-4E1E-A102-E88AAFB2DA0B}" type="pres">
      <dgm:prSet presAssocID="{FE012A3E-614F-4DB9-8B75-601B7C3106AA}" presName="theList" presStyleCnt="0">
        <dgm:presLayoutVars>
          <dgm:dir/>
          <dgm:animLvl val="lvl"/>
          <dgm:resizeHandles val="exact"/>
        </dgm:presLayoutVars>
      </dgm:prSet>
      <dgm:spPr/>
      <dgm:t>
        <a:bodyPr/>
        <a:lstStyle/>
        <a:p>
          <a:endParaRPr lang="en-US"/>
        </a:p>
      </dgm:t>
    </dgm:pt>
    <dgm:pt modelId="{747CD41B-8133-4F69-9DAC-6CB209818485}" type="pres">
      <dgm:prSet presAssocID="{A8151B9F-7A83-4F79-A7B5-923D25104B0C}" presName="compNode" presStyleCnt="0"/>
      <dgm:spPr/>
    </dgm:pt>
    <dgm:pt modelId="{A4486064-E262-475E-A1D8-65579614221A}" type="pres">
      <dgm:prSet presAssocID="{A8151B9F-7A83-4F79-A7B5-923D25104B0C}" presName="aNode" presStyleLbl="bgShp" presStyleIdx="0" presStyleCnt="3"/>
      <dgm:spPr/>
      <dgm:t>
        <a:bodyPr/>
        <a:lstStyle/>
        <a:p>
          <a:endParaRPr lang="en-US"/>
        </a:p>
      </dgm:t>
    </dgm:pt>
    <dgm:pt modelId="{A4F1F983-8C37-43A4-9C4D-E6061581ACD2}" type="pres">
      <dgm:prSet presAssocID="{A8151B9F-7A83-4F79-A7B5-923D25104B0C}" presName="textNode" presStyleLbl="bgShp" presStyleIdx="0" presStyleCnt="3"/>
      <dgm:spPr/>
      <dgm:t>
        <a:bodyPr/>
        <a:lstStyle/>
        <a:p>
          <a:endParaRPr lang="en-US"/>
        </a:p>
      </dgm:t>
    </dgm:pt>
    <dgm:pt modelId="{1C0D02EC-F582-4144-BDF3-4F7C40B3D5FF}" type="pres">
      <dgm:prSet presAssocID="{A8151B9F-7A83-4F79-A7B5-923D25104B0C}" presName="compChildNode" presStyleCnt="0"/>
      <dgm:spPr/>
    </dgm:pt>
    <dgm:pt modelId="{EFBDC401-252D-4C9A-8DD9-557EFC5017E5}" type="pres">
      <dgm:prSet presAssocID="{A8151B9F-7A83-4F79-A7B5-923D25104B0C}" presName="theInnerList" presStyleCnt="0"/>
      <dgm:spPr/>
    </dgm:pt>
    <dgm:pt modelId="{F139E86A-CB7F-4F83-BB45-8F2602930123}" type="pres">
      <dgm:prSet presAssocID="{7C881CAE-38E9-4AC6-A5E3-B1F76E8C45CC}" presName="childNode" presStyleLbl="node1" presStyleIdx="0" presStyleCnt="5">
        <dgm:presLayoutVars>
          <dgm:bulletEnabled val="1"/>
        </dgm:presLayoutVars>
      </dgm:prSet>
      <dgm:spPr/>
      <dgm:t>
        <a:bodyPr/>
        <a:lstStyle/>
        <a:p>
          <a:endParaRPr lang="en-US"/>
        </a:p>
      </dgm:t>
    </dgm:pt>
    <dgm:pt modelId="{40A37B47-493F-4174-9CCF-1AD7537454EA}" type="pres">
      <dgm:prSet presAssocID="{7C881CAE-38E9-4AC6-A5E3-B1F76E8C45CC}" presName="aSpace2" presStyleCnt="0"/>
      <dgm:spPr/>
    </dgm:pt>
    <dgm:pt modelId="{7F63CD3C-D030-4537-BB01-FBD1AC33BB8E}" type="pres">
      <dgm:prSet presAssocID="{351AAD1C-7657-462B-8ADF-36A037332CBD}" presName="childNode" presStyleLbl="node1" presStyleIdx="1" presStyleCnt="5">
        <dgm:presLayoutVars>
          <dgm:bulletEnabled val="1"/>
        </dgm:presLayoutVars>
      </dgm:prSet>
      <dgm:spPr/>
      <dgm:t>
        <a:bodyPr/>
        <a:lstStyle/>
        <a:p>
          <a:endParaRPr lang="en-US"/>
        </a:p>
      </dgm:t>
    </dgm:pt>
    <dgm:pt modelId="{C78A89A3-4B6D-4B73-8AB6-C5542837753E}" type="pres">
      <dgm:prSet presAssocID="{A8151B9F-7A83-4F79-A7B5-923D25104B0C}" presName="aSpace" presStyleCnt="0"/>
      <dgm:spPr/>
    </dgm:pt>
    <dgm:pt modelId="{97FC6DFD-EEF5-4970-9356-84118F44C41C}" type="pres">
      <dgm:prSet presAssocID="{E2E0F25B-1481-4F6B-9933-8BFDDDED979E}" presName="compNode" presStyleCnt="0"/>
      <dgm:spPr/>
    </dgm:pt>
    <dgm:pt modelId="{D04DFD72-29B7-49C0-A17D-9B4306BF9C73}" type="pres">
      <dgm:prSet presAssocID="{E2E0F25B-1481-4F6B-9933-8BFDDDED979E}" presName="aNode" presStyleLbl="bgShp" presStyleIdx="1" presStyleCnt="3"/>
      <dgm:spPr/>
      <dgm:t>
        <a:bodyPr/>
        <a:lstStyle/>
        <a:p>
          <a:endParaRPr lang="en-US"/>
        </a:p>
      </dgm:t>
    </dgm:pt>
    <dgm:pt modelId="{F46B8265-3FC2-46A9-8EDD-404E35AA1B58}" type="pres">
      <dgm:prSet presAssocID="{E2E0F25B-1481-4F6B-9933-8BFDDDED979E}" presName="textNode" presStyleLbl="bgShp" presStyleIdx="1" presStyleCnt="3"/>
      <dgm:spPr/>
      <dgm:t>
        <a:bodyPr/>
        <a:lstStyle/>
        <a:p>
          <a:endParaRPr lang="en-US"/>
        </a:p>
      </dgm:t>
    </dgm:pt>
    <dgm:pt modelId="{38AAA507-4585-49C7-936A-D281A21C69F6}" type="pres">
      <dgm:prSet presAssocID="{E2E0F25B-1481-4F6B-9933-8BFDDDED979E}" presName="compChildNode" presStyleCnt="0"/>
      <dgm:spPr/>
    </dgm:pt>
    <dgm:pt modelId="{0D3CB8F0-4EDB-4A96-AC52-8C651BDB0022}" type="pres">
      <dgm:prSet presAssocID="{E2E0F25B-1481-4F6B-9933-8BFDDDED979E}" presName="theInnerList" presStyleCnt="0"/>
      <dgm:spPr/>
    </dgm:pt>
    <dgm:pt modelId="{FF177908-0944-4EF8-A2B2-B81E02AD0D12}" type="pres">
      <dgm:prSet presAssocID="{4B4F054A-4DDC-43D0-A818-744BA4484F06}" presName="childNode" presStyleLbl="node1" presStyleIdx="2" presStyleCnt="5">
        <dgm:presLayoutVars>
          <dgm:bulletEnabled val="1"/>
        </dgm:presLayoutVars>
      </dgm:prSet>
      <dgm:spPr/>
      <dgm:t>
        <a:bodyPr/>
        <a:lstStyle/>
        <a:p>
          <a:endParaRPr lang="en-US"/>
        </a:p>
      </dgm:t>
    </dgm:pt>
    <dgm:pt modelId="{B1047E63-1CC6-4AD7-B098-9A733DC89899}" type="pres">
      <dgm:prSet presAssocID="{4B4F054A-4DDC-43D0-A818-744BA4484F06}" presName="aSpace2" presStyleCnt="0"/>
      <dgm:spPr/>
    </dgm:pt>
    <dgm:pt modelId="{3C5D0FCC-BB04-46C6-98AA-9918E6453B64}" type="pres">
      <dgm:prSet presAssocID="{64B5FD08-4C41-4F3A-A054-057D083A0885}" presName="childNode" presStyleLbl="node1" presStyleIdx="3" presStyleCnt="5">
        <dgm:presLayoutVars>
          <dgm:bulletEnabled val="1"/>
        </dgm:presLayoutVars>
      </dgm:prSet>
      <dgm:spPr/>
      <dgm:t>
        <a:bodyPr/>
        <a:lstStyle/>
        <a:p>
          <a:endParaRPr lang="en-US"/>
        </a:p>
      </dgm:t>
    </dgm:pt>
    <dgm:pt modelId="{C40BE679-2D1C-49B4-A917-0B59C25D0CE8}" type="pres">
      <dgm:prSet presAssocID="{E2E0F25B-1481-4F6B-9933-8BFDDDED979E}" presName="aSpace" presStyleCnt="0"/>
      <dgm:spPr/>
    </dgm:pt>
    <dgm:pt modelId="{850065AF-889F-4674-A6B5-9F027F2DA135}" type="pres">
      <dgm:prSet presAssocID="{0BF222C4-7550-4DE1-84D1-AA5DABF3E323}" presName="compNode" presStyleCnt="0"/>
      <dgm:spPr/>
    </dgm:pt>
    <dgm:pt modelId="{351D06AA-C45B-44C5-A7E5-93E51ECE30D9}" type="pres">
      <dgm:prSet presAssocID="{0BF222C4-7550-4DE1-84D1-AA5DABF3E323}" presName="aNode" presStyleLbl="bgShp" presStyleIdx="2" presStyleCnt="3"/>
      <dgm:spPr/>
      <dgm:t>
        <a:bodyPr/>
        <a:lstStyle/>
        <a:p>
          <a:endParaRPr lang="en-US"/>
        </a:p>
      </dgm:t>
    </dgm:pt>
    <dgm:pt modelId="{9312DFFB-2DF2-40BD-AF22-ED035CA28F8F}" type="pres">
      <dgm:prSet presAssocID="{0BF222C4-7550-4DE1-84D1-AA5DABF3E323}" presName="textNode" presStyleLbl="bgShp" presStyleIdx="2" presStyleCnt="3"/>
      <dgm:spPr/>
      <dgm:t>
        <a:bodyPr/>
        <a:lstStyle/>
        <a:p>
          <a:endParaRPr lang="en-US"/>
        </a:p>
      </dgm:t>
    </dgm:pt>
    <dgm:pt modelId="{F83D9189-BD4A-4AD4-BDE1-A2698A6615DF}" type="pres">
      <dgm:prSet presAssocID="{0BF222C4-7550-4DE1-84D1-AA5DABF3E323}" presName="compChildNode" presStyleCnt="0"/>
      <dgm:spPr/>
    </dgm:pt>
    <dgm:pt modelId="{6914D790-0A55-4EFC-BA33-53B07F4264F1}" type="pres">
      <dgm:prSet presAssocID="{0BF222C4-7550-4DE1-84D1-AA5DABF3E323}" presName="theInnerList" presStyleCnt="0"/>
      <dgm:spPr/>
    </dgm:pt>
    <dgm:pt modelId="{F1FE49C2-AA9D-4994-870B-DBBEFAAFEF77}" type="pres">
      <dgm:prSet presAssocID="{7F06D652-725D-4471-9F28-0ACFE009D064}" presName="childNode" presStyleLbl="node1" presStyleIdx="4" presStyleCnt="5" custScaleY="48442" custLinFactNeighborY="-27196">
        <dgm:presLayoutVars>
          <dgm:bulletEnabled val="1"/>
        </dgm:presLayoutVars>
      </dgm:prSet>
      <dgm:spPr/>
      <dgm:t>
        <a:bodyPr/>
        <a:lstStyle/>
        <a:p>
          <a:endParaRPr lang="en-US"/>
        </a:p>
      </dgm:t>
    </dgm:pt>
  </dgm:ptLst>
  <dgm:cxnLst>
    <dgm:cxn modelId="{6CD43B05-C2CE-4CCA-8AD4-2073735A5358}" srcId="{FE012A3E-614F-4DB9-8B75-601B7C3106AA}" destId="{0BF222C4-7550-4DE1-84D1-AA5DABF3E323}" srcOrd="2" destOrd="0" parTransId="{B6E8C3EC-5A7A-4E6B-8ABF-58272F855AFD}" sibTransId="{AB25FCE7-9DB3-4E19-9CC5-C376D78A05BB}"/>
    <dgm:cxn modelId="{297144B8-E71C-43C5-91DB-CAB4FA77C2DC}" type="presOf" srcId="{64B5FD08-4C41-4F3A-A054-057D083A0885}" destId="{3C5D0FCC-BB04-46C6-98AA-9918E6453B64}" srcOrd="0" destOrd="0" presId="urn:microsoft.com/office/officeart/2005/8/layout/lProcess2"/>
    <dgm:cxn modelId="{78FE83FB-EFE8-4A0F-9F38-17E0CC2ACB22}" srcId="{A8151B9F-7A83-4F79-A7B5-923D25104B0C}" destId="{7C881CAE-38E9-4AC6-A5E3-B1F76E8C45CC}" srcOrd="0" destOrd="0" parTransId="{484B43DE-BC22-4118-A874-BCE0DD51962F}" sibTransId="{79B7FD47-A438-46B0-9290-4C62E2FCEEA4}"/>
    <dgm:cxn modelId="{FDB91C60-F6A1-4AB2-B8BA-37638E1BD51A}" type="presOf" srcId="{0BF222C4-7550-4DE1-84D1-AA5DABF3E323}" destId="{351D06AA-C45B-44C5-A7E5-93E51ECE30D9}" srcOrd="0" destOrd="0" presId="urn:microsoft.com/office/officeart/2005/8/layout/lProcess2"/>
    <dgm:cxn modelId="{EF3B13D4-C63B-40B5-AA3E-7AD7927B9D51}" srcId="{E2E0F25B-1481-4F6B-9933-8BFDDDED979E}" destId="{4B4F054A-4DDC-43D0-A818-744BA4484F06}" srcOrd="0" destOrd="0" parTransId="{BF8FC07F-7AFB-4DBF-A38E-7EE691FA23BE}" sibTransId="{4F39D563-605E-4A2E-9397-39C0CFC3AF83}"/>
    <dgm:cxn modelId="{08CE9B72-5284-4931-87D8-8CA17E5C9620}" srcId="{FE012A3E-614F-4DB9-8B75-601B7C3106AA}" destId="{A8151B9F-7A83-4F79-A7B5-923D25104B0C}" srcOrd="0" destOrd="0" parTransId="{CD9462DB-4705-4FFB-8D4F-FC90DE114D0E}" sibTransId="{2459350C-9CDE-497D-8526-6C78C538F26A}"/>
    <dgm:cxn modelId="{4CA59D3A-D827-4376-9580-B63DCB222EB1}" type="presOf" srcId="{4B4F054A-4DDC-43D0-A818-744BA4484F06}" destId="{FF177908-0944-4EF8-A2B2-B81E02AD0D12}" srcOrd="0" destOrd="0" presId="urn:microsoft.com/office/officeart/2005/8/layout/lProcess2"/>
    <dgm:cxn modelId="{F4DF773F-0392-4DFC-BB7E-AE2EA178D8A8}" srcId="{E2E0F25B-1481-4F6B-9933-8BFDDDED979E}" destId="{64B5FD08-4C41-4F3A-A054-057D083A0885}" srcOrd="1" destOrd="0" parTransId="{A1364AB9-4381-47E8-8CC0-5B8C8FF1C3A2}" sibTransId="{349D9879-6FCA-4D13-A903-68417D48F6B6}"/>
    <dgm:cxn modelId="{7EEE0070-50D8-4913-AEA0-4D079BC3BCC3}" type="presOf" srcId="{7F06D652-725D-4471-9F28-0ACFE009D064}" destId="{F1FE49C2-AA9D-4994-870B-DBBEFAAFEF77}" srcOrd="0" destOrd="0" presId="urn:microsoft.com/office/officeart/2005/8/layout/lProcess2"/>
    <dgm:cxn modelId="{0BE459B9-E9F5-4093-8205-7B5DBAD4C3DC}" type="presOf" srcId="{A8151B9F-7A83-4F79-A7B5-923D25104B0C}" destId="{A4F1F983-8C37-43A4-9C4D-E6061581ACD2}" srcOrd="1" destOrd="0" presId="urn:microsoft.com/office/officeart/2005/8/layout/lProcess2"/>
    <dgm:cxn modelId="{8F2BABAE-8743-4DD5-9C53-5677879311A1}" type="presOf" srcId="{A8151B9F-7A83-4F79-A7B5-923D25104B0C}" destId="{A4486064-E262-475E-A1D8-65579614221A}" srcOrd="0" destOrd="0" presId="urn:microsoft.com/office/officeart/2005/8/layout/lProcess2"/>
    <dgm:cxn modelId="{0F13CF07-D73F-4423-A833-655E4ECA4D94}" type="presOf" srcId="{E2E0F25B-1481-4F6B-9933-8BFDDDED979E}" destId="{D04DFD72-29B7-49C0-A17D-9B4306BF9C73}" srcOrd="0" destOrd="0" presId="urn:microsoft.com/office/officeart/2005/8/layout/lProcess2"/>
    <dgm:cxn modelId="{6045FB1C-CA93-4306-94C3-E0F7D800C914}" type="presOf" srcId="{0BF222C4-7550-4DE1-84D1-AA5DABF3E323}" destId="{9312DFFB-2DF2-40BD-AF22-ED035CA28F8F}" srcOrd="1" destOrd="0" presId="urn:microsoft.com/office/officeart/2005/8/layout/lProcess2"/>
    <dgm:cxn modelId="{B06828C4-05EE-4696-9B44-55E4911AFEAA}" type="presOf" srcId="{FE012A3E-614F-4DB9-8B75-601B7C3106AA}" destId="{40DB3658-6977-4E1E-A102-E88AAFB2DA0B}" srcOrd="0" destOrd="0" presId="urn:microsoft.com/office/officeart/2005/8/layout/lProcess2"/>
    <dgm:cxn modelId="{B024BD7C-43EF-4AA7-80E0-19E0B6DBDE2A}" type="presOf" srcId="{351AAD1C-7657-462B-8ADF-36A037332CBD}" destId="{7F63CD3C-D030-4537-BB01-FBD1AC33BB8E}" srcOrd="0" destOrd="0" presId="urn:microsoft.com/office/officeart/2005/8/layout/lProcess2"/>
    <dgm:cxn modelId="{95EC7120-D5DE-4F7A-8E9E-4B395E3D998A}" srcId="{A8151B9F-7A83-4F79-A7B5-923D25104B0C}" destId="{351AAD1C-7657-462B-8ADF-36A037332CBD}" srcOrd="1" destOrd="0" parTransId="{ED9018EE-DFAA-4F09-A908-298B960048E7}" sibTransId="{EA58438C-B499-49AC-A557-3FD938929385}"/>
    <dgm:cxn modelId="{1065F31D-D23C-496B-BAC9-88DDDF290156}" srcId="{0BF222C4-7550-4DE1-84D1-AA5DABF3E323}" destId="{7F06D652-725D-4471-9F28-0ACFE009D064}" srcOrd="0" destOrd="0" parTransId="{D5F7B911-21FD-4722-86FD-57B4FA8BD0E4}" sibTransId="{3B519384-5719-4B29-BE73-277ACC21886E}"/>
    <dgm:cxn modelId="{2708A85D-4ACF-4ADE-9583-98B46D2CB1F9}" type="presOf" srcId="{7C881CAE-38E9-4AC6-A5E3-B1F76E8C45CC}" destId="{F139E86A-CB7F-4F83-BB45-8F2602930123}" srcOrd="0" destOrd="0" presId="urn:microsoft.com/office/officeart/2005/8/layout/lProcess2"/>
    <dgm:cxn modelId="{0BA7319D-245E-49D2-BC0C-4DC9FDE09A6A}" type="presOf" srcId="{E2E0F25B-1481-4F6B-9933-8BFDDDED979E}" destId="{F46B8265-3FC2-46A9-8EDD-404E35AA1B58}" srcOrd="1" destOrd="0" presId="urn:microsoft.com/office/officeart/2005/8/layout/lProcess2"/>
    <dgm:cxn modelId="{EE1BD216-908D-4859-BBF3-6EE422008A51}" srcId="{FE012A3E-614F-4DB9-8B75-601B7C3106AA}" destId="{E2E0F25B-1481-4F6B-9933-8BFDDDED979E}" srcOrd="1" destOrd="0" parTransId="{296EE969-0094-426A-AFA2-7CD16B1F78DC}" sibTransId="{AA11005B-E234-4403-9328-21840667EB64}"/>
    <dgm:cxn modelId="{8221C264-E334-4CCE-BBCA-53C338F584DA}" type="presParOf" srcId="{40DB3658-6977-4E1E-A102-E88AAFB2DA0B}" destId="{747CD41B-8133-4F69-9DAC-6CB209818485}" srcOrd="0" destOrd="0" presId="urn:microsoft.com/office/officeart/2005/8/layout/lProcess2"/>
    <dgm:cxn modelId="{AF0E688E-96A6-464A-8531-3BD66F565AB8}" type="presParOf" srcId="{747CD41B-8133-4F69-9DAC-6CB209818485}" destId="{A4486064-E262-475E-A1D8-65579614221A}" srcOrd="0" destOrd="0" presId="urn:microsoft.com/office/officeart/2005/8/layout/lProcess2"/>
    <dgm:cxn modelId="{7A28F42E-ADAA-4FB3-BAC8-48A01791742A}" type="presParOf" srcId="{747CD41B-8133-4F69-9DAC-6CB209818485}" destId="{A4F1F983-8C37-43A4-9C4D-E6061581ACD2}" srcOrd="1" destOrd="0" presId="urn:microsoft.com/office/officeart/2005/8/layout/lProcess2"/>
    <dgm:cxn modelId="{D557538E-1DB1-4BE2-930E-1E1F994360AB}" type="presParOf" srcId="{747CD41B-8133-4F69-9DAC-6CB209818485}" destId="{1C0D02EC-F582-4144-BDF3-4F7C40B3D5FF}" srcOrd="2" destOrd="0" presId="urn:microsoft.com/office/officeart/2005/8/layout/lProcess2"/>
    <dgm:cxn modelId="{9216A2DF-0A64-4CBA-85B8-33C8C3A97277}" type="presParOf" srcId="{1C0D02EC-F582-4144-BDF3-4F7C40B3D5FF}" destId="{EFBDC401-252D-4C9A-8DD9-557EFC5017E5}" srcOrd="0" destOrd="0" presId="urn:microsoft.com/office/officeart/2005/8/layout/lProcess2"/>
    <dgm:cxn modelId="{52F08F0E-AA1C-484C-BA51-3E91A02724A2}" type="presParOf" srcId="{EFBDC401-252D-4C9A-8DD9-557EFC5017E5}" destId="{F139E86A-CB7F-4F83-BB45-8F2602930123}" srcOrd="0" destOrd="0" presId="urn:microsoft.com/office/officeart/2005/8/layout/lProcess2"/>
    <dgm:cxn modelId="{F07263B1-157D-401C-B1B6-ED7F4A9106B2}" type="presParOf" srcId="{EFBDC401-252D-4C9A-8DD9-557EFC5017E5}" destId="{40A37B47-493F-4174-9CCF-1AD7537454EA}" srcOrd="1" destOrd="0" presId="urn:microsoft.com/office/officeart/2005/8/layout/lProcess2"/>
    <dgm:cxn modelId="{220DA86A-7912-49D0-B268-4BC96AC14884}" type="presParOf" srcId="{EFBDC401-252D-4C9A-8DD9-557EFC5017E5}" destId="{7F63CD3C-D030-4537-BB01-FBD1AC33BB8E}" srcOrd="2" destOrd="0" presId="urn:microsoft.com/office/officeart/2005/8/layout/lProcess2"/>
    <dgm:cxn modelId="{09DCB041-9C9C-498B-A497-2064B85C3D29}" type="presParOf" srcId="{40DB3658-6977-4E1E-A102-E88AAFB2DA0B}" destId="{C78A89A3-4B6D-4B73-8AB6-C5542837753E}" srcOrd="1" destOrd="0" presId="urn:microsoft.com/office/officeart/2005/8/layout/lProcess2"/>
    <dgm:cxn modelId="{A3D106A3-A7E2-4CF1-B6CB-A03014C3EC30}" type="presParOf" srcId="{40DB3658-6977-4E1E-A102-E88AAFB2DA0B}" destId="{97FC6DFD-EEF5-4970-9356-84118F44C41C}" srcOrd="2" destOrd="0" presId="urn:microsoft.com/office/officeart/2005/8/layout/lProcess2"/>
    <dgm:cxn modelId="{745ADF75-967C-4325-A266-653F371BA59E}" type="presParOf" srcId="{97FC6DFD-EEF5-4970-9356-84118F44C41C}" destId="{D04DFD72-29B7-49C0-A17D-9B4306BF9C73}" srcOrd="0" destOrd="0" presId="urn:microsoft.com/office/officeart/2005/8/layout/lProcess2"/>
    <dgm:cxn modelId="{3FAFD9BE-27F2-4227-AA04-CBCE036E045B}" type="presParOf" srcId="{97FC6DFD-EEF5-4970-9356-84118F44C41C}" destId="{F46B8265-3FC2-46A9-8EDD-404E35AA1B58}" srcOrd="1" destOrd="0" presId="urn:microsoft.com/office/officeart/2005/8/layout/lProcess2"/>
    <dgm:cxn modelId="{46B3A830-4904-42B2-8D5D-158E5F27C809}" type="presParOf" srcId="{97FC6DFD-EEF5-4970-9356-84118F44C41C}" destId="{38AAA507-4585-49C7-936A-D281A21C69F6}" srcOrd="2" destOrd="0" presId="urn:microsoft.com/office/officeart/2005/8/layout/lProcess2"/>
    <dgm:cxn modelId="{482F854E-C7C9-48E8-98D1-DBC242DAEA3A}" type="presParOf" srcId="{38AAA507-4585-49C7-936A-D281A21C69F6}" destId="{0D3CB8F0-4EDB-4A96-AC52-8C651BDB0022}" srcOrd="0" destOrd="0" presId="urn:microsoft.com/office/officeart/2005/8/layout/lProcess2"/>
    <dgm:cxn modelId="{8D95B31A-B208-49E0-A502-71416B262F4A}" type="presParOf" srcId="{0D3CB8F0-4EDB-4A96-AC52-8C651BDB0022}" destId="{FF177908-0944-4EF8-A2B2-B81E02AD0D12}" srcOrd="0" destOrd="0" presId="urn:microsoft.com/office/officeart/2005/8/layout/lProcess2"/>
    <dgm:cxn modelId="{18207A44-C7E4-4AC0-8762-EAF8F3975DE3}" type="presParOf" srcId="{0D3CB8F0-4EDB-4A96-AC52-8C651BDB0022}" destId="{B1047E63-1CC6-4AD7-B098-9A733DC89899}" srcOrd="1" destOrd="0" presId="urn:microsoft.com/office/officeart/2005/8/layout/lProcess2"/>
    <dgm:cxn modelId="{CA294637-AA09-4319-BB0A-C784D219A8E3}" type="presParOf" srcId="{0D3CB8F0-4EDB-4A96-AC52-8C651BDB0022}" destId="{3C5D0FCC-BB04-46C6-98AA-9918E6453B64}" srcOrd="2" destOrd="0" presId="urn:microsoft.com/office/officeart/2005/8/layout/lProcess2"/>
    <dgm:cxn modelId="{9969711E-BD68-4DD4-A50C-21AC129CF44D}" type="presParOf" srcId="{40DB3658-6977-4E1E-A102-E88AAFB2DA0B}" destId="{C40BE679-2D1C-49B4-A917-0B59C25D0CE8}" srcOrd="3" destOrd="0" presId="urn:microsoft.com/office/officeart/2005/8/layout/lProcess2"/>
    <dgm:cxn modelId="{A5F4151D-2B6E-4D36-B5AE-A273BE8EBC7D}" type="presParOf" srcId="{40DB3658-6977-4E1E-A102-E88AAFB2DA0B}" destId="{850065AF-889F-4674-A6B5-9F027F2DA135}" srcOrd="4" destOrd="0" presId="urn:microsoft.com/office/officeart/2005/8/layout/lProcess2"/>
    <dgm:cxn modelId="{064EFC97-5B3D-40AC-B9F4-16C7202C2929}" type="presParOf" srcId="{850065AF-889F-4674-A6B5-9F027F2DA135}" destId="{351D06AA-C45B-44C5-A7E5-93E51ECE30D9}" srcOrd="0" destOrd="0" presId="urn:microsoft.com/office/officeart/2005/8/layout/lProcess2"/>
    <dgm:cxn modelId="{D901FD9F-0E6C-4608-B7EC-861BDD5F8420}" type="presParOf" srcId="{850065AF-889F-4674-A6B5-9F027F2DA135}" destId="{9312DFFB-2DF2-40BD-AF22-ED035CA28F8F}" srcOrd="1" destOrd="0" presId="urn:microsoft.com/office/officeart/2005/8/layout/lProcess2"/>
    <dgm:cxn modelId="{AC2BD68F-EB21-4167-96BE-B1B586D0F607}" type="presParOf" srcId="{850065AF-889F-4674-A6B5-9F027F2DA135}" destId="{F83D9189-BD4A-4AD4-BDE1-A2698A6615DF}" srcOrd="2" destOrd="0" presId="urn:microsoft.com/office/officeart/2005/8/layout/lProcess2"/>
    <dgm:cxn modelId="{E6104EEF-6328-4C30-994B-2DD294E1B1AF}" type="presParOf" srcId="{F83D9189-BD4A-4AD4-BDE1-A2698A6615DF}" destId="{6914D790-0A55-4EFC-BA33-53B07F4264F1}" srcOrd="0" destOrd="0" presId="urn:microsoft.com/office/officeart/2005/8/layout/lProcess2"/>
    <dgm:cxn modelId="{7FC5A331-E4DD-4040-9BF2-1CE80AFF5CB4}" type="presParOf" srcId="{6914D790-0A55-4EFC-BA33-53B07F4264F1}" destId="{F1FE49C2-AA9D-4994-870B-DBBEFAAFEF7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11:33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11:29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11:29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1125538"/>
            <a:ext cx="7734300" cy="4351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64B092-112E-4CD6-866C-0B41263F4287}" type="slidenum">
              <a:rPr lang="nl-NL" smtClean="0"/>
              <a:pPr>
                <a:defRPr/>
              </a:pPr>
              <a:t>22</a:t>
            </a:fld>
            <a:endParaRPr lang="nl-NL"/>
          </a:p>
        </p:txBody>
      </p:sp>
    </p:spTree>
    <p:extLst>
      <p:ext uri="{BB962C8B-B14F-4D97-AF65-F5344CB8AC3E}">
        <p14:creationId xmlns:p14="http://schemas.microsoft.com/office/powerpoint/2010/main" val="204849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1125538"/>
            <a:ext cx="7734300" cy="4351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64B092-112E-4CD6-866C-0B41263F4287}" type="slidenum">
              <a:rPr lang="nl-NL" smtClean="0"/>
              <a:pPr>
                <a:defRPr/>
              </a:pPr>
              <a:t>23</a:t>
            </a:fld>
            <a:endParaRPr lang="nl-NL"/>
          </a:p>
        </p:txBody>
      </p:sp>
    </p:spTree>
    <p:extLst>
      <p:ext uri="{BB962C8B-B14F-4D97-AF65-F5344CB8AC3E}">
        <p14:creationId xmlns:p14="http://schemas.microsoft.com/office/powerpoint/2010/main" val="223291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1125538"/>
            <a:ext cx="7734300" cy="4351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64B092-112E-4CD6-866C-0B41263F4287}" type="slidenum">
              <a:rPr lang="nl-NL" smtClean="0"/>
              <a:pPr>
                <a:defRPr/>
              </a:pPr>
              <a:t>33</a:t>
            </a:fld>
            <a:endParaRPr lang="nl-NL"/>
          </a:p>
        </p:txBody>
      </p:sp>
    </p:spTree>
    <p:extLst>
      <p:ext uri="{BB962C8B-B14F-4D97-AF65-F5344CB8AC3E}">
        <p14:creationId xmlns:p14="http://schemas.microsoft.com/office/powerpoint/2010/main" val="137870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1125538"/>
            <a:ext cx="7734300" cy="4351337"/>
          </a:xfrm>
        </p:spPr>
      </p:sp>
      <p:sp>
        <p:nvSpPr>
          <p:cNvPr id="3" name="Notes Placeholder 2"/>
          <p:cNvSpPr>
            <a:spLocks noGrp="1"/>
          </p:cNvSpPr>
          <p:nvPr>
            <p:ph type="body" idx="1"/>
          </p:nvPr>
        </p:nvSpPr>
        <p:spPr/>
        <p:txBody>
          <a:bodyPr/>
          <a:lstStyle/>
          <a:p>
            <a:pPr marL="171450" indent="-171450" rtl="0" eaLnBrk="1" fontAlgn="t" latinLnBrk="0" hangingPunct="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D64B092-112E-4CD6-866C-0B41263F4287}" type="slidenum">
              <a:rPr lang="nl-NL" smtClean="0"/>
              <a:pPr>
                <a:defRPr/>
              </a:pPr>
              <a:t>34</a:t>
            </a:fld>
            <a:endParaRPr lang="nl-NL"/>
          </a:p>
        </p:txBody>
      </p:sp>
    </p:spTree>
    <p:extLst>
      <p:ext uri="{BB962C8B-B14F-4D97-AF65-F5344CB8AC3E}">
        <p14:creationId xmlns:p14="http://schemas.microsoft.com/office/powerpoint/2010/main" val="213488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200026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1125538"/>
            <a:ext cx="7734300" cy="4351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64B092-112E-4CD6-866C-0B41263F4287}" type="slidenum">
              <a:rPr lang="nl-NL" smtClean="0"/>
              <a:pPr>
                <a:defRPr/>
              </a:pPr>
              <a:t>39</a:t>
            </a:fld>
            <a:endParaRPr lang="nl-NL"/>
          </a:p>
        </p:txBody>
      </p:sp>
    </p:spTree>
    <p:extLst>
      <p:ext uri="{BB962C8B-B14F-4D97-AF65-F5344CB8AC3E}">
        <p14:creationId xmlns:p14="http://schemas.microsoft.com/office/powerpoint/2010/main" val="307122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11:33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9789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11:33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9233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11:33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25909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1125538"/>
            <a:ext cx="7734300" cy="4351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64B092-112E-4CD6-866C-0B41263F4287}" type="slidenum">
              <a:rPr lang="nl-NL" smtClean="0"/>
              <a:pPr>
                <a:defRPr/>
              </a:pPr>
              <a:t>8</a:t>
            </a:fld>
            <a:endParaRPr lang="nl-NL"/>
          </a:p>
        </p:txBody>
      </p:sp>
    </p:spTree>
    <p:extLst>
      <p:ext uri="{BB962C8B-B14F-4D97-AF65-F5344CB8AC3E}">
        <p14:creationId xmlns:p14="http://schemas.microsoft.com/office/powerpoint/2010/main" val="2408859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11:33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11:33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626790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11:33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49327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67975" indent="-167975">
              <a:buFont typeface="Arial"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654968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1125538"/>
            <a:ext cx="7734300" cy="4351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64B092-112E-4CD6-866C-0B41263F4287}" type="slidenum">
              <a:rPr lang="nl-NL" smtClean="0"/>
              <a:pPr>
                <a:defRPr/>
              </a:pPr>
              <a:t>11</a:t>
            </a:fld>
            <a:endParaRPr lang="nl-NL"/>
          </a:p>
        </p:txBody>
      </p:sp>
    </p:spTree>
    <p:extLst>
      <p:ext uri="{BB962C8B-B14F-4D97-AF65-F5344CB8AC3E}">
        <p14:creationId xmlns:p14="http://schemas.microsoft.com/office/powerpoint/2010/main" val="303168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1927-6463-459E-A476-6AA29362DB9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1291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49655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10231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1125538"/>
            <a:ext cx="7734300" cy="4351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64B092-112E-4CD6-866C-0B41263F4287}" type="slidenum">
              <a:rPr lang="nl-NL" smtClean="0"/>
              <a:pPr>
                <a:defRPr/>
              </a:pPr>
              <a:t>21</a:t>
            </a:fld>
            <a:endParaRPr lang="nl-NL"/>
          </a:p>
        </p:txBody>
      </p:sp>
    </p:spTree>
    <p:extLst>
      <p:ext uri="{BB962C8B-B14F-4D97-AF65-F5344CB8AC3E}">
        <p14:creationId xmlns:p14="http://schemas.microsoft.com/office/powerpoint/2010/main" val="754330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58670829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2061592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221865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63645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24853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83099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77837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3938298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059392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1319466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21310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246427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563801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010707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93927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575408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48808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7685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06201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44777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725851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3841522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186507676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1941251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9078379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247128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6399501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08073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045317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285356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331784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1646769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3842654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1052849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60796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033778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361014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162229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227010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908613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41474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91644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6078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8491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392735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787974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19958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0297141"/>
      </p:ext>
    </p:extLst>
  </p:cSld>
  <p:clrMap bg1="dk1" tx1="lt1" bg2="dk2"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2876131"/>
      </p:ext>
    </p:extLst>
  </p:cSld>
  <p:clrMap bg1="dk1" tx1="lt1" bg2="dk2" tx2="lt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 id="2147484237" r:id="rId19"/>
    <p:sldLayoutId id="2147484238" r:id="rId20"/>
    <p:sldLayoutId id="2147484239" r:id="rId21"/>
    <p:sldLayoutId id="2147484240" r:id="rId22"/>
    <p:sldLayoutId id="2147484241"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hyperlink" Target="http://www.softgridblog.co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loginvsi.com/"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www.appvbook.com/" TargetMode="External"/><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43.png"/><Relationship Id="rId7" Type="http://schemas.openxmlformats.org/officeDocument/2006/relationships/hyperlink" Target="microsoft.com/dv" TargetMode="External"/><Relationship Id="rId2" Type="http://schemas.openxmlformats.org/officeDocument/2006/relationships/notesSlide" Target="../notesSlides/notesSlide17.xml"/><Relationship Id="rId1" Type="http://schemas.openxmlformats.org/officeDocument/2006/relationships/slideLayout" Target="../slideLayouts/slideLayout38.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microsoft.com/workstyle" TargetMode="External"/><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en-us/server-cloud/windows-server/virtual-desktop-infrastructure.aspx"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http://technet.microsoft.com/en-us/evalcenter/hh670538.aspx?ocid=&amp;wt.mc_id=TEC_108_1_33" TargetMode="External"/><Relationship Id="rId11" Type="http://schemas.openxmlformats.org/officeDocument/2006/relationships/image" Target="../media/image46.png"/><Relationship Id="rId5" Type="http://schemas.openxmlformats.org/officeDocument/2006/relationships/hyperlink" Target="http://www.microsoft.com/en-us/server-cloud/windows-server" TargetMode="External"/><Relationship Id="rId10" Type="http://schemas.openxmlformats.org/officeDocument/2006/relationships/image" Target="../media/image45.png"/><Relationship Id="rId4" Type="http://schemas.openxmlformats.org/officeDocument/2006/relationships/hyperlink" Target="http://www.microsoft.com/en-us/windows/windowsintune/try-and-buy" TargetMode="External"/><Relationship Id="rId9" Type="http://schemas.openxmlformats.org/officeDocument/2006/relationships/hyperlink" Target="http://www.microsoft.com/server-cloud/user-device-management"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53.jpe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62.xml"/><Relationship Id="rId5" Type="http://schemas.openxmlformats.org/officeDocument/2006/relationships/image" Target="../media/image56.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71796" y="1367459"/>
            <a:ext cx="9092883" cy="4880659"/>
          </a:xfrm>
          <a:prstGeom prst="rect">
            <a:avLst/>
          </a:prstGeom>
        </p:spPr>
        <p:txBody>
          <a:bodyPr/>
          <a:lstStyle/>
          <a:p>
            <a:endParaRPr lang="en-US"/>
          </a:p>
        </p:txBody>
      </p:sp>
      <p:sp>
        <p:nvSpPr>
          <p:cNvPr id="2" name="Title 1"/>
          <p:cNvSpPr>
            <a:spLocks noGrp="1"/>
          </p:cNvSpPr>
          <p:nvPr>
            <p:ph type="title"/>
          </p:nvPr>
        </p:nvSpPr>
        <p:spPr/>
        <p:txBody>
          <a:bodyPr/>
          <a:lstStyle/>
          <a:p>
            <a:r>
              <a:rPr lang="en-US" dirty="0" smtClean="0"/>
              <a:t>Virtual Application Extensions</a:t>
            </a:r>
            <a:endParaRPr lang="en-US" dirty="0"/>
          </a:p>
        </p:txBody>
      </p:sp>
      <p:graphicFrame>
        <p:nvGraphicFramePr>
          <p:cNvPr id="4" name="Diagram 3"/>
          <p:cNvGraphicFramePr/>
          <p:nvPr>
            <p:extLst>
              <p:ext uri="{D42A27DB-BD31-4B8C-83A1-F6EECF244321}">
                <p14:modId xmlns:p14="http://schemas.microsoft.com/office/powerpoint/2010/main" val="3627128073"/>
              </p:ext>
            </p:extLst>
          </p:nvPr>
        </p:nvGraphicFramePr>
        <p:xfrm>
          <a:off x="1297657" y="853368"/>
          <a:ext cx="9841160" cy="5728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952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1671796" y="1368142"/>
          <a:ext cx="9092883" cy="3451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nl-NL" dirty="0" smtClean="0"/>
              <a:t>Deployment &amp; User Configuration </a:t>
            </a:r>
            <a:endParaRPr lang="en-US" dirty="0"/>
          </a:p>
        </p:txBody>
      </p:sp>
      <p:graphicFrame>
        <p:nvGraphicFramePr>
          <p:cNvPr id="7" name="Table 6"/>
          <p:cNvGraphicFramePr>
            <a:graphicFrameLocks noGrp="1"/>
          </p:cNvGraphicFramePr>
          <p:nvPr>
            <p:extLst/>
          </p:nvPr>
        </p:nvGraphicFramePr>
        <p:xfrm>
          <a:off x="1622510" y="5553624"/>
          <a:ext cx="9180186" cy="954739"/>
        </p:xfrm>
        <a:graphic>
          <a:graphicData uri="http://schemas.openxmlformats.org/drawingml/2006/table">
            <a:tbl>
              <a:tblPr firstRow="1" bandRow="1">
                <a:tableStyleId>{5C22544A-7EE6-4342-B048-85BDC9FD1C3A}</a:tableStyleId>
              </a:tblPr>
              <a:tblGrid>
                <a:gridCol w="3060062"/>
                <a:gridCol w="3060062"/>
                <a:gridCol w="3060062"/>
              </a:tblGrid>
              <a:tr h="954739">
                <a:tc>
                  <a:txBody>
                    <a:bodyPr/>
                    <a:lstStyle/>
                    <a:p>
                      <a:pPr algn="ctr"/>
                      <a:r>
                        <a:rPr lang="nl-NL" sz="1800" b="0" dirty="0" smtClean="0">
                          <a:latin typeface="Segoe UI" panose="020B0502040204020203" pitchFamily="34" charset="0"/>
                          <a:cs typeface="Segoe UI" panose="020B0502040204020203" pitchFamily="34" charset="0"/>
                        </a:rPr>
                        <a:t>Part of the .APPV file (not editable)</a:t>
                      </a:r>
                      <a:endParaRPr lang="en-US" sz="1800" b="0" dirty="0">
                        <a:latin typeface="Segoe UI" panose="020B0502040204020203" pitchFamily="34" charset="0"/>
                        <a:cs typeface="Segoe UI" panose="020B0502040204020203" pitchFamily="34" charset="0"/>
                      </a:endParaRPr>
                    </a:p>
                  </a:txBody>
                  <a:tcPr marL="93260" marR="93260" marT="46630" marB="46630" anchor="ctr"/>
                </a:tc>
                <a:tc>
                  <a:txBody>
                    <a:bodyPr/>
                    <a:lstStyle/>
                    <a:p>
                      <a:pPr algn="ctr"/>
                      <a:r>
                        <a:rPr lang="nl-NL" sz="1800" b="0" dirty="0" smtClean="0">
                          <a:latin typeface="Segoe UI" panose="020B0502040204020203" pitchFamily="34" charset="0"/>
                          <a:cs typeface="Segoe UI" panose="020B0502040204020203" pitchFamily="34" charset="0"/>
                        </a:rPr>
                        <a:t>Global</a:t>
                      </a:r>
                      <a:r>
                        <a:rPr lang="nl-NL" sz="1800" b="0" baseline="0" dirty="0" smtClean="0">
                          <a:latin typeface="Segoe UI" panose="020B0502040204020203" pitchFamily="34" charset="0"/>
                          <a:cs typeface="Segoe UI" panose="020B0502040204020203" pitchFamily="34" charset="0"/>
                        </a:rPr>
                        <a:t> scope: a</a:t>
                      </a:r>
                      <a:r>
                        <a:rPr lang="nl-NL" sz="1800" b="0" dirty="0" smtClean="0">
                          <a:latin typeface="Segoe UI" panose="020B0502040204020203" pitchFamily="34" charset="0"/>
                          <a:cs typeface="Segoe UI" panose="020B0502040204020203" pitchFamily="34" charset="0"/>
                        </a:rPr>
                        <a:t>pplied when package</a:t>
                      </a:r>
                      <a:r>
                        <a:rPr lang="nl-NL" sz="1800" b="0" baseline="0" dirty="0" smtClean="0">
                          <a:latin typeface="Segoe UI" panose="020B0502040204020203" pitchFamily="34" charset="0"/>
                          <a:cs typeface="Segoe UI" panose="020B0502040204020203" pitchFamily="34" charset="0"/>
                        </a:rPr>
                        <a:t> is </a:t>
                      </a:r>
                      <a:r>
                        <a:rPr lang="nl-NL" sz="1800" b="1" i="1" u="sng" baseline="0" dirty="0" smtClean="0">
                          <a:latin typeface="Segoe UI" panose="020B0502040204020203" pitchFamily="34" charset="0"/>
                          <a:cs typeface="Segoe UI" panose="020B0502040204020203" pitchFamily="34" charset="0"/>
                        </a:rPr>
                        <a:t>added</a:t>
                      </a:r>
                      <a:r>
                        <a:rPr lang="nl-NL" sz="1800" b="0" baseline="0" dirty="0" smtClean="0">
                          <a:latin typeface="Segoe UI" panose="020B0502040204020203" pitchFamily="34" charset="0"/>
                          <a:cs typeface="Segoe UI" panose="020B0502040204020203" pitchFamily="34" charset="0"/>
                        </a:rPr>
                        <a:t> to the client</a:t>
                      </a:r>
                      <a:endParaRPr lang="en-US" sz="1800" b="0" dirty="0">
                        <a:latin typeface="Segoe UI" panose="020B0502040204020203" pitchFamily="34" charset="0"/>
                        <a:cs typeface="Segoe UI" panose="020B0502040204020203" pitchFamily="34" charset="0"/>
                      </a:endParaRPr>
                    </a:p>
                  </a:txBody>
                  <a:tcPr marL="93260" marR="93260" marT="46630" marB="46630" anchor="ctr"/>
                </a:tc>
                <a:tc>
                  <a:txBody>
                    <a:bodyPr/>
                    <a:lstStyle/>
                    <a:p>
                      <a:pPr algn="ctr"/>
                      <a:r>
                        <a:rPr lang="nl-NL" sz="1800" b="0" dirty="0" smtClean="0">
                          <a:latin typeface="Segoe UI" panose="020B0502040204020203" pitchFamily="34" charset="0"/>
                          <a:cs typeface="Segoe UI" panose="020B0502040204020203" pitchFamily="34" charset="0"/>
                        </a:rPr>
                        <a:t>User scope:</a:t>
                      </a:r>
                      <a:r>
                        <a:rPr lang="nl-NL" sz="1800" b="0" baseline="0" dirty="0" smtClean="0">
                          <a:latin typeface="Segoe UI" panose="020B0502040204020203" pitchFamily="34" charset="0"/>
                          <a:cs typeface="Segoe UI" panose="020B0502040204020203" pitchFamily="34" charset="0"/>
                        </a:rPr>
                        <a:t> a</a:t>
                      </a:r>
                      <a:r>
                        <a:rPr lang="nl-NL" sz="1800" b="0" dirty="0" smtClean="0">
                          <a:latin typeface="Segoe UI" panose="020B0502040204020203" pitchFamily="34" charset="0"/>
                          <a:cs typeface="Segoe UI" panose="020B0502040204020203" pitchFamily="34" charset="0"/>
                        </a:rPr>
                        <a:t>pplied when package is </a:t>
                      </a:r>
                      <a:r>
                        <a:rPr lang="nl-NL" sz="1800" b="1" i="1" u="sng" dirty="0" smtClean="0">
                          <a:latin typeface="Segoe UI" panose="020B0502040204020203" pitchFamily="34" charset="0"/>
                          <a:cs typeface="Segoe UI" panose="020B0502040204020203" pitchFamily="34" charset="0"/>
                        </a:rPr>
                        <a:t>published</a:t>
                      </a:r>
                      <a:r>
                        <a:rPr lang="nl-NL" sz="1800" b="0" baseline="0" dirty="0" smtClean="0">
                          <a:latin typeface="Segoe UI" panose="020B0502040204020203" pitchFamily="34" charset="0"/>
                          <a:cs typeface="Segoe UI" panose="020B0502040204020203" pitchFamily="34" charset="0"/>
                        </a:rPr>
                        <a:t> to the user</a:t>
                      </a:r>
                      <a:endParaRPr lang="en-US" sz="1800" b="0" dirty="0">
                        <a:latin typeface="Segoe UI" panose="020B0502040204020203" pitchFamily="34" charset="0"/>
                        <a:cs typeface="Segoe UI" panose="020B0502040204020203" pitchFamily="34" charset="0"/>
                      </a:endParaRPr>
                    </a:p>
                  </a:txBody>
                  <a:tcPr marL="93260" marR="93260" marT="46630" marB="46630" anchor="ctr"/>
                </a:tc>
              </a:tr>
            </a:tbl>
          </a:graphicData>
        </a:graphic>
      </p:graphicFrame>
    </p:spTree>
    <p:extLst>
      <p:ext uri="{BB962C8B-B14F-4D97-AF65-F5344CB8AC3E}">
        <p14:creationId xmlns:p14="http://schemas.microsoft.com/office/powerpoint/2010/main" val="1933367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 name="Straight Connector 154"/>
          <p:cNvCxnSpPr/>
          <p:nvPr/>
        </p:nvCxnSpPr>
        <p:spPr>
          <a:xfrm>
            <a:off x="9250362" y="5346708"/>
            <a:ext cx="810701"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9002278" y="4292850"/>
            <a:ext cx="1" cy="14090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0078621" y="4385578"/>
            <a:ext cx="1" cy="14090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9154872" y="4424634"/>
            <a:ext cx="810701"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9075850" y="4342581"/>
            <a:ext cx="1220238" cy="14090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8995563" y="4429413"/>
            <a:ext cx="1033848" cy="10636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smtClean="0"/>
              <a:t>Connection Groups</a:t>
            </a:r>
            <a:endParaRPr lang="en-US" sz="2984" dirty="0">
              <a:solidFill>
                <a:schemeClr val="tx2"/>
              </a:solidFill>
            </a:endParaRPr>
          </a:p>
        </p:txBody>
      </p:sp>
      <p:sp>
        <p:nvSpPr>
          <p:cNvPr id="2" name="Content Placeholder 1"/>
          <p:cNvSpPr>
            <a:spLocks noGrp="1"/>
          </p:cNvSpPr>
          <p:nvPr>
            <p:ph sz="quarter" idx="10"/>
          </p:nvPr>
        </p:nvSpPr>
        <p:spPr>
          <a:xfrm>
            <a:off x="274638" y="1214438"/>
            <a:ext cx="11887200" cy="5786199"/>
          </a:xfrm>
          <a:prstGeom prst="rect">
            <a:avLst/>
          </a:prstGeom>
        </p:spPr>
        <p:txBody>
          <a:bodyPr/>
          <a:lstStyle/>
          <a:p>
            <a:r>
              <a:rPr lang="en-US" sz="2800" dirty="0"/>
              <a:t>No longer “managed” at package level</a:t>
            </a:r>
          </a:p>
          <a:p>
            <a:pPr lvl="1"/>
            <a:r>
              <a:rPr lang="en-US" dirty="0"/>
              <a:t>App-V Management Server</a:t>
            </a:r>
          </a:p>
          <a:p>
            <a:pPr lvl="1"/>
            <a:r>
              <a:rPr lang="en-US" dirty="0"/>
              <a:t>MS </a:t>
            </a:r>
            <a:r>
              <a:rPr lang="en-US" dirty="0" err="1"/>
              <a:t>ConfigMgr</a:t>
            </a:r>
            <a:r>
              <a:rPr lang="en-US" dirty="0"/>
              <a:t> 2012 SP1 (Virtual Environments)</a:t>
            </a:r>
          </a:p>
          <a:p>
            <a:pPr lvl="1"/>
            <a:r>
              <a:rPr lang="en-US" dirty="0"/>
              <a:t>App-V Client</a:t>
            </a:r>
          </a:p>
          <a:p>
            <a:endParaRPr lang="en-US" sz="2800" dirty="0" smtClean="0"/>
          </a:p>
          <a:p>
            <a:r>
              <a:rPr lang="en-US" sz="2800" dirty="0" smtClean="0"/>
              <a:t>Have </a:t>
            </a:r>
            <a:r>
              <a:rPr lang="en-US" sz="2800" dirty="0"/>
              <a:t>their own identity </a:t>
            </a:r>
          </a:p>
          <a:p>
            <a:pPr lvl="1"/>
            <a:r>
              <a:rPr lang="en-US" dirty="0"/>
              <a:t>Separate configuration settings from applications</a:t>
            </a:r>
          </a:p>
          <a:p>
            <a:pPr lvl="1"/>
            <a:r>
              <a:rPr lang="en-US" dirty="0"/>
              <a:t>Separate access permissions</a:t>
            </a:r>
          </a:p>
          <a:p>
            <a:endParaRPr lang="nl-NL" sz="2800" dirty="0" smtClean="0"/>
          </a:p>
          <a:p>
            <a:r>
              <a:rPr lang="nl-NL" sz="2800" dirty="0" smtClean="0"/>
              <a:t>Conflicts </a:t>
            </a:r>
            <a:r>
              <a:rPr lang="nl-NL" sz="2800" dirty="0"/>
              <a:t>can be handled by</a:t>
            </a:r>
          </a:p>
          <a:p>
            <a:pPr lvl="1"/>
            <a:r>
              <a:rPr lang="nl-NL" dirty="0"/>
              <a:t>Setting order in case of conflicting settings</a:t>
            </a:r>
          </a:p>
          <a:p>
            <a:pPr lvl="1"/>
            <a:r>
              <a:rPr lang="nl-NL" dirty="0"/>
              <a:t>Setting priorities in case of conflicting relationships</a:t>
            </a:r>
            <a:endParaRPr lang="en-US" dirty="0"/>
          </a:p>
          <a:p>
            <a:endParaRPr lang="en-US" sz="2800" dirty="0"/>
          </a:p>
        </p:txBody>
      </p:sp>
      <p:grpSp>
        <p:nvGrpSpPr>
          <p:cNvPr id="80" name="Group 79"/>
          <p:cNvGrpSpPr/>
          <p:nvPr/>
        </p:nvGrpSpPr>
        <p:grpSpPr>
          <a:xfrm>
            <a:off x="9610314" y="3965987"/>
            <a:ext cx="940573" cy="917297"/>
            <a:chOff x="3591503" y="2451100"/>
            <a:chExt cx="1016000" cy="1016000"/>
          </a:xfrm>
        </p:grpSpPr>
        <p:sp>
          <p:nvSpPr>
            <p:cNvPr id="91" name="Oval 90"/>
            <p:cNvSpPr/>
            <p:nvPr/>
          </p:nvSpPr>
          <p:spPr bwMode="auto">
            <a:xfrm>
              <a:off x="3591503" y="2451100"/>
              <a:ext cx="1016000" cy="1016000"/>
            </a:xfrm>
            <a:prstGeom prst="ellipse">
              <a:avLst/>
            </a:prstGeom>
            <a:solidFill>
              <a:srgbClr val="FFDF3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92"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p:cNvGrpSpPr/>
          <p:nvPr/>
        </p:nvGrpSpPr>
        <p:grpSpPr>
          <a:xfrm>
            <a:off x="9610314" y="5019845"/>
            <a:ext cx="940573" cy="917297"/>
            <a:chOff x="3591503" y="2451100"/>
            <a:chExt cx="1016000" cy="1016000"/>
          </a:xfrm>
        </p:grpSpPr>
        <p:sp>
          <p:nvSpPr>
            <p:cNvPr id="88" name="Oval 87"/>
            <p:cNvSpPr/>
            <p:nvPr/>
          </p:nvSpPr>
          <p:spPr bwMode="auto">
            <a:xfrm>
              <a:off x="3591503" y="2451100"/>
              <a:ext cx="1016000" cy="1016000"/>
            </a:xfrm>
            <a:prstGeom prst="ellipse">
              <a:avLst/>
            </a:prstGeom>
            <a:solidFill>
              <a:srgbClr val="FFDF3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89"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81"/>
          <p:cNvGrpSpPr/>
          <p:nvPr/>
        </p:nvGrpSpPr>
        <p:grpSpPr>
          <a:xfrm>
            <a:off x="8508867" y="3965987"/>
            <a:ext cx="940573" cy="917297"/>
            <a:chOff x="3591503" y="2451100"/>
            <a:chExt cx="1016000" cy="1016000"/>
          </a:xfrm>
        </p:grpSpPr>
        <p:sp>
          <p:nvSpPr>
            <p:cNvPr id="86" name="Oval 85"/>
            <p:cNvSpPr/>
            <p:nvPr/>
          </p:nvSpPr>
          <p:spPr bwMode="auto">
            <a:xfrm>
              <a:off x="3591503" y="2451100"/>
              <a:ext cx="1016000" cy="1016000"/>
            </a:xfrm>
            <a:prstGeom prst="ellipse">
              <a:avLst/>
            </a:prstGeom>
            <a:solidFill>
              <a:srgbClr val="92D05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87"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solidFill>
              <a:srgbClr val="92D050"/>
            </a:solidFill>
            <a:ln>
              <a:noFill/>
              <a:headEnd type="none" w="med" len="med"/>
              <a:tailEnd type="none" w="med" len="med"/>
            </a:ln>
            <a:effectLst/>
            <a:extLst/>
          </p:spPr>
        </p:pic>
      </p:grpSp>
      <p:grpSp>
        <p:nvGrpSpPr>
          <p:cNvPr id="83" name="Group 82"/>
          <p:cNvGrpSpPr/>
          <p:nvPr/>
        </p:nvGrpSpPr>
        <p:grpSpPr>
          <a:xfrm>
            <a:off x="8508867" y="5019845"/>
            <a:ext cx="940573" cy="917297"/>
            <a:chOff x="3591503" y="2451100"/>
            <a:chExt cx="1016000" cy="1016000"/>
          </a:xfrm>
        </p:grpSpPr>
        <p:sp>
          <p:nvSpPr>
            <p:cNvPr id="84" name="Oval 83"/>
            <p:cNvSpPr/>
            <p:nvPr/>
          </p:nvSpPr>
          <p:spPr bwMode="auto">
            <a:xfrm>
              <a:off x="3591503" y="2451100"/>
              <a:ext cx="1016000" cy="1016000"/>
            </a:xfrm>
            <a:prstGeom prst="ellipse">
              <a:avLst/>
            </a:prstGeom>
            <a:solidFill>
              <a:srgbClr val="FFDF3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85"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Rectangle 78"/>
          <p:cNvSpPr/>
          <p:nvPr/>
        </p:nvSpPr>
        <p:spPr bwMode="auto">
          <a:xfrm>
            <a:off x="8408871" y="3737707"/>
            <a:ext cx="2265648" cy="2491413"/>
          </a:xfrm>
          <a:prstGeom prst="rect">
            <a:avLst/>
          </a:prstGeom>
          <a:noFill/>
          <a:ln cap="sq">
            <a:solidFill>
              <a:srgbClr val="FFFF00"/>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5777" tIns="37890" rIns="75777" bIns="37890" numCol="1" rtlCol="0" anchor="ctr" anchorCtr="0" compatLnSpc="1">
            <a:prstTxWarp prst="textNoShape">
              <a:avLst/>
            </a:prstTxWarp>
          </a:bodyPr>
          <a:lstStyle/>
          <a:p>
            <a:pPr defTabSz="757546"/>
            <a:endParaRPr lang="en-US" sz="1906" dirty="0">
              <a:gradFill>
                <a:gsLst>
                  <a:gs pos="0">
                    <a:srgbClr val="FFFFFF"/>
                  </a:gs>
                  <a:gs pos="100000">
                    <a:srgbClr val="FFFFFF"/>
                  </a:gs>
                </a:gsLst>
                <a:lin ang="5400000" scaled="0"/>
              </a:gradFill>
            </a:endParaRPr>
          </a:p>
        </p:txBody>
      </p:sp>
      <p:cxnSp>
        <p:nvCxnSpPr>
          <p:cNvPr id="96" name="Straight Connector 95"/>
          <p:cNvCxnSpPr/>
          <p:nvPr/>
        </p:nvCxnSpPr>
        <p:spPr>
          <a:xfrm flipH="1">
            <a:off x="10160753" y="1644277"/>
            <a:ext cx="1" cy="110588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9757599" y="1412235"/>
            <a:ext cx="827801" cy="807315"/>
            <a:chOff x="3591503" y="2451100"/>
            <a:chExt cx="1016000" cy="1016000"/>
          </a:xfrm>
        </p:grpSpPr>
        <p:sp>
          <p:nvSpPr>
            <p:cNvPr id="104" name="Oval 103"/>
            <p:cNvSpPr/>
            <p:nvPr/>
          </p:nvSpPr>
          <p:spPr bwMode="auto">
            <a:xfrm>
              <a:off x="3591503" y="2451100"/>
              <a:ext cx="1016000" cy="1016000"/>
            </a:xfrm>
            <a:prstGeom prst="ellipse">
              <a:avLst/>
            </a:prstGeom>
            <a:solidFill>
              <a:srgbClr val="92D05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131"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solidFill>
              <a:srgbClr val="92D050"/>
            </a:solidFill>
            <a:ln>
              <a:noFill/>
              <a:headEnd type="none" w="med" len="med"/>
              <a:tailEnd type="none" w="med" len="med"/>
            </a:ln>
            <a:effectLst/>
            <a:extLst/>
          </p:spPr>
        </p:pic>
      </p:grpSp>
      <p:grpSp>
        <p:nvGrpSpPr>
          <p:cNvPr id="98" name="Group 97"/>
          <p:cNvGrpSpPr/>
          <p:nvPr/>
        </p:nvGrpSpPr>
        <p:grpSpPr>
          <a:xfrm>
            <a:off x="9757599" y="2464923"/>
            <a:ext cx="827801" cy="807315"/>
            <a:chOff x="3591503" y="2451100"/>
            <a:chExt cx="1016000" cy="1016000"/>
          </a:xfrm>
        </p:grpSpPr>
        <p:sp>
          <p:nvSpPr>
            <p:cNvPr id="100" name="Oval 99"/>
            <p:cNvSpPr/>
            <p:nvPr/>
          </p:nvSpPr>
          <p:spPr bwMode="auto">
            <a:xfrm>
              <a:off x="3591503" y="2451100"/>
              <a:ext cx="1016000" cy="1016000"/>
            </a:xfrm>
            <a:prstGeom prst="ellipse">
              <a:avLst/>
            </a:prstGeom>
            <a:solidFill>
              <a:srgbClr val="92D05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101"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solidFill>
              <a:srgbClr val="92D050"/>
            </a:solidFill>
            <a:ln>
              <a:noFill/>
              <a:headEnd type="none" w="med" len="med"/>
              <a:tailEnd type="none" w="med" len="med"/>
            </a:ln>
            <a:effectLst/>
            <a:extLst/>
          </p:spPr>
        </p:pic>
      </p:grpSp>
      <p:sp>
        <p:nvSpPr>
          <p:cNvPr id="99" name="Rectangle 98"/>
          <p:cNvSpPr/>
          <p:nvPr/>
        </p:nvSpPr>
        <p:spPr bwMode="auto">
          <a:xfrm>
            <a:off x="9634224" y="1112538"/>
            <a:ext cx="1132513" cy="2427406"/>
          </a:xfrm>
          <a:prstGeom prst="rect">
            <a:avLst/>
          </a:prstGeom>
          <a:noFill/>
          <a:ln cap="sq">
            <a:solidFill>
              <a:srgbClr val="FFFF00"/>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5777" tIns="37890" rIns="75777" bIns="37890" numCol="1" rtlCol="0" anchor="ctr" anchorCtr="0" compatLnSpc="1">
            <a:prstTxWarp prst="textNoShape">
              <a:avLst/>
            </a:prstTxWarp>
          </a:bodyPr>
          <a:lstStyle/>
          <a:p>
            <a:pPr defTabSz="757546"/>
            <a:endParaRPr lang="en-US" sz="1906" dirty="0">
              <a:gradFill>
                <a:gsLst>
                  <a:gs pos="0">
                    <a:srgbClr val="FFFFFF"/>
                  </a:gs>
                  <a:gs pos="100000">
                    <a:srgbClr val="FFFFFF"/>
                  </a:gs>
                </a:gsLst>
                <a:lin ang="5400000" scaled="0"/>
              </a:gradFill>
            </a:endParaRPr>
          </a:p>
        </p:txBody>
      </p:sp>
      <p:grpSp>
        <p:nvGrpSpPr>
          <p:cNvPr id="134" name="Group 133"/>
          <p:cNvGrpSpPr/>
          <p:nvPr/>
        </p:nvGrpSpPr>
        <p:grpSpPr>
          <a:xfrm>
            <a:off x="8503054" y="1315043"/>
            <a:ext cx="833124" cy="812507"/>
            <a:chOff x="3591503" y="2451100"/>
            <a:chExt cx="1016000" cy="1016000"/>
          </a:xfrm>
        </p:grpSpPr>
        <p:sp>
          <p:nvSpPr>
            <p:cNvPr id="139" name="Oval 138"/>
            <p:cNvSpPr/>
            <p:nvPr/>
          </p:nvSpPr>
          <p:spPr bwMode="auto">
            <a:xfrm>
              <a:off x="3591503" y="2451100"/>
              <a:ext cx="1016000" cy="1016000"/>
            </a:xfrm>
            <a:prstGeom prst="ellipse">
              <a:avLst/>
            </a:prstGeom>
            <a:solidFill>
              <a:srgbClr val="92D05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140"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solidFill>
              <a:srgbClr val="92D050"/>
            </a:solidFill>
            <a:ln>
              <a:noFill/>
              <a:headEnd type="none" w="med" len="med"/>
              <a:tailEnd type="none" w="med" len="med"/>
            </a:ln>
            <a:effectLst/>
            <a:extLst/>
          </p:spPr>
        </p:pic>
      </p:grpSp>
      <p:sp>
        <p:nvSpPr>
          <p:cNvPr id="136" name="Rectangle 135"/>
          <p:cNvSpPr/>
          <p:nvPr/>
        </p:nvSpPr>
        <p:spPr bwMode="auto">
          <a:xfrm>
            <a:off x="8319752" y="1136279"/>
            <a:ext cx="1139796" cy="1111590"/>
          </a:xfrm>
          <a:prstGeom prst="rect">
            <a:avLst/>
          </a:prstGeom>
          <a:noFill/>
          <a:ln cap="sq">
            <a:solidFill>
              <a:srgbClr val="FFFF00"/>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5777" tIns="37890" rIns="75777" bIns="37890" numCol="1" rtlCol="0" anchor="ctr" anchorCtr="0" compatLnSpc="1">
            <a:prstTxWarp prst="textNoShape">
              <a:avLst/>
            </a:prstTxWarp>
          </a:bodyPr>
          <a:lstStyle/>
          <a:p>
            <a:pPr defTabSz="757546"/>
            <a:endParaRPr lang="en-US" sz="1906" dirty="0">
              <a:gradFill>
                <a:gsLst>
                  <a:gs pos="0">
                    <a:srgbClr val="FFFFFF"/>
                  </a:gs>
                  <a:gs pos="100000">
                    <a:srgbClr val="FFFFFF"/>
                  </a:gs>
                </a:gsLst>
                <a:lin ang="5400000" scaled="0"/>
              </a:gradFill>
            </a:endParaRPr>
          </a:p>
        </p:txBody>
      </p:sp>
      <p:grpSp>
        <p:nvGrpSpPr>
          <p:cNvPr id="142" name="Group 141"/>
          <p:cNvGrpSpPr/>
          <p:nvPr/>
        </p:nvGrpSpPr>
        <p:grpSpPr>
          <a:xfrm>
            <a:off x="8503054" y="2545063"/>
            <a:ext cx="833124" cy="812507"/>
            <a:chOff x="3591503" y="2451100"/>
            <a:chExt cx="1016000" cy="1016000"/>
          </a:xfrm>
        </p:grpSpPr>
        <p:sp>
          <p:nvSpPr>
            <p:cNvPr id="144" name="Oval 143"/>
            <p:cNvSpPr/>
            <p:nvPr/>
          </p:nvSpPr>
          <p:spPr bwMode="auto">
            <a:xfrm>
              <a:off x="3591503" y="2451100"/>
              <a:ext cx="1016000" cy="1016000"/>
            </a:xfrm>
            <a:prstGeom prst="ellipse">
              <a:avLst/>
            </a:prstGeom>
            <a:solidFill>
              <a:srgbClr val="92D05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145"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solidFill>
              <a:srgbClr val="92D050"/>
            </a:solidFill>
            <a:ln>
              <a:noFill/>
              <a:headEnd type="none" w="med" len="med"/>
              <a:tailEnd type="none" w="med" len="med"/>
            </a:ln>
            <a:effectLst/>
            <a:extLst/>
          </p:spPr>
        </p:pic>
      </p:grpSp>
      <p:sp>
        <p:nvSpPr>
          <p:cNvPr id="143" name="Rectangle 142"/>
          <p:cNvSpPr/>
          <p:nvPr/>
        </p:nvSpPr>
        <p:spPr bwMode="auto">
          <a:xfrm>
            <a:off x="8319752" y="2424744"/>
            <a:ext cx="1139796" cy="1111590"/>
          </a:xfrm>
          <a:prstGeom prst="rect">
            <a:avLst/>
          </a:prstGeom>
          <a:noFill/>
          <a:ln cap="sq">
            <a:solidFill>
              <a:srgbClr val="FFFF00"/>
            </a:solidFill>
            <a:prstDash val="dash"/>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5777" tIns="37890" rIns="75777" bIns="37890" numCol="1" rtlCol="0" anchor="ctr" anchorCtr="0" compatLnSpc="1">
            <a:prstTxWarp prst="textNoShape">
              <a:avLst/>
            </a:prstTxWarp>
          </a:bodyPr>
          <a:lstStyle/>
          <a:p>
            <a:pPr defTabSz="757546"/>
            <a:endParaRPr lang="en-US" sz="1906" dirty="0">
              <a:gradFill>
                <a:gsLst>
                  <a:gs pos="0">
                    <a:srgbClr val="FFFFFF"/>
                  </a:gs>
                  <a:gs pos="100000">
                    <a:srgbClr val="FFFFFF"/>
                  </a:gs>
                </a:gsLst>
                <a:lin ang="5400000" scaled="0"/>
              </a:gradFill>
            </a:endParaRPr>
          </a:p>
        </p:txBody>
      </p:sp>
      <p:grpSp>
        <p:nvGrpSpPr>
          <p:cNvPr id="159" name="Group 158"/>
          <p:cNvGrpSpPr/>
          <p:nvPr/>
        </p:nvGrpSpPr>
        <p:grpSpPr>
          <a:xfrm>
            <a:off x="8508867" y="5019845"/>
            <a:ext cx="940573" cy="917297"/>
            <a:chOff x="3591503" y="2451100"/>
            <a:chExt cx="1016000" cy="1016000"/>
          </a:xfrm>
        </p:grpSpPr>
        <p:sp>
          <p:nvSpPr>
            <p:cNvPr id="160" name="Oval 159"/>
            <p:cNvSpPr/>
            <p:nvPr/>
          </p:nvSpPr>
          <p:spPr bwMode="auto">
            <a:xfrm>
              <a:off x="3591503" y="2451100"/>
              <a:ext cx="1016000" cy="1016000"/>
            </a:xfrm>
            <a:prstGeom prst="ellipse">
              <a:avLst/>
            </a:prstGeom>
            <a:solidFill>
              <a:srgbClr val="92D05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161"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solidFill>
              <a:srgbClr val="92D050"/>
            </a:solidFill>
            <a:ln>
              <a:noFill/>
              <a:headEnd type="none" w="med" len="med"/>
              <a:tailEnd type="none" w="med" len="med"/>
            </a:ln>
            <a:effectLst/>
            <a:extLst/>
          </p:spPr>
        </p:pic>
      </p:grpSp>
      <p:grpSp>
        <p:nvGrpSpPr>
          <p:cNvPr id="162" name="Group 161"/>
          <p:cNvGrpSpPr/>
          <p:nvPr/>
        </p:nvGrpSpPr>
        <p:grpSpPr>
          <a:xfrm>
            <a:off x="9610314" y="5019845"/>
            <a:ext cx="940573" cy="917297"/>
            <a:chOff x="3591503" y="2451100"/>
            <a:chExt cx="1016000" cy="1016000"/>
          </a:xfrm>
        </p:grpSpPr>
        <p:sp>
          <p:nvSpPr>
            <p:cNvPr id="163" name="Oval 162"/>
            <p:cNvSpPr/>
            <p:nvPr/>
          </p:nvSpPr>
          <p:spPr bwMode="auto">
            <a:xfrm>
              <a:off x="3591503" y="2451100"/>
              <a:ext cx="1016000" cy="1016000"/>
            </a:xfrm>
            <a:prstGeom prst="ellipse">
              <a:avLst/>
            </a:prstGeom>
            <a:solidFill>
              <a:srgbClr val="92D05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164"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solidFill>
              <a:srgbClr val="92D050"/>
            </a:solidFill>
            <a:ln>
              <a:noFill/>
              <a:headEnd type="none" w="med" len="med"/>
              <a:tailEnd type="none" w="med" len="med"/>
            </a:ln>
            <a:effectLst/>
            <a:extLst/>
          </p:spPr>
        </p:pic>
      </p:grpSp>
      <p:grpSp>
        <p:nvGrpSpPr>
          <p:cNvPr id="165" name="Group 164"/>
          <p:cNvGrpSpPr/>
          <p:nvPr/>
        </p:nvGrpSpPr>
        <p:grpSpPr>
          <a:xfrm>
            <a:off x="8508867" y="3965987"/>
            <a:ext cx="940573" cy="917297"/>
            <a:chOff x="3591503" y="2451100"/>
            <a:chExt cx="1016000" cy="1016000"/>
          </a:xfrm>
        </p:grpSpPr>
        <p:sp>
          <p:nvSpPr>
            <p:cNvPr id="166" name="Oval 165"/>
            <p:cNvSpPr/>
            <p:nvPr/>
          </p:nvSpPr>
          <p:spPr bwMode="auto">
            <a:xfrm>
              <a:off x="3591503" y="2451100"/>
              <a:ext cx="1016000" cy="1016000"/>
            </a:xfrm>
            <a:prstGeom prst="ellipse">
              <a:avLst/>
            </a:prstGeom>
            <a:solidFill>
              <a:srgbClr val="92D05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167"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solidFill>
              <a:srgbClr val="92D050"/>
            </a:solidFill>
            <a:ln>
              <a:noFill/>
              <a:headEnd type="none" w="med" len="med"/>
              <a:tailEnd type="none" w="med" len="med"/>
            </a:ln>
            <a:effectLst/>
            <a:extLst/>
          </p:spPr>
        </p:pic>
      </p:grpSp>
      <p:grpSp>
        <p:nvGrpSpPr>
          <p:cNvPr id="168" name="Group 167"/>
          <p:cNvGrpSpPr/>
          <p:nvPr/>
        </p:nvGrpSpPr>
        <p:grpSpPr>
          <a:xfrm>
            <a:off x="9610314" y="3965987"/>
            <a:ext cx="940573" cy="917297"/>
            <a:chOff x="3591503" y="2451100"/>
            <a:chExt cx="1016000" cy="1016000"/>
          </a:xfrm>
        </p:grpSpPr>
        <p:sp>
          <p:nvSpPr>
            <p:cNvPr id="169" name="Oval 168"/>
            <p:cNvSpPr/>
            <p:nvPr/>
          </p:nvSpPr>
          <p:spPr bwMode="auto">
            <a:xfrm>
              <a:off x="3591503" y="2451100"/>
              <a:ext cx="1016000" cy="1016000"/>
            </a:xfrm>
            <a:prstGeom prst="ellipse">
              <a:avLst/>
            </a:prstGeom>
            <a:solidFill>
              <a:srgbClr val="92D05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vert="horz" wrap="square" lIns="75790" tIns="37896" rIns="75790" bIns="37896" numCol="1" rtlCol="0" anchor="ctr" anchorCtr="0" compatLnSpc="1">
              <a:prstTxWarp prst="textNoShape">
                <a:avLst/>
              </a:prstTxWarp>
            </a:bodyPr>
            <a:lstStyle/>
            <a:p>
              <a:pPr defTabSz="757640"/>
              <a:endParaRPr lang="en-US" sz="1906" dirty="0">
                <a:gradFill>
                  <a:gsLst>
                    <a:gs pos="0">
                      <a:srgbClr val="FFFFFF"/>
                    </a:gs>
                    <a:gs pos="100000">
                      <a:srgbClr val="FFFFFF"/>
                    </a:gs>
                  </a:gsLst>
                  <a:lin ang="5400000" scaled="0"/>
                </a:gradFill>
              </a:endParaRPr>
            </a:p>
          </p:txBody>
        </p:sp>
        <p:pic>
          <p:nvPicPr>
            <p:cNvPr id="170" name="Picture 2" descr="\\eventsql\dvd\Online_ART\DVD_Art_Sept-2-2010\Artwork_Imagery\Icons - Illustrations\_ VIRTUALIZATION ICONS\Application 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233" y="2591854"/>
              <a:ext cx="626540" cy="734492"/>
            </a:xfrm>
            <a:prstGeom prst="rect">
              <a:avLst/>
            </a:prstGeom>
            <a:solidFill>
              <a:srgbClr val="92D050"/>
            </a:solidFill>
            <a:ln>
              <a:noFill/>
              <a:headEnd type="none" w="med" len="med"/>
              <a:tailEnd type="none" w="med" len="med"/>
            </a:ln>
            <a:effectLst/>
            <a:extLst/>
          </p:spPr>
        </p:pic>
      </p:grpSp>
    </p:spTree>
    <p:custDataLst>
      <p:tags r:id="rId1"/>
    </p:custDataLst>
    <p:extLst>
      <p:ext uri="{BB962C8B-B14F-4D97-AF65-F5344CB8AC3E}">
        <p14:creationId xmlns:p14="http://schemas.microsoft.com/office/powerpoint/2010/main" val="239370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6"/>
                                        </p:tgtEl>
                                        <p:attrNameLst>
                                          <p:attrName>style.visibility</p:attrName>
                                        </p:attrNameLst>
                                      </p:cBhvr>
                                      <p:to>
                                        <p:strVal val="visible"/>
                                      </p:to>
                                    </p:set>
                                    <p:animEffect transition="in" filter="fade">
                                      <p:cBhvr>
                                        <p:cTn id="9" dur="500"/>
                                        <p:tgtEl>
                                          <p:spTgt spid="13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fade">
                                      <p:cBhvr>
                                        <p:cTn id="13" dur="500"/>
                                        <p:tgtEl>
                                          <p:spTgt spid="1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fade">
                                      <p:cBhvr>
                                        <p:cTn id="16" dur="500"/>
                                        <p:tgtEl>
                                          <p:spTgt spid="14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par>
                                <p:cTn id="21" presetID="10" presetClass="entr" presetSubtype="0" fill="hold"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par>
                                <p:cTn id="24" presetID="10" presetClass="entr" presetSubtype="0"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500"/>
                                        <p:tgtEl>
                                          <p:spTgt spid="9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500"/>
                                        <p:tgtEl>
                                          <p:spTgt spid="99"/>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65"/>
                                        </p:tgtEl>
                                        <p:attrNameLst>
                                          <p:attrName>style.visibility</p:attrName>
                                        </p:attrNameLst>
                                      </p:cBhvr>
                                      <p:to>
                                        <p:strVal val="visible"/>
                                      </p:to>
                                    </p:set>
                                    <p:animEffect transition="in" filter="fade">
                                      <p:cBhvr>
                                        <p:cTn id="47" dur="500"/>
                                        <p:tgtEl>
                                          <p:spTgt spid="165"/>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fade">
                                      <p:cBhvr>
                                        <p:cTn id="51" dur="500"/>
                                        <p:tgtEl>
                                          <p:spTgt spid="168"/>
                                        </p:tgtEl>
                                      </p:cBhvr>
                                    </p:animEffect>
                                  </p:childTnLst>
                                </p:cTn>
                              </p:par>
                            </p:childTnLst>
                          </p:cTn>
                        </p:par>
                        <p:par>
                          <p:cTn id="52" fill="hold">
                            <p:stCondLst>
                              <p:cond delay="3500"/>
                            </p:stCondLst>
                            <p:childTnLst>
                              <p:par>
                                <p:cTn id="53" presetID="10" presetClass="entr" presetSubtype="0" fill="hold" nodeType="after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fade">
                                      <p:cBhvr>
                                        <p:cTn id="55" dur="500"/>
                                        <p:tgtEl>
                                          <p:spTgt spid="162"/>
                                        </p:tgtEl>
                                      </p:cBhvr>
                                    </p:animEffect>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159"/>
                                        </p:tgtEl>
                                        <p:attrNameLst>
                                          <p:attrName>style.visibility</p:attrName>
                                        </p:attrNameLst>
                                      </p:cBhvr>
                                      <p:to>
                                        <p:strVal val="visible"/>
                                      </p:to>
                                    </p:set>
                                    <p:animEffect transition="in" filter="fade">
                                      <p:cBhvr>
                                        <p:cTn id="59" dur="500"/>
                                        <p:tgtEl>
                                          <p:spTgt spid="159"/>
                                        </p:tgtEl>
                                      </p:cBhvr>
                                    </p:animEffect>
                                  </p:childTnLst>
                                </p:cTn>
                              </p:par>
                              <p:par>
                                <p:cTn id="60" presetID="10" presetClass="entr" presetSubtype="0" fill="hold" nodeType="withEffect">
                                  <p:stCondLst>
                                    <p:cond delay="0"/>
                                  </p:stCondLst>
                                  <p:childTnLst>
                                    <p:set>
                                      <p:cBhvr>
                                        <p:cTn id="61" dur="1" fill="hold">
                                          <p:stCondLst>
                                            <p:cond delay="0"/>
                                          </p:stCondLst>
                                        </p:cTn>
                                        <p:tgtEl>
                                          <p:spTgt spid="153"/>
                                        </p:tgtEl>
                                        <p:attrNameLst>
                                          <p:attrName>style.visibility</p:attrName>
                                        </p:attrNameLst>
                                      </p:cBhvr>
                                      <p:to>
                                        <p:strVal val="visible"/>
                                      </p:to>
                                    </p:set>
                                    <p:animEffect transition="in" filter="fade">
                                      <p:cBhvr>
                                        <p:cTn id="62" dur="500"/>
                                        <p:tgtEl>
                                          <p:spTgt spid="153"/>
                                        </p:tgtEl>
                                      </p:cBhvr>
                                    </p:animEffect>
                                  </p:childTnLst>
                                </p:cTn>
                              </p:par>
                            </p:childTnLst>
                          </p:cTn>
                        </p:par>
                        <p:par>
                          <p:cTn id="63" fill="hold">
                            <p:stCondLst>
                              <p:cond delay="4500"/>
                            </p:stCondLst>
                            <p:childTnLst>
                              <p:par>
                                <p:cTn id="64" presetID="10" presetClass="entr" presetSubtype="0" fill="hold" nodeType="afterEffect">
                                  <p:stCondLst>
                                    <p:cond delay="0"/>
                                  </p:stCondLst>
                                  <p:childTnLst>
                                    <p:set>
                                      <p:cBhvr>
                                        <p:cTn id="65" dur="1" fill="hold">
                                          <p:stCondLst>
                                            <p:cond delay="0"/>
                                          </p:stCondLst>
                                        </p:cTn>
                                        <p:tgtEl>
                                          <p:spTgt spid="152"/>
                                        </p:tgtEl>
                                        <p:attrNameLst>
                                          <p:attrName>style.visibility</p:attrName>
                                        </p:attrNameLst>
                                      </p:cBhvr>
                                      <p:to>
                                        <p:strVal val="visible"/>
                                      </p:to>
                                    </p:set>
                                    <p:animEffect transition="in" filter="fade">
                                      <p:cBhvr>
                                        <p:cTn id="66" dur="500"/>
                                        <p:tgtEl>
                                          <p:spTgt spid="152"/>
                                        </p:tgtEl>
                                      </p:cBhvr>
                                    </p:animEffect>
                                  </p:childTnLst>
                                </p:cTn>
                              </p:par>
                            </p:childTnLst>
                          </p:cTn>
                        </p:par>
                        <p:par>
                          <p:cTn id="67" fill="hold">
                            <p:stCondLst>
                              <p:cond delay="5000"/>
                            </p:stCondLst>
                            <p:childTnLst>
                              <p:par>
                                <p:cTn id="68" presetID="10" presetClass="entr" presetSubtype="0" fill="hold" nodeType="afterEffect">
                                  <p:stCondLst>
                                    <p:cond delay="0"/>
                                  </p:stCondLst>
                                  <p:childTnLst>
                                    <p:set>
                                      <p:cBhvr>
                                        <p:cTn id="69" dur="1" fill="hold">
                                          <p:stCondLst>
                                            <p:cond delay="0"/>
                                          </p:stCondLst>
                                        </p:cTn>
                                        <p:tgtEl>
                                          <p:spTgt spid="155"/>
                                        </p:tgtEl>
                                        <p:attrNameLst>
                                          <p:attrName>style.visibility</p:attrName>
                                        </p:attrNameLst>
                                      </p:cBhvr>
                                      <p:to>
                                        <p:strVal val="visible"/>
                                      </p:to>
                                    </p:set>
                                    <p:animEffect transition="in" filter="fade">
                                      <p:cBhvr>
                                        <p:cTn id="70" dur="500"/>
                                        <p:tgtEl>
                                          <p:spTgt spid="155"/>
                                        </p:tgtEl>
                                      </p:cBhvr>
                                    </p:animEffect>
                                  </p:childTnLst>
                                </p:cTn>
                              </p:par>
                            </p:childTnLst>
                          </p:cTn>
                        </p:par>
                        <p:par>
                          <p:cTn id="71" fill="hold">
                            <p:stCondLst>
                              <p:cond delay="5500"/>
                            </p:stCondLst>
                            <p:childTnLst>
                              <p:par>
                                <p:cTn id="72" presetID="10" presetClass="entr" presetSubtype="0" fill="hold" nodeType="afterEffect">
                                  <p:stCondLst>
                                    <p:cond delay="0"/>
                                  </p:stCondLst>
                                  <p:childTnLst>
                                    <p:set>
                                      <p:cBhvr>
                                        <p:cTn id="73" dur="1" fill="hold">
                                          <p:stCondLst>
                                            <p:cond delay="0"/>
                                          </p:stCondLst>
                                        </p:cTn>
                                        <p:tgtEl>
                                          <p:spTgt spid="151"/>
                                        </p:tgtEl>
                                        <p:attrNameLst>
                                          <p:attrName>style.visibility</p:attrName>
                                        </p:attrNameLst>
                                      </p:cBhvr>
                                      <p:to>
                                        <p:strVal val="visible"/>
                                      </p:to>
                                    </p:set>
                                    <p:animEffect transition="in" filter="fade">
                                      <p:cBhvr>
                                        <p:cTn id="74" dur="500"/>
                                        <p:tgtEl>
                                          <p:spTgt spid="151"/>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49"/>
                                        </p:tgtEl>
                                        <p:attrNameLst>
                                          <p:attrName>style.visibility</p:attrName>
                                        </p:attrNameLst>
                                      </p:cBhvr>
                                      <p:to>
                                        <p:strVal val="visible"/>
                                      </p:to>
                                    </p:set>
                                    <p:animEffect transition="in" filter="fade">
                                      <p:cBhvr>
                                        <p:cTn id="78" dur="500"/>
                                        <p:tgtEl>
                                          <p:spTgt spid="149"/>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50"/>
                                        </p:tgtEl>
                                        <p:attrNameLst>
                                          <p:attrName>style.visibility</p:attrName>
                                        </p:attrNameLst>
                                      </p:cBhvr>
                                      <p:to>
                                        <p:strVal val="visible"/>
                                      </p:to>
                                    </p:set>
                                    <p:animEffect transition="in" filter="fade">
                                      <p:cBhvr>
                                        <p:cTn id="82" dur="500"/>
                                        <p:tgtEl>
                                          <p:spTgt spid="150"/>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fade">
                                      <p:cBhvr>
                                        <p:cTn id="8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99" grpId="0" animBg="1"/>
      <p:bldP spid="136" grpId="0" animBg="1"/>
      <p:bldP spid="1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4018" y="1367459"/>
            <a:ext cx="9092883" cy="4880659"/>
          </a:xfrm>
          <a:prstGeom prst="rect">
            <a:avLst/>
          </a:prstGeom>
        </p:spPr>
        <p:txBody>
          <a:bodyPr/>
          <a:lstStyle/>
          <a:p>
            <a:endParaRPr lang="en-US" sz="3264" dirty="0"/>
          </a:p>
        </p:txBody>
      </p:sp>
      <p:sp>
        <p:nvSpPr>
          <p:cNvPr id="2" name="Title 1"/>
          <p:cNvSpPr>
            <a:spLocks noGrp="1"/>
          </p:cNvSpPr>
          <p:nvPr>
            <p:ph type="title"/>
          </p:nvPr>
        </p:nvSpPr>
        <p:spPr/>
        <p:txBody>
          <a:bodyPr/>
          <a:lstStyle/>
          <a:p>
            <a:r>
              <a:rPr lang="en-US" dirty="0" smtClean="0"/>
              <a:t>Shared Content Store</a:t>
            </a:r>
            <a:endParaRPr lang="en-US" dirty="0"/>
          </a:p>
        </p:txBody>
      </p:sp>
      <p:sp>
        <p:nvSpPr>
          <p:cNvPr id="4" name="Rectangle 3"/>
          <p:cNvSpPr/>
          <p:nvPr/>
        </p:nvSpPr>
        <p:spPr bwMode="auto">
          <a:xfrm>
            <a:off x="2390841" y="1791902"/>
            <a:ext cx="8749385" cy="1136923"/>
          </a:xfrm>
          <a:prstGeom prst="rect">
            <a:avLst/>
          </a:prstGeom>
          <a:solidFill>
            <a:schemeClr val="bg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75787" tIns="37894" rIns="75787" bIns="37894" anchor="ctr"/>
          <a:lstStyle/>
          <a:p>
            <a:pPr marL="242114" lvl="1" indent="-147374">
              <a:spcBef>
                <a:spcPts val="498"/>
              </a:spcBef>
              <a:buClr>
                <a:schemeClr val="tx2"/>
              </a:buClr>
              <a:buFont typeface="Wingdings" charset="2"/>
              <a:buChar char="§"/>
            </a:pPr>
            <a:r>
              <a:rPr lang="en-US" sz="1632" dirty="0">
                <a:solidFill>
                  <a:schemeClr val="tx2"/>
                </a:solidFill>
              </a:rPr>
              <a:t>Store applications centrally</a:t>
            </a:r>
          </a:p>
        </p:txBody>
      </p:sp>
      <p:sp>
        <p:nvSpPr>
          <p:cNvPr id="6" name="Rectangle 5"/>
          <p:cNvSpPr/>
          <p:nvPr/>
        </p:nvSpPr>
        <p:spPr bwMode="auto">
          <a:xfrm>
            <a:off x="1133341" y="1791902"/>
            <a:ext cx="1288513" cy="113692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757938" tIns="37894" rIns="75787" bIns="37894" anchor="ctr"/>
          <a:lstStyle/>
          <a:p>
            <a:endParaRPr lang="en-US" sz="1836" dirty="0">
              <a:solidFill>
                <a:schemeClr val="accent1"/>
              </a:solidFill>
              <a:latin typeface="+mj-lt"/>
            </a:endParaRPr>
          </a:p>
        </p:txBody>
      </p:sp>
      <p:sp>
        <p:nvSpPr>
          <p:cNvPr id="7" name="Rectangle 6"/>
          <p:cNvSpPr/>
          <p:nvPr/>
        </p:nvSpPr>
        <p:spPr bwMode="auto">
          <a:xfrm>
            <a:off x="2390841" y="2844593"/>
            <a:ext cx="8749385" cy="1136923"/>
          </a:xfrm>
          <a:prstGeom prst="rect">
            <a:avLst/>
          </a:prstGeom>
          <a:solidFill>
            <a:schemeClr val="bg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75787" tIns="37894" rIns="75787" bIns="37894" anchor="ctr"/>
          <a:lstStyle/>
          <a:p>
            <a:pPr marL="242114" lvl="1" indent="-147374">
              <a:spcBef>
                <a:spcPts val="498"/>
              </a:spcBef>
              <a:buClr>
                <a:schemeClr val="tx2"/>
              </a:buClr>
              <a:buFont typeface="Wingdings" charset="2"/>
              <a:buChar char="§"/>
            </a:pPr>
            <a:r>
              <a:rPr lang="en-US" sz="1632" dirty="0">
                <a:solidFill>
                  <a:schemeClr val="tx2"/>
                </a:solidFill>
              </a:rPr>
              <a:t>Save disk space in VDI/RDS</a:t>
            </a:r>
          </a:p>
        </p:txBody>
      </p:sp>
      <p:sp>
        <p:nvSpPr>
          <p:cNvPr id="8" name="Rectangle 7"/>
          <p:cNvSpPr/>
          <p:nvPr/>
        </p:nvSpPr>
        <p:spPr bwMode="auto">
          <a:xfrm>
            <a:off x="1133341" y="2844593"/>
            <a:ext cx="1288513" cy="113692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757938" tIns="37894" rIns="75787" bIns="37894" anchor="ctr"/>
          <a:lstStyle/>
          <a:p>
            <a:pPr lvl="0"/>
            <a:endParaRPr lang="en-US" sz="1836" dirty="0">
              <a:solidFill>
                <a:schemeClr val="accent1"/>
              </a:solidFill>
              <a:latin typeface="+mj-lt"/>
            </a:endParaRPr>
          </a:p>
        </p:txBody>
      </p:sp>
      <p:sp>
        <p:nvSpPr>
          <p:cNvPr id="11" name="Rectangle 10"/>
          <p:cNvSpPr/>
          <p:nvPr/>
        </p:nvSpPr>
        <p:spPr bwMode="auto">
          <a:xfrm>
            <a:off x="2390841" y="4949976"/>
            <a:ext cx="8749385" cy="1136923"/>
          </a:xfrm>
          <a:prstGeom prst="rect">
            <a:avLst/>
          </a:prstGeom>
          <a:solidFill>
            <a:schemeClr val="bg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75787" tIns="37894" rIns="75787" bIns="37894" anchor="ctr"/>
          <a:lstStyle/>
          <a:p>
            <a:pPr marL="242114" lvl="1" indent="-147374">
              <a:spcBef>
                <a:spcPts val="498"/>
              </a:spcBef>
              <a:buClr>
                <a:schemeClr val="tx2"/>
              </a:buClr>
              <a:buFont typeface="Wingdings" charset="2"/>
              <a:buChar char="§"/>
            </a:pPr>
            <a:r>
              <a:rPr lang="en-US" sz="1632" dirty="0">
                <a:solidFill>
                  <a:schemeClr val="tx2"/>
                </a:solidFill>
              </a:rPr>
              <a:t>Applications can be updated per the usual process</a:t>
            </a:r>
          </a:p>
        </p:txBody>
      </p:sp>
      <p:sp>
        <p:nvSpPr>
          <p:cNvPr id="12" name="Rectangle 11"/>
          <p:cNvSpPr/>
          <p:nvPr/>
        </p:nvSpPr>
        <p:spPr bwMode="auto">
          <a:xfrm>
            <a:off x="1133341" y="4949976"/>
            <a:ext cx="1288513" cy="113692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757938" tIns="37894" rIns="75787" bIns="37894" anchor="ctr"/>
          <a:lstStyle/>
          <a:p>
            <a:pPr lvl="0"/>
            <a:endParaRPr lang="en-US" sz="1836" dirty="0">
              <a:solidFill>
                <a:schemeClr val="accent1"/>
              </a:solidFill>
              <a:latin typeface="+mj-lt"/>
            </a:endParaRPr>
          </a:p>
        </p:txBody>
      </p:sp>
      <p:sp>
        <p:nvSpPr>
          <p:cNvPr id="9" name="Rectangle 8"/>
          <p:cNvSpPr/>
          <p:nvPr/>
        </p:nvSpPr>
        <p:spPr bwMode="auto">
          <a:xfrm>
            <a:off x="2390841" y="3897284"/>
            <a:ext cx="8749385" cy="1136923"/>
          </a:xfrm>
          <a:prstGeom prst="rect">
            <a:avLst/>
          </a:prstGeom>
          <a:solidFill>
            <a:schemeClr val="bg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75787" tIns="37894" rIns="75787" bIns="37894" anchor="ctr"/>
          <a:lstStyle/>
          <a:p>
            <a:pPr marL="242114" lvl="1" indent="-147374">
              <a:spcBef>
                <a:spcPts val="498"/>
              </a:spcBef>
              <a:buClr>
                <a:schemeClr val="tx2"/>
              </a:buClr>
              <a:buFont typeface="Wingdings" charset="2"/>
              <a:buChar char="§"/>
            </a:pPr>
            <a:r>
              <a:rPr lang="en-US" sz="1632" dirty="0">
                <a:solidFill>
                  <a:schemeClr val="tx2"/>
                </a:solidFill>
              </a:rPr>
              <a:t>Applications are executed from the shared store</a:t>
            </a:r>
          </a:p>
        </p:txBody>
      </p:sp>
      <p:sp>
        <p:nvSpPr>
          <p:cNvPr id="10" name="Rectangle 9"/>
          <p:cNvSpPr/>
          <p:nvPr/>
        </p:nvSpPr>
        <p:spPr bwMode="auto">
          <a:xfrm>
            <a:off x="1133341" y="3897284"/>
            <a:ext cx="1288513" cy="1136923"/>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757938" tIns="37894" rIns="75787" bIns="37894" anchor="ctr"/>
          <a:lstStyle/>
          <a:p>
            <a:pPr lvl="0"/>
            <a:endParaRPr lang="en-US" sz="1836" dirty="0">
              <a:solidFill>
                <a:schemeClr val="accent1"/>
              </a:solidFill>
              <a:latin typeface="+mj-lt"/>
            </a:endParaRPr>
          </a:p>
        </p:txBody>
      </p:sp>
      <p:sp>
        <p:nvSpPr>
          <p:cNvPr id="26" name="Freeform 73"/>
          <p:cNvSpPr>
            <a:spLocks noEditPoints="1"/>
          </p:cNvSpPr>
          <p:nvPr/>
        </p:nvSpPr>
        <p:spPr bwMode="black">
          <a:xfrm>
            <a:off x="1471304" y="1981386"/>
            <a:ext cx="706629" cy="682155"/>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ln/>
        </p:spPr>
        <p:style>
          <a:lnRef idx="3">
            <a:schemeClr val="lt1"/>
          </a:lnRef>
          <a:fillRef idx="1">
            <a:schemeClr val="accent1"/>
          </a:fillRef>
          <a:effectRef idx="1">
            <a:schemeClr val="accent1"/>
          </a:effectRef>
          <a:fontRef idx="minor">
            <a:schemeClr val="lt1"/>
          </a:fontRef>
        </p:style>
        <p:txBody>
          <a:bodyPr vert="horz" wrap="square" lIns="68222" tIns="34112" rIns="68222" bIns="34112" numCol="1" anchor="t" anchorCtr="0" compatLnSpc="1">
            <a:prstTxWarp prst="textNoShape">
              <a:avLst/>
            </a:prstTxWarp>
          </a:bodyPr>
          <a:lstStyle/>
          <a:p>
            <a:endParaRPr lang="en-US" sz="1428"/>
          </a:p>
        </p:txBody>
      </p:sp>
      <p:sp>
        <p:nvSpPr>
          <p:cNvPr id="27" name="Freeform 25"/>
          <p:cNvSpPr>
            <a:spLocks noEditPoints="1"/>
          </p:cNvSpPr>
          <p:nvPr/>
        </p:nvSpPr>
        <p:spPr bwMode="black">
          <a:xfrm>
            <a:off x="1496502" y="3101766"/>
            <a:ext cx="625471" cy="626191"/>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68222" tIns="34112" rIns="68222" bIns="34112" numCol="1" anchor="t" anchorCtr="0" compatLnSpc="1">
            <a:prstTxWarp prst="textNoShape">
              <a:avLst/>
            </a:prstTxWarp>
          </a:bodyPr>
          <a:lstStyle/>
          <a:p>
            <a:endParaRPr lang="en-US" sz="1428"/>
          </a:p>
        </p:txBody>
      </p:sp>
      <p:grpSp>
        <p:nvGrpSpPr>
          <p:cNvPr id="28" name="Group 27"/>
          <p:cNvGrpSpPr/>
          <p:nvPr/>
        </p:nvGrpSpPr>
        <p:grpSpPr bwMode="black">
          <a:xfrm>
            <a:off x="1406015" y="4126188"/>
            <a:ext cx="789430" cy="685380"/>
            <a:chOff x="2462213" y="1598613"/>
            <a:chExt cx="4222750" cy="3667125"/>
          </a:xfrm>
        </p:grpSpPr>
        <p:sp>
          <p:nvSpPr>
            <p:cNvPr id="29" name="Rectangle 6"/>
            <p:cNvSpPr>
              <a:spLocks noChangeArrowheads="1"/>
            </p:cNvSpPr>
            <p:nvPr/>
          </p:nvSpPr>
          <p:spPr bwMode="black">
            <a:xfrm>
              <a:off x="5564188" y="3346451"/>
              <a:ext cx="115888" cy="49213"/>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30" name="Rectangle 7"/>
            <p:cNvSpPr>
              <a:spLocks noChangeArrowheads="1"/>
            </p:cNvSpPr>
            <p:nvPr/>
          </p:nvSpPr>
          <p:spPr bwMode="black">
            <a:xfrm>
              <a:off x="5795963" y="3346451"/>
              <a:ext cx="112713" cy="49213"/>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31" name="Rectangle 8"/>
            <p:cNvSpPr>
              <a:spLocks noChangeArrowheads="1"/>
            </p:cNvSpPr>
            <p:nvPr/>
          </p:nvSpPr>
          <p:spPr bwMode="black">
            <a:xfrm>
              <a:off x="3092451" y="3346451"/>
              <a:ext cx="115888" cy="49213"/>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32" name="Rectangle 9"/>
            <p:cNvSpPr>
              <a:spLocks noChangeArrowheads="1"/>
            </p:cNvSpPr>
            <p:nvPr/>
          </p:nvSpPr>
          <p:spPr bwMode="black">
            <a:xfrm>
              <a:off x="3324226" y="3346451"/>
              <a:ext cx="117475" cy="49213"/>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33"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34"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35"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36"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37"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38"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39"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40"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41"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42"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43"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44"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45"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46"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47"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48"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49"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50" name="Oval 27"/>
            <p:cNvSpPr>
              <a:spLocks noChangeArrowheads="1"/>
            </p:cNvSpPr>
            <p:nvPr/>
          </p:nvSpPr>
          <p:spPr bwMode="black">
            <a:xfrm>
              <a:off x="6224588" y="3725863"/>
              <a:ext cx="52388" cy="52388"/>
            </a:xfrm>
            <a:prstGeom prst="ellipse">
              <a:avLst/>
            </a:pr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51" name="Oval 28"/>
            <p:cNvSpPr>
              <a:spLocks noChangeArrowheads="1"/>
            </p:cNvSpPr>
            <p:nvPr/>
          </p:nvSpPr>
          <p:spPr bwMode="black">
            <a:xfrm>
              <a:off x="6453188" y="3725863"/>
              <a:ext cx="52388" cy="52388"/>
            </a:xfrm>
            <a:prstGeom prst="ellipse">
              <a:avLst/>
            </a:pr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52" name="Oval 29"/>
            <p:cNvSpPr>
              <a:spLocks noChangeArrowheads="1"/>
            </p:cNvSpPr>
            <p:nvPr/>
          </p:nvSpPr>
          <p:spPr bwMode="black">
            <a:xfrm>
              <a:off x="6340476" y="3725863"/>
              <a:ext cx="52388" cy="52388"/>
            </a:xfrm>
            <a:prstGeom prst="ellipse">
              <a:avLst/>
            </a:pr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53"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sp>
          <p:nvSpPr>
            <p:cNvPr id="54"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ln/>
            <a:extLst/>
          </p:spPr>
          <p:style>
            <a:lnRef idx="3">
              <a:schemeClr val="lt1"/>
            </a:lnRef>
            <a:fillRef idx="1">
              <a:schemeClr val="accent1"/>
            </a:fillRef>
            <a:effectRef idx="1">
              <a:schemeClr val="accent1"/>
            </a:effectRef>
            <a:fontRef idx="minor">
              <a:schemeClr val="lt1"/>
            </a:fontRef>
          </p:style>
          <p:txBody>
            <a:bodyPr vert="horz" wrap="square" lIns="75793" tIns="37897" rIns="75793" bIns="37897" numCol="1" anchor="t" anchorCtr="0" compatLnSpc="1">
              <a:prstTxWarp prst="textNoShape">
                <a:avLst/>
              </a:prstTxWarp>
            </a:bodyPr>
            <a:lstStyle/>
            <a:p>
              <a:endParaRPr lang="en-US" sz="1428"/>
            </a:p>
          </p:txBody>
        </p:sp>
      </p:grpSp>
      <p:sp>
        <p:nvSpPr>
          <p:cNvPr id="55" name="Freeform 58"/>
          <p:cNvSpPr>
            <a:spLocks noEditPoints="1"/>
          </p:cNvSpPr>
          <p:nvPr/>
        </p:nvSpPr>
        <p:spPr bwMode="black">
          <a:xfrm>
            <a:off x="1536543" y="5202622"/>
            <a:ext cx="506343" cy="542707"/>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ln/>
        </p:spPr>
        <p:style>
          <a:lnRef idx="3">
            <a:schemeClr val="lt1"/>
          </a:lnRef>
          <a:fillRef idx="1">
            <a:schemeClr val="accent1"/>
          </a:fillRef>
          <a:effectRef idx="1">
            <a:schemeClr val="accent1"/>
          </a:effectRef>
          <a:fontRef idx="minor">
            <a:schemeClr val="lt1"/>
          </a:fontRef>
        </p:style>
        <p:txBody>
          <a:bodyPr vert="horz" wrap="square" lIns="68222" tIns="34112" rIns="68222" bIns="34112" numCol="1" anchor="t" anchorCtr="0" compatLnSpc="1">
            <a:prstTxWarp prst="textNoShape">
              <a:avLst/>
            </a:prstTxWarp>
          </a:bodyPr>
          <a:lstStyle/>
          <a:p>
            <a:endParaRPr lang="en-US" sz="1428"/>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4674" y="812843"/>
            <a:ext cx="4767888" cy="583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bwMode="auto">
          <a:xfrm>
            <a:off x="7759515" y="2928825"/>
            <a:ext cx="3728666" cy="690138"/>
          </a:xfrm>
          <a:prstGeom prst="roundRect">
            <a:avLst/>
          </a:prstGeom>
          <a:noFill/>
          <a:ln w="38100">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957893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ADVANCED APP-V CLIENT</a:t>
            </a:r>
            <a:endParaRPr lang="en-US" dirty="0"/>
          </a:p>
        </p:txBody>
      </p:sp>
      <p:sp>
        <p:nvSpPr>
          <p:cNvPr id="4" name="Text Placeholder 3"/>
          <p:cNvSpPr>
            <a:spLocks noGrp="1"/>
          </p:cNvSpPr>
          <p:nvPr>
            <p:ph type="body" sz="quarter" idx="12"/>
          </p:nvPr>
        </p:nvSpPr>
        <p:spPr/>
        <p:txBody>
          <a:bodyPr/>
          <a:lstStyle/>
          <a:p>
            <a:r>
              <a:rPr lang="en-US" smtClean="0"/>
              <a:t>DEMO</a:t>
            </a:r>
            <a:endParaRPr lang="en-US" dirty="0"/>
          </a:p>
        </p:txBody>
      </p:sp>
    </p:spTree>
    <p:extLst>
      <p:ext uri="{BB962C8B-B14F-4D97-AF65-F5344CB8AC3E}">
        <p14:creationId xmlns:p14="http://schemas.microsoft.com/office/powerpoint/2010/main" val="186870930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b="0" dirty="0" smtClean="0"/>
              <a:t>Design process</a:t>
            </a:r>
            <a:endParaRPr lang="en-US" b="0" dirty="0"/>
          </a:p>
        </p:txBody>
      </p:sp>
    </p:spTree>
    <p:extLst>
      <p:ext uri="{BB962C8B-B14F-4D97-AF65-F5344CB8AC3E}">
        <p14:creationId xmlns:p14="http://schemas.microsoft.com/office/powerpoint/2010/main" val="42237253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Customer Environment (current)</a:t>
            </a:r>
            <a:endParaRPr lang="en-US" dirty="0"/>
          </a:p>
        </p:txBody>
      </p:sp>
      <p:sp>
        <p:nvSpPr>
          <p:cNvPr id="2" name="Content Placeholder 1"/>
          <p:cNvSpPr>
            <a:spLocks noGrp="1"/>
          </p:cNvSpPr>
          <p:nvPr>
            <p:ph sz="quarter" idx="10"/>
          </p:nvPr>
        </p:nvSpPr>
        <p:spPr>
          <a:xfrm>
            <a:off x="274638" y="1214438"/>
            <a:ext cx="11887200" cy="5909310"/>
          </a:xfrm>
          <a:prstGeom prst="rect">
            <a:avLst/>
          </a:prstGeom>
        </p:spPr>
        <p:txBody>
          <a:bodyPr/>
          <a:lstStyle/>
          <a:p>
            <a:r>
              <a:rPr lang="nl-NL" dirty="0"/>
              <a:t>Industry Vertical: </a:t>
            </a:r>
            <a:r>
              <a:rPr lang="nl-NL" dirty="0" smtClean="0"/>
              <a:t>Government</a:t>
            </a:r>
          </a:p>
          <a:p>
            <a:r>
              <a:rPr lang="nl-NL" dirty="0" smtClean="0"/>
              <a:t>4000 centrally managed desktops / laptops</a:t>
            </a:r>
          </a:p>
          <a:p>
            <a:r>
              <a:rPr lang="nl-NL" dirty="0" smtClean="0"/>
              <a:t>Windows XP 32bit with traditional application deployment (MSI)</a:t>
            </a:r>
          </a:p>
          <a:p>
            <a:r>
              <a:rPr lang="nl-NL" dirty="0" smtClean="0"/>
              <a:t>Roaming Profiles</a:t>
            </a:r>
          </a:p>
          <a:p>
            <a:r>
              <a:rPr lang="nl-NL" dirty="0"/>
              <a:t>Two primary sites </a:t>
            </a:r>
            <a:r>
              <a:rPr lang="nl-NL" dirty="0" smtClean="0"/>
              <a:t>and several small branch </a:t>
            </a:r>
            <a:r>
              <a:rPr lang="nl-NL" dirty="0"/>
              <a:t>offices (within same city</a:t>
            </a:r>
            <a:r>
              <a:rPr lang="nl-NL" dirty="0" smtClean="0"/>
              <a:t>)</a:t>
            </a:r>
          </a:p>
          <a:p>
            <a:endParaRPr lang="nl-NL" dirty="0"/>
          </a:p>
          <a:p>
            <a:endParaRPr lang="en-US" dirty="0"/>
          </a:p>
        </p:txBody>
      </p:sp>
    </p:spTree>
    <p:extLst>
      <p:ext uri="{BB962C8B-B14F-4D97-AF65-F5344CB8AC3E}">
        <p14:creationId xmlns:p14="http://schemas.microsoft.com/office/powerpoint/2010/main" val="2854069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New Environment</a:t>
            </a:r>
            <a:endParaRPr lang="en-US" dirty="0"/>
          </a:p>
        </p:txBody>
      </p:sp>
      <p:sp>
        <p:nvSpPr>
          <p:cNvPr id="2" name="Content Placeholder 1"/>
          <p:cNvSpPr>
            <a:spLocks noGrp="1"/>
          </p:cNvSpPr>
          <p:nvPr>
            <p:ph sz="quarter" idx="10"/>
          </p:nvPr>
        </p:nvSpPr>
        <p:spPr>
          <a:xfrm>
            <a:off x="274638" y="1214438"/>
            <a:ext cx="11887200" cy="4530471"/>
          </a:xfrm>
          <a:prstGeom prst="rect">
            <a:avLst/>
          </a:prstGeom>
        </p:spPr>
        <p:txBody>
          <a:bodyPr/>
          <a:lstStyle/>
          <a:p>
            <a:r>
              <a:rPr lang="nl-NL" dirty="0"/>
              <a:t>Improve </a:t>
            </a:r>
            <a:r>
              <a:rPr lang="nl-NL" dirty="0" smtClean="0"/>
              <a:t>flexibility in working locations</a:t>
            </a:r>
            <a:endParaRPr lang="nl-NL" dirty="0"/>
          </a:p>
          <a:p>
            <a:r>
              <a:rPr lang="nl-NL" dirty="0" smtClean="0"/>
              <a:t>Support diversity in end user devices</a:t>
            </a:r>
          </a:p>
          <a:p>
            <a:r>
              <a:rPr lang="nl-NL" dirty="0" smtClean="0"/>
              <a:t>Stimulate new way of working</a:t>
            </a:r>
          </a:p>
          <a:p>
            <a:endParaRPr lang="nl-NL" dirty="0" smtClean="0"/>
          </a:p>
          <a:p>
            <a:r>
              <a:rPr lang="nl-NL" dirty="0" smtClean="0"/>
              <a:t>Result: Hosted Virtual Desktops</a:t>
            </a:r>
          </a:p>
          <a:p>
            <a:pPr lvl="1"/>
            <a:r>
              <a:rPr lang="nl-NL" dirty="0"/>
              <a:t>Both non-persistent </a:t>
            </a:r>
            <a:r>
              <a:rPr lang="nl-NL" dirty="0" smtClean="0"/>
              <a:t>(majority) as well as persistent (specials)</a:t>
            </a:r>
            <a:endParaRPr lang="nl-NL" dirty="0"/>
          </a:p>
          <a:p>
            <a:endParaRPr lang="en-US" dirty="0"/>
          </a:p>
        </p:txBody>
      </p:sp>
    </p:spTree>
    <p:extLst>
      <p:ext uri="{BB962C8B-B14F-4D97-AF65-F5344CB8AC3E}">
        <p14:creationId xmlns:p14="http://schemas.microsoft.com/office/powerpoint/2010/main" val="1891225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Customer Considerations</a:t>
            </a:r>
            <a:endParaRPr lang="en-US" dirty="0"/>
          </a:p>
        </p:txBody>
      </p:sp>
      <p:sp>
        <p:nvSpPr>
          <p:cNvPr id="2" name="Content Placeholder 1"/>
          <p:cNvSpPr>
            <a:spLocks noGrp="1"/>
          </p:cNvSpPr>
          <p:nvPr>
            <p:ph sz="quarter" idx="10"/>
          </p:nvPr>
        </p:nvSpPr>
        <p:spPr>
          <a:prstGeom prst="rect">
            <a:avLst/>
          </a:prstGeom>
        </p:spPr>
        <p:txBody>
          <a:bodyPr/>
          <a:lstStyle/>
          <a:p>
            <a:pPr marL="0" indent="0">
              <a:buNone/>
            </a:pPr>
            <a:r>
              <a:rPr lang="nl-NL" dirty="0"/>
              <a:t>Why App-V 5?</a:t>
            </a:r>
          </a:p>
          <a:p>
            <a:pPr marL="524586" indent="-524586">
              <a:buFont typeface="+mj-lt"/>
              <a:buAutoNum type="arabicPeriod"/>
            </a:pPr>
            <a:r>
              <a:rPr lang="nl-NL" dirty="0" smtClean="0"/>
              <a:t>Reduced </a:t>
            </a:r>
            <a:r>
              <a:rPr lang="nl-NL" dirty="0"/>
              <a:t>storage impact </a:t>
            </a:r>
            <a:r>
              <a:rPr lang="nl-NL" dirty="0" smtClean="0"/>
              <a:t>VDI (through </a:t>
            </a:r>
            <a:r>
              <a:rPr lang="nl-NL" dirty="0"/>
              <a:t>SCS)</a:t>
            </a:r>
          </a:p>
          <a:p>
            <a:pPr marL="524586" indent="-524586">
              <a:buFont typeface="+mj-lt"/>
              <a:buAutoNum type="arabicPeriod"/>
            </a:pPr>
            <a:r>
              <a:rPr lang="nl-NL" dirty="0"/>
              <a:t>Avoid </a:t>
            </a:r>
            <a:r>
              <a:rPr lang="nl-NL" dirty="0" smtClean="0"/>
              <a:t>migration </a:t>
            </a:r>
            <a:r>
              <a:rPr lang="nl-NL" dirty="0"/>
              <a:t>path </a:t>
            </a:r>
            <a:r>
              <a:rPr lang="nl-NL" dirty="0" smtClean="0"/>
              <a:t>in the near future</a:t>
            </a:r>
          </a:p>
          <a:p>
            <a:pPr marL="524586" indent="-524586">
              <a:buFont typeface="+mj-lt"/>
              <a:buAutoNum type="arabicPeriod"/>
            </a:pPr>
            <a:r>
              <a:rPr lang="nl-NL" dirty="0" smtClean="0"/>
              <a:t>Adopt the latest and greatest (technology is new to the customer)</a:t>
            </a:r>
          </a:p>
          <a:p>
            <a:pPr marL="524586" indent="-524586">
              <a:buFont typeface="+mj-lt"/>
              <a:buAutoNum type="arabicPeriod"/>
            </a:pPr>
            <a:endParaRPr lang="nl-NL" dirty="0"/>
          </a:p>
          <a:p>
            <a:pPr lvl="1"/>
            <a:endParaRPr lang="nl-NL" dirty="0" smtClean="0"/>
          </a:p>
          <a:p>
            <a:pPr lvl="1"/>
            <a:endParaRPr lang="en-US" dirty="0"/>
          </a:p>
        </p:txBody>
      </p:sp>
    </p:spTree>
    <p:extLst>
      <p:ext uri="{BB962C8B-B14F-4D97-AF65-F5344CB8AC3E}">
        <p14:creationId xmlns:p14="http://schemas.microsoft.com/office/powerpoint/2010/main" val="1892601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Environment (future)</a:t>
            </a:r>
            <a:endParaRPr lang="en-US" dirty="0"/>
          </a:p>
        </p:txBody>
      </p:sp>
      <p:sp>
        <p:nvSpPr>
          <p:cNvPr id="14" name="Content Placeholder 13"/>
          <p:cNvSpPr>
            <a:spLocks noGrp="1"/>
          </p:cNvSpPr>
          <p:nvPr>
            <p:ph sz="quarter" idx="10"/>
          </p:nvPr>
        </p:nvSpPr>
        <p:spPr>
          <a:xfrm>
            <a:off x="274638" y="1214438"/>
            <a:ext cx="6086405" cy="4665893"/>
          </a:xfrm>
          <a:prstGeom prst="rect">
            <a:avLst/>
          </a:prstGeom>
        </p:spPr>
        <p:txBody>
          <a:bodyPr/>
          <a:lstStyle/>
          <a:p>
            <a:r>
              <a:rPr lang="nl-NL" sz="3200" dirty="0"/>
              <a:t>Not your “typical” reference architecture</a:t>
            </a:r>
            <a:endParaRPr lang="en-US" sz="3200" dirty="0"/>
          </a:p>
          <a:p>
            <a:endParaRPr lang="en-US" sz="3200" dirty="0" smtClean="0"/>
          </a:p>
          <a:p>
            <a:r>
              <a:rPr lang="en-US" sz="3200" dirty="0" smtClean="0"/>
              <a:t>App- </a:t>
            </a:r>
            <a:r>
              <a:rPr lang="en-US" sz="3200" dirty="0"/>
              <a:t>V plays a prominent role (k</a:t>
            </a:r>
            <a:r>
              <a:rPr lang="nl-NL" sz="3200" dirty="0"/>
              <a:t>ey solution for VDI)</a:t>
            </a:r>
          </a:p>
          <a:p>
            <a:endParaRPr lang="nl-NL" sz="3200" dirty="0" smtClean="0"/>
          </a:p>
          <a:p>
            <a:r>
              <a:rPr lang="nl-NL" sz="3200" dirty="0" smtClean="0"/>
              <a:t>How </a:t>
            </a:r>
            <a:r>
              <a:rPr lang="nl-NL" sz="3200" dirty="0"/>
              <a:t>would </a:t>
            </a:r>
            <a:r>
              <a:rPr lang="nl-NL" sz="3200" dirty="0" smtClean="0"/>
              <a:t>these </a:t>
            </a:r>
            <a:r>
              <a:rPr lang="nl-NL" sz="3200" dirty="0"/>
              <a:t>components integrate?</a:t>
            </a:r>
            <a:endParaRPr lang="en-US" sz="3200" dirty="0"/>
          </a:p>
          <a:p>
            <a:endParaRPr lang="en-US" sz="3200" dirty="0"/>
          </a:p>
        </p:txBody>
      </p:sp>
      <p:sp>
        <p:nvSpPr>
          <p:cNvPr id="4" name="Rectangle 2"/>
          <p:cNvSpPr>
            <a:spLocks noChangeArrowheads="1"/>
          </p:cNvSpPr>
          <p:nvPr/>
        </p:nvSpPr>
        <p:spPr bwMode="auto">
          <a:xfrm>
            <a:off x="2610374" y="882286"/>
            <a:ext cx="12641168" cy="3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0" tIns="46630" rIns="93260" bIns="46630" numCol="1" anchor="ctr" anchorCtr="0" compatLnSpc="1">
            <a:prstTxWarp prst="textNoShape">
              <a:avLst/>
            </a:prstTxWarp>
            <a:spAutoFit/>
          </a:bodyPr>
          <a:lstStyle/>
          <a:p>
            <a:endParaRPr lang="en-US" sz="1836"/>
          </a:p>
        </p:txBody>
      </p:sp>
      <p:pic>
        <p:nvPicPr>
          <p:cNvPr id="7" name="Picture 6"/>
          <p:cNvPicPr>
            <a:picLocks noChangeAspect="1"/>
          </p:cNvPicPr>
          <p:nvPr/>
        </p:nvPicPr>
        <p:blipFill>
          <a:blip r:embed="rId2"/>
          <a:stretch>
            <a:fillRect/>
          </a:stretch>
        </p:blipFill>
        <p:spPr>
          <a:xfrm>
            <a:off x="7156923" y="199411"/>
            <a:ext cx="5073407" cy="6701242"/>
          </a:xfrm>
          <a:prstGeom prst="rect">
            <a:avLst/>
          </a:prstGeom>
        </p:spPr>
      </p:pic>
      <p:sp>
        <p:nvSpPr>
          <p:cNvPr id="13" name="Rectangle 12"/>
          <p:cNvSpPr/>
          <p:nvPr/>
        </p:nvSpPr>
        <p:spPr bwMode="auto">
          <a:xfrm>
            <a:off x="6716274" y="3601834"/>
            <a:ext cx="5514056" cy="440649"/>
          </a:xfrm>
          <a:prstGeom prst="rect">
            <a:avLst/>
          </a:prstGeom>
          <a:noFill/>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3260" tIns="46630" rIns="93260" bIns="46630" numCol="1" spcCol="0" rtlCol="0" fromWordArt="0" anchor="ctr" anchorCtr="0" forceAA="0" compatLnSpc="1">
            <a:prstTxWarp prst="textNoShape">
              <a:avLst/>
            </a:prstTxWarp>
            <a:noAutofit/>
          </a:bodyPr>
          <a:lstStyle/>
          <a:p>
            <a:pPr algn="l"/>
            <a:endParaRPr lang="en-US" sz="1836" dirty="0">
              <a:solidFill>
                <a:schemeClr val="tx1"/>
              </a:solidFill>
              <a:cs typeface="Times New Roman" pitchFamily="18" charset="0"/>
            </a:endParaRPr>
          </a:p>
        </p:txBody>
      </p:sp>
      <p:sp>
        <p:nvSpPr>
          <p:cNvPr id="12" name="Up-Down Arrow 11"/>
          <p:cNvSpPr/>
          <p:nvPr/>
        </p:nvSpPr>
        <p:spPr bwMode="auto">
          <a:xfrm>
            <a:off x="6569391" y="1310066"/>
            <a:ext cx="514090" cy="5392117"/>
          </a:xfrm>
          <a:prstGeom prst="up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3260" tIns="46630" rIns="93260" bIns="46630" numCol="1" spcCol="0" rtlCol="0" fromWordArt="0" anchor="ctr" anchorCtr="0" forceAA="0" compatLnSpc="1">
            <a:prstTxWarp prst="textNoShape">
              <a:avLst/>
            </a:prstTxWarp>
            <a:noAutofit/>
          </a:bodyPr>
          <a:lstStyle/>
          <a:p>
            <a:pPr algn="l"/>
            <a:endParaRPr lang="en-US" sz="1836" dirty="0">
              <a:solidFill>
                <a:schemeClr val="tx1"/>
              </a:solidFill>
              <a:cs typeface="Times New Roman" pitchFamily="18" charset="0"/>
            </a:endParaRPr>
          </a:p>
        </p:txBody>
      </p:sp>
    </p:spTree>
    <p:extLst>
      <p:ext uri="{BB962C8B-B14F-4D97-AF65-F5344CB8AC3E}">
        <p14:creationId xmlns:p14="http://schemas.microsoft.com/office/powerpoint/2010/main" val="349970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Implementing </a:t>
            </a:r>
            <a:r>
              <a:rPr lang="en-US" dirty="0"/>
              <a:t>App-V 5</a:t>
            </a:r>
            <a:br>
              <a:rPr lang="en-US" dirty="0"/>
            </a:br>
            <a:r>
              <a:rPr lang="en-US" sz="4000" dirty="0"/>
              <a:t>Lessons Learned from a Production Rollout</a:t>
            </a:r>
            <a:r>
              <a:rPr lang="en-US" sz="4000" b="1" dirty="0"/>
              <a:t/>
            </a:r>
            <a:br>
              <a:rPr lang="en-US" sz="4000" b="1" dirty="0"/>
            </a:br>
            <a:endParaRPr lang="en-US" sz="4000" dirty="0"/>
          </a:p>
        </p:txBody>
      </p:sp>
      <p:sp>
        <p:nvSpPr>
          <p:cNvPr id="5" name="Text Placeholder 4"/>
          <p:cNvSpPr>
            <a:spLocks noGrp="1"/>
          </p:cNvSpPr>
          <p:nvPr>
            <p:ph type="body" sz="quarter" idx="12"/>
          </p:nvPr>
        </p:nvSpPr>
        <p:spPr>
          <a:xfrm>
            <a:off x="755503" y="3955786"/>
            <a:ext cx="5589879" cy="1828007"/>
          </a:xfrm>
        </p:spPr>
        <p:txBody>
          <a:bodyPr/>
          <a:lstStyle/>
          <a:p>
            <a:r>
              <a:rPr lang="nl-NL" sz="2800" b="1" dirty="0"/>
              <a:t>Ment van der </a:t>
            </a:r>
            <a:r>
              <a:rPr lang="nl-NL" sz="2800" b="1" dirty="0" smtClean="0"/>
              <a:t>Plas</a:t>
            </a:r>
            <a:endParaRPr lang="nl-NL" sz="2800" dirty="0"/>
          </a:p>
          <a:p>
            <a:r>
              <a:rPr lang="nl-NL" sz="2800" dirty="0"/>
              <a:t>Login Consultants</a:t>
            </a:r>
          </a:p>
          <a:p>
            <a:r>
              <a:rPr lang="nl-NL" sz="2800" dirty="0"/>
              <a:t>@mentvanderplas</a:t>
            </a:r>
          </a:p>
          <a:p>
            <a:r>
              <a:rPr lang="nl-NL" sz="2800" dirty="0">
                <a:hlinkClick r:id="rId2"/>
              </a:rPr>
              <a:t>www.softgridblog.com</a:t>
            </a:r>
            <a:r>
              <a:rPr lang="nl-NL" sz="2800" dirty="0"/>
              <a:t> </a:t>
            </a:r>
            <a:endParaRPr lang="en-US" sz="2800" dirty="0"/>
          </a:p>
          <a:p>
            <a:endParaRPr lang="en-US" sz="2800" dirty="0"/>
          </a:p>
        </p:txBody>
      </p:sp>
      <p:sp>
        <p:nvSpPr>
          <p:cNvPr id="6" name="Text Placeholder 5"/>
          <p:cNvSpPr>
            <a:spLocks noGrp="1"/>
          </p:cNvSpPr>
          <p:nvPr>
            <p:ph type="body" sz="quarter" idx="13"/>
          </p:nvPr>
        </p:nvSpPr>
        <p:spPr/>
        <p:txBody>
          <a:bodyPr/>
          <a:lstStyle/>
          <a:p>
            <a:r>
              <a:rPr lang="en-US" dirty="0"/>
              <a:t>WCA-B319</a:t>
            </a:r>
          </a:p>
        </p:txBody>
      </p:sp>
      <p:pic>
        <p:nvPicPr>
          <p:cNvPr id="7" name="Picture 6" descr="flag.jpg"/>
          <p:cNvPicPr>
            <a:picLocks noChangeAspect="1"/>
          </p:cNvPicPr>
          <p:nvPr/>
        </p:nvPicPr>
        <p:blipFill>
          <a:blip r:embed="rId3"/>
          <a:srcRect/>
          <a:stretch>
            <a:fillRect/>
          </a:stretch>
        </p:blipFill>
        <p:spPr bwMode="auto">
          <a:xfrm>
            <a:off x="356797" y="4137807"/>
            <a:ext cx="316948" cy="284220"/>
          </a:xfrm>
          <a:prstGeom prst="rect">
            <a:avLst/>
          </a:prstGeom>
          <a:noFill/>
          <a:ln w="9525">
            <a:noFill/>
            <a:miter lim="800000"/>
            <a:headEnd/>
            <a:tailEnd/>
          </a:ln>
        </p:spPr>
      </p:pic>
      <p:pic>
        <p:nvPicPr>
          <p:cNvPr id="8" name="Picture 7" descr="MVP_FullColor_ForScreen_thumb2.jpg"/>
          <p:cNvPicPr>
            <a:picLocks noChangeAspect="1"/>
          </p:cNvPicPr>
          <p:nvPr/>
        </p:nvPicPr>
        <p:blipFill>
          <a:blip r:embed="rId4"/>
          <a:stretch>
            <a:fillRect/>
          </a:stretch>
        </p:blipFill>
        <p:spPr>
          <a:xfrm>
            <a:off x="5202801" y="4065608"/>
            <a:ext cx="1038972" cy="1640482"/>
          </a:xfrm>
          <a:prstGeom prst="roundRect">
            <a:avLst>
              <a:gd name="adj" fmla="val 8594"/>
            </a:avLst>
          </a:prstGeom>
          <a:solidFill>
            <a:srgbClr val="FFFFFF">
              <a:shade val="85000"/>
            </a:srgbClr>
          </a:solidFill>
          <a:ln>
            <a:noFill/>
          </a:ln>
          <a:effectLst/>
        </p:spPr>
      </p:pic>
      <p:pic>
        <p:nvPicPr>
          <p:cNvPr id="9" name="Picture 8" descr="http://www.hubspot.com/Portals/53/images/twittericon.p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30438" y="4859345"/>
            <a:ext cx="369668" cy="369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naparex.com/blog/wp-content/uploads/2012/09/linked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609" y="4491597"/>
            <a:ext cx="335326" cy="3353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bransonwebdesign.info/images/global.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74"/>
          <a:stretch/>
        </p:blipFill>
        <p:spPr bwMode="auto">
          <a:xfrm>
            <a:off x="275038" y="5261435"/>
            <a:ext cx="480465" cy="37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71796" y="1367459"/>
            <a:ext cx="9092883" cy="4880659"/>
          </a:xfrm>
          <a:prstGeom prst="rect">
            <a:avLst/>
          </a:prstGeom>
        </p:spPr>
        <p:txBody>
          <a:bodyPr/>
          <a:lstStyle/>
          <a:p>
            <a:endParaRPr lang="en-US"/>
          </a:p>
        </p:txBody>
      </p:sp>
      <p:sp>
        <p:nvSpPr>
          <p:cNvPr id="3" name="Title 2"/>
          <p:cNvSpPr>
            <a:spLocks noGrp="1"/>
          </p:cNvSpPr>
          <p:nvPr>
            <p:ph type="title"/>
          </p:nvPr>
        </p:nvSpPr>
        <p:spPr/>
        <p:txBody>
          <a:bodyPr/>
          <a:lstStyle/>
          <a:p>
            <a:r>
              <a:rPr lang="nl-NL" dirty="0" smtClean="0"/>
              <a:t>Documentation?</a:t>
            </a:r>
            <a:endParaRPr lang="en-US" dirty="0"/>
          </a:p>
        </p:txBody>
      </p:sp>
      <p:pic>
        <p:nvPicPr>
          <p:cNvPr id="2050" name="Picture 2" descr="tech comics, funny tech te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257" y="190750"/>
            <a:ext cx="3885847" cy="653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716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Infrastructure</a:t>
            </a:r>
            <a:endParaRPr lang="en-US" dirty="0"/>
          </a:p>
        </p:txBody>
      </p:sp>
      <p:pic>
        <p:nvPicPr>
          <p:cNvPr id="10" name="Picture 9"/>
          <p:cNvPicPr>
            <a:picLocks noChangeAspect="1"/>
          </p:cNvPicPr>
          <p:nvPr/>
        </p:nvPicPr>
        <p:blipFill>
          <a:blip r:embed="rId3"/>
          <a:stretch>
            <a:fillRect/>
          </a:stretch>
        </p:blipFill>
        <p:spPr>
          <a:xfrm>
            <a:off x="1180333" y="1214472"/>
            <a:ext cx="10077537" cy="3609130"/>
          </a:xfrm>
          <a:prstGeom prst="rect">
            <a:avLst/>
          </a:prstGeom>
        </p:spPr>
      </p:pic>
      <p:sp>
        <p:nvSpPr>
          <p:cNvPr id="11" name="TextBox 10"/>
          <p:cNvSpPr txBox="1"/>
          <p:nvPr/>
        </p:nvSpPr>
        <p:spPr>
          <a:xfrm>
            <a:off x="9183033" y="896186"/>
            <a:ext cx="2074837" cy="318286"/>
          </a:xfrm>
          <a:prstGeom prst="rect">
            <a:avLst/>
          </a:prstGeom>
          <a:noFill/>
        </p:spPr>
        <p:txBody>
          <a:bodyPr wrap="none" rtlCol="0">
            <a:spAutoFit/>
          </a:bodyPr>
          <a:lstStyle/>
          <a:p>
            <a:r>
              <a:rPr lang="nl-NL" sz="1428" dirty="0"/>
              <a:t>© www.appvbook.com</a:t>
            </a:r>
            <a:endParaRPr lang="en-US" sz="1428" dirty="0" err="1"/>
          </a:p>
        </p:txBody>
      </p:sp>
      <p:graphicFrame>
        <p:nvGraphicFramePr>
          <p:cNvPr id="13" name="Table 12"/>
          <p:cNvGraphicFramePr>
            <a:graphicFrameLocks noGrp="1"/>
          </p:cNvGraphicFramePr>
          <p:nvPr>
            <p:extLst>
              <p:ext uri="{D42A27DB-BD31-4B8C-83A1-F6EECF244321}">
                <p14:modId xmlns:p14="http://schemas.microsoft.com/office/powerpoint/2010/main" val="72101309"/>
              </p:ext>
            </p:extLst>
          </p:nvPr>
        </p:nvGraphicFramePr>
        <p:xfrm>
          <a:off x="3335626" y="5025273"/>
          <a:ext cx="7817476" cy="1771947"/>
        </p:xfrm>
        <a:graphic>
          <a:graphicData uri="http://schemas.openxmlformats.org/drawingml/2006/table">
            <a:tbl>
              <a:tblPr firstRow="1" bandRow="1">
                <a:tableStyleId>{5C22544A-7EE6-4342-B048-85BDC9FD1C3A}</a:tableStyleId>
              </a:tblPr>
              <a:tblGrid>
                <a:gridCol w="1954369"/>
                <a:gridCol w="1954369"/>
                <a:gridCol w="1954369"/>
                <a:gridCol w="1954369"/>
              </a:tblGrid>
              <a:tr h="590649">
                <a:tc>
                  <a:txBody>
                    <a:bodyPr/>
                    <a:lstStyle/>
                    <a:p>
                      <a:pPr algn="ctr"/>
                      <a:r>
                        <a:rPr lang="nl-NL" sz="1600" dirty="0" smtClean="0"/>
                        <a:t>Size</a:t>
                      </a:r>
                      <a:endParaRPr lang="en-US" sz="1600" dirty="0"/>
                    </a:p>
                  </a:txBody>
                  <a:tcPr marL="93260" marR="93260" marT="46630" marB="46630" anchor="ctr"/>
                </a:tc>
                <a:tc>
                  <a:txBody>
                    <a:bodyPr/>
                    <a:lstStyle/>
                    <a:p>
                      <a:pPr algn="ctr"/>
                      <a:r>
                        <a:rPr lang="nl-NL" sz="1600" dirty="0" smtClean="0"/>
                        <a:t>Frequency</a:t>
                      </a:r>
                      <a:endParaRPr lang="en-US" sz="1600" dirty="0"/>
                    </a:p>
                  </a:txBody>
                  <a:tcPr marL="93260" marR="93260" marT="46630" marB="46630" anchor="ctr"/>
                </a:tc>
                <a:tc>
                  <a:txBody>
                    <a:bodyPr/>
                    <a:lstStyle/>
                    <a:p>
                      <a:pPr algn="ctr"/>
                      <a:r>
                        <a:rPr lang="nl-NL" sz="1600" dirty="0" smtClean="0"/>
                        <a:t>Network dependency</a:t>
                      </a:r>
                      <a:endParaRPr lang="en-US" sz="1600" dirty="0"/>
                    </a:p>
                  </a:txBody>
                  <a:tcPr marL="93260" marR="93260" marT="46630" marB="46630" anchor="ctr"/>
                </a:tc>
                <a:tc>
                  <a:txBody>
                    <a:bodyPr/>
                    <a:lstStyle/>
                    <a:p>
                      <a:pPr algn="ctr"/>
                      <a:r>
                        <a:rPr lang="nl-NL" sz="1600" dirty="0" smtClean="0"/>
                        <a:t>Growth</a:t>
                      </a:r>
                      <a:endParaRPr lang="en-US" sz="1600" dirty="0"/>
                    </a:p>
                  </a:txBody>
                  <a:tcPr marL="93260" marR="93260" marT="46630" marB="46630" anchor="ctr"/>
                </a:tc>
              </a:tr>
              <a:tr h="590649">
                <a:tc>
                  <a:txBody>
                    <a:bodyPr/>
                    <a:lstStyle/>
                    <a:p>
                      <a:pPr algn="ctr"/>
                      <a:r>
                        <a:rPr lang="nl-NL" sz="1600" dirty="0" smtClean="0"/>
                        <a:t>MBs – GBs</a:t>
                      </a:r>
                      <a:endParaRPr lang="en-US" sz="1600" dirty="0"/>
                    </a:p>
                  </a:txBody>
                  <a:tcPr marL="93260" marR="93260" marT="46630" marB="46630" anchor="ctr"/>
                </a:tc>
                <a:tc>
                  <a:txBody>
                    <a:bodyPr/>
                    <a:lstStyle/>
                    <a:p>
                      <a:pPr algn="ctr"/>
                      <a:r>
                        <a:rPr lang="nl-NL" sz="1600" dirty="0" smtClean="0"/>
                        <a:t>Application </a:t>
                      </a:r>
                    </a:p>
                    <a:p>
                      <a:pPr algn="ctr"/>
                      <a:r>
                        <a:rPr lang="nl-NL" sz="1600" dirty="0" smtClean="0"/>
                        <a:t>start</a:t>
                      </a:r>
                      <a:endParaRPr lang="en-US" sz="1600" dirty="0"/>
                    </a:p>
                  </a:txBody>
                  <a:tcPr marL="93260" marR="93260" marT="46630" marB="46630" anchor="ctr"/>
                </a:tc>
                <a:tc>
                  <a:txBody>
                    <a:bodyPr/>
                    <a:lstStyle/>
                    <a:p>
                      <a:pPr algn="ctr"/>
                      <a:r>
                        <a:rPr lang="nl-NL" sz="1600" dirty="0" smtClean="0"/>
                        <a:t>First</a:t>
                      </a:r>
                      <a:r>
                        <a:rPr lang="nl-NL" sz="1600" baseline="0" dirty="0" smtClean="0"/>
                        <a:t> launch /</a:t>
                      </a:r>
                    </a:p>
                    <a:p>
                      <a:pPr algn="ctr"/>
                      <a:r>
                        <a:rPr lang="nl-NL" sz="1600" baseline="0" dirty="0" smtClean="0"/>
                        <a:t>Updates</a:t>
                      </a:r>
                      <a:endParaRPr lang="en-US" sz="1600" dirty="0"/>
                    </a:p>
                  </a:txBody>
                  <a:tcPr marL="93260" marR="93260" marT="46630" marB="46630" anchor="ctr"/>
                </a:tc>
                <a:tc>
                  <a:txBody>
                    <a:bodyPr/>
                    <a:lstStyle/>
                    <a:p>
                      <a:pPr algn="ctr"/>
                      <a:r>
                        <a:rPr lang="nl-NL" sz="1600" dirty="0" smtClean="0"/>
                        <a:t>#Apps</a:t>
                      </a:r>
                    </a:p>
                    <a:p>
                      <a:pPr algn="ctr"/>
                      <a:r>
                        <a:rPr lang="nl-NL" sz="1600" dirty="0" smtClean="0"/>
                        <a:t>#Users</a:t>
                      </a:r>
                      <a:endParaRPr lang="en-US" sz="1600" dirty="0"/>
                    </a:p>
                  </a:txBody>
                  <a:tcPr marL="93260" marR="93260" marT="46630" marB="46630" anchor="ctr"/>
                </a:tc>
              </a:tr>
              <a:tr h="590649">
                <a:tc>
                  <a:txBody>
                    <a:bodyPr/>
                    <a:lstStyle/>
                    <a:p>
                      <a:pPr algn="ctr"/>
                      <a:r>
                        <a:rPr lang="nl-NL" sz="1600" dirty="0" smtClean="0"/>
                        <a:t>KBs</a:t>
                      </a:r>
                      <a:endParaRPr lang="en-US" sz="1600" dirty="0"/>
                    </a:p>
                  </a:txBody>
                  <a:tcPr marL="93260" marR="93260" marT="46630" marB="46630" anchor="ctr"/>
                </a:tc>
                <a:tc>
                  <a:txBody>
                    <a:bodyPr/>
                    <a:lstStyle/>
                    <a:p>
                      <a:pPr algn="ctr"/>
                      <a:r>
                        <a:rPr lang="nl-NL" sz="1600" dirty="0" smtClean="0"/>
                        <a:t>L</a:t>
                      </a:r>
                      <a:r>
                        <a:rPr lang="nl-NL" sz="1600" baseline="0" dirty="0" smtClean="0"/>
                        <a:t>ogon /</a:t>
                      </a:r>
                    </a:p>
                    <a:p>
                      <a:pPr algn="ctr"/>
                      <a:r>
                        <a:rPr lang="nl-NL" sz="1600" baseline="0" dirty="0" smtClean="0"/>
                        <a:t>Periodically</a:t>
                      </a:r>
                      <a:endParaRPr lang="en-US" sz="1600" dirty="0"/>
                    </a:p>
                  </a:txBody>
                  <a:tcPr marL="93260" marR="93260" marT="46630" marB="46630" anchor="ctr"/>
                </a:tc>
                <a:tc>
                  <a:txBody>
                    <a:bodyPr/>
                    <a:lstStyle/>
                    <a:p>
                      <a:pPr algn="ctr"/>
                      <a:r>
                        <a:rPr lang="nl-NL" sz="1600" dirty="0" smtClean="0"/>
                        <a:t>First refresh /</a:t>
                      </a:r>
                    </a:p>
                    <a:p>
                      <a:pPr algn="ctr"/>
                      <a:r>
                        <a:rPr lang="nl-NL" sz="1600" dirty="0" smtClean="0"/>
                        <a:t>Updates</a:t>
                      </a:r>
                      <a:endParaRPr lang="en-US" sz="1600" dirty="0"/>
                    </a:p>
                  </a:txBody>
                  <a:tcPr marL="93260" marR="93260" marT="46630" marB="46630" anchor="ctr"/>
                </a:tc>
                <a:tc>
                  <a:txBody>
                    <a:bodyPr/>
                    <a:lstStyle/>
                    <a:p>
                      <a:pPr algn="ctr"/>
                      <a:r>
                        <a:rPr lang="en-US" sz="1600" dirty="0" smtClean="0"/>
                        <a:t>Insignificant</a:t>
                      </a:r>
                      <a:endParaRPr lang="en-US" sz="1600" dirty="0"/>
                    </a:p>
                  </a:txBody>
                  <a:tcPr marL="93260" marR="93260" marT="46630" marB="46630" anchor="ctr"/>
                </a:tc>
              </a:tr>
            </a:tbl>
          </a:graphicData>
        </a:graphic>
      </p:graphicFrame>
      <p:pic>
        <p:nvPicPr>
          <p:cNvPr id="14" name="Picture 13"/>
          <p:cNvPicPr>
            <a:picLocks noChangeAspect="1"/>
          </p:cNvPicPr>
          <p:nvPr/>
        </p:nvPicPr>
        <p:blipFill>
          <a:blip r:embed="rId4"/>
          <a:stretch>
            <a:fillRect/>
          </a:stretch>
        </p:blipFill>
        <p:spPr>
          <a:xfrm>
            <a:off x="1398243" y="5625684"/>
            <a:ext cx="1909478" cy="1220576"/>
          </a:xfrm>
          <a:prstGeom prst="rect">
            <a:avLst/>
          </a:prstGeom>
        </p:spPr>
      </p:pic>
    </p:spTree>
    <p:extLst>
      <p:ext uri="{BB962C8B-B14F-4D97-AF65-F5344CB8AC3E}">
        <p14:creationId xmlns:p14="http://schemas.microsoft.com/office/powerpoint/2010/main" val="4111386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Package Load State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25131618"/>
              </p:ext>
            </p:extLst>
          </p:nvPr>
        </p:nvGraphicFramePr>
        <p:xfrm>
          <a:off x="715617" y="1931929"/>
          <a:ext cx="10018644" cy="652822"/>
        </p:xfrm>
        <a:graphic>
          <a:graphicData uri="http://schemas.openxmlformats.org/drawingml/2006/table">
            <a:tbl>
              <a:tblPr firstRow="1" bandRow="1">
                <a:tableStyleId>{5C22544A-7EE6-4342-B048-85BDC9FD1C3A}</a:tableStyleId>
              </a:tblPr>
              <a:tblGrid>
                <a:gridCol w="2800747"/>
                <a:gridCol w="1302676"/>
                <a:gridCol w="1544631"/>
                <a:gridCol w="4370590"/>
              </a:tblGrid>
              <a:tr h="652822">
                <a:tc>
                  <a:txBody>
                    <a:bodyPr/>
                    <a:lstStyle/>
                    <a:p>
                      <a:r>
                        <a:rPr lang="nl-NL" sz="1800" dirty="0" smtClean="0"/>
                        <a:t>Optimized </a:t>
                      </a:r>
                    </a:p>
                    <a:p>
                      <a:r>
                        <a:rPr lang="nl-NL" sz="1800" dirty="0" smtClean="0"/>
                        <a:t>(FB</a:t>
                      </a:r>
                      <a:r>
                        <a:rPr lang="nl-NL" sz="1800" baseline="0" dirty="0" smtClean="0"/>
                        <a:t> definition)</a:t>
                      </a:r>
                      <a:endParaRPr lang="en-US" sz="1800" dirty="0"/>
                    </a:p>
                  </a:txBody>
                  <a:tcPr marL="93260" marR="93260" marT="46630" marB="46630"/>
                </a:tc>
                <a:tc>
                  <a:txBody>
                    <a:bodyPr/>
                    <a:lstStyle/>
                    <a:p>
                      <a:pPr algn="ctr"/>
                      <a:r>
                        <a:rPr lang="nl-NL" sz="1800" b="1" kern="1200" dirty="0" smtClean="0">
                          <a:solidFill>
                            <a:schemeClr val="dk1"/>
                          </a:solidFill>
                          <a:latin typeface="+mn-lt"/>
                          <a:ea typeface="+mn-ea"/>
                          <a:cs typeface="+mn-cs"/>
                        </a:rPr>
                        <a:t>0</a:t>
                      </a:r>
                      <a:endParaRPr lang="en-US" sz="1800" b="1" kern="1200" dirty="0">
                        <a:solidFill>
                          <a:schemeClr val="dk1"/>
                        </a:solidFill>
                        <a:latin typeface="+mn-lt"/>
                        <a:ea typeface="+mn-ea"/>
                        <a:cs typeface="+mn-cs"/>
                      </a:endParaRPr>
                    </a:p>
                  </a:txBody>
                  <a:tcPr marL="93260" marR="93260" marT="46630" marB="46630" anchor="ctr">
                    <a:solidFill>
                      <a:schemeClr val="accent6"/>
                    </a:solidFill>
                  </a:tcPr>
                </a:tc>
                <a:tc>
                  <a:txBody>
                    <a:bodyPr/>
                    <a:lstStyle/>
                    <a:p>
                      <a:pPr algn="ctr"/>
                      <a:r>
                        <a:rPr lang="nl-NL" sz="1800" b="1" kern="1200" dirty="0" smtClean="0">
                          <a:solidFill>
                            <a:schemeClr val="dk1"/>
                          </a:solidFill>
                          <a:latin typeface="+mn-lt"/>
                          <a:ea typeface="+mn-ea"/>
                          <a:cs typeface="+mn-cs"/>
                        </a:rPr>
                        <a:t>1</a:t>
                      </a:r>
                      <a:endParaRPr lang="en-US" sz="1800" b="1" kern="1200" dirty="0">
                        <a:solidFill>
                          <a:schemeClr val="dk1"/>
                        </a:solidFill>
                        <a:latin typeface="+mn-lt"/>
                        <a:ea typeface="+mn-ea"/>
                        <a:cs typeface="+mn-cs"/>
                      </a:endParaRPr>
                    </a:p>
                  </a:txBody>
                  <a:tcPr marL="93260" marR="93260" marT="46630" marB="46630" anchor="ctr">
                    <a:solidFill>
                      <a:schemeClr val="accent6"/>
                    </a:solidFill>
                  </a:tcPr>
                </a:tc>
                <a:tc>
                  <a:txBody>
                    <a:bodyPr/>
                    <a:lstStyle/>
                    <a:p>
                      <a:pPr algn="ctr"/>
                      <a:r>
                        <a:rPr lang="nl-NL" sz="1800" kern="1200" dirty="0" smtClean="0">
                          <a:solidFill>
                            <a:schemeClr val="dk1"/>
                          </a:solidFill>
                          <a:latin typeface="+mn-lt"/>
                          <a:ea typeface="+mn-ea"/>
                          <a:cs typeface="+mn-cs"/>
                        </a:rPr>
                        <a:t>2</a:t>
                      </a:r>
                      <a:endParaRPr lang="en-US" sz="1800" kern="1200" dirty="0">
                        <a:solidFill>
                          <a:schemeClr val="dk1"/>
                        </a:solidFill>
                        <a:latin typeface="+mn-lt"/>
                        <a:ea typeface="+mn-ea"/>
                        <a:cs typeface="+mn-cs"/>
                      </a:endParaRPr>
                    </a:p>
                  </a:txBody>
                  <a:tcPr marL="93260" marR="93260" marT="46630" marB="46630" anchor="ctr">
                    <a:solidFill>
                      <a:srgbClr val="FFC000">
                        <a:alpha val="50000"/>
                      </a:srgb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50866719"/>
              </p:ext>
            </p:extLst>
          </p:nvPr>
        </p:nvGraphicFramePr>
        <p:xfrm>
          <a:off x="715617" y="2666344"/>
          <a:ext cx="10018644" cy="652822"/>
        </p:xfrm>
        <a:graphic>
          <a:graphicData uri="http://schemas.openxmlformats.org/drawingml/2006/table">
            <a:tbl>
              <a:tblPr firstRow="1" bandRow="1">
                <a:tableStyleId>{5C22544A-7EE6-4342-B048-85BDC9FD1C3A}</a:tableStyleId>
              </a:tblPr>
              <a:tblGrid>
                <a:gridCol w="2800747"/>
                <a:gridCol w="1302676"/>
                <a:gridCol w="5915221"/>
              </a:tblGrid>
              <a:tr h="652822">
                <a:tc>
                  <a:txBody>
                    <a:bodyPr/>
                    <a:lstStyle/>
                    <a:p>
                      <a:r>
                        <a:rPr lang="nl-NL" sz="1800" dirty="0" smtClean="0"/>
                        <a:t>Maximized</a:t>
                      </a:r>
                    </a:p>
                    <a:p>
                      <a:r>
                        <a:rPr lang="nl-NL" sz="1800" dirty="0" smtClean="0"/>
                        <a:t>(Full</a:t>
                      </a:r>
                      <a:r>
                        <a:rPr lang="nl-NL" sz="1800" baseline="0" dirty="0" smtClean="0"/>
                        <a:t> down</a:t>
                      </a:r>
                      <a:r>
                        <a:rPr lang="nl-NL" sz="1800" dirty="0" smtClean="0"/>
                        <a:t>load)</a:t>
                      </a:r>
                      <a:endParaRPr lang="en-US" sz="1800" dirty="0"/>
                    </a:p>
                  </a:txBody>
                  <a:tcPr marL="93260" marR="93260" marT="46630" marB="46630"/>
                </a:tc>
                <a:tc>
                  <a:txBody>
                    <a:bodyPr/>
                    <a:lstStyle/>
                    <a:p>
                      <a:pPr algn="ctr"/>
                      <a:r>
                        <a:rPr lang="nl-NL" sz="1800" b="1" kern="1200" dirty="0" smtClean="0">
                          <a:solidFill>
                            <a:schemeClr val="dk1"/>
                          </a:solidFill>
                          <a:latin typeface="+mn-lt"/>
                          <a:ea typeface="+mn-ea"/>
                          <a:cs typeface="+mn-cs"/>
                        </a:rPr>
                        <a:t>0</a:t>
                      </a:r>
                      <a:endParaRPr lang="en-US" sz="1800" b="1" kern="1200" dirty="0">
                        <a:solidFill>
                          <a:schemeClr val="dk1"/>
                        </a:solidFill>
                        <a:latin typeface="+mn-lt"/>
                        <a:ea typeface="+mn-ea"/>
                        <a:cs typeface="+mn-cs"/>
                      </a:endParaRPr>
                    </a:p>
                  </a:txBody>
                  <a:tcPr marL="93260" marR="93260" marT="46630" marB="46630" anchor="ctr">
                    <a:solidFill>
                      <a:schemeClr val="accent6"/>
                    </a:solidFill>
                  </a:tcPr>
                </a:tc>
                <a:tc>
                  <a:txBody>
                    <a:bodyPr/>
                    <a:lstStyle/>
                    <a:p>
                      <a:pPr algn="ctr"/>
                      <a:endParaRPr lang="en-US" sz="1800" b="1" kern="1200" dirty="0">
                        <a:solidFill>
                          <a:schemeClr val="dk1"/>
                        </a:solidFill>
                        <a:latin typeface="+mn-lt"/>
                        <a:ea typeface="+mn-ea"/>
                        <a:cs typeface="+mn-cs"/>
                      </a:endParaRPr>
                    </a:p>
                  </a:txBody>
                  <a:tcPr marL="93260" marR="93260" marT="46630" marB="46630" anchor="ctr">
                    <a:solidFill>
                      <a:schemeClr val="accent6"/>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998473330"/>
              </p:ext>
            </p:extLst>
          </p:nvPr>
        </p:nvGraphicFramePr>
        <p:xfrm>
          <a:off x="715616" y="3400759"/>
          <a:ext cx="10018643" cy="652822"/>
        </p:xfrm>
        <a:graphic>
          <a:graphicData uri="http://schemas.openxmlformats.org/drawingml/2006/table">
            <a:tbl>
              <a:tblPr firstRow="1" bandRow="1">
                <a:tableStyleId>{5C22544A-7EE6-4342-B048-85BDC9FD1C3A}</a:tableStyleId>
              </a:tblPr>
              <a:tblGrid>
                <a:gridCol w="2800748"/>
                <a:gridCol w="1320347"/>
                <a:gridCol w="5897548"/>
              </a:tblGrid>
              <a:tr h="652822">
                <a:tc>
                  <a:txBody>
                    <a:bodyPr/>
                    <a:lstStyle/>
                    <a:p>
                      <a:r>
                        <a:rPr lang="nl-NL" sz="1800" dirty="0" smtClean="0"/>
                        <a:t>Minimized </a:t>
                      </a:r>
                    </a:p>
                    <a:p>
                      <a:r>
                        <a:rPr lang="nl-NL" sz="1800" dirty="0" smtClean="0"/>
                        <a:t>(Fault Streaming)</a:t>
                      </a:r>
                      <a:endParaRPr lang="en-US" sz="1800" dirty="0"/>
                    </a:p>
                  </a:txBody>
                  <a:tcPr marL="93260" marR="93260" marT="46630" marB="46630"/>
                </a:tc>
                <a:tc>
                  <a:txBody>
                    <a:bodyPr/>
                    <a:lstStyle/>
                    <a:p>
                      <a:pPr algn="ctr"/>
                      <a:r>
                        <a:rPr lang="nl-NL" sz="1800" b="1" kern="1200" dirty="0" smtClean="0">
                          <a:solidFill>
                            <a:schemeClr val="dk1"/>
                          </a:solidFill>
                          <a:latin typeface="+mn-lt"/>
                          <a:ea typeface="+mn-ea"/>
                          <a:cs typeface="+mn-cs"/>
                        </a:rPr>
                        <a:t>0</a:t>
                      </a:r>
                      <a:endParaRPr lang="en-US" sz="1800" b="1" kern="1200" dirty="0">
                        <a:solidFill>
                          <a:schemeClr val="dk1"/>
                        </a:solidFill>
                        <a:latin typeface="+mn-lt"/>
                        <a:ea typeface="+mn-ea"/>
                        <a:cs typeface="+mn-cs"/>
                      </a:endParaRPr>
                    </a:p>
                  </a:txBody>
                  <a:tcPr marL="93260" marR="93260" marT="46630" marB="46630" anchor="ctr">
                    <a:solidFill>
                      <a:schemeClr val="accent6"/>
                    </a:solidFill>
                  </a:tcPr>
                </a:tc>
                <a:tc>
                  <a:txBody>
                    <a:bodyPr/>
                    <a:lstStyle/>
                    <a:p>
                      <a:pPr algn="ctr"/>
                      <a:endParaRPr lang="en-US" sz="1800" b="1" kern="1200" dirty="0">
                        <a:solidFill>
                          <a:schemeClr val="dk1"/>
                        </a:solidFill>
                        <a:latin typeface="+mn-lt"/>
                        <a:ea typeface="+mn-ea"/>
                        <a:cs typeface="+mn-cs"/>
                      </a:endParaRPr>
                    </a:p>
                  </a:txBody>
                  <a:tcPr marL="93260" marR="93260" marT="46630" marB="46630" anchor="ctr">
                    <a:solidFill>
                      <a:srgbClr val="FFC000">
                        <a:alpha val="50000"/>
                      </a:srgb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82182047"/>
              </p:ext>
            </p:extLst>
          </p:nvPr>
        </p:nvGraphicFramePr>
        <p:xfrm>
          <a:off x="726663" y="1440900"/>
          <a:ext cx="10006771" cy="378222"/>
        </p:xfrm>
        <a:graphic>
          <a:graphicData uri="http://schemas.openxmlformats.org/drawingml/2006/table">
            <a:tbl>
              <a:tblPr firstRow="1" bandRow="1">
                <a:tableStyleId>{5C22544A-7EE6-4342-B048-85BDC9FD1C3A}</a:tableStyleId>
              </a:tblPr>
              <a:tblGrid>
                <a:gridCol w="2788876"/>
                <a:gridCol w="7217895"/>
              </a:tblGrid>
              <a:tr h="378222">
                <a:tc>
                  <a:txBody>
                    <a:bodyPr/>
                    <a:lstStyle/>
                    <a:p>
                      <a:r>
                        <a:rPr lang="nl-NL" sz="1800" dirty="0" smtClean="0"/>
                        <a:t>Package Stream</a:t>
                      </a:r>
                      <a:endParaRPr lang="en-US" sz="1800" dirty="0"/>
                    </a:p>
                  </a:txBody>
                  <a:tcPr marL="93260" marR="93260" marT="46630" marB="46630"/>
                </a:tc>
                <a:tc>
                  <a:txBody>
                    <a:bodyPr/>
                    <a:lstStyle/>
                    <a:p>
                      <a:pPr algn="ctr"/>
                      <a:r>
                        <a:rPr lang="nl-NL" sz="1800" kern="1200" dirty="0" smtClean="0"/>
                        <a:t>Feature Block</a:t>
                      </a:r>
                      <a:endParaRPr lang="en-US" sz="1800" kern="1200" dirty="0">
                        <a:solidFill>
                          <a:schemeClr val="dk1"/>
                        </a:solidFill>
                        <a:latin typeface="+mn-lt"/>
                        <a:ea typeface="+mn-ea"/>
                        <a:cs typeface="+mn-cs"/>
                      </a:endParaRPr>
                    </a:p>
                  </a:txBody>
                  <a:tcPr marL="93260" marR="93260" marT="46630" marB="46630"/>
                </a:tc>
              </a:tr>
            </a:tbl>
          </a:graphicData>
        </a:graphic>
      </p:graphicFrame>
      <p:sp>
        <p:nvSpPr>
          <p:cNvPr id="12" name="12-Point Star 11"/>
          <p:cNvSpPr/>
          <p:nvPr/>
        </p:nvSpPr>
        <p:spPr bwMode="auto">
          <a:xfrm>
            <a:off x="5997912" y="1915667"/>
            <a:ext cx="734415" cy="587532"/>
          </a:xfrm>
          <a:prstGeom prst="star12">
            <a:avLst/>
          </a:prstGeom>
          <a:solidFill>
            <a:srgbClr val="FFC000"/>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3260" tIns="46630" rIns="93260" bIns="46630" numCol="1" rtlCol="0" anchor="ctr" anchorCtr="0" compatLnSpc="1">
            <a:prstTxWarp prst="textNoShape">
              <a:avLst/>
            </a:prstTxWarp>
          </a:bodyPr>
          <a:lstStyle/>
          <a:p>
            <a:pPr algn="ctr" defTabSz="932597" fontAlgn="base">
              <a:lnSpc>
                <a:spcPct val="80000"/>
              </a:lnSpc>
              <a:spcBef>
                <a:spcPct val="0"/>
              </a:spcBef>
              <a:spcAft>
                <a:spcPct val="0"/>
              </a:spcAft>
              <a:buClr>
                <a:srgbClr val="0A5F81"/>
              </a:buClr>
            </a:pPr>
            <a:r>
              <a:rPr lang="nl-NL" sz="1224" dirty="0">
                <a:solidFill>
                  <a:schemeClr val="tx1"/>
                </a:solidFill>
                <a:cs typeface="Times New Roman" pitchFamily="18" charset="0"/>
              </a:rPr>
              <a:t>Launch</a:t>
            </a:r>
            <a:endParaRPr lang="en-US" sz="1224" dirty="0" err="1">
              <a:solidFill>
                <a:schemeClr val="tx1"/>
              </a:solidFill>
              <a:cs typeface="Times New Roman" pitchFamily="18" charset="0"/>
            </a:endParaRPr>
          </a:p>
        </p:txBody>
      </p:sp>
      <p:sp>
        <p:nvSpPr>
          <p:cNvPr id="16" name="12-Point Star 15"/>
          <p:cNvSpPr/>
          <p:nvPr/>
        </p:nvSpPr>
        <p:spPr bwMode="auto">
          <a:xfrm>
            <a:off x="4572816" y="3387867"/>
            <a:ext cx="660973" cy="608028"/>
          </a:xfrm>
          <a:prstGeom prst="star12">
            <a:avLst/>
          </a:prstGeom>
          <a:solidFill>
            <a:srgbClr val="FFC000"/>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3260" tIns="46630" rIns="93260" bIns="46630" numCol="1" rtlCol="0" anchor="ctr" anchorCtr="0" compatLnSpc="1">
            <a:prstTxWarp prst="textNoShape">
              <a:avLst/>
            </a:prstTxWarp>
          </a:bodyPr>
          <a:lstStyle/>
          <a:p>
            <a:pPr algn="ctr"/>
            <a:r>
              <a:rPr lang="nl-NL" sz="1224" dirty="0">
                <a:solidFill>
                  <a:schemeClr val="tx1"/>
                </a:solidFill>
                <a:cs typeface="Times New Roman" pitchFamily="18" charset="0"/>
              </a:rPr>
              <a:t>Launch</a:t>
            </a:r>
            <a:endParaRPr lang="en-US" sz="1224" dirty="0" err="1">
              <a:solidFill>
                <a:schemeClr val="tx1"/>
              </a:solidFill>
              <a:cs typeface="Times New Roman" pitchFamily="18" charset="0"/>
            </a:endParaRPr>
          </a:p>
        </p:txBody>
      </p:sp>
      <p:sp>
        <p:nvSpPr>
          <p:cNvPr id="17" name="12-Point Star 16"/>
          <p:cNvSpPr/>
          <p:nvPr/>
        </p:nvSpPr>
        <p:spPr bwMode="auto">
          <a:xfrm>
            <a:off x="9669987" y="2679696"/>
            <a:ext cx="660973" cy="587532"/>
          </a:xfrm>
          <a:prstGeom prst="star12">
            <a:avLst/>
          </a:prstGeom>
          <a:solidFill>
            <a:srgbClr val="FFC000"/>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3260" tIns="46630" rIns="93260" bIns="46630" numCol="1" rtlCol="0" anchor="ctr" anchorCtr="0" compatLnSpc="1">
            <a:prstTxWarp prst="textNoShape">
              <a:avLst/>
            </a:prstTxWarp>
          </a:bodyPr>
          <a:lstStyle/>
          <a:p>
            <a:pPr algn="ctr" defTabSz="932597"/>
            <a:r>
              <a:rPr lang="nl-NL" sz="1224" dirty="0">
                <a:solidFill>
                  <a:schemeClr val="tx1"/>
                </a:solidFill>
                <a:cs typeface="Times New Roman" pitchFamily="18" charset="0"/>
              </a:rPr>
              <a:t>Launch</a:t>
            </a:r>
            <a:endParaRPr lang="en-US" sz="1224" dirty="0" err="1">
              <a:solidFill>
                <a:schemeClr val="tx1"/>
              </a:solidFill>
              <a:cs typeface="Times New Roman"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4204525002"/>
              </p:ext>
            </p:extLst>
          </p:nvPr>
        </p:nvGraphicFramePr>
        <p:xfrm>
          <a:off x="722079" y="4609899"/>
          <a:ext cx="11244952" cy="707473"/>
        </p:xfrm>
        <a:graphic>
          <a:graphicData uri="http://schemas.openxmlformats.org/drawingml/2006/table">
            <a:tbl>
              <a:tblPr bandRow="1">
                <a:tableStyleId>{21E4AEA4-8DFA-4A89-87EB-49C32662AFE0}</a:tableStyleId>
              </a:tblPr>
              <a:tblGrid>
                <a:gridCol w="2799856"/>
                <a:gridCol w="1315225"/>
                <a:gridCol w="5897549"/>
                <a:gridCol w="1232322"/>
              </a:tblGrid>
              <a:tr h="707473">
                <a:tc>
                  <a:txBody>
                    <a:bodyPr/>
                    <a:lstStyle/>
                    <a:p>
                      <a:r>
                        <a:rPr lang="nl-NL" sz="1600" kern="1200" dirty="0" smtClean="0"/>
                        <a:t>Not available</a:t>
                      </a:r>
                      <a:endParaRPr lang="en-US" sz="1600" b="0" kern="1200" dirty="0">
                        <a:solidFill>
                          <a:schemeClr val="lt1"/>
                        </a:solidFill>
                        <a:latin typeface="+mn-lt"/>
                        <a:ea typeface="+mn-ea"/>
                        <a:cs typeface="+mn-cs"/>
                      </a:endParaRPr>
                    </a:p>
                  </a:txBody>
                  <a:tcPr marL="93260" marR="93260" marT="46630" marB="46630" anchor="ctr"/>
                </a:tc>
                <a:tc>
                  <a:txBody>
                    <a:bodyPr/>
                    <a:lstStyle/>
                    <a:p>
                      <a:r>
                        <a:rPr lang="nl-NL" sz="1600" kern="1200" dirty="0" smtClean="0"/>
                        <a:t>Published SCS Mode</a:t>
                      </a:r>
                      <a:endParaRPr lang="en-US" sz="1600" b="0" kern="1200" dirty="0">
                        <a:solidFill>
                          <a:schemeClr val="lt1"/>
                        </a:solidFill>
                        <a:latin typeface="+mn-lt"/>
                        <a:ea typeface="+mn-ea"/>
                        <a:cs typeface="+mn-cs"/>
                      </a:endParaRPr>
                    </a:p>
                  </a:txBody>
                  <a:tcPr marL="93260" marR="93260" marT="46630" marB="46630" anchor="ctr"/>
                </a:tc>
                <a:tc>
                  <a:txBody>
                    <a:bodyPr/>
                    <a:lstStyle/>
                    <a:p>
                      <a:pPr algn="ctr"/>
                      <a:r>
                        <a:rPr lang="nl-NL" sz="1600" kern="1200" dirty="0" smtClean="0"/>
                        <a:t>Launched</a:t>
                      </a:r>
                      <a:endParaRPr lang="en-US" sz="1600" b="0" kern="1200" dirty="0">
                        <a:solidFill>
                          <a:schemeClr val="lt1"/>
                        </a:solidFill>
                        <a:latin typeface="+mn-lt"/>
                        <a:ea typeface="+mn-ea"/>
                        <a:cs typeface="+mn-cs"/>
                      </a:endParaRPr>
                    </a:p>
                  </a:txBody>
                  <a:tcPr marL="93260" marR="93260" marT="46630" marB="46630" anchor="ctr"/>
                </a:tc>
                <a:tc>
                  <a:txBody>
                    <a:bodyPr/>
                    <a:lstStyle/>
                    <a:p>
                      <a:r>
                        <a:rPr lang="nl-NL" sz="1600" kern="1200" dirty="0" smtClean="0"/>
                        <a:t>Mounted (Offline)</a:t>
                      </a:r>
                      <a:endParaRPr lang="en-US" sz="1600" b="0" kern="1200" dirty="0">
                        <a:solidFill>
                          <a:schemeClr val="lt1"/>
                        </a:solidFill>
                        <a:latin typeface="+mn-lt"/>
                        <a:ea typeface="+mn-ea"/>
                        <a:cs typeface="+mn-cs"/>
                      </a:endParaRPr>
                    </a:p>
                  </a:txBody>
                  <a:tcPr marL="93260" marR="93260" marT="46630" marB="46630" anchor="ctr"/>
                </a:tc>
              </a:tr>
            </a:tbl>
          </a:graphicData>
        </a:graphic>
      </p:graphicFrame>
      <p:cxnSp>
        <p:nvCxnSpPr>
          <p:cNvPr id="37" name="Straight Arrow Connector 36"/>
          <p:cNvCxnSpPr/>
          <p:nvPr/>
        </p:nvCxnSpPr>
        <p:spPr bwMode="auto">
          <a:xfrm>
            <a:off x="4167187" y="4095809"/>
            <a:ext cx="1" cy="530352"/>
          </a:xfrm>
          <a:prstGeom prst="straightConnector1">
            <a:avLst/>
          </a:prstGeom>
          <a:solidFill>
            <a:schemeClr val="accent1"/>
          </a:solidFill>
          <a:ln w="57150" cap="flat" cmpd="sng" algn="ctr">
            <a:solidFill>
              <a:schemeClr val="hlink"/>
            </a:solidFill>
            <a:prstDash val="solid"/>
            <a:round/>
            <a:headEnd type="none" w="med" len="med"/>
            <a:tailEnd type="triangle"/>
          </a:ln>
          <a:effectLst/>
        </p:spPr>
      </p:cxnSp>
      <p:sp>
        <p:nvSpPr>
          <p:cNvPr id="1035" name="Right Brace 1034"/>
          <p:cNvSpPr/>
          <p:nvPr/>
        </p:nvSpPr>
        <p:spPr bwMode="auto">
          <a:xfrm rot="5400000">
            <a:off x="7598246" y="1400866"/>
            <a:ext cx="440649" cy="5830535"/>
          </a:xfrm>
          <a:prstGeom prst="rightBrace">
            <a:avLst>
              <a:gd name="adj1" fmla="val 94754"/>
              <a:gd name="adj2" fmla="val 50000"/>
            </a:avLst>
          </a:prstGeom>
          <a:noFill/>
          <a:ln w="57150" cap="flat" cmpd="sng" algn="ctr">
            <a:solidFill>
              <a:schemeClr val="hlink"/>
            </a:solidFill>
            <a:prstDash val="solid"/>
            <a:round/>
            <a:headEnd type="none" w="med" len="med"/>
            <a:tailEnd type="none" w="med" len="med"/>
          </a:ln>
          <a:effectLst/>
        </p:spPr>
        <p:txBody>
          <a:bodyPr vert="horz" wrap="none" lIns="93260" tIns="46630" rIns="93260" bIns="46630" numCol="1" rtlCol="0" anchor="ctr" anchorCtr="0" compatLnSpc="1">
            <a:prstTxWarp prst="textNoShape">
              <a:avLst/>
            </a:prstTxWarp>
          </a:bodyPr>
          <a:lstStyle/>
          <a:p>
            <a:pPr algn="ctr" defTabSz="932597" fontAlgn="base">
              <a:lnSpc>
                <a:spcPct val="80000"/>
              </a:lnSpc>
              <a:spcBef>
                <a:spcPct val="0"/>
              </a:spcBef>
              <a:spcAft>
                <a:spcPct val="0"/>
              </a:spcAft>
              <a:buClr>
                <a:srgbClr val="0A5F81"/>
              </a:buClr>
            </a:pPr>
            <a:endParaRPr lang="en-US" sz="1836">
              <a:effectLst>
                <a:outerShdw blurRad="38100" dist="38100" dir="2700000" algn="tl">
                  <a:srgbClr val="000000">
                    <a:alpha val="43137"/>
                  </a:srgbClr>
                </a:outerShdw>
              </a:effectLst>
              <a:latin typeface="Gill Sans MT" pitchFamily="34" charset="0"/>
              <a:cs typeface="Times New Roman" pitchFamily="18" charset="0"/>
            </a:endParaRPr>
          </a:p>
        </p:txBody>
      </p:sp>
      <p:cxnSp>
        <p:nvCxnSpPr>
          <p:cNvPr id="1049" name="Elbow Connector 1048"/>
          <p:cNvCxnSpPr>
            <a:stCxn id="10" idx="3"/>
          </p:cNvCxnSpPr>
          <p:nvPr/>
        </p:nvCxnSpPr>
        <p:spPr bwMode="auto">
          <a:xfrm>
            <a:off x="10734259" y="3727170"/>
            <a:ext cx="649358" cy="853424"/>
          </a:xfrm>
          <a:prstGeom prst="bentConnector2">
            <a:avLst/>
          </a:prstGeom>
          <a:solidFill>
            <a:schemeClr val="accent1"/>
          </a:solidFill>
          <a:ln w="57150" cap="flat" cmpd="sng" algn="ctr">
            <a:solidFill>
              <a:schemeClr val="hlink"/>
            </a:solidFill>
            <a:prstDash val="solid"/>
            <a:round/>
            <a:headEnd type="none" w="med" len="med"/>
            <a:tailEnd type="triangle"/>
          </a:ln>
          <a:effectLst/>
        </p:spPr>
      </p:cxnSp>
      <p:sp>
        <p:nvSpPr>
          <p:cNvPr id="1052" name="Right Arrow 1051"/>
          <p:cNvSpPr/>
          <p:nvPr/>
        </p:nvSpPr>
        <p:spPr bwMode="auto">
          <a:xfrm>
            <a:off x="721212" y="5434017"/>
            <a:ext cx="10012628" cy="708787"/>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3260" tIns="46630" rIns="93260" bIns="46630" numCol="1" rtlCol="0" anchor="b" anchorCtr="0" compatLnSpc="1">
            <a:prstTxWarp prst="textNoShape">
              <a:avLst/>
            </a:prstTxWarp>
          </a:bodyPr>
          <a:lstStyle/>
          <a:p>
            <a:pPr algn="ctr" defTabSz="932597" fontAlgn="base">
              <a:lnSpc>
                <a:spcPct val="80000"/>
              </a:lnSpc>
              <a:spcBef>
                <a:spcPct val="0"/>
              </a:spcBef>
              <a:spcAft>
                <a:spcPct val="0"/>
              </a:spcAft>
              <a:buClr>
                <a:srgbClr val="0A5F81"/>
              </a:buClr>
            </a:pPr>
            <a:r>
              <a:rPr lang="nl-NL" dirty="0">
                <a:solidFill>
                  <a:srgbClr val="FFFFFF"/>
                </a:solidFill>
                <a:cs typeface="Times New Roman" pitchFamily="18" charset="0"/>
              </a:rPr>
              <a:t>Package Load State</a:t>
            </a:r>
            <a:endParaRPr lang="en-US" dirty="0" err="1">
              <a:solidFill>
                <a:srgbClr val="FFFFFF"/>
              </a:solidFill>
              <a:cs typeface="Times New Roman" pitchFamily="18" charset="0"/>
            </a:endParaRPr>
          </a:p>
        </p:txBody>
      </p:sp>
    </p:spTree>
    <p:extLst>
      <p:ext uri="{BB962C8B-B14F-4D97-AF65-F5344CB8AC3E}">
        <p14:creationId xmlns:p14="http://schemas.microsoft.com/office/powerpoint/2010/main" val="2464447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439603186"/>
              </p:ext>
            </p:extLst>
          </p:nvPr>
        </p:nvGraphicFramePr>
        <p:xfrm>
          <a:off x="1004622" y="2902894"/>
          <a:ext cx="10482311" cy="3735451"/>
        </p:xfrm>
        <a:graphic>
          <a:graphicData uri="http://schemas.openxmlformats.org/drawingml/2006/table">
            <a:tbl>
              <a:tblPr firstRow="1" bandRow="1">
                <a:tableStyleId>{5C22544A-7EE6-4342-B048-85BDC9FD1C3A}</a:tableStyleId>
              </a:tblPr>
              <a:tblGrid>
                <a:gridCol w="3494104"/>
                <a:gridCol w="3618591"/>
                <a:gridCol w="3369616"/>
              </a:tblGrid>
              <a:tr h="313534">
                <a:tc gridSpan="3">
                  <a:txBody>
                    <a:bodyPr/>
                    <a:lstStyle/>
                    <a:p>
                      <a:pPr marL="0" indent="0" algn="ctr">
                        <a:buFont typeface="Arial" panose="020B0604020202020204" pitchFamily="34" charset="0"/>
                        <a:buNone/>
                      </a:pPr>
                      <a:r>
                        <a:rPr lang="nl-NL" sz="1600" kern="1200" dirty="0" smtClean="0"/>
                        <a:t>Impact</a:t>
                      </a:r>
                      <a:endParaRPr lang="en-US" sz="1600" b="0" kern="1200" dirty="0">
                        <a:solidFill>
                          <a:schemeClr val="dk1"/>
                        </a:solidFill>
                        <a:latin typeface="+mn-lt"/>
                        <a:ea typeface="+mn-ea"/>
                        <a:cs typeface="+mn-cs"/>
                      </a:endParaRPr>
                    </a:p>
                  </a:txBody>
                  <a:tcPr marL="93260" marR="93260" marT="46630" marB="46630"/>
                </a:tc>
                <a:tc hMerge="1">
                  <a:txBody>
                    <a:bodyPr/>
                    <a:lstStyle/>
                    <a:p>
                      <a:endParaRPr lang="en-US" sz="1600" b="0" kern="1200" dirty="0">
                        <a:solidFill>
                          <a:schemeClr val="dk1"/>
                        </a:solidFill>
                        <a:latin typeface="+mn-lt"/>
                        <a:ea typeface="+mn-ea"/>
                        <a:cs typeface="+mn-cs"/>
                      </a:endParaRPr>
                    </a:p>
                  </a:txBody>
                  <a:tcPr>
                    <a:solidFill>
                      <a:schemeClr val="accent6"/>
                    </a:solidFill>
                  </a:tcPr>
                </a:tc>
                <a:tc hMerge="1">
                  <a:txBody>
                    <a:bodyPr/>
                    <a:lstStyle/>
                    <a:p>
                      <a:endParaRPr lang="en-US" sz="1600" b="0" kern="1200" dirty="0">
                        <a:solidFill>
                          <a:schemeClr val="dk1"/>
                        </a:solidFill>
                        <a:latin typeface="+mn-lt"/>
                        <a:ea typeface="+mn-ea"/>
                        <a:cs typeface="+mn-cs"/>
                      </a:endParaRPr>
                    </a:p>
                  </a:txBody>
                  <a:tcPr>
                    <a:solidFill>
                      <a:schemeClr val="accent6"/>
                    </a:solidFill>
                  </a:tcPr>
                </a:tc>
              </a:tr>
              <a:tr h="1282637">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baseline="0" dirty="0" smtClean="0">
                          <a:solidFill>
                            <a:srgbClr val="00B050"/>
                          </a:solidFill>
                        </a:rPr>
                        <a:t>Existing applications can be continue to be started even if not started before</a:t>
                      </a:r>
                      <a:endParaRPr lang="en-US" sz="1400" b="0" kern="1200" dirty="0" smtClean="0">
                        <a:solidFill>
                          <a:srgbClr val="00B050"/>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baseline="0" dirty="0" smtClean="0">
                          <a:solidFill>
                            <a:srgbClr val="00B050"/>
                          </a:solidFill>
                          <a:latin typeface="+mn-lt"/>
                          <a:ea typeface="+mn-ea"/>
                          <a:cs typeface="+mn-cs"/>
                        </a:rPr>
                        <a:t>Previously authorized applications can still be assigned and removed</a:t>
                      </a:r>
                    </a:p>
                  </a:txBody>
                  <a:tcPr marL="93260" marR="93260" marT="46630" marB="4663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b="0" kern="1200" dirty="0" smtClean="0">
                          <a:solidFill>
                            <a:srgbClr val="00B050"/>
                          </a:solidFill>
                          <a:latin typeface="+mn-lt"/>
                          <a:ea typeface="+mn-ea"/>
                          <a:cs typeface="+mn-cs"/>
                        </a:rPr>
                        <a:t>Applications</a:t>
                      </a:r>
                      <a:r>
                        <a:rPr lang="nl-NL" sz="1400" b="0" kern="1200" baseline="0" dirty="0" smtClean="0">
                          <a:solidFill>
                            <a:srgbClr val="00B050"/>
                          </a:solidFill>
                          <a:latin typeface="+mn-lt"/>
                          <a:ea typeface="+mn-ea"/>
                          <a:cs typeface="+mn-cs"/>
                        </a:rPr>
                        <a:t> and Connection Groups can be fully managed but info will not reach the clients</a:t>
                      </a:r>
                    </a:p>
                    <a:p>
                      <a:pPr marL="285750" indent="-285750">
                        <a:buFont typeface="Arial" panose="020B0604020202020204" pitchFamily="34" charset="0"/>
                        <a:buChar char="•"/>
                      </a:pPr>
                      <a:endParaRPr lang="nl-NL" sz="1400" b="0" kern="1200" baseline="0" dirty="0" smtClean="0">
                        <a:solidFill>
                          <a:srgbClr val="00B050"/>
                        </a:solidFill>
                        <a:latin typeface="+mn-lt"/>
                        <a:ea typeface="+mn-ea"/>
                        <a:cs typeface="+mn-cs"/>
                      </a:endParaRPr>
                    </a:p>
                  </a:txBody>
                  <a:tcPr marL="93260" marR="93260" marT="46630" marB="46630"/>
                </a:tc>
                <a:tc>
                  <a:txBody>
                    <a:bodyPr/>
                    <a:lstStyle/>
                    <a:p>
                      <a:pPr marL="285750" indent="-285750">
                        <a:buFont typeface="Arial" panose="020B0604020202020204" pitchFamily="34" charset="0"/>
                        <a:buChar char="•"/>
                      </a:pPr>
                      <a:r>
                        <a:rPr lang="nl-NL" sz="1400" b="0" kern="1200" dirty="0" smtClean="0">
                          <a:solidFill>
                            <a:srgbClr val="00B050"/>
                          </a:solidFill>
                          <a:latin typeface="+mn-lt"/>
                          <a:ea typeface="+mn-ea"/>
                          <a:cs typeface="+mn-cs"/>
                        </a:rPr>
                        <a:t>Applications and Connection groups can be fully managed.</a:t>
                      </a:r>
                    </a:p>
                    <a:p>
                      <a:pPr marL="285750" indent="-285750">
                        <a:buFont typeface="Arial" panose="020B0604020202020204" pitchFamily="34" charset="0"/>
                        <a:buChar char="•"/>
                      </a:pPr>
                      <a:r>
                        <a:rPr lang="nl-NL" sz="1400" b="0" kern="1200" dirty="0" smtClean="0">
                          <a:solidFill>
                            <a:srgbClr val="00B050"/>
                          </a:solidFill>
                          <a:latin typeface="+mn-lt"/>
                          <a:ea typeface="+mn-ea"/>
                          <a:cs typeface="+mn-cs"/>
                        </a:rPr>
                        <a:t>New, updated or</a:t>
                      </a:r>
                      <a:r>
                        <a:rPr lang="nl-NL" sz="1400" b="0" kern="1200" baseline="0" dirty="0" smtClean="0">
                          <a:solidFill>
                            <a:srgbClr val="00B050"/>
                          </a:solidFill>
                          <a:latin typeface="+mn-lt"/>
                          <a:ea typeface="+mn-ea"/>
                          <a:cs typeface="+mn-cs"/>
                        </a:rPr>
                        <a:t> existing application can be started</a:t>
                      </a:r>
                    </a:p>
                  </a:txBody>
                  <a:tcPr marL="93260" marR="93260" marT="46630" marB="46630"/>
                </a:tc>
              </a:tr>
              <a:tr h="1748134">
                <a:tc>
                  <a:txBody>
                    <a:bodyPr/>
                    <a:lstStyle/>
                    <a:p>
                      <a:pPr marL="285750" indent="-285750">
                        <a:buFont typeface="Arial" panose="020B0604020202020204" pitchFamily="34" charset="0"/>
                        <a:buChar char="•"/>
                      </a:pPr>
                      <a:r>
                        <a:rPr lang="nl-NL" sz="1400" kern="1200" dirty="0" smtClean="0">
                          <a:solidFill>
                            <a:srgbClr val="FF0000"/>
                          </a:solidFill>
                        </a:rPr>
                        <a:t>Unable to add new, update or delete existing applications or connection groups</a:t>
                      </a:r>
                    </a:p>
                  </a:txBody>
                  <a:tcPr marL="93260" marR="93260" marT="46630" marB="46630"/>
                </a:tc>
                <a:tc>
                  <a:txBody>
                    <a:bodyPr/>
                    <a:lstStyle/>
                    <a:p>
                      <a:pPr marL="285750" indent="-285750">
                        <a:buFont typeface="Arial" panose="020B0604020202020204" pitchFamily="34" charset="0"/>
                        <a:buChar char="•"/>
                      </a:pPr>
                      <a:r>
                        <a:rPr lang="nl-NL" sz="1400" b="0" kern="1200" baseline="0" dirty="0" smtClean="0">
                          <a:solidFill>
                            <a:srgbClr val="FF0000"/>
                          </a:solidFill>
                          <a:latin typeface="+mn-lt"/>
                          <a:ea typeface="+mn-ea"/>
                          <a:cs typeface="+mn-cs"/>
                        </a:rPr>
                        <a:t>New or updated applications will not be delivered to the client (PubSvr down) or can’t be started on the client (StreamSvr down)</a:t>
                      </a:r>
                    </a:p>
                    <a:p>
                      <a:pPr marL="285750" indent="-285750">
                        <a:buFont typeface="Arial" panose="020B0604020202020204" pitchFamily="34" charset="0"/>
                        <a:buChar char="•"/>
                      </a:pPr>
                      <a:r>
                        <a:rPr lang="nl-NL" sz="1400" b="0" kern="1200" baseline="0" dirty="0" smtClean="0">
                          <a:solidFill>
                            <a:srgbClr val="FF0000"/>
                          </a:solidFill>
                          <a:latin typeface="+mn-lt"/>
                          <a:ea typeface="+mn-ea"/>
                          <a:cs typeface="+mn-cs"/>
                        </a:rPr>
                        <a:t>Existing applications can’t be started if not started and (partially) downloaded previously</a:t>
                      </a:r>
                    </a:p>
                  </a:txBody>
                  <a:tcPr marL="93260" marR="93260" marT="46630" marB="46630"/>
                </a:tc>
                <a:tc>
                  <a:txBody>
                    <a:bodyPr/>
                    <a:lstStyle/>
                    <a:p>
                      <a:pPr marL="285750" indent="-285750">
                        <a:buFont typeface="Arial" panose="020B0604020202020204" pitchFamily="34" charset="0"/>
                        <a:buChar char="•"/>
                      </a:pPr>
                      <a:r>
                        <a:rPr lang="nl-NL" sz="1400" b="0" kern="1200" baseline="0" dirty="0" smtClean="0">
                          <a:solidFill>
                            <a:srgbClr val="FF0000"/>
                          </a:solidFill>
                          <a:latin typeface="+mn-lt"/>
                          <a:ea typeface="+mn-ea"/>
                          <a:cs typeface="+mn-cs"/>
                        </a:rPr>
                        <a:t>Reporting data can’t be send out and will be cached on the client and retried later</a:t>
                      </a:r>
                    </a:p>
                    <a:p>
                      <a:pPr marL="285750" indent="-285750">
                        <a:buFont typeface="Arial" panose="020B0604020202020204" pitchFamily="34" charset="0"/>
                        <a:buChar char="•"/>
                      </a:pPr>
                      <a:r>
                        <a:rPr lang="nl-NL" sz="1400" b="0" kern="1200" baseline="0" dirty="0" smtClean="0">
                          <a:solidFill>
                            <a:srgbClr val="FF0000"/>
                          </a:solidFill>
                          <a:latin typeface="+mn-lt"/>
                          <a:ea typeface="+mn-ea"/>
                          <a:cs typeface="+mn-cs"/>
                        </a:rPr>
                        <a:t>Reporting data can’t be retrieved from database</a:t>
                      </a:r>
                      <a:endParaRPr lang="nl-NL" sz="1400" b="0" kern="1200" dirty="0" smtClean="0">
                        <a:solidFill>
                          <a:srgbClr val="FF0000"/>
                        </a:solidFill>
                        <a:latin typeface="+mn-lt"/>
                        <a:ea typeface="+mn-ea"/>
                        <a:cs typeface="+mn-cs"/>
                      </a:endParaRPr>
                    </a:p>
                  </a:txBody>
                  <a:tcPr marL="93260" marR="93260" marT="46630" marB="46630"/>
                </a:tc>
              </a:tr>
              <a:tr h="346787">
                <a:tc>
                  <a:txBody>
                    <a:bodyPr/>
                    <a:lstStyle/>
                    <a:p>
                      <a:pPr algn="ctr"/>
                      <a:r>
                        <a:rPr lang="nl-NL" sz="1800" dirty="0" smtClean="0"/>
                        <a:t>Medium – Low</a:t>
                      </a:r>
                      <a:endParaRPr lang="en-US" sz="1800" dirty="0"/>
                    </a:p>
                  </a:txBody>
                  <a:tcPr marL="93260" marR="93260" marT="46630" marB="46630"/>
                </a:tc>
                <a:tc>
                  <a:txBody>
                    <a:bodyPr/>
                    <a:lstStyle/>
                    <a:p>
                      <a:pPr algn="ctr"/>
                      <a:r>
                        <a:rPr lang="nl-NL" sz="1800" dirty="0" smtClean="0"/>
                        <a:t>High</a:t>
                      </a:r>
                      <a:endParaRPr lang="en-US" sz="1800" dirty="0"/>
                    </a:p>
                  </a:txBody>
                  <a:tcPr marL="93260" marR="93260" marT="46630" marB="46630"/>
                </a:tc>
                <a:tc>
                  <a:txBody>
                    <a:bodyPr/>
                    <a:lstStyle/>
                    <a:p>
                      <a:pPr algn="ctr"/>
                      <a:r>
                        <a:rPr lang="nl-NL" sz="1800" dirty="0" smtClean="0"/>
                        <a:t>Low</a:t>
                      </a:r>
                      <a:endParaRPr lang="en-US" sz="1800" dirty="0"/>
                    </a:p>
                  </a:txBody>
                  <a:tcPr marL="93260" marR="93260" marT="46630" marB="46630"/>
                </a:tc>
              </a:tr>
            </a:tbl>
          </a:graphicData>
        </a:graphic>
      </p:graphicFrame>
      <p:sp>
        <p:nvSpPr>
          <p:cNvPr id="3" name="Title 2"/>
          <p:cNvSpPr>
            <a:spLocks noGrp="1"/>
          </p:cNvSpPr>
          <p:nvPr>
            <p:ph type="title"/>
          </p:nvPr>
        </p:nvSpPr>
        <p:spPr/>
        <p:txBody>
          <a:bodyPr/>
          <a:lstStyle/>
          <a:p>
            <a:r>
              <a:rPr lang="nl-NL" dirty="0" smtClean="0"/>
              <a:t>Service Disruption Impact</a:t>
            </a:r>
            <a:endParaRPr lang="en-US" dirty="0"/>
          </a:p>
        </p:txBody>
      </p:sp>
      <p:pic>
        <p:nvPicPr>
          <p:cNvPr id="6" name="Picture 5"/>
          <p:cNvPicPr>
            <a:picLocks noChangeAspect="1"/>
          </p:cNvPicPr>
          <p:nvPr/>
        </p:nvPicPr>
        <p:blipFill>
          <a:blip r:embed="rId3"/>
          <a:stretch>
            <a:fillRect/>
          </a:stretch>
        </p:blipFill>
        <p:spPr>
          <a:xfrm>
            <a:off x="1004622" y="1168405"/>
            <a:ext cx="10482312" cy="1536160"/>
          </a:xfrm>
          <a:prstGeom prst="rect">
            <a:avLst/>
          </a:prstGeom>
        </p:spPr>
      </p:pic>
      <p:cxnSp>
        <p:nvCxnSpPr>
          <p:cNvPr id="8" name="Straight Connector 7"/>
          <p:cNvCxnSpPr/>
          <p:nvPr/>
        </p:nvCxnSpPr>
        <p:spPr bwMode="auto">
          <a:xfrm>
            <a:off x="4504706" y="1168405"/>
            <a:ext cx="0" cy="1714185"/>
          </a:xfrm>
          <a:prstGeom prst="line">
            <a:avLst/>
          </a:prstGeom>
          <a:solidFill>
            <a:schemeClr val="accent1"/>
          </a:solidFill>
          <a:ln w="19050" cap="flat" cmpd="sng" algn="ctr">
            <a:solidFill>
              <a:schemeClr val="hlink"/>
            </a:solidFill>
            <a:prstDash val="dash"/>
            <a:round/>
            <a:headEnd type="none" w="med" len="med"/>
            <a:tailEnd type="none" w="med" len="med"/>
          </a:ln>
          <a:effectLst/>
        </p:spPr>
      </p:cxnSp>
      <p:cxnSp>
        <p:nvCxnSpPr>
          <p:cNvPr id="10" name="Straight Connector 9"/>
          <p:cNvCxnSpPr/>
          <p:nvPr/>
        </p:nvCxnSpPr>
        <p:spPr bwMode="auto">
          <a:xfrm>
            <a:off x="8101241" y="1168405"/>
            <a:ext cx="0" cy="1714185"/>
          </a:xfrm>
          <a:prstGeom prst="line">
            <a:avLst/>
          </a:prstGeom>
          <a:solidFill>
            <a:schemeClr val="accent1"/>
          </a:solidFill>
          <a:ln w="19050" cap="flat" cmpd="sng" algn="ctr">
            <a:solidFill>
              <a:schemeClr val="hlink"/>
            </a:solidFill>
            <a:prstDash val="dash"/>
            <a:round/>
            <a:headEnd type="none" w="med" len="med"/>
            <a:tailEnd type="none" w="med" len="med"/>
          </a:ln>
          <a:effectLst/>
        </p:spPr>
      </p:cxnSp>
    </p:spTree>
    <p:extLst>
      <p:ext uri="{BB962C8B-B14F-4D97-AF65-F5344CB8AC3E}">
        <p14:creationId xmlns:p14="http://schemas.microsoft.com/office/powerpoint/2010/main" val="3709312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71796" y="1367459"/>
            <a:ext cx="9092883" cy="4880659"/>
          </a:xfrm>
          <a:prstGeom prst="rect">
            <a:avLst/>
          </a:prstGeom>
        </p:spPr>
        <p:txBody>
          <a:bodyPr/>
          <a:lstStyle/>
          <a:p>
            <a:endParaRPr lang="en-US"/>
          </a:p>
        </p:txBody>
      </p:sp>
      <p:sp>
        <p:nvSpPr>
          <p:cNvPr id="3" name="Title 2"/>
          <p:cNvSpPr>
            <a:spLocks noGrp="1"/>
          </p:cNvSpPr>
          <p:nvPr>
            <p:ph type="title"/>
          </p:nvPr>
        </p:nvSpPr>
        <p:spPr/>
        <p:txBody>
          <a:bodyPr/>
          <a:lstStyle/>
          <a:p>
            <a:r>
              <a:rPr lang="nl-NL" dirty="0" smtClean="0"/>
              <a:t>High Level Design</a:t>
            </a:r>
            <a:endParaRPr lang="en-US" dirty="0"/>
          </a:p>
        </p:txBody>
      </p:sp>
      <p:pic>
        <p:nvPicPr>
          <p:cNvPr id="4" name="Picture 3"/>
          <p:cNvPicPr>
            <a:picLocks noChangeAspect="1"/>
          </p:cNvPicPr>
          <p:nvPr/>
        </p:nvPicPr>
        <p:blipFill>
          <a:blip r:embed="rId2"/>
          <a:stretch>
            <a:fillRect/>
          </a:stretch>
        </p:blipFill>
        <p:spPr>
          <a:xfrm>
            <a:off x="1500240" y="613474"/>
            <a:ext cx="9435994" cy="5767577"/>
          </a:xfrm>
          <a:prstGeom prst="rect">
            <a:avLst/>
          </a:prstGeom>
        </p:spPr>
      </p:pic>
    </p:spTree>
    <p:extLst>
      <p:ext uri="{BB962C8B-B14F-4D97-AF65-F5344CB8AC3E}">
        <p14:creationId xmlns:p14="http://schemas.microsoft.com/office/powerpoint/2010/main" val="802936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Design Decisions - Database</a:t>
            </a:r>
            <a:endParaRPr lang="en-US" dirty="0"/>
          </a:p>
        </p:txBody>
      </p:sp>
      <p:sp>
        <p:nvSpPr>
          <p:cNvPr id="2" name="Content Placeholder 1"/>
          <p:cNvSpPr>
            <a:spLocks noGrp="1"/>
          </p:cNvSpPr>
          <p:nvPr>
            <p:ph sz="quarter" idx="10"/>
          </p:nvPr>
        </p:nvSpPr>
        <p:spPr>
          <a:xfrm>
            <a:off x="274638" y="1214438"/>
            <a:ext cx="11887200" cy="3914918"/>
          </a:xfrm>
          <a:prstGeom prst="rect">
            <a:avLst/>
          </a:prstGeom>
        </p:spPr>
        <p:txBody>
          <a:bodyPr/>
          <a:lstStyle/>
          <a:p>
            <a:endParaRPr lang="nl-NL" dirty="0" smtClean="0"/>
          </a:p>
          <a:p>
            <a:r>
              <a:rPr lang="nl-NL" dirty="0" smtClean="0"/>
              <a:t>Separate clustered database</a:t>
            </a:r>
          </a:p>
          <a:p>
            <a:pPr lvl="1"/>
            <a:r>
              <a:rPr lang="nl-NL" dirty="0" smtClean="0"/>
              <a:t>Service was already in-place</a:t>
            </a:r>
          </a:p>
          <a:p>
            <a:r>
              <a:rPr lang="nl-NL" dirty="0" smtClean="0"/>
              <a:t>Size calculation</a:t>
            </a:r>
          </a:p>
          <a:p>
            <a:pPr lvl="1"/>
            <a:r>
              <a:rPr lang="en-US" dirty="0" smtClean="0"/>
              <a:t>Size </a:t>
            </a:r>
            <a:r>
              <a:rPr lang="en-US" dirty="0"/>
              <a:t>of DB </a:t>
            </a:r>
            <a:r>
              <a:rPr lang="en-US" dirty="0" smtClean="0"/>
              <a:t>= 250 packages * </a:t>
            </a:r>
            <a:r>
              <a:rPr lang="en-US" dirty="0"/>
              <a:t>1Mb </a:t>
            </a:r>
            <a:r>
              <a:rPr lang="en-US" dirty="0" smtClean="0"/>
              <a:t>average manifest * </a:t>
            </a:r>
            <a:r>
              <a:rPr lang="en-US" dirty="0"/>
              <a:t>(2 </a:t>
            </a:r>
            <a:r>
              <a:rPr lang="en-US" dirty="0" smtClean="0"/>
              <a:t>customizations+ 4 constant) </a:t>
            </a:r>
            <a:r>
              <a:rPr lang="en-US" dirty="0"/>
              <a:t>= 1500Mb (1,5Gb</a:t>
            </a:r>
            <a:r>
              <a:rPr lang="en-US" dirty="0" smtClean="0"/>
              <a:t>)</a:t>
            </a:r>
          </a:p>
          <a:p>
            <a:r>
              <a:rPr lang="nl-NL" dirty="0" smtClean="0"/>
              <a:t>Standard backup and restore procedures</a:t>
            </a:r>
            <a:endParaRPr lang="en-US" dirty="0"/>
          </a:p>
        </p:txBody>
      </p:sp>
      <p:pic>
        <p:nvPicPr>
          <p:cNvPr id="4" name="Picture 3"/>
          <p:cNvPicPr>
            <a:picLocks noChangeAspect="1"/>
          </p:cNvPicPr>
          <p:nvPr/>
        </p:nvPicPr>
        <p:blipFill>
          <a:blip r:embed="rId2"/>
          <a:stretch>
            <a:fillRect/>
          </a:stretch>
        </p:blipFill>
        <p:spPr>
          <a:xfrm>
            <a:off x="8421482" y="755684"/>
            <a:ext cx="2135116" cy="2330048"/>
          </a:xfrm>
          <a:prstGeom prst="rect">
            <a:avLst/>
          </a:prstGeom>
        </p:spPr>
      </p:pic>
    </p:spTree>
    <p:extLst>
      <p:ext uri="{BB962C8B-B14F-4D97-AF65-F5344CB8AC3E}">
        <p14:creationId xmlns:p14="http://schemas.microsoft.com/office/powerpoint/2010/main" val="199819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Design Decisions – Management Server</a:t>
            </a:r>
            <a:endParaRPr lang="en-US" dirty="0"/>
          </a:p>
        </p:txBody>
      </p:sp>
      <p:sp>
        <p:nvSpPr>
          <p:cNvPr id="2" name="Content Placeholder 1"/>
          <p:cNvSpPr>
            <a:spLocks noGrp="1"/>
          </p:cNvSpPr>
          <p:nvPr>
            <p:ph sz="quarter" idx="10"/>
          </p:nvPr>
        </p:nvSpPr>
        <p:spPr>
          <a:xfrm>
            <a:off x="274638" y="1214438"/>
            <a:ext cx="11887200" cy="4395049"/>
          </a:xfrm>
          <a:prstGeom prst="rect">
            <a:avLst/>
          </a:prstGeom>
        </p:spPr>
        <p:txBody>
          <a:bodyPr/>
          <a:lstStyle/>
          <a:p>
            <a:endParaRPr lang="nl-NL" dirty="0" smtClean="0"/>
          </a:p>
          <a:p>
            <a:r>
              <a:rPr lang="nl-NL" dirty="0" smtClean="0"/>
              <a:t>Two separate </a:t>
            </a:r>
            <a:r>
              <a:rPr lang="nl-NL" dirty="0"/>
              <a:t>Management </a:t>
            </a:r>
            <a:r>
              <a:rPr lang="nl-NL" dirty="0" smtClean="0"/>
              <a:t>Servers</a:t>
            </a:r>
          </a:p>
          <a:p>
            <a:pPr lvl="1"/>
            <a:r>
              <a:rPr lang="nl-NL" dirty="0" smtClean="0"/>
              <a:t>One on each site</a:t>
            </a:r>
          </a:p>
          <a:p>
            <a:pPr lvl="1"/>
            <a:r>
              <a:rPr lang="nl-NL" dirty="0" smtClean="0"/>
              <a:t>Not high available; not critical </a:t>
            </a:r>
            <a:r>
              <a:rPr lang="nl-NL" dirty="0"/>
              <a:t>in the </a:t>
            </a:r>
            <a:r>
              <a:rPr lang="nl-NL" dirty="0" smtClean="0"/>
              <a:t>environment</a:t>
            </a:r>
            <a:endParaRPr lang="nl-NL" dirty="0"/>
          </a:p>
          <a:p>
            <a:r>
              <a:rPr lang="nl-NL" dirty="0" smtClean="0"/>
              <a:t>No backup</a:t>
            </a:r>
          </a:p>
          <a:p>
            <a:pPr lvl="1"/>
            <a:r>
              <a:rPr lang="nl-NL" dirty="0"/>
              <a:t>Holds </a:t>
            </a:r>
            <a:r>
              <a:rPr lang="nl-NL" dirty="0" smtClean="0"/>
              <a:t>no data (all in database)</a:t>
            </a:r>
          </a:p>
          <a:p>
            <a:pPr lvl="1"/>
            <a:r>
              <a:rPr lang="nl-NL" dirty="0" smtClean="0"/>
              <a:t>Use snapshot or rebuild in case of failure</a:t>
            </a:r>
          </a:p>
          <a:p>
            <a:endParaRPr lang="en-US" dirty="0"/>
          </a:p>
        </p:txBody>
      </p:sp>
      <p:pic>
        <p:nvPicPr>
          <p:cNvPr id="4" name="Picture 3"/>
          <p:cNvPicPr>
            <a:picLocks noChangeAspect="1"/>
          </p:cNvPicPr>
          <p:nvPr/>
        </p:nvPicPr>
        <p:blipFill>
          <a:blip r:embed="rId2"/>
          <a:stretch>
            <a:fillRect/>
          </a:stretch>
        </p:blipFill>
        <p:spPr>
          <a:xfrm>
            <a:off x="8875010" y="1334529"/>
            <a:ext cx="2129803" cy="1747692"/>
          </a:xfrm>
          <a:prstGeom prst="rect">
            <a:avLst/>
          </a:prstGeom>
        </p:spPr>
      </p:pic>
    </p:spTree>
    <p:extLst>
      <p:ext uri="{BB962C8B-B14F-4D97-AF65-F5344CB8AC3E}">
        <p14:creationId xmlns:p14="http://schemas.microsoft.com/office/powerpoint/2010/main" val="1733372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12439" y="1977688"/>
            <a:ext cx="2180342" cy="1773528"/>
          </a:xfrm>
          <a:prstGeom prst="rect">
            <a:avLst/>
          </a:prstGeom>
        </p:spPr>
      </p:pic>
      <p:sp>
        <p:nvSpPr>
          <p:cNvPr id="3" name="Title 2"/>
          <p:cNvSpPr>
            <a:spLocks noGrp="1"/>
          </p:cNvSpPr>
          <p:nvPr>
            <p:ph type="title"/>
          </p:nvPr>
        </p:nvSpPr>
        <p:spPr/>
        <p:txBody>
          <a:bodyPr/>
          <a:lstStyle/>
          <a:p>
            <a:r>
              <a:rPr lang="nl-NL" dirty="0" smtClean="0"/>
              <a:t>Design Decisions – Publishing Server</a:t>
            </a:r>
            <a:endParaRPr lang="en-US" dirty="0"/>
          </a:p>
        </p:txBody>
      </p:sp>
      <p:sp>
        <p:nvSpPr>
          <p:cNvPr id="2" name="Content Placeholder 1"/>
          <p:cNvSpPr>
            <a:spLocks noGrp="1"/>
          </p:cNvSpPr>
          <p:nvPr>
            <p:ph sz="quarter" idx="10"/>
          </p:nvPr>
        </p:nvSpPr>
        <p:spPr>
          <a:xfrm>
            <a:off x="274638" y="1214438"/>
            <a:ext cx="11887200" cy="3988784"/>
          </a:xfrm>
          <a:prstGeom prst="rect">
            <a:avLst/>
          </a:prstGeom>
        </p:spPr>
        <p:txBody>
          <a:bodyPr/>
          <a:lstStyle/>
          <a:p>
            <a:endParaRPr lang="nl-NL" dirty="0" smtClean="0"/>
          </a:p>
          <a:p>
            <a:r>
              <a:rPr lang="nl-NL" dirty="0" smtClean="0"/>
              <a:t>Four separate Publishing Servers </a:t>
            </a:r>
          </a:p>
          <a:p>
            <a:pPr lvl="1"/>
            <a:r>
              <a:rPr lang="nl-NL" dirty="0" smtClean="0"/>
              <a:t>Two at each site; expand on demand</a:t>
            </a:r>
          </a:p>
          <a:p>
            <a:pPr lvl="1"/>
            <a:r>
              <a:rPr lang="nl-NL" dirty="0" smtClean="0"/>
              <a:t>Accessible through Load Balancer</a:t>
            </a:r>
          </a:p>
          <a:p>
            <a:r>
              <a:rPr lang="nl-NL" dirty="0" smtClean="0"/>
              <a:t>Combined with Streaming Server role</a:t>
            </a:r>
          </a:p>
          <a:p>
            <a:pPr lvl="1"/>
            <a:r>
              <a:rPr lang="nl-NL" dirty="0" smtClean="0"/>
              <a:t>HTTP</a:t>
            </a:r>
            <a:r>
              <a:rPr lang="nl-NL" dirty="0"/>
              <a:t> </a:t>
            </a:r>
            <a:r>
              <a:rPr lang="nl-NL" dirty="0" smtClean="0"/>
              <a:t>streaming only</a:t>
            </a:r>
          </a:p>
          <a:p>
            <a:r>
              <a:rPr lang="nl-NL" dirty="0" smtClean="0"/>
              <a:t>Content replication through DFSR</a:t>
            </a:r>
            <a:endParaRPr lang="en-US" dirty="0"/>
          </a:p>
        </p:txBody>
      </p:sp>
      <p:pic>
        <p:nvPicPr>
          <p:cNvPr id="4" name="Picture 3"/>
          <p:cNvPicPr>
            <a:picLocks noChangeAspect="1"/>
          </p:cNvPicPr>
          <p:nvPr/>
        </p:nvPicPr>
        <p:blipFill>
          <a:blip r:embed="rId3"/>
          <a:stretch>
            <a:fillRect/>
          </a:stretch>
        </p:blipFill>
        <p:spPr>
          <a:xfrm>
            <a:off x="9012439" y="1214438"/>
            <a:ext cx="2166902" cy="1762596"/>
          </a:xfrm>
          <a:prstGeom prst="rect">
            <a:avLst/>
          </a:prstGeom>
        </p:spPr>
      </p:pic>
    </p:spTree>
    <p:extLst>
      <p:ext uri="{BB962C8B-B14F-4D97-AF65-F5344CB8AC3E}">
        <p14:creationId xmlns:p14="http://schemas.microsoft.com/office/powerpoint/2010/main" val="1151477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Design Decision – Load Balancer</a:t>
            </a:r>
            <a:endParaRPr lang="en-US" dirty="0"/>
          </a:p>
        </p:txBody>
      </p:sp>
      <p:sp>
        <p:nvSpPr>
          <p:cNvPr id="2" name="Content Placeholder 1"/>
          <p:cNvSpPr>
            <a:spLocks noGrp="1"/>
          </p:cNvSpPr>
          <p:nvPr>
            <p:ph sz="quarter" idx="10"/>
          </p:nvPr>
        </p:nvSpPr>
        <p:spPr>
          <a:xfrm>
            <a:off x="274638" y="1214438"/>
            <a:ext cx="11887200" cy="5343001"/>
          </a:xfrm>
          <a:prstGeom prst="rect">
            <a:avLst/>
          </a:prstGeom>
        </p:spPr>
        <p:txBody>
          <a:bodyPr/>
          <a:lstStyle/>
          <a:p>
            <a:r>
              <a:rPr lang="nl-NL" dirty="0" smtClean="0"/>
              <a:t>Three primary goals:</a:t>
            </a:r>
          </a:p>
          <a:p>
            <a:pPr lvl="1"/>
            <a:r>
              <a:rPr lang="en-US" b="1" dirty="0" smtClean="0"/>
              <a:t>Performance </a:t>
            </a:r>
            <a:r>
              <a:rPr lang="en-US" dirty="0" smtClean="0"/>
              <a:t>- load </a:t>
            </a:r>
            <a:r>
              <a:rPr lang="en-US" dirty="0"/>
              <a:t>is divided between multiple </a:t>
            </a:r>
            <a:r>
              <a:rPr lang="en-US" dirty="0" smtClean="0"/>
              <a:t>targets</a:t>
            </a:r>
            <a:endParaRPr lang="en-US" dirty="0"/>
          </a:p>
          <a:p>
            <a:pPr lvl="1"/>
            <a:r>
              <a:rPr lang="en-US" b="1" dirty="0" smtClean="0"/>
              <a:t>Scalability</a:t>
            </a:r>
            <a:r>
              <a:rPr lang="en-US" dirty="0" smtClean="0"/>
              <a:t> - easy </a:t>
            </a:r>
            <a:r>
              <a:rPr lang="en-US" dirty="0"/>
              <a:t>to add additional </a:t>
            </a:r>
            <a:r>
              <a:rPr lang="en-US" dirty="0" smtClean="0"/>
              <a:t>servers when required</a:t>
            </a:r>
            <a:endParaRPr lang="en-US" dirty="0"/>
          </a:p>
          <a:p>
            <a:pPr lvl="1"/>
            <a:r>
              <a:rPr lang="en-US" b="1" dirty="0" smtClean="0"/>
              <a:t>Availability</a:t>
            </a:r>
            <a:r>
              <a:rPr lang="en-US" dirty="0" smtClean="0"/>
              <a:t> – unavailability is detected </a:t>
            </a:r>
            <a:r>
              <a:rPr lang="en-US" dirty="0"/>
              <a:t>and </a:t>
            </a:r>
            <a:r>
              <a:rPr lang="en-US" dirty="0" smtClean="0"/>
              <a:t>handled</a:t>
            </a:r>
          </a:p>
          <a:p>
            <a:endParaRPr lang="nl-NL" dirty="0" smtClean="0"/>
          </a:p>
          <a:p>
            <a:r>
              <a:rPr lang="nl-NL" dirty="0" smtClean="0"/>
              <a:t>Cisco ACE 4710</a:t>
            </a:r>
          </a:p>
          <a:p>
            <a:pPr lvl="1"/>
            <a:r>
              <a:rPr lang="nl-NL" dirty="0" smtClean="0"/>
              <a:t>One at each site (was already present)</a:t>
            </a:r>
          </a:p>
          <a:p>
            <a:pPr lvl="1"/>
            <a:r>
              <a:rPr lang="nl-NL" dirty="0" smtClean="0"/>
              <a:t>Active – Passive context at each site (failover)</a:t>
            </a:r>
          </a:p>
          <a:p>
            <a:pPr lvl="1"/>
            <a:r>
              <a:rPr lang="nl-NL" dirty="0" smtClean="0"/>
              <a:t>Easy availability check through HTTP (port 80 and 81*)</a:t>
            </a:r>
          </a:p>
          <a:p>
            <a:pPr lvl="1"/>
            <a:r>
              <a:rPr lang="nl-NL" dirty="0" smtClean="0"/>
              <a:t>Stickyness (device affinity) can be set accordingly</a:t>
            </a:r>
          </a:p>
          <a:p>
            <a:pPr marL="582873" lvl="1" indent="0">
              <a:buNone/>
            </a:pPr>
            <a:endParaRPr lang="en-US" dirty="0"/>
          </a:p>
        </p:txBody>
      </p:sp>
      <p:sp>
        <p:nvSpPr>
          <p:cNvPr id="4" name="TextBox 3"/>
          <p:cNvSpPr txBox="1"/>
          <p:nvPr/>
        </p:nvSpPr>
        <p:spPr>
          <a:xfrm>
            <a:off x="5654513" y="6570089"/>
            <a:ext cx="6986906" cy="382308"/>
          </a:xfrm>
          <a:prstGeom prst="rect">
            <a:avLst/>
          </a:prstGeom>
          <a:noFill/>
        </p:spPr>
        <p:txBody>
          <a:bodyPr wrap="none" rtlCol="0">
            <a:spAutoFit/>
          </a:bodyPr>
          <a:lstStyle/>
          <a:p>
            <a:r>
              <a:rPr lang="nl-NL" sz="1836" dirty="0"/>
              <a:t>* Depends on configuration for Streaming and Publishing Server</a:t>
            </a:r>
            <a:endParaRPr lang="en-US" sz="1836" dirty="0" err="1"/>
          </a:p>
        </p:txBody>
      </p:sp>
    </p:spTree>
    <p:extLst>
      <p:ext uri="{BB962C8B-B14F-4D97-AF65-F5344CB8AC3E}">
        <p14:creationId xmlns:p14="http://schemas.microsoft.com/office/powerpoint/2010/main" val="353607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Design Decision - General</a:t>
            </a:r>
            <a:endParaRPr lang="en-US" dirty="0"/>
          </a:p>
        </p:txBody>
      </p:sp>
      <p:sp>
        <p:nvSpPr>
          <p:cNvPr id="2" name="Content Placeholder 1"/>
          <p:cNvSpPr>
            <a:spLocks noGrp="1"/>
          </p:cNvSpPr>
          <p:nvPr>
            <p:ph sz="quarter" idx="10"/>
          </p:nvPr>
        </p:nvSpPr>
        <p:spPr>
          <a:prstGeom prst="rect">
            <a:avLst/>
          </a:prstGeom>
        </p:spPr>
        <p:txBody>
          <a:bodyPr/>
          <a:lstStyle/>
          <a:p>
            <a:r>
              <a:rPr lang="nl-NL" dirty="0" smtClean="0"/>
              <a:t>No Reporting Server</a:t>
            </a:r>
          </a:p>
          <a:p>
            <a:pPr lvl="1"/>
            <a:r>
              <a:rPr lang="nl-NL" dirty="0" smtClean="0"/>
              <a:t>Reporting is handled by another solution</a:t>
            </a:r>
          </a:p>
          <a:p>
            <a:r>
              <a:rPr lang="nl-NL" dirty="0" smtClean="0"/>
              <a:t>All servers are virtualized</a:t>
            </a:r>
          </a:p>
          <a:p>
            <a:pPr lvl="1"/>
            <a:r>
              <a:rPr lang="nl-NL" dirty="0" smtClean="0"/>
              <a:t>Standard company procedure</a:t>
            </a:r>
          </a:p>
          <a:p>
            <a:pPr lvl="1"/>
            <a:r>
              <a:rPr lang="nl-NL" dirty="0" smtClean="0"/>
              <a:t>VMWare ESXi</a:t>
            </a:r>
          </a:p>
          <a:p>
            <a:pPr lvl="1"/>
            <a:r>
              <a:rPr lang="nl-NL" dirty="0" smtClean="0"/>
              <a:t>Windows Server 2008 R2 SP1</a:t>
            </a:r>
          </a:p>
          <a:p>
            <a:pPr lvl="1"/>
            <a:r>
              <a:rPr lang="nl-NL" dirty="0" smtClean="0"/>
              <a:t>1 vCPU@2Ghz; 4GB Memory; </a:t>
            </a:r>
          </a:p>
          <a:p>
            <a:pPr lvl="1"/>
            <a:r>
              <a:rPr lang="nl-NL" dirty="0" smtClean="0"/>
              <a:t>30Gb OS / 200Gb Data (Publ/Str) HDD</a:t>
            </a:r>
          </a:p>
          <a:p>
            <a:r>
              <a:rPr lang="nl-NL" dirty="0" smtClean="0"/>
              <a:t>Shared Content Store for VDI</a:t>
            </a:r>
            <a:endParaRPr lang="en-US" dirty="0"/>
          </a:p>
        </p:txBody>
      </p:sp>
    </p:spTree>
    <p:extLst>
      <p:ext uri="{BB962C8B-B14F-4D97-AF65-F5344CB8AC3E}">
        <p14:creationId xmlns:p14="http://schemas.microsoft.com/office/powerpoint/2010/main" val="1351875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71796" y="1367459"/>
            <a:ext cx="9092883" cy="4880659"/>
          </a:xfrm>
          <a:prstGeom prst="rect">
            <a:avLst/>
          </a:prstGeom>
        </p:spPr>
        <p:txBody>
          <a:bodyPr/>
          <a:lstStyle/>
          <a:p>
            <a:endParaRPr lang="en-US"/>
          </a:p>
        </p:txBody>
      </p:sp>
      <p:sp>
        <p:nvSpPr>
          <p:cNvPr id="3" name="Title 2"/>
          <p:cNvSpPr>
            <a:spLocks noGrp="1"/>
          </p:cNvSpPr>
          <p:nvPr>
            <p:ph type="title"/>
          </p:nvPr>
        </p:nvSpPr>
        <p:spPr/>
        <p:txBody>
          <a:bodyPr/>
          <a:lstStyle/>
          <a:p>
            <a:r>
              <a:rPr lang="nl-NL" dirty="0" smtClean="0"/>
              <a:t>App-V 4.6?</a:t>
            </a:r>
            <a:endParaRPr lang="en-US" dirty="0"/>
          </a:p>
        </p:txBody>
      </p:sp>
      <p:pic>
        <p:nvPicPr>
          <p:cNvPr id="1026" name="Picture 2" descr="http://static.guim.co.uk/sys-images/Guardian/Pix/pictures/2011/12/13/1323797519857/Raised-hands-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514" y="1407380"/>
            <a:ext cx="8134432" cy="488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76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0" dirty="0" smtClean="0"/>
              <a:t>Now...our experience?</a:t>
            </a:r>
            <a:endParaRPr lang="en-US" b="0" dirty="0"/>
          </a:p>
        </p:txBody>
      </p:sp>
    </p:spTree>
    <p:extLst>
      <p:ext uri="{BB962C8B-B14F-4D97-AF65-F5344CB8AC3E}">
        <p14:creationId xmlns:p14="http://schemas.microsoft.com/office/powerpoint/2010/main" val="394790731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AppSense</a:t>
            </a:r>
            <a:endParaRPr lang="en-US" dirty="0"/>
          </a:p>
        </p:txBody>
      </p:sp>
      <p:sp>
        <p:nvSpPr>
          <p:cNvPr id="2" name="Content Placeholder 1"/>
          <p:cNvSpPr>
            <a:spLocks noGrp="1"/>
          </p:cNvSpPr>
          <p:nvPr>
            <p:ph sz="quarter" idx="10"/>
          </p:nvPr>
        </p:nvSpPr>
        <p:spPr>
          <a:prstGeom prst="rect">
            <a:avLst/>
          </a:prstGeom>
        </p:spPr>
        <p:txBody>
          <a:bodyPr/>
          <a:lstStyle/>
          <a:p>
            <a:r>
              <a:rPr lang="nl-NL" dirty="0"/>
              <a:t>No </a:t>
            </a:r>
            <a:r>
              <a:rPr lang="nl-NL" dirty="0" smtClean="0"/>
              <a:t>issues </a:t>
            </a:r>
            <a:r>
              <a:rPr lang="nl-NL" dirty="0"/>
              <a:t>with Environment Manager or Personalization Server</a:t>
            </a:r>
          </a:p>
          <a:p>
            <a:pPr lvl="1"/>
            <a:r>
              <a:rPr lang="nl-NL" dirty="0"/>
              <a:t>Works for both Policy Configuration and User Personalization</a:t>
            </a:r>
          </a:p>
          <a:p>
            <a:r>
              <a:rPr lang="nl-NL" dirty="0"/>
              <a:t>Register executable just like any other application</a:t>
            </a:r>
          </a:p>
          <a:p>
            <a:pPr lvl="1"/>
            <a:r>
              <a:rPr lang="en-US" dirty="0"/>
              <a:t>Shortcuts can even be disabled from App-V Management Console</a:t>
            </a:r>
            <a:endParaRPr lang="nl-NL" dirty="0"/>
          </a:p>
          <a:p>
            <a:endParaRPr lang="en-US" dirty="0"/>
          </a:p>
        </p:txBody>
      </p:sp>
    </p:spTree>
    <p:extLst>
      <p:ext uri="{BB962C8B-B14F-4D97-AF65-F5344CB8AC3E}">
        <p14:creationId xmlns:p14="http://schemas.microsoft.com/office/powerpoint/2010/main" val="2900379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AppSense (optimized)</a:t>
            </a:r>
            <a:endParaRPr lang="en-US" dirty="0"/>
          </a:p>
        </p:txBody>
      </p:sp>
      <p:sp>
        <p:nvSpPr>
          <p:cNvPr id="2" name="Content Placeholder 1"/>
          <p:cNvSpPr>
            <a:spLocks noGrp="1"/>
          </p:cNvSpPr>
          <p:nvPr>
            <p:ph sz="quarter" idx="10"/>
          </p:nvPr>
        </p:nvSpPr>
        <p:spPr>
          <a:prstGeom prst="rect">
            <a:avLst/>
          </a:prstGeom>
        </p:spPr>
        <p:txBody>
          <a:bodyPr/>
          <a:lstStyle/>
          <a:p>
            <a:r>
              <a:rPr lang="nl-NL" dirty="0"/>
              <a:t>Additional excludes in Personalization Server</a:t>
            </a:r>
          </a:p>
          <a:p>
            <a:pPr lvl="1"/>
            <a:r>
              <a:rPr lang="nl-NL" dirty="0"/>
              <a:t>HKEY_CURRENT_USER\Software\Microsoft\AppV</a:t>
            </a:r>
          </a:p>
          <a:p>
            <a:pPr lvl="1"/>
            <a:r>
              <a:rPr lang="nl-NL" dirty="0"/>
              <a:t>{CSIDL_COMMON_APPDATA}\App-V</a:t>
            </a:r>
          </a:p>
          <a:p>
            <a:endParaRPr lang="en-US" dirty="0"/>
          </a:p>
          <a:p>
            <a:r>
              <a:rPr lang="en-US" dirty="0"/>
              <a:t>Additional accessible items with Trusted Ownership disabled in </a:t>
            </a:r>
            <a:r>
              <a:rPr lang="nl-NL" dirty="0"/>
              <a:t>Application Manager</a:t>
            </a:r>
          </a:p>
          <a:p>
            <a:pPr lvl="1"/>
            <a:r>
              <a:rPr lang="nl-NL" dirty="0"/>
              <a:t>%LocalAppData%\Microsoft\AppV\Client</a:t>
            </a:r>
          </a:p>
          <a:p>
            <a:pPr lvl="1"/>
            <a:r>
              <a:rPr lang="nl-NL" dirty="0"/>
              <a:t>%ProgramData%\App-V</a:t>
            </a:r>
          </a:p>
          <a:p>
            <a:pPr lvl="1"/>
            <a:r>
              <a:rPr lang="nl-NL" dirty="0"/>
              <a:t>%ProgramData%\Microsoft\AppV</a:t>
            </a:r>
          </a:p>
          <a:p>
            <a:endParaRPr lang="en-US" sz="3264" dirty="0"/>
          </a:p>
        </p:txBody>
      </p:sp>
    </p:spTree>
    <p:extLst>
      <p:ext uri="{BB962C8B-B14F-4D97-AF65-F5344CB8AC3E}">
        <p14:creationId xmlns:p14="http://schemas.microsoft.com/office/powerpoint/2010/main" val="2525541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Sequencing</a:t>
            </a:r>
            <a:endParaRPr lang="en-US" dirty="0"/>
          </a:p>
        </p:txBody>
      </p:sp>
      <p:sp>
        <p:nvSpPr>
          <p:cNvPr id="5" name="Content Placeholder 4"/>
          <p:cNvSpPr>
            <a:spLocks noGrp="1"/>
          </p:cNvSpPr>
          <p:nvPr>
            <p:ph sz="quarter" idx="10"/>
          </p:nvPr>
        </p:nvSpPr>
        <p:spPr>
          <a:xfrm>
            <a:off x="274638" y="1214438"/>
            <a:ext cx="11887200" cy="4395049"/>
          </a:xfrm>
          <a:prstGeom prst="rect">
            <a:avLst/>
          </a:prstGeom>
        </p:spPr>
        <p:txBody>
          <a:bodyPr/>
          <a:lstStyle/>
          <a:p>
            <a:r>
              <a:rPr lang="nl-NL" dirty="0" smtClean="0"/>
              <a:t>Process flow and wizard </a:t>
            </a:r>
            <a:r>
              <a:rPr lang="nl-NL" dirty="0"/>
              <a:t>are almost the same</a:t>
            </a:r>
          </a:p>
          <a:p>
            <a:pPr lvl="1"/>
            <a:r>
              <a:rPr lang="nl-NL" dirty="0" smtClean="0"/>
              <a:t>Shortcuts and filetypes customization is no longer in the wizard</a:t>
            </a:r>
          </a:p>
          <a:p>
            <a:pPr lvl="1"/>
            <a:r>
              <a:rPr lang="nl-NL" dirty="0" smtClean="0"/>
              <a:t>Editor shows only one Files tab (but misses </a:t>
            </a:r>
            <a:r>
              <a:rPr lang="nl-NL" dirty="0"/>
              <a:t>date/time, size </a:t>
            </a:r>
            <a:r>
              <a:rPr lang="nl-NL" dirty="0" smtClean="0"/>
              <a:t>info)</a:t>
            </a:r>
          </a:p>
          <a:p>
            <a:r>
              <a:rPr lang="nl-NL" dirty="0"/>
              <a:t>Converter is easily scriptable through </a:t>
            </a:r>
            <a:r>
              <a:rPr lang="nl-NL" dirty="0" smtClean="0"/>
              <a:t>PoSh</a:t>
            </a:r>
          </a:p>
          <a:p>
            <a:pPr lvl="1"/>
            <a:r>
              <a:rPr lang="nl-NL" dirty="0" smtClean="0"/>
              <a:t>Package model changes may require additional work</a:t>
            </a:r>
          </a:p>
          <a:p>
            <a:pPr lvl="1"/>
            <a:r>
              <a:rPr lang="nl-NL" dirty="0" smtClean="0"/>
              <a:t>OSD </a:t>
            </a:r>
            <a:r>
              <a:rPr lang="nl-NL" dirty="0"/>
              <a:t>is per application; XML is per package</a:t>
            </a:r>
          </a:p>
          <a:p>
            <a:endParaRPr lang="nl-NL" dirty="0"/>
          </a:p>
          <a:p>
            <a:endParaRPr lang="en-US" dirty="0"/>
          </a:p>
        </p:txBody>
      </p:sp>
    </p:spTree>
    <p:extLst>
      <p:ext uri="{BB962C8B-B14F-4D97-AF65-F5344CB8AC3E}">
        <p14:creationId xmlns:p14="http://schemas.microsoft.com/office/powerpoint/2010/main" val="1331333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648301447"/>
              </p:ext>
            </p:extLst>
          </p:nvPr>
        </p:nvGraphicFramePr>
        <p:xfrm>
          <a:off x="811370" y="1109162"/>
          <a:ext cx="10586432" cy="5487709"/>
        </p:xfrm>
        <a:graphic>
          <a:graphicData uri="http://schemas.openxmlformats.org/drawingml/2006/table">
            <a:tbl>
              <a:tblPr firstRow="1" bandRow="1">
                <a:tableStyleId>{5C22544A-7EE6-4342-B048-85BDC9FD1C3A}</a:tableStyleId>
              </a:tblPr>
              <a:tblGrid>
                <a:gridCol w="4361941"/>
                <a:gridCol w="2018412"/>
                <a:gridCol w="2018412"/>
                <a:gridCol w="2187667"/>
              </a:tblGrid>
              <a:tr h="550098">
                <a:tc>
                  <a:txBody>
                    <a:bodyPr/>
                    <a:lstStyle/>
                    <a:p>
                      <a:r>
                        <a:rPr lang="nl-NL" sz="1600" dirty="0" smtClean="0"/>
                        <a:t>Properties</a:t>
                      </a:r>
                      <a:endParaRPr lang="en-US" sz="1600" dirty="0"/>
                    </a:p>
                  </a:txBody>
                  <a:tcPr marL="93260" marR="93260" marT="46630" marB="46630"/>
                </a:tc>
                <a:tc>
                  <a:txBody>
                    <a:bodyPr/>
                    <a:lstStyle/>
                    <a:p>
                      <a:pPr algn="ctr"/>
                      <a:r>
                        <a:rPr lang="nl-NL" sz="1600" dirty="0" smtClean="0"/>
                        <a:t>Functionality</a:t>
                      </a:r>
                    </a:p>
                    <a:p>
                      <a:pPr algn="ctr"/>
                      <a:r>
                        <a:rPr lang="nl-NL" sz="1600" dirty="0" smtClean="0"/>
                        <a:t>Migrated</a:t>
                      </a:r>
                      <a:endParaRPr lang="en-US" sz="1600" dirty="0"/>
                    </a:p>
                  </a:txBody>
                  <a:tcPr marL="93260" marR="93260" marT="46630" marB="46630"/>
                </a:tc>
                <a:tc>
                  <a:txBody>
                    <a:bodyPr/>
                    <a:lstStyle/>
                    <a:p>
                      <a:pPr algn="ctr"/>
                      <a:r>
                        <a:rPr lang="nl-NL" sz="1600" dirty="0" smtClean="0"/>
                        <a:t>Detected / Reported</a:t>
                      </a:r>
                      <a:r>
                        <a:rPr lang="nl-NL" sz="1600" baseline="0" dirty="0" smtClean="0"/>
                        <a:t> </a:t>
                      </a:r>
                      <a:endParaRPr lang="en-US" sz="1600" dirty="0"/>
                    </a:p>
                  </a:txBody>
                  <a:tcPr marL="93260" marR="93260" marT="46630" marB="46630"/>
                </a:tc>
                <a:tc>
                  <a:txBody>
                    <a:bodyPr/>
                    <a:lstStyle/>
                    <a:p>
                      <a:pPr algn="ctr"/>
                      <a:r>
                        <a:rPr lang="nl-NL" sz="1600" dirty="0" smtClean="0"/>
                        <a:t>Impact</a:t>
                      </a:r>
                      <a:endParaRPr lang="en-US" sz="1600" dirty="0"/>
                    </a:p>
                  </a:txBody>
                  <a:tcPr marL="93260" marR="93260" marT="46630" marB="46630"/>
                </a:tc>
              </a:tr>
              <a:tr h="376927">
                <a:tc>
                  <a:txBody>
                    <a:bodyPr/>
                    <a:lstStyle/>
                    <a:p>
                      <a:r>
                        <a:rPr lang="nl-NL" sz="1600" dirty="0" smtClean="0"/>
                        <a:t>App-</a:t>
                      </a:r>
                      <a:r>
                        <a:rPr lang="nl-NL" sz="1600" baseline="0" dirty="0" smtClean="0"/>
                        <a:t>V 4.5 Packages and lower</a:t>
                      </a:r>
                      <a:endParaRPr lang="en-US" sz="1600" dirty="0"/>
                    </a:p>
                  </a:txBody>
                  <a:tcPr marL="93260" marR="93260" marT="46630" marB="46630"/>
                </a:tc>
                <a:tc>
                  <a:txBody>
                    <a:bodyPr/>
                    <a:lstStyle/>
                    <a:p>
                      <a:pPr algn="ctr"/>
                      <a:r>
                        <a:rPr lang="nl-NL" sz="2000" dirty="0" smtClean="0">
                          <a:solidFill>
                            <a:srgbClr val="FF0000"/>
                          </a:solidFill>
                          <a:sym typeface="Wingdings" panose="05000000000000000000" pitchFamily="2" charset="2"/>
                        </a:rPr>
                        <a:t></a:t>
                      </a:r>
                      <a:endParaRPr lang="en-US" sz="2000" dirty="0">
                        <a:solidFill>
                          <a:srgbClr val="FF0000"/>
                        </a:solidFill>
                      </a:endParaRPr>
                    </a:p>
                  </a:txBody>
                  <a:tcPr marL="93260" marR="93260" marT="46630" marB="46630"/>
                </a:tc>
                <a:tc>
                  <a:txBody>
                    <a:bodyPr/>
                    <a:lstStyle/>
                    <a:p>
                      <a:pPr algn="ctr"/>
                      <a:r>
                        <a:rPr lang="nl-NL" sz="2000" dirty="0" smtClean="0">
                          <a:solidFill>
                            <a:srgbClr val="00B050"/>
                          </a:solidFill>
                          <a:sym typeface="Wingdings" panose="05000000000000000000" pitchFamily="2" charset="2"/>
                        </a:rPr>
                        <a:t></a:t>
                      </a:r>
                      <a:endParaRPr lang="en-US" sz="2000" dirty="0">
                        <a:solidFill>
                          <a:srgbClr val="00B050"/>
                        </a:solidFill>
                      </a:endParaRPr>
                    </a:p>
                  </a:txBody>
                  <a:tcPr marL="93260" marR="93260" marT="46630" marB="46630"/>
                </a:tc>
                <a:tc>
                  <a:txBody>
                    <a:bodyPr/>
                    <a:lstStyle/>
                    <a:p>
                      <a:pPr algn="ctr"/>
                      <a:r>
                        <a:rPr lang="nl-NL" sz="1600" dirty="0" smtClean="0"/>
                        <a:t>Medium</a:t>
                      </a:r>
                      <a:endParaRPr lang="en-US" sz="1600" dirty="0"/>
                    </a:p>
                  </a:txBody>
                  <a:tcPr marL="93260" marR="93260" marT="46630" marB="46630"/>
                </a:tc>
              </a:tr>
              <a:tr h="376927">
                <a:tc>
                  <a:txBody>
                    <a:bodyPr/>
                    <a:lstStyle/>
                    <a:p>
                      <a:r>
                        <a:rPr lang="nl-NL" sz="1600" dirty="0" smtClean="0"/>
                        <a:t>&lt;OS&gt;</a:t>
                      </a:r>
                      <a:r>
                        <a:rPr lang="nl-NL" sz="1600" baseline="0" dirty="0" smtClean="0"/>
                        <a:t> tag Win7 and lower</a:t>
                      </a:r>
                      <a:endParaRPr lang="en-US" sz="1600" dirty="0"/>
                    </a:p>
                  </a:txBody>
                  <a:tcPr marL="93260" marR="93260" marT="46630" marB="46630"/>
                </a:tc>
                <a:tc>
                  <a:txBody>
                    <a:bodyPr/>
                    <a:lstStyle/>
                    <a:p>
                      <a:pPr algn="ctr"/>
                      <a:r>
                        <a:rPr lang="nl-NL" sz="2000" dirty="0" smtClean="0">
                          <a:solidFill>
                            <a:srgbClr val="FF0000"/>
                          </a:solidFill>
                          <a:sym typeface="Wingdings" panose="05000000000000000000" pitchFamily="2" charset="2"/>
                        </a:rPr>
                        <a:t></a:t>
                      </a:r>
                      <a:endParaRPr lang="en-US" sz="2000" dirty="0"/>
                    </a:p>
                  </a:txBody>
                  <a:tcPr marL="93260" marR="93260" marT="46630" marB="46630"/>
                </a:tc>
                <a:tc>
                  <a:txBody>
                    <a:bodyPr/>
                    <a:lstStyle/>
                    <a:p>
                      <a:pPr algn="ctr"/>
                      <a:r>
                        <a:rPr lang="nl-NL" sz="2000" dirty="0" smtClean="0">
                          <a:solidFill>
                            <a:srgbClr val="00B05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Medium</a:t>
                      </a:r>
                      <a:endParaRPr lang="en-US" sz="1600" kern="1200" dirty="0">
                        <a:solidFill>
                          <a:schemeClr val="dk1"/>
                        </a:solidFill>
                        <a:latin typeface="+mn-lt"/>
                        <a:ea typeface="+mn-ea"/>
                        <a:cs typeface="+mn-cs"/>
                      </a:endParaRPr>
                    </a:p>
                  </a:txBody>
                  <a:tcPr marL="93260" marR="93260" marT="46630" marB="46630"/>
                </a:tc>
              </a:tr>
              <a:tr h="376927">
                <a:tc>
                  <a:txBody>
                    <a:bodyPr/>
                    <a:lstStyle/>
                    <a:p>
                      <a:r>
                        <a:rPr lang="nl-NL" sz="1600" dirty="0" smtClean="0"/>
                        <a:t>Scripts from OSD</a:t>
                      </a:r>
                      <a:endParaRPr lang="en-US" sz="1600" dirty="0"/>
                    </a:p>
                  </a:txBody>
                  <a:tcPr marL="93260" marR="93260" marT="46630" marB="46630"/>
                </a:tc>
                <a:tc>
                  <a:txBody>
                    <a:bodyPr/>
                    <a:lstStyle/>
                    <a:p>
                      <a:pPr algn="ctr"/>
                      <a:r>
                        <a:rPr lang="nl-NL" sz="2000" dirty="0" smtClean="0">
                          <a:solidFill>
                            <a:srgbClr val="FF0000"/>
                          </a:solidFill>
                          <a:sym typeface="Wingdings" panose="05000000000000000000" pitchFamily="2" charset="2"/>
                        </a:rPr>
                        <a:t></a:t>
                      </a:r>
                      <a:endParaRPr lang="en-US" sz="2000" dirty="0"/>
                    </a:p>
                  </a:txBody>
                  <a:tcPr marL="93260" marR="93260" marT="46630" marB="46630"/>
                </a:tc>
                <a:tc>
                  <a:txBody>
                    <a:bodyPr/>
                    <a:lstStyle/>
                    <a:p>
                      <a:pPr algn="ctr"/>
                      <a:r>
                        <a:rPr lang="nl-NL" sz="2000" dirty="0" smtClean="0">
                          <a:solidFill>
                            <a:srgbClr val="00B05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Medium</a:t>
                      </a:r>
                      <a:endParaRPr lang="en-US" sz="1600" kern="1200" dirty="0">
                        <a:solidFill>
                          <a:schemeClr val="dk1"/>
                        </a:solidFill>
                        <a:latin typeface="+mn-lt"/>
                        <a:ea typeface="+mn-ea"/>
                        <a:cs typeface="+mn-cs"/>
                      </a:endParaRPr>
                    </a:p>
                  </a:txBody>
                  <a:tcPr marL="93260" marR="93260" marT="46630" marB="46630"/>
                </a:tc>
              </a:tr>
              <a:tr h="376927">
                <a:tc>
                  <a:txBody>
                    <a:bodyPr/>
                    <a:lstStyle/>
                    <a:p>
                      <a:r>
                        <a:rPr lang="nl-NL" sz="1600" dirty="0" smtClean="0"/>
                        <a:t>Registry from</a:t>
                      </a:r>
                      <a:r>
                        <a:rPr lang="nl-NL" sz="1600" baseline="0" dirty="0" smtClean="0"/>
                        <a:t> OSD</a:t>
                      </a:r>
                      <a:endParaRPr lang="en-US" sz="1600" dirty="0"/>
                    </a:p>
                  </a:txBody>
                  <a:tcPr marL="93260" marR="93260" marT="46630" marB="46630"/>
                </a:tc>
                <a:tc>
                  <a:txBody>
                    <a:bodyPr/>
                    <a:lstStyle/>
                    <a:p>
                      <a:pPr algn="ctr"/>
                      <a:r>
                        <a:rPr lang="nl-NL" sz="2000" dirty="0" smtClean="0">
                          <a:solidFill>
                            <a:srgbClr val="FF0000"/>
                          </a:solidFill>
                          <a:sym typeface="Wingdings" panose="05000000000000000000" pitchFamily="2" charset="2"/>
                        </a:rPr>
                        <a:t></a:t>
                      </a:r>
                      <a:endParaRPr lang="en-US" sz="2000" dirty="0"/>
                    </a:p>
                  </a:txBody>
                  <a:tcPr marL="93260" marR="93260" marT="46630" marB="46630"/>
                </a:tc>
                <a:tc>
                  <a:txBody>
                    <a:bodyPr/>
                    <a:lstStyle/>
                    <a:p>
                      <a:pPr algn="ctr"/>
                      <a:r>
                        <a:rPr lang="nl-NL" sz="2000" dirty="0" smtClean="0">
                          <a:solidFill>
                            <a:srgbClr val="00B05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Medium</a:t>
                      </a:r>
                      <a:endParaRPr lang="en-US" sz="1600" kern="1200" dirty="0">
                        <a:solidFill>
                          <a:schemeClr val="dk1"/>
                        </a:solidFill>
                        <a:latin typeface="+mn-lt"/>
                        <a:ea typeface="+mn-ea"/>
                        <a:cs typeface="+mn-cs"/>
                      </a:endParaRPr>
                    </a:p>
                  </a:txBody>
                  <a:tcPr marL="93260" marR="93260" marT="46630" marB="46630"/>
                </a:tc>
              </a:tr>
              <a:tr h="528109">
                <a:tc>
                  <a:txBody>
                    <a:bodyPr/>
                    <a:lstStyle/>
                    <a:p>
                      <a:r>
                        <a:rPr lang="nl-NL" sz="1600" dirty="0" smtClean="0"/>
                        <a:t>Dynamic</a:t>
                      </a:r>
                      <a:r>
                        <a:rPr lang="nl-NL" sz="1600" baseline="0" dirty="0" smtClean="0"/>
                        <a:t> Suiting Composition (DSC)</a:t>
                      </a:r>
                      <a:endParaRPr lang="en-US" sz="1600" dirty="0"/>
                    </a:p>
                  </a:txBody>
                  <a:tcPr marL="93260" marR="93260" marT="46630" marB="466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dirty="0" smtClean="0">
                          <a:solidFill>
                            <a:srgbClr val="FF0000"/>
                          </a:solidFill>
                          <a:sym typeface="Wingdings" panose="05000000000000000000" pitchFamily="2" charset="2"/>
                        </a:rPr>
                        <a:t></a:t>
                      </a:r>
                      <a:endParaRPr lang="en-US" sz="2000" dirty="0" smtClean="0"/>
                    </a:p>
                  </a:txBody>
                  <a:tcPr marL="93260" marR="93260" marT="46630" marB="46630"/>
                </a:tc>
                <a:tc>
                  <a:txBody>
                    <a:bodyPr/>
                    <a:lstStyle/>
                    <a:p>
                      <a:pPr algn="ctr"/>
                      <a:r>
                        <a:rPr lang="nl-NL" sz="2000" dirty="0" smtClean="0">
                          <a:solidFill>
                            <a:srgbClr val="00B05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Low</a:t>
                      </a:r>
                      <a:endParaRPr lang="en-US" sz="1600" kern="1200" dirty="0">
                        <a:solidFill>
                          <a:schemeClr val="dk1"/>
                        </a:solidFill>
                        <a:latin typeface="+mn-lt"/>
                        <a:ea typeface="+mn-ea"/>
                        <a:cs typeface="+mn-cs"/>
                      </a:endParaRPr>
                    </a:p>
                  </a:txBody>
                  <a:tcPr marL="93260" marR="93260" marT="46630" marB="46630"/>
                </a:tc>
              </a:tr>
              <a:tr h="376927">
                <a:tc>
                  <a:txBody>
                    <a:bodyPr/>
                    <a:lstStyle/>
                    <a:p>
                      <a:r>
                        <a:rPr lang="nl-NL" sz="1600" dirty="0" smtClean="0"/>
                        <a:t>Existing feature blocks</a:t>
                      </a:r>
                      <a:endParaRPr lang="en-US" sz="1600" dirty="0"/>
                    </a:p>
                  </a:txBody>
                  <a:tcPr marL="93260" marR="93260" marT="46630" marB="46630"/>
                </a:tc>
                <a:tc>
                  <a:txBody>
                    <a:bodyPr/>
                    <a:lstStyle/>
                    <a:p>
                      <a:pPr algn="ctr"/>
                      <a:r>
                        <a:rPr lang="nl-NL" sz="2000" dirty="0" smtClean="0">
                          <a:solidFill>
                            <a:srgbClr val="FF0000"/>
                          </a:solidFill>
                          <a:sym typeface="Wingdings" panose="05000000000000000000" pitchFamily="2" charset="2"/>
                        </a:rPr>
                        <a:t></a:t>
                      </a:r>
                      <a:endParaRPr lang="en-US" sz="2000" dirty="0"/>
                    </a:p>
                  </a:txBody>
                  <a:tcPr marL="93260" marR="93260" marT="46630" marB="46630"/>
                </a:tc>
                <a:tc>
                  <a:txBody>
                    <a:bodyPr/>
                    <a:lstStyle/>
                    <a:p>
                      <a:pPr algn="ctr"/>
                      <a:r>
                        <a:rPr lang="nl-NL" sz="2000" dirty="0" smtClean="0">
                          <a:solidFill>
                            <a:srgbClr val="FF000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Low*</a:t>
                      </a:r>
                      <a:endParaRPr lang="en-US" sz="1600" kern="1200" dirty="0">
                        <a:solidFill>
                          <a:schemeClr val="dk1"/>
                        </a:solidFill>
                        <a:latin typeface="+mn-lt"/>
                        <a:ea typeface="+mn-ea"/>
                        <a:cs typeface="+mn-cs"/>
                      </a:endParaRPr>
                    </a:p>
                  </a:txBody>
                  <a:tcPr marL="93260" marR="93260" marT="46630" marB="46630"/>
                </a:tc>
              </a:tr>
              <a:tr h="376927">
                <a:tc>
                  <a:txBody>
                    <a:bodyPr/>
                    <a:lstStyle/>
                    <a:p>
                      <a:r>
                        <a:rPr lang="nl-NL" sz="1600" dirty="0" smtClean="0"/>
                        <a:t>Terminate children</a:t>
                      </a:r>
                      <a:endParaRPr lang="en-US" sz="1600" dirty="0"/>
                    </a:p>
                  </a:txBody>
                  <a:tcPr marL="93260" marR="93260" marT="46630" marB="46630"/>
                </a:tc>
                <a:tc>
                  <a:txBody>
                    <a:bodyPr/>
                    <a:lstStyle/>
                    <a:p>
                      <a:pPr algn="ctr"/>
                      <a:r>
                        <a:rPr lang="nl-NL" sz="2000" dirty="0" smtClean="0">
                          <a:solidFill>
                            <a:srgbClr val="FF0000"/>
                          </a:solidFill>
                          <a:sym typeface="Wingdings" panose="05000000000000000000" pitchFamily="2" charset="2"/>
                        </a:rPr>
                        <a:t></a:t>
                      </a:r>
                      <a:endParaRPr lang="en-US" sz="2000" dirty="0"/>
                    </a:p>
                  </a:txBody>
                  <a:tcPr marL="93260" marR="93260" marT="46630" marB="46630"/>
                </a:tc>
                <a:tc>
                  <a:txBody>
                    <a:bodyPr/>
                    <a:lstStyle/>
                    <a:p>
                      <a:pPr algn="ctr"/>
                      <a:r>
                        <a:rPr lang="nl-NL" sz="2000" dirty="0" smtClean="0">
                          <a:solidFill>
                            <a:srgbClr val="FF000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Medium</a:t>
                      </a:r>
                      <a:endParaRPr lang="en-US" sz="1600" kern="1200" dirty="0">
                        <a:solidFill>
                          <a:schemeClr val="dk1"/>
                        </a:solidFill>
                        <a:latin typeface="+mn-lt"/>
                        <a:ea typeface="+mn-ea"/>
                        <a:cs typeface="+mn-cs"/>
                      </a:endParaRPr>
                    </a:p>
                  </a:txBody>
                  <a:tcPr marL="93260" marR="93260" marT="46630" marB="46630"/>
                </a:tc>
              </a:tr>
              <a:tr h="376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smtClean="0"/>
                        <a:t>Empty</a:t>
                      </a:r>
                      <a:r>
                        <a:rPr lang="nl-NL" sz="1600" baseline="0" dirty="0" smtClean="0"/>
                        <a:t> directories</a:t>
                      </a:r>
                      <a:endParaRPr lang="en-US" sz="1600" dirty="0" smtClean="0"/>
                    </a:p>
                  </a:txBody>
                  <a:tcPr marL="93260" marR="93260" marT="46630" marB="46630"/>
                </a:tc>
                <a:tc>
                  <a:txBody>
                    <a:bodyPr/>
                    <a:lstStyle/>
                    <a:p>
                      <a:pPr algn="ctr"/>
                      <a:r>
                        <a:rPr lang="nl-NL" sz="2000" dirty="0" smtClean="0">
                          <a:solidFill>
                            <a:srgbClr val="FF0000"/>
                          </a:solidFill>
                          <a:sym typeface="Wingdings" panose="05000000000000000000" pitchFamily="2" charset="2"/>
                        </a:rPr>
                        <a:t></a:t>
                      </a:r>
                      <a:endParaRPr lang="en-US" sz="2000" dirty="0"/>
                    </a:p>
                  </a:txBody>
                  <a:tcPr marL="93260" marR="93260" marT="46630" marB="46630"/>
                </a:tc>
                <a:tc>
                  <a:txBody>
                    <a:bodyPr/>
                    <a:lstStyle/>
                    <a:p>
                      <a:pPr algn="ctr"/>
                      <a:r>
                        <a:rPr lang="nl-NL" sz="2000" dirty="0" smtClean="0">
                          <a:solidFill>
                            <a:srgbClr val="FF000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Medium*</a:t>
                      </a:r>
                      <a:endParaRPr lang="en-US" sz="1600" kern="1200" dirty="0">
                        <a:solidFill>
                          <a:schemeClr val="dk1"/>
                        </a:solidFill>
                        <a:latin typeface="+mn-lt"/>
                        <a:ea typeface="+mn-ea"/>
                        <a:cs typeface="+mn-cs"/>
                      </a:endParaRPr>
                    </a:p>
                  </a:txBody>
                  <a:tcPr marL="93260" marR="93260" marT="46630" marB="46630"/>
                </a:tc>
              </a:tr>
              <a:tr h="376927">
                <a:tc>
                  <a:txBody>
                    <a:bodyPr/>
                    <a:lstStyle/>
                    <a:p>
                      <a:r>
                        <a:rPr lang="nl-NL" sz="1600" dirty="0" smtClean="0"/>
                        <a:t>New App-V extension points</a:t>
                      </a:r>
                      <a:endParaRPr lang="en-US" sz="1600" dirty="0"/>
                    </a:p>
                  </a:txBody>
                  <a:tcPr marL="93260" marR="93260" marT="46630" marB="46630"/>
                </a:tc>
                <a:tc>
                  <a:txBody>
                    <a:bodyPr/>
                    <a:lstStyle/>
                    <a:p>
                      <a:pPr algn="ctr"/>
                      <a:r>
                        <a:rPr lang="nl-NL" sz="2000" dirty="0" smtClean="0">
                          <a:solidFill>
                            <a:srgbClr val="FFC000"/>
                          </a:solidFill>
                          <a:sym typeface="Wingdings" panose="05000000000000000000" pitchFamily="2" charset="2"/>
                        </a:rPr>
                        <a:t></a:t>
                      </a:r>
                      <a:endParaRPr lang="en-US" sz="2000" dirty="0">
                        <a:solidFill>
                          <a:srgbClr val="FFC000"/>
                        </a:solidFill>
                      </a:endParaRPr>
                    </a:p>
                  </a:txBody>
                  <a:tcPr marL="93260" marR="93260" marT="46630" marB="46630"/>
                </a:tc>
                <a:tc>
                  <a:txBody>
                    <a:bodyPr/>
                    <a:lstStyle/>
                    <a:p>
                      <a:pPr algn="ctr"/>
                      <a:r>
                        <a:rPr lang="nl-NL" sz="2000" dirty="0" smtClean="0">
                          <a:solidFill>
                            <a:srgbClr val="FFC00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Low*</a:t>
                      </a:r>
                      <a:endParaRPr lang="en-US" sz="1600" kern="1200" dirty="0">
                        <a:solidFill>
                          <a:schemeClr val="dk1"/>
                        </a:solidFill>
                        <a:latin typeface="+mn-lt"/>
                        <a:ea typeface="+mn-ea"/>
                        <a:cs typeface="+mn-cs"/>
                      </a:endParaRPr>
                    </a:p>
                  </a:txBody>
                  <a:tcPr marL="93260" marR="93260" marT="46630" marB="46630"/>
                </a:tc>
              </a:tr>
              <a:tr h="376927">
                <a:tc>
                  <a:txBody>
                    <a:bodyPr/>
                    <a:lstStyle/>
                    <a:p>
                      <a:r>
                        <a:rPr lang="nl-NL" sz="1600" dirty="0" smtClean="0"/>
                        <a:t>Environment Variables</a:t>
                      </a:r>
                      <a:endParaRPr lang="en-US" sz="1600" dirty="0"/>
                    </a:p>
                  </a:txBody>
                  <a:tcPr marL="93260" marR="93260" marT="46630" marB="46630"/>
                </a:tc>
                <a:tc>
                  <a:txBody>
                    <a:bodyPr/>
                    <a:lstStyle/>
                    <a:p>
                      <a:pPr algn="ctr"/>
                      <a:r>
                        <a:rPr lang="nl-NL" sz="2000" dirty="0" smtClean="0">
                          <a:solidFill>
                            <a:srgbClr val="FFC000"/>
                          </a:solidFill>
                          <a:sym typeface="Wingdings" panose="05000000000000000000" pitchFamily="2" charset="2"/>
                        </a:rPr>
                        <a:t></a:t>
                      </a:r>
                      <a:endParaRPr lang="en-US" sz="2000" dirty="0"/>
                    </a:p>
                  </a:txBody>
                  <a:tcPr marL="93260" marR="93260" marT="46630" marB="46630"/>
                </a:tc>
                <a:tc>
                  <a:txBody>
                    <a:bodyPr/>
                    <a:lstStyle/>
                    <a:p>
                      <a:pPr algn="ctr"/>
                      <a:r>
                        <a:rPr lang="nl-NL" sz="2000" dirty="0" smtClean="0">
                          <a:solidFill>
                            <a:srgbClr val="FFC00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High*</a:t>
                      </a:r>
                      <a:endParaRPr lang="en-US" sz="1600" kern="1200" dirty="0">
                        <a:solidFill>
                          <a:schemeClr val="dk1"/>
                        </a:solidFill>
                        <a:latin typeface="+mn-lt"/>
                        <a:ea typeface="+mn-ea"/>
                        <a:cs typeface="+mn-cs"/>
                      </a:endParaRPr>
                    </a:p>
                  </a:txBody>
                  <a:tcPr marL="93260" marR="93260" marT="46630" marB="46630"/>
                </a:tc>
              </a:tr>
              <a:tr h="376927">
                <a:tc>
                  <a:txBody>
                    <a:bodyPr/>
                    <a:lstStyle/>
                    <a:p>
                      <a:r>
                        <a:rPr lang="nl-NL" sz="1600" dirty="0" smtClean="0"/>
                        <a:t>Tokenized Directories</a:t>
                      </a:r>
                      <a:endParaRPr lang="en-US" sz="1600" dirty="0"/>
                    </a:p>
                  </a:txBody>
                  <a:tcPr marL="93260" marR="93260" marT="46630" marB="46630"/>
                </a:tc>
                <a:tc>
                  <a:txBody>
                    <a:bodyPr/>
                    <a:lstStyle/>
                    <a:p>
                      <a:pPr algn="ctr"/>
                      <a:r>
                        <a:rPr lang="nl-NL" sz="2000" dirty="0" smtClean="0">
                          <a:solidFill>
                            <a:srgbClr val="FFC000"/>
                          </a:solidFill>
                          <a:sym typeface="Wingdings" panose="05000000000000000000" pitchFamily="2" charset="2"/>
                        </a:rPr>
                        <a:t></a:t>
                      </a:r>
                      <a:endParaRPr lang="en-US" sz="2000" dirty="0"/>
                    </a:p>
                  </a:txBody>
                  <a:tcPr marL="93260" marR="93260" marT="46630" marB="46630"/>
                </a:tc>
                <a:tc>
                  <a:txBody>
                    <a:bodyPr/>
                    <a:lstStyle/>
                    <a:p>
                      <a:pPr algn="ctr"/>
                      <a:r>
                        <a:rPr lang="nl-NL" sz="2000" dirty="0" smtClean="0">
                          <a:solidFill>
                            <a:srgbClr val="FFC00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High*</a:t>
                      </a:r>
                      <a:endParaRPr lang="en-US" sz="1600" kern="1200" dirty="0">
                        <a:solidFill>
                          <a:schemeClr val="dk1"/>
                        </a:solidFill>
                        <a:latin typeface="+mn-lt"/>
                        <a:ea typeface="+mn-ea"/>
                        <a:cs typeface="+mn-cs"/>
                      </a:endParaRPr>
                    </a:p>
                  </a:txBody>
                  <a:tcPr marL="93260" marR="93260" marT="46630" marB="46630"/>
                </a:tc>
              </a:tr>
              <a:tr h="376927">
                <a:tc>
                  <a:txBody>
                    <a:bodyPr/>
                    <a:lstStyle/>
                    <a:p>
                      <a:r>
                        <a:rPr lang="nl-NL" sz="1600" dirty="0" smtClean="0"/>
                        <a:t>References</a:t>
                      </a:r>
                      <a:r>
                        <a:rPr lang="nl-NL" sz="1600" baseline="0" dirty="0" smtClean="0"/>
                        <a:t> to %SFT_MNT% (Q:)</a:t>
                      </a:r>
                      <a:endParaRPr lang="en-US" sz="1600" dirty="0"/>
                    </a:p>
                  </a:txBody>
                  <a:tcPr marL="93260" marR="93260" marT="46630" marB="46630"/>
                </a:tc>
                <a:tc>
                  <a:txBody>
                    <a:bodyPr/>
                    <a:lstStyle/>
                    <a:p>
                      <a:pPr algn="ctr"/>
                      <a:r>
                        <a:rPr lang="nl-NL" sz="2000" dirty="0" smtClean="0">
                          <a:solidFill>
                            <a:srgbClr val="FFC000"/>
                          </a:solidFill>
                          <a:sym typeface="Wingdings" panose="05000000000000000000" pitchFamily="2" charset="2"/>
                        </a:rPr>
                        <a:t></a:t>
                      </a:r>
                      <a:endParaRPr lang="en-US" sz="2000" dirty="0"/>
                    </a:p>
                  </a:txBody>
                  <a:tcPr marL="93260" marR="93260" marT="46630" marB="46630"/>
                </a:tc>
                <a:tc>
                  <a:txBody>
                    <a:bodyPr/>
                    <a:lstStyle/>
                    <a:p>
                      <a:pPr algn="ctr"/>
                      <a:r>
                        <a:rPr lang="nl-NL" sz="2000" dirty="0" smtClean="0">
                          <a:solidFill>
                            <a:srgbClr val="FFC000"/>
                          </a:solidFill>
                          <a:sym typeface="Wingdings" panose="05000000000000000000" pitchFamily="2" charset="2"/>
                        </a:rPr>
                        <a:t></a:t>
                      </a:r>
                      <a:endParaRPr lang="en-US" sz="2000" dirty="0"/>
                    </a:p>
                  </a:txBody>
                  <a:tcPr marL="93260" marR="93260" marT="46630" marB="46630"/>
                </a:tc>
                <a:tc>
                  <a:txBody>
                    <a:bodyPr/>
                    <a:lstStyle/>
                    <a:p>
                      <a:pPr algn="ctr"/>
                      <a:r>
                        <a:rPr lang="nl-NL" sz="1600" kern="1200" dirty="0" smtClean="0">
                          <a:solidFill>
                            <a:schemeClr val="dk1"/>
                          </a:solidFill>
                          <a:latin typeface="+mn-lt"/>
                          <a:ea typeface="+mn-ea"/>
                          <a:cs typeface="+mn-cs"/>
                        </a:rPr>
                        <a:t>High*</a:t>
                      </a:r>
                      <a:endParaRPr lang="en-US" sz="1600" kern="1200" dirty="0">
                        <a:solidFill>
                          <a:schemeClr val="dk1"/>
                        </a:solidFill>
                        <a:latin typeface="+mn-lt"/>
                        <a:ea typeface="+mn-ea"/>
                        <a:cs typeface="+mn-cs"/>
                      </a:endParaRPr>
                    </a:p>
                  </a:txBody>
                  <a:tcPr marL="93260" marR="93260" marT="46630" marB="46630"/>
                </a:tc>
              </a:tr>
            </a:tbl>
          </a:graphicData>
        </a:graphic>
      </p:graphicFrame>
      <p:sp>
        <p:nvSpPr>
          <p:cNvPr id="3" name="Title 2"/>
          <p:cNvSpPr>
            <a:spLocks noGrp="1"/>
          </p:cNvSpPr>
          <p:nvPr>
            <p:ph type="title"/>
          </p:nvPr>
        </p:nvSpPr>
        <p:spPr/>
        <p:txBody>
          <a:bodyPr/>
          <a:lstStyle/>
          <a:p>
            <a:r>
              <a:rPr lang="nl-NL" dirty="0" smtClean="0"/>
              <a:t>Package Converter Limitations</a:t>
            </a:r>
            <a:endParaRPr lang="en-US" dirty="0"/>
          </a:p>
        </p:txBody>
      </p:sp>
      <p:sp>
        <p:nvSpPr>
          <p:cNvPr id="4" name="TextBox 3"/>
          <p:cNvSpPr txBox="1"/>
          <p:nvPr/>
        </p:nvSpPr>
        <p:spPr>
          <a:xfrm>
            <a:off x="681503" y="6586648"/>
            <a:ext cx="5975034" cy="400110"/>
          </a:xfrm>
          <a:prstGeom prst="rect">
            <a:avLst/>
          </a:prstGeom>
          <a:noFill/>
        </p:spPr>
        <p:txBody>
          <a:bodyPr wrap="none" rtlCol="0">
            <a:spAutoFit/>
          </a:bodyPr>
          <a:lstStyle/>
          <a:p>
            <a:r>
              <a:rPr lang="nl-NL" sz="2000" dirty="0">
                <a:gradFill>
                  <a:gsLst>
                    <a:gs pos="1250">
                      <a:schemeClr val="tx1"/>
                    </a:gs>
                    <a:gs pos="100000">
                      <a:schemeClr val="tx1"/>
                    </a:gs>
                  </a:gsLst>
                  <a:lin ang="5400000" scaled="0"/>
                </a:gradFill>
              </a:rPr>
              <a:t>* Requires editing or rebuilding through Sequencer</a:t>
            </a:r>
            <a:endParaRPr lang="en-US" sz="2000" dirty="0" err="1">
              <a:gradFill>
                <a:gsLst>
                  <a:gs pos="1250">
                    <a:schemeClr val="tx1"/>
                  </a:gs>
                  <a:gs pos="100000">
                    <a:schemeClr val="tx1"/>
                  </a:gs>
                </a:gsLst>
                <a:lin ang="5400000" scaled="0"/>
              </a:gradFill>
            </a:endParaRPr>
          </a:p>
        </p:txBody>
      </p:sp>
      <p:sp>
        <p:nvSpPr>
          <p:cNvPr id="14" name="Rectangle 13"/>
          <p:cNvSpPr/>
          <p:nvPr/>
        </p:nvSpPr>
        <p:spPr bwMode="auto">
          <a:xfrm>
            <a:off x="780241" y="3821385"/>
            <a:ext cx="10689464" cy="3140129"/>
          </a:xfrm>
          <a:prstGeom prst="rect">
            <a:avLst/>
          </a:prstGeom>
          <a:solidFill>
            <a:schemeClr val="accent1">
              <a:lumMod val="5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3260" tIns="46630" rIns="93260" bIns="46630" numCol="1" rtlCol="0" anchor="ctr" anchorCtr="0" compatLnSpc="1">
            <a:prstTxWarp prst="textNoShape">
              <a:avLst/>
            </a:prstTxWarp>
          </a:bodyPr>
          <a:lstStyle/>
          <a:p>
            <a:pPr algn="ctr" defTabSz="932597" fontAlgn="base">
              <a:lnSpc>
                <a:spcPct val="80000"/>
              </a:lnSpc>
              <a:spcBef>
                <a:spcPct val="0"/>
              </a:spcBef>
              <a:spcAft>
                <a:spcPct val="0"/>
              </a:spcAft>
              <a:buClr>
                <a:srgbClr val="0A5F81"/>
              </a:buClr>
            </a:pPr>
            <a:endParaRPr lang="en-US" sz="1836" dirty="0">
              <a:solidFill>
                <a:schemeClr val="tx1"/>
              </a:solidFill>
              <a:cs typeface="Times New Roman" pitchFamily="18" charset="0"/>
            </a:endParaRPr>
          </a:p>
        </p:txBody>
      </p:sp>
    </p:spTree>
    <p:extLst>
      <p:ext uri="{BB962C8B-B14F-4D97-AF65-F5344CB8AC3E}">
        <p14:creationId xmlns:p14="http://schemas.microsoft.com/office/powerpoint/2010/main" val="2302190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1.27393E-6 2.86428E-6 L 1.27393E-6 0.17862 " pathEditMode="relative" rAng="0" ptsTypes="AA">
                                      <p:cBhvr>
                                        <p:cTn id="13" dur="2000" fill="hold"/>
                                        <p:tgtEl>
                                          <p:spTgt spid="14"/>
                                        </p:tgtEl>
                                        <p:attrNameLst>
                                          <p:attrName>ppt_x</p:attrName>
                                          <p:attrName>ppt_y</p:attrName>
                                        </p:attrNameLst>
                                      </p:cBhvr>
                                      <p:rCtr x="0" y="8920"/>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1.27393E-6 0.17862 L -0.00204 0.48184 " pathEditMode="relative" rAng="0" ptsTypes="AA">
                                      <p:cBhvr>
                                        <p:cTn id="17" dur="2000" fill="hold"/>
                                        <p:tgtEl>
                                          <p:spTgt spid="14"/>
                                        </p:tgtEl>
                                        <p:attrNameLst>
                                          <p:attrName>ppt_x</p:attrName>
                                          <p:attrName>ppt_y</p:attrName>
                                        </p:attrNameLst>
                                      </p:cBhvr>
                                      <p:rCtr x="-102" y="151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71796" y="1367459"/>
            <a:ext cx="9092883" cy="4880659"/>
          </a:xfrm>
          <a:prstGeom prst="rect">
            <a:avLst/>
          </a:prstGeom>
        </p:spPr>
        <p:txBody>
          <a:bodyPr/>
          <a:lstStyle/>
          <a:p>
            <a:endParaRPr lang="en-US"/>
          </a:p>
        </p:txBody>
      </p:sp>
      <p:sp>
        <p:nvSpPr>
          <p:cNvPr id="3" name="Title 2"/>
          <p:cNvSpPr>
            <a:spLocks noGrp="1"/>
          </p:cNvSpPr>
          <p:nvPr>
            <p:ph type="title"/>
          </p:nvPr>
        </p:nvSpPr>
        <p:spPr/>
        <p:txBody>
          <a:bodyPr/>
          <a:lstStyle/>
          <a:p>
            <a:r>
              <a:rPr lang="nl-NL" dirty="0" smtClean="0"/>
              <a:t>Example: Environment Variable</a:t>
            </a:r>
            <a:endParaRPr lang="en-US" dirty="0"/>
          </a:p>
        </p:txBody>
      </p:sp>
      <p:pic>
        <p:nvPicPr>
          <p:cNvPr id="5" name="Picture 4"/>
          <p:cNvPicPr>
            <a:picLocks noChangeAspect="1"/>
          </p:cNvPicPr>
          <p:nvPr/>
        </p:nvPicPr>
        <p:blipFill>
          <a:blip r:embed="rId2"/>
          <a:stretch>
            <a:fillRect/>
          </a:stretch>
        </p:blipFill>
        <p:spPr>
          <a:xfrm>
            <a:off x="701828" y="1399111"/>
            <a:ext cx="8626581" cy="1243471"/>
          </a:xfrm>
          <a:prstGeom prst="rect">
            <a:avLst/>
          </a:prstGeom>
        </p:spPr>
      </p:pic>
      <p:pic>
        <p:nvPicPr>
          <p:cNvPr id="6" name="Picture 5"/>
          <p:cNvPicPr>
            <a:picLocks noChangeAspect="1"/>
          </p:cNvPicPr>
          <p:nvPr/>
        </p:nvPicPr>
        <p:blipFill>
          <a:blip r:embed="rId3"/>
          <a:stretch>
            <a:fillRect/>
          </a:stretch>
        </p:blipFill>
        <p:spPr>
          <a:xfrm>
            <a:off x="1671796" y="2753378"/>
            <a:ext cx="9384321" cy="1583483"/>
          </a:xfrm>
          <a:prstGeom prst="rect">
            <a:avLst/>
          </a:prstGeom>
        </p:spPr>
      </p:pic>
      <p:pic>
        <p:nvPicPr>
          <p:cNvPr id="4" name="Picture 3"/>
          <p:cNvPicPr>
            <a:picLocks noChangeAspect="1"/>
          </p:cNvPicPr>
          <p:nvPr/>
        </p:nvPicPr>
        <p:blipFill>
          <a:blip r:embed="rId4"/>
          <a:stretch>
            <a:fillRect/>
          </a:stretch>
        </p:blipFill>
        <p:spPr>
          <a:xfrm>
            <a:off x="5329439" y="4447657"/>
            <a:ext cx="6061798" cy="2280001"/>
          </a:xfrm>
          <a:prstGeom prst="rect">
            <a:avLst/>
          </a:prstGeom>
        </p:spPr>
      </p:pic>
    </p:spTree>
    <p:extLst>
      <p:ext uri="{BB962C8B-B14F-4D97-AF65-F5344CB8AC3E}">
        <p14:creationId xmlns:p14="http://schemas.microsoft.com/office/powerpoint/2010/main" val="92270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Example: reference to %SFT_MNT% (Q:)</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375" y="1316987"/>
            <a:ext cx="8740994" cy="5431543"/>
          </a:xfrm>
          <a:prstGeom prst="rect">
            <a:avLst/>
          </a:prstGeom>
        </p:spPr>
      </p:pic>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107159" y="2881524"/>
            <a:ext cx="9169591" cy="4652617"/>
          </a:xfrm>
          <a:prstGeom prst="rect">
            <a:avLst/>
          </a:prstGeom>
        </p:spPr>
      </p:pic>
    </p:spTree>
    <p:extLst>
      <p:ext uri="{BB962C8B-B14F-4D97-AF65-F5344CB8AC3E}">
        <p14:creationId xmlns:p14="http://schemas.microsoft.com/office/powerpoint/2010/main" val="3617865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PACKAGE CONVERTER</a:t>
            </a:r>
            <a:endParaRPr lang="en-US" dirty="0"/>
          </a:p>
        </p:txBody>
      </p:sp>
      <p:sp>
        <p:nvSpPr>
          <p:cNvPr id="4" name="Text Placeholder 3"/>
          <p:cNvSpPr>
            <a:spLocks noGrp="1"/>
          </p:cNvSpPr>
          <p:nvPr>
            <p:ph type="body" sz="quarter" idx="12"/>
          </p:nvPr>
        </p:nvSpPr>
        <p:spPr/>
        <p:txBody>
          <a:bodyPr/>
          <a:lstStyle/>
          <a:p>
            <a:r>
              <a:rPr lang="en-US" smtClean="0"/>
              <a:t>DEMO</a:t>
            </a:r>
            <a:endParaRPr lang="en-US" dirty="0"/>
          </a:p>
        </p:txBody>
      </p:sp>
    </p:spTree>
    <p:extLst>
      <p:ext uri="{BB962C8B-B14F-4D97-AF65-F5344CB8AC3E}">
        <p14:creationId xmlns:p14="http://schemas.microsoft.com/office/powerpoint/2010/main" val="3462376089"/>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4088892177"/>
              </p:ext>
            </p:extLst>
          </p:nvPr>
        </p:nvGraphicFramePr>
        <p:xfrm>
          <a:off x="628609" y="1335155"/>
          <a:ext cx="7116891" cy="1827202"/>
        </p:xfrm>
        <a:graphic>
          <a:graphicData uri="http://schemas.openxmlformats.org/drawingml/2006/table">
            <a:tbl>
              <a:tblPr firstRow="1" bandRow="1">
                <a:tableStyleId>{5C22544A-7EE6-4342-B048-85BDC9FD1C3A}</a:tableStyleId>
              </a:tblPr>
              <a:tblGrid>
                <a:gridCol w="2372297"/>
                <a:gridCol w="2372297"/>
                <a:gridCol w="2372297"/>
              </a:tblGrid>
              <a:tr h="513407">
                <a:tc>
                  <a:txBody>
                    <a:bodyPr/>
                    <a:lstStyle/>
                    <a:p>
                      <a:endParaRPr lang="en-US" sz="1800" dirty="0"/>
                    </a:p>
                  </a:txBody>
                  <a:tcPr marL="93260" marR="93260" marT="46630" marB="46630"/>
                </a:tc>
                <a:tc>
                  <a:txBody>
                    <a:bodyPr/>
                    <a:lstStyle/>
                    <a:p>
                      <a:pPr algn="ctr"/>
                      <a:r>
                        <a:rPr lang="nl-NL" sz="1800" dirty="0" smtClean="0"/>
                        <a:t>Application x86</a:t>
                      </a:r>
                      <a:endParaRPr lang="en-US" sz="1800" dirty="0"/>
                    </a:p>
                  </a:txBody>
                  <a:tcPr marL="93260" marR="93260" marT="46630" marB="46630"/>
                </a:tc>
                <a:tc>
                  <a:txBody>
                    <a:bodyPr/>
                    <a:lstStyle/>
                    <a:p>
                      <a:pPr algn="ctr"/>
                      <a:r>
                        <a:rPr lang="nl-NL" sz="1800" dirty="0" smtClean="0"/>
                        <a:t>Application x64</a:t>
                      </a:r>
                      <a:endParaRPr lang="en-US" sz="1800" dirty="0"/>
                    </a:p>
                  </a:txBody>
                  <a:tcPr marL="93260" marR="93260" marT="46630" marB="46630"/>
                </a:tc>
              </a:tr>
              <a:tr h="660973">
                <a:tc>
                  <a:txBody>
                    <a:bodyPr/>
                    <a:lstStyle/>
                    <a:p>
                      <a:r>
                        <a:rPr lang="nl-NL" sz="1800" baseline="0" dirty="0" smtClean="0"/>
                        <a:t>Sequencer x86</a:t>
                      </a:r>
                      <a:endParaRPr lang="en-US" sz="1800" dirty="0"/>
                    </a:p>
                  </a:txBody>
                  <a:tcPr marL="93260" marR="93260" marT="46630" marB="46630"/>
                </a:tc>
                <a:tc>
                  <a:txBody>
                    <a:bodyPr/>
                    <a:lstStyle/>
                    <a:p>
                      <a:pPr algn="ctr"/>
                      <a:r>
                        <a:rPr lang="nl-NL" sz="1800" dirty="0" smtClean="0"/>
                        <a:t>Client x86:</a:t>
                      </a:r>
                      <a:r>
                        <a:rPr lang="nl-NL" sz="1800" baseline="0" dirty="0" smtClean="0"/>
                        <a:t> Yes</a:t>
                      </a:r>
                      <a:endParaRPr lang="nl-NL" sz="1800" dirty="0" smtClean="0"/>
                    </a:p>
                    <a:p>
                      <a:pPr algn="ctr"/>
                      <a:r>
                        <a:rPr lang="nl-NL" sz="1800" dirty="0" smtClean="0"/>
                        <a:t>Client x64: Yes* </a:t>
                      </a:r>
                      <a:endParaRPr lang="en-US" sz="1800" dirty="0"/>
                    </a:p>
                  </a:txBody>
                  <a:tcPr marL="93260" marR="93260" marT="46630" marB="46630"/>
                </a:tc>
                <a:tc>
                  <a:txBody>
                    <a:bodyPr/>
                    <a:lstStyle/>
                    <a:p>
                      <a:pPr algn="ctr"/>
                      <a:r>
                        <a:rPr lang="nl-NL" sz="1800" dirty="0" smtClean="0"/>
                        <a:t>N/A</a:t>
                      </a:r>
                      <a:endParaRPr lang="en-US" sz="1800" dirty="0"/>
                    </a:p>
                  </a:txBody>
                  <a:tcPr marL="93260" marR="93260" marT="46630" marB="46630"/>
                </a:tc>
              </a:tr>
              <a:tr h="652822">
                <a:tc>
                  <a:txBody>
                    <a:bodyPr/>
                    <a:lstStyle/>
                    <a:p>
                      <a:r>
                        <a:rPr lang="nl-NL" sz="1800" dirty="0" smtClean="0"/>
                        <a:t>Sequencer x64</a:t>
                      </a:r>
                      <a:endParaRPr lang="en-US" sz="1800" dirty="0"/>
                    </a:p>
                  </a:txBody>
                  <a:tcPr marL="93260" marR="93260" marT="46630" marB="46630"/>
                </a:tc>
                <a:tc>
                  <a:txBody>
                    <a:bodyPr/>
                    <a:lstStyle/>
                    <a:p>
                      <a:pPr algn="ctr"/>
                      <a:r>
                        <a:rPr lang="nl-NL" sz="1800" dirty="0" smtClean="0"/>
                        <a:t>Client x86:</a:t>
                      </a:r>
                      <a:r>
                        <a:rPr lang="nl-NL" sz="1800" baseline="0" dirty="0" smtClean="0"/>
                        <a:t> </a:t>
                      </a:r>
                      <a:r>
                        <a:rPr lang="nl-NL" sz="1800" baseline="0" dirty="0" smtClean="0">
                          <a:solidFill>
                            <a:srgbClr val="FF0000"/>
                          </a:solidFill>
                        </a:rPr>
                        <a:t>No</a:t>
                      </a:r>
                      <a:endParaRPr lang="nl-NL" sz="1800" dirty="0" smtClean="0">
                        <a:solidFill>
                          <a:srgbClr val="FF0000"/>
                        </a:solidFill>
                      </a:endParaRPr>
                    </a:p>
                    <a:p>
                      <a:pPr algn="ctr"/>
                      <a:r>
                        <a:rPr lang="nl-NL" sz="1800" dirty="0" smtClean="0"/>
                        <a:t>Client x64: Yes </a:t>
                      </a:r>
                      <a:endParaRPr lang="en-US" sz="1800" dirty="0" smtClean="0"/>
                    </a:p>
                  </a:txBody>
                  <a:tcPr marL="93260" marR="93260" marT="46630" marB="46630"/>
                </a:tc>
                <a:tc>
                  <a:txBody>
                    <a:bodyPr/>
                    <a:lstStyle/>
                    <a:p>
                      <a:pPr algn="ctr"/>
                      <a:r>
                        <a:rPr lang="nl-NL" sz="1800" dirty="0" smtClean="0"/>
                        <a:t>Client x86:</a:t>
                      </a:r>
                      <a:r>
                        <a:rPr lang="nl-NL" sz="1800" baseline="0" dirty="0" smtClean="0"/>
                        <a:t> </a:t>
                      </a:r>
                      <a:r>
                        <a:rPr lang="nl-NL" sz="1800" baseline="0" dirty="0" smtClean="0">
                          <a:solidFill>
                            <a:srgbClr val="FF0000"/>
                          </a:solidFill>
                        </a:rPr>
                        <a:t>No</a:t>
                      </a:r>
                      <a:endParaRPr lang="nl-NL" sz="1800" dirty="0" smtClean="0">
                        <a:solidFill>
                          <a:srgbClr val="FF0000"/>
                        </a:solidFill>
                      </a:endParaRPr>
                    </a:p>
                    <a:p>
                      <a:pPr algn="ctr"/>
                      <a:r>
                        <a:rPr lang="nl-NL" sz="1800" dirty="0" smtClean="0"/>
                        <a:t>Client x64: Yes </a:t>
                      </a:r>
                      <a:endParaRPr lang="en-US" sz="1800" dirty="0"/>
                    </a:p>
                  </a:txBody>
                  <a:tcPr marL="93260" marR="93260" marT="46630" marB="46630"/>
                </a:tc>
              </a:tr>
            </a:tbl>
          </a:graphicData>
        </a:graphic>
      </p:graphicFrame>
      <p:sp>
        <p:nvSpPr>
          <p:cNvPr id="3" name="Title 2"/>
          <p:cNvSpPr>
            <a:spLocks noGrp="1"/>
          </p:cNvSpPr>
          <p:nvPr>
            <p:ph type="title"/>
          </p:nvPr>
        </p:nvSpPr>
        <p:spPr/>
        <p:txBody>
          <a:bodyPr/>
          <a:lstStyle/>
          <a:p>
            <a:r>
              <a:rPr lang="nl-NL" dirty="0" smtClean="0"/>
              <a:t>Cross Platform / Architecture</a:t>
            </a:r>
            <a:endParaRPr lang="en-US" dirty="0"/>
          </a:p>
        </p:txBody>
      </p:sp>
      <p:pic>
        <p:nvPicPr>
          <p:cNvPr id="4" name="Picture 3"/>
          <p:cNvPicPr>
            <a:picLocks noChangeAspect="1"/>
          </p:cNvPicPr>
          <p:nvPr/>
        </p:nvPicPr>
        <p:blipFill>
          <a:blip r:embed="rId2"/>
          <a:stretch>
            <a:fillRect/>
          </a:stretch>
        </p:blipFill>
        <p:spPr>
          <a:xfrm>
            <a:off x="643944" y="3822653"/>
            <a:ext cx="11595478" cy="2280657"/>
          </a:xfrm>
          <a:prstGeom prst="rect">
            <a:avLst/>
          </a:prstGeom>
          <a:ln w="38100">
            <a:solidFill>
              <a:srgbClr val="FFFFFF"/>
            </a:solidFill>
          </a:ln>
        </p:spPr>
      </p:pic>
      <p:pic>
        <p:nvPicPr>
          <p:cNvPr id="5" name="Picture 4"/>
          <p:cNvPicPr>
            <a:picLocks noChangeAspect="1"/>
          </p:cNvPicPr>
          <p:nvPr/>
        </p:nvPicPr>
        <p:blipFill>
          <a:blip r:embed="rId3"/>
          <a:stretch>
            <a:fillRect/>
          </a:stretch>
        </p:blipFill>
        <p:spPr>
          <a:xfrm>
            <a:off x="1400569" y="4270894"/>
            <a:ext cx="10356548" cy="1832416"/>
          </a:xfrm>
          <a:prstGeom prst="rect">
            <a:avLst/>
          </a:prstGeom>
          <a:ln w="19050">
            <a:solidFill>
              <a:schemeClr val="tx1"/>
            </a:solidFill>
          </a:ln>
        </p:spPr>
      </p:pic>
      <p:sp>
        <p:nvSpPr>
          <p:cNvPr id="7" name="Right Arrow 6"/>
          <p:cNvSpPr/>
          <p:nvPr/>
        </p:nvSpPr>
        <p:spPr bwMode="auto">
          <a:xfrm>
            <a:off x="5111537" y="2165136"/>
            <a:ext cx="3339854" cy="281850"/>
          </a:xfrm>
          <a:prstGeom prs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3260" tIns="46630" rIns="93260" bIns="46630" numCol="1" rtlCol="0" anchor="ctr" anchorCtr="0" compatLnSpc="1">
            <a:prstTxWarp prst="textNoShape">
              <a:avLst/>
            </a:prstTxWarp>
          </a:bodyPr>
          <a:lstStyle/>
          <a:p>
            <a:pPr algn="ctr" defTabSz="932597" fontAlgn="base">
              <a:lnSpc>
                <a:spcPct val="80000"/>
              </a:lnSpc>
              <a:spcBef>
                <a:spcPct val="0"/>
              </a:spcBef>
              <a:spcAft>
                <a:spcPct val="0"/>
              </a:spcAft>
              <a:buClr>
                <a:srgbClr val="0A5F81"/>
              </a:buClr>
            </a:pPr>
            <a:endParaRPr lang="en-US" sz="1836" dirty="0">
              <a:solidFill>
                <a:schemeClr val="tx1"/>
              </a:solidFill>
              <a:cs typeface="Times New Roman" pitchFamily="18" charset="0"/>
            </a:endParaRPr>
          </a:p>
        </p:txBody>
      </p:sp>
      <p:sp>
        <p:nvSpPr>
          <p:cNvPr id="9" name="TextBox 8"/>
          <p:cNvSpPr txBox="1"/>
          <p:nvPr/>
        </p:nvSpPr>
        <p:spPr>
          <a:xfrm>
            <a:off x="8451391" y="1950400"/>
            <a:ext cx="3397172" cy="657359"/>
          </a:xfrm>
          <a:prstGeom prst="rect">
            <a:avLst/>
          </a:prstGeom>
          <a:noFill/>
        </p:spPr>
        <p:txBody>
          <a:bodyPr wrap="square" rtlCol="0">
            <a:spAutoFit/>
          </a:bodyPr>
          <a:lstStyle/>
          <a:p>
            <a:r>
              <a:rPr lang="nl-NL" sz="1836" dirty="0"/>
              <a:t>*New App-V 5 extension points don’t register</a:t>
            </a:r>
            <a:endParaRPr lang="en-US" sz="1836" dirty="0" err="1"/>
          </a:p>
        </p:txBody>
      </p:sp>
    </p:spTree>
    <p:extLst>
      <p:ext uri="{BB962C8B-B14F-4D97-AF65-F5344CB8AC3E}">
        <p14:creationId xmlns:p14="http://schemas.microsoft.com/office/powerpoint/2010/main" val="732139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Primary Virtual Application Directory</a:t>
            </a:r>
            <a:endParaRPr lang="en-US" dirty="0"/>
          </a:p>
        </p:txBody>
      </p:sp>
      <p:sp>
        <p:nvSpPr>
          <p:cNvPr id="2" name="Content Placeholder 1"/>
          <p:cNvSpPr>
            <a:spLocks noGrp="1"/>
          </p:cNvSpPr>
          <p:nvPr>
            <p:ph sz="quarter" idx="10"/>
          </p:nvPr>
        </p:nvSpPr>
        <p:spPr>
          <a:xfrm>
            <a:off x="274638" y="1214438"/>
            <a:ext cx="11887200" cy="5109089"/>
          </a:xfrm>
          <a:prstGeom prst="rect">
            <a:avLst/>
          </a:prstGeom>
        </p:spPr>
        <p:txBody>
          <a:bodyPr/>
          <a:lstStyle/>
          <a:p>
            <a:endParaRPr lang="nl-NL" dirty="0" smtClean="0"/>
          </a:p>
          <a:p>
            <a:endParaRPr lang="nl-NL" dirty="0"/>
          </a:p>
          <a:p>
            <a:endParaRPr lang="nl-NL" dirty="0" smtClean="0"/>
          </a:p>
          <a:p>
            <a:endParaRPr lang="nl-NL" dirty="0"/>
          </a:p>
          <a:p>
            <a:endParaRPr lang="nl-NL" dirty="0" smtClean="0"/>
          </a:p>
          <a:p>
            <a:r>
              <a:rPr lang="nl-NL" dirty="0" smtClean="0"/>
              <a:t>Gotchas:</a:t>
            </a:r>
          </a:p>
          <a:p>
            <a:pPr lvl="1"/>
            <a:r>
              <a:rPr lang="nl-NL" dirty="0" smtClean="0"/>
              <a:t>PVAD question is prompted </a:t>
            </a:r>
            <a:r>
              <a:rPr lang="nl-NL" i="1" dirty="0" smtClean="0"/>
              <a:t>before</a:t>
            </a:r>
            <a:r>
              <a:rPr lang="nl-NL" dirty="0" smtClean="0"/>
              <a:t> actual installation starts</a:t>
            </a:r>
          </a:p>
          <a:p>
            <a:pPr lvl="1"/>
            <a:r>
              <a:rPr lang="nl-NL" dirty="0" smtClean="0"/>
              <a:t>PVAD is arbitrary as the actual name becomes </a:t>
            </a:r>
            <a:r>
              <a:rPr lang="nl-NL" i="1" dirty="0" smtClean="0"/>
              <a:t>Root</a:t>
            </a:r>
            <a:endParaRPr lang="nl-NL" dirty="0" smtClean="0"/>
          </a:p>
          <a:p>
            <a:pPr lvl="1"/>
            <a:r>
              <a:rPr lang="nl-NL" dirty="0" smtClean="0"/>
              <a:t>PVAD is </a:t>
            </a:r>
            <a:r>
              <a:rPr lang="nl-NL" i="1" dirty="0" smtClean="0"/>
              <a:t>not merged </a:t>
            </a:r>
            <a:r>
              <a:rPr lang="nl-NL" dirty="0" smtClean="0"/>
              <a:t>in Connection Groups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1894674"/>
              </p:ext>
            </p:extLst>
          </p:nvPr>
        </p:nvGraphicFramePr>
        <p:xfrm>
          <a:off x="708338" y="1381333"/>
          <a:ext cx="10728101" cy="500216"/>
        </p:xfrm>
        <a:graphic>
          <a:graphicData uri="http://schemas.openxmlformats.org/drawingml/2006/table">
            <a:tbl>
              <a:tblPr firstRow="1" bandRow="1">
                <a:tableStyleId>{5C22544A-7EE6-4342-B048-85BDC9FD1C3A}</a:tableStyleId>
              </a:tblPr>
              <a:tblGrid>
                <a:gridCol w="3447317"/>
                <a:gridCol w="4445034"/>
                <a:gridCol w="2835750"/>
              </a:tblGrid>
              <a:tr h="500216">
                <a:tc>
                  <a:txBody>
                    <a:bodyPr/>
                    <a:lstStyle/>
                    <a:p>
                      <a:r>
                        <a:rPr lang="nl-NL" sz="1800" dirty="0" smtClean="0"/>
                        <a:t>App-V</a:t>
                      </a:r>
                      <a:r>
                        <a:rPr lang="nl-NL" sz="1800" baseline="0" dirty="0" smtClean="0"/>
                        <a:t> 4.x Package</a:t>
                      </a:r>
                      <a:endParaRPr lang="en-US" sz="1800" dirty="0"/>
                    </a:p>
                  </a:txBody>
                  <a:tcPr marL="93260" marR="93260" marT="46630" marB="46630" anchor="ctr"/>
                </a:tc>
                <a:tc>
                  <a:txBody>
                    <a:bodyPr/>
                    <a:lstStyle/>
                    <a:p>
                      <a:pPr algn="ctr"/>
                      <a:r>
                        <a:rPr lang="nl-NL" sz="1800" b="1" kern="1200" dirty="0" smtClean="0">
                          <a:solidFill>
                            <a:schemeClr val="dk1"/>
                          </a:solidFill>
                          <a:latin typeface="+mn-lt"/>
                          <a:ea typeface="+mn-ea"/>
                          <a:cs typeface="+mn-cs"/>
                        </a:rPr>
                        <a:t>SFT_MNT</a:t>
                      </a:r>
                      <a:endParaRPr lang="en-US" sz="1800" b="1" kern="1200" dirty="0">
                        <a:solidFill>
                          <a:schemeClr val="dk1"/>
                        </a:solidFill>
                        <a:latin typeface="+mn-lt"/>
                        <a:ea typeface="+mn-ea"/>
                        <a:cs typeface="+mn-cs"/>
                      </a:endParaRPr>
                    </a:p>
                  </a:txBody>
                  <a:tcPr marL="93260" marR="93260" marT="46630" marB="46630" anchor="ctr">
                    <a:solidFill>
                      <a:schemeClr val="accent6"/>
                    </a:solidFill>
                  </a:tcPr>
                </a:tc>
                <a:tc>
                  <a:txBody>
                    <a:bodyPr/>
                    <a:lstStyle/>
                    <a:p>
                      <a:pPr algn="ctr"/>
                      <a:r>
                        <a:rPr lang="nl-NL" sz="1800" kern="1200" dirty="0" smtClean="0">
                          <a:solidFill>
                            <a:schemeClr val="dk1"/>
                          </a:solidFill>
                          <a:latin typeface="+mn-lt"/>
                          <a:ea typeface="+mn-ea"/>
                          <a:cs typeface="+mn-cs"/>
                        </a:rPr>
                        <a:t>VFS</a:t>
                      </a:r>
                      <a:endParaRPr lang="en-US" sz="1800" kern="1200" dirty="0">
                        <a:solidFill>
                          <a:schemeClr val="dk1"/>
                        </a:solidFill>
                        <a:latin typeface="+mn-lt"/>
                        <a:ea typeface="+mn-ea"/>
                        <a:cs typeface="+mn-cs"/>
                      </a:endParaRPr>
                    </a:p>
                  </a:txBody>
                  <a:tcPr marL="93260" marR="93260" marT="46630" marB="46630" anchor="ctr">
                    <a:solidFill>
                      <a:srgbClr val="FFC000">
                        <a:alpha val="50000"/>
                      </a:srgb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85246450"/>
              </p:ext>
            </p:extLst>
          </p:nvPr>
        </p:nvGraphicFramePr>
        <p:xfrm>
          <a:off x="721217" y="2161054"/>
          <a:ext cx="10702343" cy="500216"/>
        </p:xfrm>
        <a:graphic>
          <a:graphicData uri="http://schemas.openxmlformats.org/drawingml/2006/table">
            <a:tbl>
              <a:tblPr firstRow="1" bandRow="1">
                <a:tableStyleId>{5C22544A-7EE6-4342-B048-85BDC9FD1C3A}</a:tableStyleId>
              </a:tblPr>
              <a:tblGrid>
                <a:gridCol w="3439039"/>
                <a:gridCol w="4434361"/>
                <a:gridCol w="2828943"/>
              </a:tblGrid>
              <a:tr h="500216">
                <a:tc>
                  <a:txBody>
                    <a:bodyPr/>
                    <a:lstStyle/>
                    <a:p>
                      <a:r>
                        <a:rPr lang="nl-NL" sz="1800" dirty="0" smtClean="0"/>
                        <a:t>App-V</a:t>
                      </a:r>
                      <a:r>
                        <a:rPr lang="nl-NL" sz="1800" baseline="0" dirty="0" smtClean="0"/>
                        <a:t> 5.x Package</a:t>
                      </a:r>
                      <a:endParaRPr lang="en-US" sz="1800" dirty="0"/>
                    </a:p>
                  </a:txBody>
                  <a:tcPr marL="93260" marR="93260" marT="46630" marB="46630" anchor="ctr"/>
                </a:tc>
                <a:tc>
                  <a:txBody>
                    <a:bodyPr/>
                    <a:lstStyle/>
                    <a:p>
                      <a:pPr algn="ctr"/>
                      <a:r>
                        <a:rPr lang="nl-NL" sz="1800" b="1" kern="1200" dirty="0" smtClean="0">
                          <a:solidFill>
                            <a:schemeClr val="dk1"/>
                          </a:solidFill>
                          <a:latin typeface="+mn-lt"/>
                          <a:ea typeface="+mn-ea"/>
                          <a:cs typeface="+mn-cs"/>
                        </a:rPr>
                        <a:t>PVAD (Root)</a:t>
                      </a:r>
                      <a:endParaRPr lang="en-US" sz="1800" b="1" kern="1200" dirty="0">
                        <a:solidFill>
                          <a:schemeClr val="dk1"/>
                        </a:solidFill>
                        <a:latin typeface="+mn-lt"/>
                        <a:ea typeface="+mn-ea"/>
                        <a:cs typeface="+mn-cs"/>
                      </a:endParaRPr>
                    </a:p>
                  </a:txBody>
                  <a:tcPr marL="93260" marR="93260" marT="46630" marB="46630" anchor="ctr">
                    <a:solidFill>
                      <a:schemeClr val="accent6"/>
                    </a:solidFill>
                  </a:tcPr>
                </a:tc>
                <a:tc>
                  <a:txBody>
                    <a:bodyPr/>
                    <a:lstStyle/>
                    <a:p>
                      <a:pPr algn="ctr"/>
                      <a:r>
                        <a:rPr lang="nl-NL" sz="1800" kern="1200" dirty="0" smtClean="0">
                          <a:solidFill>
                            <a:schemeClr val="dk1"/>
                          </a:solidFill>
                          <a:latin typeface="+mn-lt"/>
                          <a:ea typeface="+mn-ea"/>
                          <a:cs typeface="+mn-cs"/>
                        </a:rPr>
                        <a:t>VFS</a:t>
                      </a:r>
                      <a:endParaRPr lang="en-US" sz="1800" kern="1200" dirty="0">
                        <a:solidFill>
                          <a:schemeClr val="dk1"/>
                        </a:solidFill>
                        <a:latin typeface="+mn-lt"/>
                        <a:ea typeface="+mn-ea"/>
                        <a:cs typeface="+mn-cs"/>
                      </a:endParaRPr>
                    </a:p>
                  </a:txBody>
                  <a:tcPr marL="93260" marR="93260" marT="46630" marB="46630" anchor="ctr">
                    <a:solidFill>
                      <a:srgbClr val="FFC000">
                        <a:alpha val="50000"/>
                      </a:srgbClr>
                    </a:solidFill>
                  </a:tcPr>
                </a:tc>
              </a:tr>
            </a:tbl>
          </a:graphicData>
        </a:graphic>
      </p:graphicFrame>
      <p:sp>
        <p:nvSpPr>
          <p:cNvPr id="12" name="Striped Right Arrow 11"/>
          <p:cNvSpPr/>
          <p:nvPr/>
        </p:nvSpPr>
        <p:spPr bwMode="auto">
          <a:xfrm rot="5400000">
            <a:off x="9229338" y="2675145"/>
            <a:ext cx="660973" cy="660973"/>
          </a:xfrm>
          <a:prstGeom prst="striped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3260" tIns="46630" rIns="93260" bIns="46630" numCol="1" spcCol="0" rtlCol="0" fromWordArt="0" anchor="ctr" anchorCtr="0" forceAA="0" compatLnSpc="1">
            <a:prstTxWarp prst="textNoShape">
              <a:avLst/>
            </a:prstTxWarp>
            <a:noAutofit/>
          </a:bodyPr>
          <a:lstStyle/>
          <a:p>
            <a:pPr algn="ctr" defTabSz="932597" fontAlgn="base">
              <a:lnSpc>
                <a:spcPct val="80000"/>
              </a:lnSpc>
              <a:spcBef>
                <a:spcPct val="0"/>
              </a:spcBef>
              <a:spcAft>
                <a:spcPct val="0"/>
              </a:spcAft>
              <a:buClr>
                <a:srgbClr val="0A5F81"/>
              </a:buClr>
            </a:pPr>
            <a:endParaRPr lang="en-US" sz="1836" dirty="0">
              <a:solidFill>
                <a:schemeClr val="tx1"/>
              </a:solidFill>
              <a:cs typeface="Times New Roman" pitchFamily="18" charset="0"/>
            </a:endParaRPr>
          </a:p>
        </p:txBody>
      </p:sp>
      <p:sp>
        <p:nvSpPr>
          <p:cNvPr id="13" name="Striped Right Arrow 12"/>
          <p:cNvSpPr/>
          <p:nvPr/>
        </p:nvSpPr>
        <p:spPr bwMode="auto">
          <a:xfrm rot="5400000">
            <a:off x="6218237" y="2675145"/>
            <a:ext cx="660973" cy="660973"/>
          </a:xfrm>
          <a:prstGeom prst="striped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3260" tIns="46630" rIns="93260" bIns="46630" numCol="1" spcCol="0" rtlCol="0" fromWordArt="0" anchor="ctr" anchorCtr="0" forceAA="0" compatLnSpc="1">
            <a:prstTxWarp prst="textNoShape">
              <a:avLst/>
            </a:prstTxWarp>
            <a:noAutofit/>
          </a:bodyPr>
          <a:lstStyle/>
          <a:p>
            <a:pPr algn="ctr" defTabSz="932597" fontAlgn="base">
              <a:lnSpc>
                <a:spcPct val="80000"/>
              </a:lnSpc>
              <a:spcBef>
                <a:spcPct val="0"/>
              </a:spcBef>
              <a:spcAft>
                <a:spcPct val="0"/>
              </a:spcAft>
              <a:buClr>
                <a:srgbClr val="0A5F81"/>
              </a:buClr>
            </a:pPr>
            <a:endParaRPr lang="en-US" sz="1836" dirty="0">
              <a:solidFill>
                <a:schemeClr val="tx1"/>
              </a:solidFill>
              <a:cs typeface="Times New Roman" pitchFamily="18" charset="0"/>
            </a:endParaRPr>
          </a:p>
        </p:txBody>
      </p:sp>
      <p:sp>
        <p:nvSpPr>
          <p:cNvPr id="14" name="TextBox 13"/>
          <p:cNvSpPr txBox="1"/>
          <p:nvPr/>
        </p:nvSpPr>
        <p:spPr>
          <a:xfrm>
            <a:off x="8421482" y="3336119"/>
            <a:ext cx="2276686" cy="1015663"/>
          </a:xfrm>
          <a:prstGeom prst="rect">
            <a:avLst/>
          </a:prstGeom>
          <a:noFill/>
        </p:spPr>
        <p:txBody>
          <a:bodyPr wrap="square" rtlCol="0">
            <a:spAutoFit/>
          </a:bodyPr>
          <a:lstStyle/>
          <a:p>
            <a:r>
              <a:rPr lang="nl-NL" sz="2000" dirty="0"/>
              <a:t>Keep small for performance reasons* </a:t>
            </a:r>
            <a:endParaRPr lang="en-US" sz="2000" dirty="0" err="1"/>
          </a:p>
        </p:txBody>
      </p:sp>
      <p:sp>
        <p:nvSpPr>
          <p:cNvPr id="15" name="TextBox 14"/>
          <p:cNvSpPr txBox="1"/>
          <p:nvPr/>
        </p:nvSpPr>
        <p:spPr>
          <a:xfrm>
            <a:off x="5410381" y="3336118"/>
            <a:ext cx="2276686" cy="1323439"/>
          </a:xfrm>
          <a:prstGeom prst="rect">
            <a:avLst/>
          </a:prstGeom>
          <a:noFill/>
        </p:spPr>
        <p:txBody>
          <a:bodyPr wrap="square" rtlCol="0">
            <a:spAutoFit/>
          </a:bodyPr>
          <a:lstStyle/>
          <a:p>
            <a:r>
              <a:rPr lang="nl-NL" sz="2000" dirty="0"/>
              <a:t>Choose as installation directory (where possible)</a:t>
            </a:r>
            <a:endParaRPr lang="en-US" sz="2000" dirty="0" err="1"/>
          </a:p>
        </p:txBody>
      </p:sp>
      <p:sp>
        <p:nvSpPr>
          <p:cNvPr id="16" name="TextBox 15"/>
          <p:cNvSpPr txBox="1"/>
          <p:nvPr/>
        </p:nvSpPr>
        <p:spPr>
          <a:xfrm>
            <a:off x="5977100" y="6655304"/>
            <a:ext cx="6504475" cy="350330"/>
          </a:xfrm>
          <a:prstGeom prst="rect">
            <a:avLst/>
          </a:prstGeom>
          <a:noFill/>
        </p:spPr>
        <p:txBody>
          <a:bodyPr wrap="none" rtlCol="0">
            <a:spAutoFit/>
          </a:bodyPr>
          <a:lstStyle/>
          <a:p>
            <a:r>
              <a:rPr lang="nl-NL" sz="1632" dirty="0">
                <a:solidFill>
                  <a:srgbClr val="FFFFFF"/>
                </a:solidFill>
                <a:latin typeface="Segoe UI" pitchFamily="34" charset="0"/>
                <a:ea typeface="Segoe UI" pitchFamily="34" charset="0"/>
                <a:cs typeface="Segoe UI" pitchFamily="34" charset="0"/>
              </a:rPr>
              <a:t>* Arguable as this was never proven and sometimes even inevitable</a:t>
            </a:r>
            <a:endParaRPr lang="en-US" sz="1632" dirty="0" err="1">
              <a:solidFill>
                <a:srgbClr val="FFFFFF"/>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88301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Prior Knowledge</a:t>
            </a:r>
            <a:endParaRPr lang="en-US" dirty="0"/>
          </a:p>
        </p:txBody>
      </p:sp>
      <p:sp>
        <p:nvSpPr>
          <p:cNvPr id="3" name="Text Placeholder 2"/>
          <p:cNvSpPr>
            <a:spLocks noGrp="1"/>
          </p:cNvSpPr>
          <p:nvPr>
            <p:ph sz="quarter" idx="10"/>
          </p:nvPr>
        </p:nvSpPr>
        <p:spPr>
          <a:xfrm>
            <a:off x="274638" y="1214438"/>
            <a:ext cx="11887200" cy="4555093"/>
          </a:xfrm>
          <a:prstGeom prst="rect">
            <a:avLst/>
          </a:prstGeom>
        </p:spPr>
        <p:txBody>
          <a:bodyPr/>
          <a:lstStyle/>
          <a:p>
            <a:r>
              <a:rPr lang="nl-NL" dirty="0" smtClean="0"/>
              <a:t>Session will contain technical details of </a:t>
            </a:r>
            <a:r>
              <a:rPr lang="nl-NL" dirty="0"/>
              <a:t>Microsoft App-V 4.x &amp; 5.x</a:t>
            </a:r>
          </a:p>
          <a:p>
            <a:endParaRPr lang="nl-NL" dirty="0" smtClean="0"/>
          </a:p>
          <a:p>
            <a:r>
              <a:rPr lang="nl-NL" dirty="0" smtClean="0"/>
              <a:t>Familiarity with </a:t>
            </a:r>
            <a:r>
              <a:rPr lang="nl-NL" dirty="0"/>
              <a:t>technical App-V </a:t>
            </a:r>
            <a:r>
              <a:rPr lang="nl-NL" dirty="0" smtClean="0"/>
              <a:t>terminology is </a:t>
            </a:r>
            <a:r>
              <a:rPr lang="nl-NL" dirty="0"/>
              <a:t>preferred</a:t>
            </a:r>
          </a:p>
          <a:p>
            <a:endParaRPr lang="nl-NL" dirty="0" smtClean="0"/>
          </a:p>
          <a:p>
            <a:endParaRPr lang="nl-NL" dirty="0" smtClean="0"/>
          </a:p>
        </p:txBody>
      </p:sp>
    </p:spTree>
    <p:extLst>
      <p:ext uri="{BB962C8B-B14F-4D97-AF65-F5344CB8AC3E}">
        <p14:creationId xmlns:p14="http://schemas.microsoft.com/office/powerpoint/2010/main" val="373506401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Client</a:t>
            </a:r>
            <a:endParaRPr lang="en-US" dirty="0"/>
          </a:p>
        </p:txBody>
      </p:sp>
      <p:sp>
        <p:nvSpPr>
          <p:cNvPr id="2" name="Content Placeholder 1"/>
          <p:cNvSpPr>
            <a:spLocks noGrp="1"/>
          </p:cNvSpPr>
          <p:nvPr>
            <p:ph sz="quarter" idx="10"/>
          </p:nvPr>
        </p:nvSpPr>
        <p:spPr>
          <a:prstGeom prst="rect">
            <a:avLst/>
          </a:prstGeom>
        </p:spPr>
        <p:txBody>
          <a:bodyPr/>
          <a:lstStyle/>
          <a:p>
            <a:r>
              <a:rPr lang="nl-NL" dirty="0" smtClean="0"/>
              <a:t>Shared Content Store rocks!</a:t>
            </a:r>
          </a:p>
          <a:p>
            <a:pPr lvl="1"/>
            <a:r>
              <a:rPr lang="nl-NL" dirty="0" smtClean="0"/>
              <a:t>Storage reduction 80-95%</a:t>
            </a:r>
          </a:p>
          <a:p>
            <a:pPr lvl="1"/>
            <a:r>
              <a:rPr lang="nl-NL" dirty="0" smtClean="0"/>
              <a:t>No additional management requirements</a:t>
            </a:r>
          </a:p>
        </p:txBody>
      </p:sp>
      <p:pic>
        <p:nvPicPr>
          <p:cNvPr id="1026" name="Picture 2" descr="http://smallbuck.com/nashvillewebdesign/wp-content/uploads/2010/06/facebook_like_button_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3124" y="1398327"/>
            <a:ext cx="1649108" cy="7336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26891" y="3029157"/>
            <a:ext cx="11409968" cy="1924573"/>
          </a:xfrm>
          <a:prstGeom prst="rect">
            <a:avLst/>
          </a:prstGeom>
          <a:ln w="38100">
            <a:solidFill>
              <a:srgbClr val="FFFFFF"/>
            </a:solidFill>
          </a:ln>
        </p:spPr>
      </p:pic>
      <p:pic>
        <p:nvPicPr>
          <p:cNvPr id="6" name="Picture 5"/>
          <p:cNvPicPr>
            <a:picLocks noChangeAspect="1"/>
          </p:cNvPicPr>
          <p:nvPr/>
        </p:nvPicPr>
        <p:blipFill>
          <a:blip r:embed="rId4"/>
          <a:stretch>
            <a:fillRect/>
          </a:stretch>
        </p:blipFill>
        <p:spPr>
          <a:xfrm>
            <a:off x="4334598" y="4246745"/>
            <a:ext cx="7741050" cy="2192692"/>
          </a:xfrm>
          <a:prstGeom prst="rect">
            <a:avLst/>
          </a:prstGeom>
          <a:ln w="12700">
            <a:solidFill>
              <a:schemeClr val="tx1"/>
            </a:solidFill>
          </a:ln>
        </p:spPr>
      </p:pic>
    </p:spTree>
    <p:extLst>
      <p:ext uri="{BB962C8B-B14F-4D97-AF65-F5344CB8AC3E}">
        <p14:creationId xmlns:p14="http://schemas.microsoft.com/office/powerpoint/2010/main" val="2646920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PackageSourceRoot behavior</a:t>
            </a:r>
            <a:endParaRPr lang="en-US" dirty="0"/>
          </a:p>
        </p:txBody>
      </p:sp>
      <p:sp>
        <p:nvSpPr>
          <p:cNvPr id="2" name="Content Placeholder 1"/>
          <p:cNvSpPr>
            <a:spLocks noGrp="1"/>
          </p:cNvSpPr>
          <p:nvPr>
            <p:ph sz="quarter" idx="10"/>
          </p:nvPr>
        </p:nvSpPr>
        <p:spPr>
          <a:xfrm>
            <a:off x="274638" y="1214438"/>
            <a:ext cx="11887200" cy="5892832"/>
          </a:xfrm>
          <a:prstGeom prst="rect">
            <a:avLst/>
          </a:prstGeom>
        </p:spPr>
        <p:txBody>
          <a:bodyPr/>
          <a:lstStyle/>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pPr marL="0" indent="0">
              <a:buNone/>
            </a:pPr>
            <a:r>
              <a:rPr lang="nl-NL" sz="2448" i="1" dirty="0"/>
              <a:t>Note: PSR does not get applied directly for active sessions!</a:t>
            </a:r>
            <a:endParaRPr lang="en-US" sz="2448" i="1" dirty="0"/>
          </a:p>
        </p:txBody>
      </p:sp>
      <p:grpSp>
        <p:nvGrpSpPr>
          <p:cNvPr id="9" name="Group 8"/>
          <p:cNvGrpSpPr/>
          <p:nvPr/>
        </p:nvGrpSpPr>
        <p:grpSpPr>
          <a:xfrm>
            <a:off x="485224" y="1294018"/>
            <a:ext cx="10066104" cy="3892399"/>
            <a:chOff x="632520" y="1340768"/>
            <a:chExt cx="7439025" cy="2876550"/>
          </a:xfrm>
        </p:grpSpPr>
        <p:pic>
          <p:nvPicPr>
            <p:cNvPr id="5" name="Picture 4"/>
            <p:cNvPicPr>
              <a:picLocks noChangeAspect="1"/>
            </p:cNvPicPr>
            <p:nvPr/>
          </p:nvPicPr>
          <p:blipFill>
            <a:blip r:embed="rId2"/>
            <a:stretch>
              <a:fillRect/>
            </a:stretch>
          </p:blipFill>
          <p:spPr>
            <a:xfrm>
              <a:off x="632520" y="1340768"/>
              <a:ext cx="7439025" cy="2876550"/>
            </a:xfrm>
            <a:prstGeom prst="rect">
              <a:avLst/>
            </a:prstGeom>
            <a:ln w="38100">
              <a:solidFill>
                <a:schemeClr val="tx1"/>
              </a:solidFill>
            </a:ln>
          </p:spPr>
        </p:pic>
        <p:sp>
          <p:nvSpPr>
            <p:cNvPr id="8" name="Rectangle 7"/>
            <p:cNvSpPr/>
            <p:nvPr/>
          </p:nvSpPr>
          <p:spPr bwMode="auto">
            <a:xfrm>
              <a:off x="2903288" y="1556792"/>
              <a:ext cx="1905696" cy="504056"/>
            </a:xfrm>
            <a:prstGeom prst="rect">
              <a:avLst/>
            </a:prstGeom>
            <a:noFill/>
            <a:ln w="38100">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3260" tIns="46630" rIns="93260" bIns="46630" numCol="1" rtlCol="0" anchor="ctr" anchorCtr="0" compatLnSpc="1">
              <a:prstTxWarp prst="textNoShape">
                <a:avLst/>
              </a:prstTxWarp>
            </a:bodyPr>
            <a:lstStyle/>
            <a:p>
              <a:pPr algn="ctr" defTabSz="932597" fontAlgn="base">
                <a:lnSpc>
                  <a:spcPct val="80000"/>
                </a:lnSpc>
                <a:spcBef>
                  <a:spcPct val="0"/>
                </a:spcBef>
                <a:spcAft>
                  <a:spcPct val="0"/>
                </a:spcAft>
                <a:buClr>
                  <a:srgbClr val="0A5F81"/>
                </a:buClr>
              </a:pPr>
              <a:endParaRPr lang="en-US" sz="1836" dirty="0">
                <a:solidFill>
                  <a:schemeClr val="tx1"/>
                </a:solidFill>
                <a:cs typeface="Times New Roman" pitchFamily="18" charset="0"/>
              </a:endParaRPr>
            </a:p>
          </p:txBody>
        </p:sp>
      </p:grpSp>
      <p:pic>
        <p:nvPicPr>
          <p:cNvPr id="6" name="Picture 5"/>
          <p:cNvPicPr>
            <a:picLocks noChangeAspect="1"/>
          </p:cNvPicPr>
          <p:nvPr/>
        </p:nvPicPr>
        <p:blipFill>
          <a:blip r:embed="rId3"/>
          <a:stretch>
            <a:fillRect/>
          </a:stretch>
        </p:blipFill>
        <p:spPr>
          <a:xfrm>
            <a:off x="2648116" y="3078425"/>
            <a:ext cx="7140244" cy="2516086"/>
          </a:xfrm>
          <a:prstGeom prst="rect">
            <a:avLst/>
          </a:prstGeom>
        </p:spPr>
      </p:pic>
      <p:pic>
        <p:nvPicPr>
          <p:cNvPr id="7" name="Picture 6"/>
          <p:cNvPicPr>
            <a:picLocks noChangeAspect="1"/>
          </p:cNvPicPr>
          <p:nvPr/>
        </p:nvPicPr>
        <p:blipFill rotWithShape="1">
          <a:blip r:embed="rId4"/>
          <a:srcRect r="20220"/>
          <a:stretch/>
        </p:blipFill>
        <p:spPr>
          <a:xfrm>
            <a:off x="4847254" y="4264095"/>
            <a:ext cx="7083829" cy="2224648"/>
          </a:xfrm>
          <a:prstGeom prst="rect">
            <a:avLst/>
          </a:prstGeom>
          <a:ln w="12700">
            <a:solidFill>
              <a:schemeClr val="tx1"/>
            </a:solidFill>
          </a:ln>
        </p:spPr>
      </p:pic>
    </p:spTree>
    <p:extLst>
      <p:ext uri="{BB962C8B-B14F-4D97-AF65-F5344CB8AC3E}">
        <p14:creationId xmlns:p14="http://schemas.microsoft.com/office/powerpoint/2010/main" val="3437673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71796" y="1367459"/>
            <a:ext cx="9092883" cy="4880659"/>
          </a:xfrm>
          <a:prstGeom prst="rect">
            <a:avLst/>
          </a:prstGeom>
        </p:spPr>
        <p:txBody>
          <a:bodyPr/>
          <a:lstStyle/>
          <a:p>
            <a:endParaRPr lang="en-US" dirty="0"/>
          </a:p>
        </p:txBody>
      </p:sp>
      <p:sp>
        <p:nvSpPr>
          <p:cNvPr id="3" name="Title 2"/>
          <p:cNvSpPr>
            <a:spLocks noGrp="1"/>
          </p:cNvSpPr>
          <p:nvPr>
            <p:ph type="title"/>
          </p:nvPr>
        </p:nvSpPr>
        <p:spPr/>
        <p:txBody>
          <a:bodyPr/>
          <a:lstStyle/>
          <a:p>
            <a:r>
              <a:rPr lang="nl-NL" dirty="0" smtClean="0"/>
              <a:t>Group Policy Administration</a:t>
            </a:r>
            <a:endParaRPr lang="en-US" dirty="0"/>
          </a:p>
        </p:txBody>
      </p:sp>
      <p:grpSp>
        <p:nvGrpSpPr>
          <p:cNvPr id="7" name="Group 6"/>
          <p:cNvGrpSpPr/>
          <p:nvPr/>
        </p:nvGrpSpPr>
        <p:grpSpPr>
          <a:xfrm>
            <a:off x="541903" y="1137976"/>
            <a:ext cx="2999894" cy="3468119"/>
            <a:chOff x="571500" y="1196752"/>
            <a:chExt cx="2941340" cy="3400425"/>
          </a:xfrm>
        </p:grpSpPr>
        <p:pic>
          <p:nvPicPr>
            <p:cNvPr id="4" name="Picture 3"/>
            <p:cNvPicPr>
              <a:picLocks noChangeAspect="1"/>
            </p:cNvPicPr>
            <p:nvPr/>
          </p:nvPicPr>
          <p:blipFill rotWithShape="1">
            <a:blip r:embed="rId2"/>
            <a:srcRect r="32869"/>
            <a:stretch/>
          </p:blipFill>
          <p:spPr>
            <a:xfrm>
              <a:off x="571500" y="1196752"/>
              <a:ext cx="2941340" cy="3400425"/>
            </a:xfrm>
            <a:prstGeom prst="rect">
              <a:avLst/>
            </a:prstGeom>
          </p:spPr>
        </p:pic>
        <p:sp>
          <p:nvSpPr>
            <p:cNvPr id="5" name="Rounded Rectangle 4"/>
            <p:cNvSpPr/>
            <p:nvPr/>
          </p:nvSpPr>
          <p:spPr bwMode="auto">
            <a:xfrm>
              <a:off x="920552" y="3284984"/>
              <a:ext cx="2232248" cy="1312193"/>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3260" tIns="46630" rIns="93260" bIns="46630" numCol="1" rtlCol="0" anchor="ctr" anchorCtr="0" compatLnSpc="1">
              <a:prstTxWarp prst="textNoShape">
                <a:avLst/>
              </a:prstTxWarp>
            </a:bodyPr>
            <a:lstStyle/>
            <a:p>
              <a:pPr algn="ctr" defTabSz="932597" fontAlgn="base">
                <a:lnSpc>
                  <a:spcPct val="80000"/>
                </a:lnSpc>
                <a:spcBef>
                  <a:spcPct val="0"/>
                </a:spcBef>
                <a:spcAft>
                  <a:spcPct val="0"/>
                </a:spcAft>
                <a:buClr>
                  <a:srgbClr val="0A5F81"/>
                </a:buClr>
              </a:pPr>
              <a:endParaRPr lang="en-US" sz="1836" dirty="0">
                <a:solidFill>
                  <a:schemeClr val="tx1"/>
                </a:solidFill>
                <a:cs typeface="Times New Roman" pitchFamily="18" charset="0"/>
              </a:endParaRPr>
            </a:p>
          </p:txBody>
        </p:sp>
      </p:grpSp>
      <p:grpSp>
        <p:nvGrpSpPr>
          <p:cNvPr id="9" name="Group 8"/>
          <p:cNvGrpSpPr/>
          <p:nvPr/>
        </p:nvGrpSpPr>
        <p:grpSpPr>
          <a:xfrm>
            <a:off x="2324329" y="2565381"/>
            <a:ext cx="9570243" cy="4081427"/>
            <a:chOff x="2466020" y="2996952"/>
            <a:chExt cx="7124700" cy="3038475"/>
          </a:xfrm>
        </p:grpSpPr>
        <p:pic>
          <p:nvPicPr>
            <p:cNvPr id="6" name="Picture 5"/>
            <p:cNvPicPr>
              <a:picLocks noChangeAspect="1"/>
            </p:cNvPicPr>
            <p:nvPr/>
          </p:nvPicPr>
          <p:blipFill>
            <a:blip r:embed="rId3"/>
            <a:stretch>
              <a:fillRect/>
            </a:stretch>
          </p:blipFill>
          <p:spPr>
            <a:xfrm>
              <a:off x="2466020" y="2996952"/>
              <a:ext cx="7124700" cy="3038475"/>
            </a:xfrm>
            <a:prstGeom prst="rect">
              <a:avLst/>
            </a:prstGeom>
            <a:ln w="38100">
              <a:solidFill>
                <a:srgbClr val="FFFFFF"/>
              </a:solidFill>
            </a:ln>
          </p:spPr>
        </p:pic>
        <p:sp>
          <p:nvSpPr>
            <p:cNvPr id="8" name="Rectangle 7"/>
            <p:cNvSpPr/>
            <p:nvPr/>
          </p:nvSpPr>
          <p:spPr bwMode="auto">
            <a:xfrm>
              <a:off x="8049344" y="3219404"/>
              <a:ext cx="1498576" cy="504056"/>
            </a:xfrm>
            <a:prstGeom prst="rect">
              <a:avLst/>
            </a:prstGeom>
            <a:noFill/>
            <a:ln w="38100">
              <a:solidFill>
                <a:srgbClr val="FFFFFF"/>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3260" tIns="46630" rIns="93260" bIns="46630" numCol="1" rtlCol="0" anchor="ctr" anchorCtr="0" compatLnSpc="1">
              <a:prstTxWarp prst="textNoShape">
                <a:avLst/>
              </a:prstTxWarp>
            </a:bodyPr>
            <a:lstStyle/>
            <a:p>
              <a:pPr algn="ctr" defTabSz="932597" fontAlgn="base">
                <a:lnSpc>
                  <a:spcPct val="80000"/>
                </a:lnSpc>
                <a:spcBef>
                  <a:spcPct val="0"/>
                </a:spcBef>
                <a:spcAft>
                  <a:spcPct val="0"/>
                </a:spcAft>
                <a:buClr>
                  <a:srgbClr val="0A5F81"/>
                </a:buClr>
              </a:pPr>
              <a:endParaRPr lang="en-US" sz="1836" dirty="0">
                <a:solidFill>
                  <a:schemeClr val="tx1"/>
                </a:solidFill>
                <a:cs typeface="Times New Roman" pitchFamily="18" charset="0"/>
              </a:endParaRPr>
            </a:p>
          </p:txBody>
        </p:sp>
      </p:grpSp>
    </p:spTree>
    <p:extLst>
      <p:ext uri="{BB962C8B-B14F-4D97-AF65-F5344CB8AC3E}">
        <p14:creationId xmlns:p14="http://schemas.microsoft.com/office/powerpoint/2010/main" val="824766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Server</a:t>
            </a:r>
            <a:endParaRPr lang="en-US" dirty="0"/>
          </a:p>
        </p:txBody>
      </p:sp>
      <p:sp>
        <p:nvSpPr>
          <p:cNvPr id="2" name="Content Placeholder 1"/>
          <p:cNvSpPr>
            <a:spLocks noGrp="1"/>
          </p:cNvSpPr>
          <p:nvPr>
            <p:ph sz="quarter" idx="10"/>
          </p:nvPr>
        </p:nvSpPr>
        <p:spPr>
          <a:prstGeom prst="rect">
            <a:avLst/>
          </a:prstGeom>
        </p:spPr>
        <p:txBody>
          <a:bodyPr/>
          <a:lstStyle/>
          <a:p>
            <a:r>
              <a:rPr lang="nl-NL" dirty="0" smtClean="0"/>
              <a:t>Split between Management and Publishing server</a:t>
            </a:r>
          </a:p>
          <a:p>
            <a:pPr lvl="1"/>
            <a:r>
              <a:rPr lang="nl-NL" dirty="0" smtClean="0"/>
              <a:t>Creates a more robust and scalable environment </a:t>
            </a:r>
          </a:p>
          <a:p>
            <a:pPr lvl="1"/>
            <a:r>
              <a:rPr lang="nl-NL" dirty="0" smtClean="0"/>
              <a:t>Use DFSR for content replication</a:t>
            </a:r>
          </a:p>
          <a:p>
            <a:r>
              <a:rPr lang="nl-NL" dirty="0" smtClean="0"/>
              <a:t>Setup is easy</a:t>
            </a:r>
          </a:p>
          <a:p>
            <a:pPr lvl="1"/>
            <a:r>
              <a:rPr lang="nl-NL" dirty="0" smtClean="0"/>
              <a:t>Still </a:t>
            </a:r>
            <a:r>
              <a:rPr lang="nl-NL" dirty="0"/>
              <a:t>needs design considerations and sizing metrics documented</a:t>
            </a:r>
          </a:p>
          <a:p>
            <a:pPr lvl="1"/>
            <a:endParaRPr lang="en-US" dirty="0"/>
          </a:p>
        </p:txBody>
      </p:sp>
    </p:spTree>
    <p:extLst>
      <p:ext uri="{BB962C8B-B14F-4D97-AF65-F5344CB8AC3E}">
        <p14:creationId xmlns:p14="http://schemas.microsoft.com/office/powerpoint/2010/main" val="3834965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Publishing Performance</a:t>
            </a:r>
            <a:endParaRPr lang="en-US" dirty="0"/>
          </a:p>
        </p:txBody>
      </p:sp>
      <p:sp>
        <p:nvSpPr>
          <p:cNvPr id="12" name="Content Placeholder 11"/>
          <p:cNvSpPr>
            <a:spLocks noGrp="1"/>
          </p:cNvSpPr>
          <p:nvPr>
            <p:ph sz="quarter" idx="10"/>
          </p:nvPr>
        </p:nvSpPr>
        <p:spPr>
          <a:xfrm>
            <a:off x="274638" y="1214438"/>
            <a:ext cx="7259503" cy="4893647"/>
          </a:xfrm>
        </p:spPr>
        <p:txBody>
          <a:bodyPr/>
          <a:lstStyle/>
          <a:p>
            <a:r>
              <a:rPr lang="nl-NL" sz="3200" dirty="0"/>
              <a:t>Is no longer linear!</a:t>
            </a:r>
          </a:p>
          <a:p>
            <a:pPr lvl="1"/>
            <a:r>
              <a:rPr lang="nl-NL" sz="2800" dirty="0"/>
              <a:t>No longer (directly) depends on the number of apps</a:t>
            </a:r>
          </a:p>
          <a:p>
            <a:r>
              <a:rPr lang="nl-NL" sz="3200" dirty="0"/>
              <a:t>Depends on</a:t>
            </a:r>
          </a:p>
          <a:p>
            <a:pPr lvl="1"/>
            <a:r>
              <a:rPr lang="nl-NL" sz="2800" dirty="0"/>
              <a:t>Number and complexity of extension points (example COM objects)</a:t>
            </a:r>
          </a:p>
          <a:p>
            <a:pPr lvl="1"/>
            <a:r>
              <a:rPr lang="nl-NL" sz="2800" dirty="0"/>
              <a:t>Package size (my observation)</a:t>
            </a:r>
          </a:p>
          <a:p>
            <a:endParaRPr lang="nl-NL" sz="3200" dirty="0"/>
          </a:p>
          <a:p>
            <a:r>
              <a:rPr lang="nl-NL" sz="3200" dirty="0"/>
              <a:t>During publishing Start Menu flickers and hardly usable</a:t>
            </a:r>
            <a:endParaRPr lang="en-US" sz="3200" dirty="0"/>
          </a:p>
        </p:txBody>
      </p:sp>
      <p:graphicFrame>
        <p:nvGraphicFramePr>
          <p:cNvPr id="7" name="Content Placeholder 9"/>
          <p:cNvGraphicFramePr>
            <a:graphicFrameLocks/>
          </p:cNvGraphicFramePr>
          <p:nvPr>
            <p:extLst>
              <p:ext uri="{D42A27DB-BD31-4B8C-83A1-F6EECF244321}">
                <p14:modId xmlns:p14="http://schemas.microsoft.com/office/powerpoint/2010/main" val="4024433625"/>
              </p:ext>
            </p:extLst>
          </p:nvPr>
        </p:nvGraphicFramePr>
        <p:xfrm>
          <a:off x="7540184" y="1214437"/>
          <a:ext cx="4128075" cy="4893647"/>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bwMode="auto">
          <a:xfrm>
            <a:off x="9024341" y="3799514"/>
            <a:ext cx="1665124" cy="2423569"/>
          </a:xfrm>
          <a:prstGeom prst="roundRect">
            <a:avLst/>
          </a:prstGeom>
          <a:noFill/>
          <a:ln w="28575">
            <a:solidFill>
              <a:srgbClr val="FFFF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3260" tIns="46630" rIns="93260" bIns="46630" numCol="1" rtlCol="0" anchor="ctr" anchorCtr="0" compatLnSpc="1">
            <a:prstTxWarp prst="textNoShape">
              <a:avLst/>
            </a:prstTxWarp>
          </a:bodyPr>
          <a:lstStyle/>
          <a:p>
            <a:pPr algn="ctr" defTabSz="932597" fontAlgn="base">
              <a:lnSpc>
                <a:spcPct val="80000"/>
              </a:lnSpc>
              <a:spcBef>
                <a:spcPct val="0"/>
              </a:spcBef>
              <a:spcAft>
                <a:spcPct val="0"/>
              </a:spcAft>
              <a:buClr>
                <a:srgbClr val="0A5F81"/>
              </a:buClr>
            </a:pPr>
            <a:endParaRPr lang="en-US" sz="1836" dirty="0">
              <a:solidFill>
                <a:schemeClr val="tx1"/>
              </a:solidFill>
              <a:cs typeface="Times New Roman" pitchFamily="18" charset="0"/>
            </a:endParaRPr>
          </a:p>
        </p:txBody>
      </p:sp>
    </p:spTree>
    <p:extLst>
      <p:ext uri="{BB962C8B-B14F-4D97-AF65-F5344CB8AC3E}">
        <p14:creationId xmlns:p14="http://schemas.microsoft.com/office/powerpoint/2010/main" val="86210716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Performance testing with LoginVSI</a:t>
            </a:r>
            <a:endParaRPr lang="en-US" dirty="0"/>
          </a:p>
        </p:txBody>
      </p:sp>
      <p:sp>
        <p:nvSpPr>
          <p:cNvPr id="5" name="Tijdelijke aanduiding voor inhoud 2"/>
          <p:cNvSpPr>
            <a:spLocks noGrp="1"/>
          </p:cNvSpPr>
          <p:nvPr/>
        </p:nvSpPr>
        <p:spPr bwMode="auto">
          <a:xfrm>
            <a:off x="1885189" y="1044033"/>
            <a:ext cx="8547991" cy="426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endParaRPr lang="nl-NL" sz="3672" dirty="0" smtClean="0"/>
          </a:p>
          <a:p>
            <a:pPr marL="0" indent="0" algn="ctr">
              <a:buNone/>
            </a:pPr>
            <a:r>
              <a:rPr lang="nl-NL" sz="3672" dirty="0" smtClean="0"/>
              <a:t>Availability</a:t>
            </a:r>
            <a:endParaRPr lang="nl-NL" sz="3672" dirty="0"/>
          </a:p>
          <a:p>
            <a:pPr marL="0" indent="0" algn="ctr">
              <a:buNone/>
            </a:pPr>
            <a:r>
              <a:rPr lang="nl-NL" sz="3672" dirty="0" smtClean="0"/>
              <a:t>Performance</a:t>
            </a:r>
            <a:endParaRPr lang="nl-NL" sz="3672" dirty="0"/>
          </a:p>
          <a:p>
            <a:pPr marL="0" indent="0" algn="ctr">
              <a:buNone/>
            </a:pPr>
            <a:endParaRPr lang="nl-NL" sz="3672" dirty="0"/>
          </a:p>
        </p:txBody>
      </p:sp>
      <p:cxnSp>
        <p:nvCxnSpPr>
          <p:cNvPr id="6" name="Rechte verbindingslijn 4"/>
          <p:cNvCxnSpPr/>
          <p:nvPr/>
        </p:nvCxnSpPr>
        <p:spPr bwMode="auto">
          <a:xfrm>
            <a:off x="4241949" y="3237717"/>
            <a:ext cx="3973893" cy="0"/>
          </a:xfrm>
          <a:prstGeom prst="line">
            <a:avLst/>
          </a:prstGeom>
          <a:ln w="28575">
            <a:solidFill>
              <a:srgbClr val="FFFF00">
                <a:alpha val="50000"/>
              </a:srgbClr>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7" name="Plus 6"/>
          <p:cNvSpPr/>
          <p:nvPr/>
        </p:nvSpPr>
        <p:spPr bwMode="auto">
          <a:xfrm>
            <a:off x="7880049" y="2377795"/>
            <a:ext cx="436964" cy="472103"/>
          </a:xfrm>
          <a:prstGeom prst="mathPlus">
            <a:avLst>
              <a:gd name="adj1" fmla="val 1256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defPPr>
              <a:defRPr lang="nl-NL"/>
            </a:defPPr>
            <a:lvl1pPr algn="ctr" rtl="0" fontAlgn="base">
              <a:spcBef>
                <a:spcPct val="0"/>
              </a:spcBef>
              <a:spcAft>
                <a:spcPct val="0"/>
              </a:spcAft>
              <a:defRPr kern="1200">
                <a:solidFill>
                  <a:schemeClr val="dk1"/>
                </a:solidFill>
                <a:latin typeface="+mn-lt"/>
                <a:ea typeface="+mn-ea"/>
                <a:cs typeface="+mn-cs"/>
              </a:defRPr>
            </a:lvl1pPr>
            <a:lvl2pPr marL="457200" algn="ctr" rtl="0" fontAlgn="base">
              <a:spcBef>
                <a:spcPct val="0"/>
              </a:spcBef>
              <a:spcAft>
                <a:spcPct val="0"/>
              </a:spcAft>
              <a:defRPr kern="1200">
                <a:solidFill>
                  <a:schemeClr val="dk1"/>
                </a:solidFill>
                <a:latin typeface="+mn-lt"/>
                <a:ea typeface="+mn-ea"/>
                <a:cs typeface="+mn-cs"/>
              </a:defRPr>
            </a:lvl2pPr>
            <a:lvl3pPr marL="914400" algn="ctr" rtl="0" fontAlgn="base">
              <a:spcBef>
                <a:spcPct val="0"/>
              </a:spcBef>
              <a:spcAft>
                <a:spcPct val="0"/>
              </a:spcAft>
              <a:defRPr kern="1200">
                <a:solidFill>
                  <a:schemeClr val="dk1"/>
                </a:solidFill>
                <a:latin typeface="+mn-lt"/>
                <a:ea typeface="+mn-ea"/>
                <a:cs typeface="+mn-cs"/>
              </a:defRPr>
            </a:lvl3pPr>
            <a:lvl4pPr marL="1371600" algn="ctr" rtl="0" fontAlgn="base">
              <a:spcBef>
                <a:spcPct val="0"/>
              </a:spcBef>
              <a:spcAft>
                <a:spcPct val="0"/>
              </a:spcAft>
              <a:defRPr kern="1200">
                <a:solidFill>
                  <a:schemeClr val="dk1"/>
                </a:solidFill>
                <a:latin typeface="+mn-lt"/>
                <a:ea typeface="+mn-ea"/>
                <a:cs typeface="+mn-cs"/>
              </a:defRPr>
            </a:lvl4pPr>
            <a:lvl5pPr marL="1828800" algn="ctr"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defRPr/>
            </a:pPr>
            <a:endParaRPr lang="nl-NL" sz="1836">
              <a:solidFill>
                <a:schemeClr val="tx1"/>
              </a:solidFill>
              <a:latin typeface="Arial" charset="0"/>
            </a:endParaRPr>
          </a:p>
        </p:txBody>
      </p:sp>
      <p:sp>
        <p:nvSpPr>
          <p:cNvPr id="8" name="Lachebekje 7"/>
          <p:cNvSpPr/>
          <p:nvPr/>
        </p:nvSpPr>
        <p:spPr bwMode="auto">
          <a:xfrm>
            <a:off x="5634904" y="3401787"/>
            <a:ext cx="1097424" cy="1020059"/>
          </a:xfrm>
          <a:prstGeom prst="smileyFac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defPPr>
              <a:defRPr lang="nl-NL"/>
            </a:defPPr>
            <a:lvl1pPr algn="ctr" rtl="0" fontAlgn="base">
              <a:spcBef>
                <a:spcPct val="0"/>
              </a:spcBef>
              <a:spcAft>
                <a:spcPct val="0"/>
              </a:spcAft>
              <a:defRPr kern="1200">
                <a:solidFill>
                  <a:schemeClr val="dk1"/>
                </a:solidFill>
                <a:latin typeface="+mn-lt"/>
                <a:ea typeface="+mn-ea"/>
                <a:cs typeface="+mn-cs"/>
              </a:defRPr>
            </a:lvl1pPr>
            <a:lvl2pPr marL="457200" algn="ctr" rtl="0" fontAlgn="base">
              <a:spcBef>
                <a:spcPct val="0"/>
              </a:spcBef>
              <a:spcAft>
                <a:spcPct val="0"/>
              </a:spcAft>
              <a:defRPr kern="1200">
                <a:solidFill>
                  <a:schemeClr val="dk1"/>
                </a:solidFill>
                <a:latin typeface="+mn-lt"/>
                <a:ea typeface="+mn-ea"/>
                <a:cs typeface="+mn-cs"/>
              </a:defRPr>
            </a:lvl2pPr>
            <a:lvl3pPr marL="914400" algn="ctr" rtl="0" fontAlgn="base">
              <a:spcBef>
                <a:spcPct val="0"/>
              </a:spcBef>
              <a:spcAft>
                <a:spcPct val="0"/>
              </a:spcAft>
              <a:defRPr kern="1200">
                <a:solidFill>
                  <a:schemeClr val="dk1"/>
                </a:solidFill>
                <a:latin typeface="+mn-lt"/>
                <a:ea typeface="+mn-ea"/>
                <a:cs typeface="+mn-cs"/>
              </a:defRPr>
            </a:lvl3pPr>
            <a:lvl4pPr marL="1371600" algn="ctr" rtl="0" fontAlgn="base">
              <a:spcBef>
                <a:spcPct val="0"/>
              </a:spcBef>
              <a:spcAft>
                <a:spcPct val="0"/>
              </a:spcAft>
              <a:defRPr kern="1200">
                <a:solidFill>
                  <a:schemeClr val="dk1"/>
                </a:solidFill>
                <a:latin typeface="+mn-lt"/>
                <a:ea typeface="+mn-ea"/>
                <a:cs typeface="+mn-cs"/>
              </a:defRPr>
            </a:lvl4pPr>
            <a:lvl5pPr marL="1828800" algn="ctr"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defRPr/>
            </a:pPr>
            <a:endParaRPr lang="nl-NL" sz="1836">
              <a:solidFill>
                <a:schemeClr val="tx1"/>
              </a:solidFill>
              <a:latin typeface="Arial" charset="0"/>
            </a:endParaRPr>
          </a:p>
        </p:txBody>
      </p:sp>
      <p:sp>
        <p:nvSpPr>
          <p:cNvPr id="2" name="TextBox 1"/>
          <p:cNvSpPr txBox="1"/>
          <p:nvPr/>
        </p:nvSpPr>
        <p:spPr>
          <a:xfrm>
            <a:off x="4266608" y="5962171"/>
            <a:ext cx="3949234" cy="670512"/>
          </a:xfrm>
          <a:prstGeom prst="rect">
            <a:avLst/>
          </a:prstGeom>
          <a:noFill/>
        </p:spPr>
        <p:txBody>
          <a:bodyPr wrap="none" rtlCol="0">
            <a:spAutoFit/>
          </a:bodyPr>
          <a:lstStyle/>
          <a:p>
            <a:r>
              <a:rPr lang="nl-NL" sz="3672" dirty="0">
                <a:hlinkClick r:id="rId2"/>
              </a:rPr>
              <a:t>www.loginvsi.com</a:t>
            </a:r>
            <a:endParaRPr lang="nl-NL" sz="3672" dirty="0"/>
          </a:p>
        </p:txBody>
      </p:sp>
      <p:pic>
        <p:nvPicPr>
          <p:cNvPr id="4" name="Picture 3"/>
          <p:cNvPicPr>
            <a:picLocks noChangeAspect="1"/>
          </p:cNvPicPr>
          <p:nvPr/>
        </p:nvPicPr>
        <p:blipFill rotWithShape="1">
          <a:blip r:embed="rId3"/>
          <a:srcRect t="11690" b="17485"/>
          <a:stretch/>
        </p:blipFill>
        <p:spPr>
          <a:xfrm>
            <a:off x="3092753" y="4621430"/>
            <a:ext cx="6181725" cy="1275009"/>
          </a:xfrm>
          <a:prstGeom prst="rect">
            <a:avLst/>
          </a:prstGeom>
        </p:spPr>
      </p:pic>
    </p:spTree>
    <p:extLst>
      <p:ext uri="{BB962C8B-B14F-4D97-AF65-F5344CB8AC3E}">
        <p14:creationId xmlns:p14="http://schemas.microsoft.com/office/powerpoint/2010/main" val="3216845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Key takeaways</a:t>
            </a:r>
            <a:endParaRPr lang="en-US" dirty="0"/>
          </a:p>
        </p:txBody>
      </p:sp>
      <p:sp>
        <p:nvSpPr>
          <p:cNvPr id="2" name="Content Placeholder 1"/>
          <p:cNvSpPr>
            <a:spLocks noGrp="1"/>
          </p:cNvSpPr>
          <p:nvPr>
            <p:ph sz="quarter" idx="10"/>
          </p:nvPr>
        </p:nvSpPr>
        <p:spPr>
          <a:xfrm>
            <a:off x="274638" y="1214438"/>
            <a:ext cx="11887200" cy="5219891"/>
          </a:xfrm>
          <a:prstGeom prst="rect">
            <a:avLst/>
          </a:prstGeom>
        </p:spPr>
        <p:txBody>
          <a:bodyPr/>
          <a:lstStyle/>
          <a:p>
            <a:r>
              <a:rPr lang="nl-NL" dirty="0" smtClean="0"/>
              <a:t>App-V 5 is a </a:t>
            </a:r>
            <a:r>
              <a:rPr lang="nl-NL" dirty="0"/>
              <a:t>solid future ready </a:t>
            </a:r>
            <a:r>
              <a:rPr lang="nl-NL" dirty="0" smtClean="0"/>
              <a:t>release (SP1 is out </a:t>
            </a:r>
            <a:r>
              <a:rPr lang="nl-NL" dirty="0" smtClean="0">
                <a:sym typeface="Wingdings" panose="05000000000000000000" pitchFamily="2" charset="2"/>
              </a:rPr>
              <a:t></a:t>
            </a:r>
            <a:r>
              <a:rPr lang="nl-NL" dirty="0" smtClean="0"/>
              <a:t>)</a:t>
            </a:r>
            <a:endParaRPr lang="nl-NL" dirty="0"/>
          </a:p>
          <a:p>
            <a:endParaRPr lang="nl-NL" dirty="0" smtClean="0"/>
          </a:p>
          <a:p>
            <a:r>
              <a:rPr lang="nl-NL" dirty="0" smtClean="0"/>
              <a:t>Rich feature set </a:t>
            </a:r>
            <a:r>
              <a:rPr lang="nl-NL" dirty="0"/>
              <a:t>with new functionality </a:t>
            </a:r>
            <a:r>
              <a:rPr lang="nl-NL" dirty="0" smtClean="0"/>
              <a:t>worth </a:t>
            </a:r>
            <a:r>
              <a:rPr lang="nl-NL" dirty="0"/>
              <a:t>migrating </a:t>
            </a:r>
            <a:r>
              <a:rPr lang="nl-NL" dirty="0" smtClean="0"/>
              <a:t>for</a:t>
            </a:r>
          </a:p>
          <a:p>
            <a:pPr lvl="1"/>
            <a:r>
              <a:rPr lang="en-US" dirty="0" smtClean="0"/>
              <a:t>But…you </a:t>
            </a:r>
            <a:r>
              <a:rPr lang="en-US" dirty="0"/>
              <a:t>cannot make an </a:t>
            </a:r>
            <a:r>
              <a:rPr lang="en-US" dirty="0" smtClean="0"/>
              <a:t>omelet</a:t>
            </a:r>
            <a:r>
              <a:rPr lang="en-US" dirty="0"/>
              <a:t> without breaking </a:t>
            </a:r>
            <a:r>
              <a:rPr lang="en-US" dirty="0" smtClean="0"/>
              <a:t>eggs</a:t>
            </a:r>
            <a:endParaRPr lang="nl-NL" dirty="0" smtClean="0"/>
          </a:p>
          <a:p>
            <a:pPr lvl="1"/>
            <a:r>
              <a:rPr lang="nl-NL" dirty="0" smtClean="0"/>
              <a:t>Impact primarily in package convertion and migration</a:t>
            </a:r>
          </a:p>
          <a:p>
            <a:endParaRPr lang="nl-NL" dirty="0" smtClean="0"/>
          </a:p>
          <a:p>
            <a:r>
              <a:rPr lang="nl-NL" dirty="0"/>
              <a:t>Take 5 </a:t>
            </a:r>
            <a:r>
              <a:rPr lang="nl-NL" dirty="0" smtClean="0"/>
              <a:t>if you’re not </a:t>
            </a:r>
            <a:r>
              <a:rPr lang="nl-NL" dirty="0"/>
              <a:t>already</a:t>
            </a:r>
            <a:r>
              <a:rPr lang="nl-NL" dirty="0" smtClean="0"/>
              <a:t> an existing customer!</a:t>
            </a:r>
          </a:p>
          <a:p>
            <a:pPr lvl="1"/>
            <a:endParaRPr lang="nl-NL" dirty="0" smtClean="0"/>
          </a:p>
        </p:txBody>
      </p:sp>
    </p:spTree>
    <p:extLst>
      <p:ext uri="{BB962C8B-B14F-4D97-AF65-F5344CB8AC3E}">
        <p14:creationId xmlns:p14="http://schemas.microsoft.com/office/powerpoint/2010/main" val="2195291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455642" y="1294017"/>
            <a:ext cx="3257008" cy="4333048"/>
          </a:xfrm>
          <a:prstGeom prst="rect">
            <a:avLst/>
          </a:prstGeom>
          <a:ln w="19050">
            <a:solidFill>
              <a:srgbClr val="000000"/>
            </a:solidFill>
          </a:ln>
          <a:effectLst>
            <a:outerShdw blurRad="76200" dir="13500000" sy="23000" kx="1200000" algn="br" rotWithShape="0">
              <a:prstClr val="black">
                <a:alpha val="20000"/>
              </a:prstClr>
            </a:outerShdw>
          </a:effectLst>
        </p:spPr>
      </p:pic>
      <p:sp>
        <p:nvSpPr>
          <p:cNvPr id="3" name="Title 2"/>
          <p:cNvSpPr>
            <a:spLocks noGrp="1"/>
          </p:cNvSpPr>
          <p:nvPr>
            <p:ph type="title"/>
          </p:nvPr>
        </p:nvSpPr>
        <p:spPr/>
        <p:txBody>
          <a:bodyPr/>
          <a:lstStyle/>
          <a:p>
            <a:r>
              <a:rPr lang="nl-NL" dirty="0" smtClean="0"/>
              <a:t>Free AppV 5 Book</a:t>
            </a:r>
            <a:endParaRPr lang="en-US" dirty="0"/>
          </a:p>
        </p:txBody>
      </p:sp>
      <p:sp>
        <p:nvSpPr>
          <p:cNvPr id="5" name="TextBox 4"/>
          <p:cNvSpPr txBox="1"/>
          <p:nvPr/>
        </p:nvSpPr>
        <p:spPr>
          <a:xfrm>
            <a:off x="4088434" y="5578450"/>
            <a:ext cx="4003317" cy="606488"/>
          </a:xfrm>
          <a:prstGeom prst="rect">
            <a:avLst/>
          </a:prstGeom>
          <a:noFill/>
        </p:spPr>
        <p:txBody>
          <a:bodyPr wrap="none" rtlCol="0">
            <a:spAutoFit/>
          </a:bodyPr>
          <a:lstStyle/>
          <a:p>
            <a:r>
              <a:rPr lang="nl-NL" sz="3264" dirty="0">
                <a:hlinkClick r:id="rId3"/>
              </a:rPr>
              <a:t>www.appvbook.com</a:t>
            </a:r>
            <a:endParaRPr lang="en-US" sz="3264" dirty="0" err="1"/>
          </a:p>
        </p:txBody>
      </p:sp>
      <p:pic>
        <p:nvPicPr>
          <p:cNvPr id="7" name="Picture 6" descr="http://www.hubspot.com/Portals/53/images/twittericon.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23492" y="6184938"/>
            <a:ext cx="587454" cy="5874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cdn.androidpolice.com/wp-content/uploads/2013/04/nexusae0_facebook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052" y="6107041"/>
            <a:ext cx="745378" cy="74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79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71796" y="1367459"/>
            <a:ext cx="9092883" cy="4880659"/>
          </a:xfrm>
          <a:prstGeom prst="rect">
            <a:avLst/>
          </a:prstGeom>
        </p:spPr>
        <p:txBody>
          <a:bodyPr/>
          <a:lstStyle/>
          <a:p>
            <a:endParaRPr lang="en-US"/>
          </a:p>
        </p:txBody>
      </p:sp>
      <p:sp>
        <p:nvSpPr>
          <p:cNvPr id="3" name="Title 2"/>
          <p:cNvSpPr>
            <a:spLocks noGrp="1"/>
          </p:cNvSpPr>
          <p:nvPr>
            <p:ph type="title"/>
          </p:nvPr>
        </p:nvSpPr>
        <p:spPr/>
        <p:txBody>
          <a:bodyPr/>
          <a:lstStyle/>
          <a:p>
            <a:r>
              <a:rPr lang="nl-NL" dirty="0" smtClean="0"/>
              <a:t>Thank you</a:t>
            </a:r>
            <a:endParaRPr lang="en-US" dirty="0"/>
          </a:p>
        </p:txBody>
      </p:sp>
      <p:pic>
        <p:nvPicPr>
          <p:cNvPr id="4098" name="Picture 2" descr="http://allthingsd.com/files/2012/07/10Question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72" y="1294017"/>
            <a:ext cx="7924750" cy="527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39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9787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a:gradFill>
                  <a:gsLst>
                    <a:gs pos="1250">
                      <a:schemeClr val="tx1"/>
                    </a:gs>
                    <a:gs pos="100000">
                      <a:schemeClr val="tx1"/>
                    </a:gs>
                  </a:gsLst>
                  <a:lin ang="5400000" scaled="0"/>
                </a:gradFill>
                <a:latin typeface="+mj-lt"/>
              </a:rPr>
              <a:t>WCA-B208 - Microsoft Application Virtualization 5.0 Migration and Co-Existence with 4.6</a:t>
            </a:r>
          </a:p>
        </p:txBody>
      </p:sp>
      <p:sp>
        <p:nvSpPr>
          <p:cNvPr id="8" name="Rectangle 7"/>
          <p:cNvSpPr/>
          <p:nvPr/>
        </p:nvSpPr>
        <p:spPr bwMode="invGray">
          <a:xfrm>
            <a:off x="371669" y="2462166"/>
            <a:ext cx="11790169" cy="1520416"/>
          </a:xfrm>
          <a:prstGeom prst="rect">
            <a:avLst/>
          </a:prstGeom>
        </p:spPr>
        <p:txBody>
          <a:bodyPr wrap="square">
            <a:spAutoFit/>
          </a:bodyPr>
          <a:lstStyle/>
          <a:p>
            <a:pPr marL="571500" indent="-571500">
              <a:lnSpc>
                <a:spcPct val="90000"/>
              </a:lnSpc>
              <a:spcBef>
                <a:spcPct val="20000"/>
              </a:spcBef>
              <a:buSzPct val="105000"/>
              <a:buBlip>
                <a:blip r:embed="rId3"/>
              </a:buBlip>
            </a:pPr>
            <a:r>
              <a:rPr lang="en-US" sz="3200" dirty="0">
                <a:gradFill>
                  <a:gsLst>
                    <a:gs pos="1250">
                      <a:schemeClr val="tx1"/>
                    </a:gs>
                    <a:gs pos="100000">
                      <a:schemeClr val="tx1"/>
                    </a:gs>
                  </a:gsLst>
                  <a:lin ang="5400000" scaled="0"/>
                </a:gradFill>
                <a:latin typeface="+mj-lt"/>
              </a:rPr>
              <a:t>WCA-B203 - Microsoft Application Virtualization 5.0 and Microsoft Office: Better Together</a:t>
            </a:r>
          </a:p>
          <a:p>
            <a:pPr>
              <a:lnSpc>
                <a:spcPct val="90000"/>
              </a:lnSpc>
              <a:spcBef>
                <a:spcPct val="20000"/>
              </a:spcBef>
              <a:buSzPct val="105000"/>
            </a:pPr>
            <a:endParaRPr lang="en-US" sz="3200" b="1"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554103"/>
            <a:ext cx="11790169" cy="2406813"/>
          </a:xfrm>
          <a:prstGeom prst="rect">
            <a:avLst/>
          </a:prstGeom>
        </p:spPr>
        <p:txBody>
          <a:bodyPr wrap="square">
            <a:spAutoFit/>
          </a:bodyPr>
          <a:lstStyle/>
          <a:p>
            <a:pPr marL="571500" indent="-571500">
              <a:lnSpc>
                <a:spcPct val="90000"/>
              </a:lnSpc>
              <a:spcBef>
                <a:spcPct val="20000"/>
              </a:spcBef>
              <a:buSzPct val="105000"/>
              <a:buBlip>
                <a:blip r:embed="rId3"/>
              </a:buBlip>
            </a:pPr>
            <a:r>
              <a:rPr lang="nl-NL" sz="3200" dirty="0" smtClean="0">
                <a:gradFill>
                  <a:gsLst>
                    <a:gs pos="1250">
                      <a:schemeClr val="tx1"/>
                    </a:gs>
                    <a:gs pos="100000">
                      <a:schemeClr val="tx1"/>
                    </a:gs>
                  </a:gsLst>
                  <a:lin ang="5400000" scaled="0"/>
                </a:gradFill>
                <a:latin typeface="+mj-lt"/>
              </a:rPr>
              <a:t>WCA-B311 - </a:t>
            </a:r>
            <a:r>
              <a:rPr lang="en-US" sz="3200" dirty="0">
                <a:gradFill>
                  <a:gsLst>
                    <a:gs pos="1250">
                      <a:schemeClr val="tx1"/>
                    </a:gs>
                    <a:gs pos="100000">
                      <a:schemeClr val="tx1"/>
                    </a:gs>
                  </a:gsLst>
                  <a:lin ang="5400000" scaled="0"/>
                </a:gradFill>
                <a:latin typeface="+mj-lt"/>
              </a:rPr>
              <a:t>Deploying and Managing Virtual Applications and Settings with Microsoft System Center 2012 SP1 - Configuration Manager and MDOP</a:t>
            </a:r>
          </a:p>
          <a:p>
            <a:pPr marL="57150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WCA-B205 - Sequencing </a:t>
            </a:r>
            <a:r>
              <a:rPr lang="en-US" sz="3200" dirty="0">
                <a:gradFill>
                  <a:gsLst>
                    <a:gs pos="1250">
                      <a:schemeClr val="tx1"/>
                    </a:gs>
                    <a:gs pos="100000">
                      <a:schemeClr val="tx1"/>
                    </a:gs>
                  </a:gsLst>
                  <a:lin ang="5400000" scaled="0"/>
                </a:gradFill>
                <a:latin typeface="+mj-lt"/>
              </a:rPr>
              <a:t>Applications Using the New Microsoft Application Virtualization 5.0 Sequencer</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7440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Goals for this sessions</a:t>
            </a:r>
            <a:endParaRPr lang="en-US" dirty="0"/>
          </a:p>
        </p:txBody>
      </p:sp>
      <p:sp>
        <p:nvSpPr>
          <p:cNvPr id="2" name="Content Placeholder 1"/>
          <p:cNvSpPr>
            <a:spLocks noGrp="1"/>
          </p:cNvSpPr>
          <p:nvPr>
            <p:ph sz="quarter" idx="10"/>
          </p:nvPr>
        </p:nvSpPr>
        <p:spPr>
          <a:xfrm>
            <a:off x="274638" y="1214438"/>
            <a:ext cx="11887200" cy="5038559"/>
          </a:xfrm>
          <a:prstGeom prst="rect">
            <a:avLst/>
          </a:prstGeom>
        </p:spPr>
        <p:txBody>
          <a:bodyPr/>
          <a:lstStyle/>
          <a:p>
            <a:r>
              <a:rPr lang="nl-NL" dirty="0" smtClean="0"/>
              <a:t>Give an </a:t>
            </a:r>
            <a:r>
              <a:rPr lang="nl-NL" dirty="0"/>
              <a:t>overview of relevant changes in Microsoft App-V 5</a:t>
            </a:r>
          </a:p>
          <a:p>
            <a:endParaRPr lang="nl-NL" dirty="0"/>
          </a:p>
          <a:p>
            <a:r>
              <a:rPr lang="nl-NL" dirty="0"/>
              <a:t>Learn about the design process of an early production deployment</a:t>
            </a:r>
          </a:p>
          <a:p>
            <a:endParaRPr lang="nl-NL" dirty="0"/>
          </a:p>
          <a:p>
            <a:r>
              <a:rPr lang="nl-NL" dirty="0"/>
              <a:t>Share implementation pitfalls and gotchas </a:t>
            </a:r>
          </a:p>
          <a:p>
            <a:pPr lvl="1"/>
            <a:endParaRPr lang="en-US" sz="2856" dirty="0">
              <a:solidFill>
                <a:srgbClr val="009A46"/>
              </a:solidFill>
            </a:endParaRPr>
          </a:p>
        </p:txBody>
      </p:sp>
    </p:spTree>
    <p:extLst>
      <p:ext uri="{BB962C8B-B14F-4D97-AF65-F5344CB8AC3E}">
        <p14:creationId xmlns:p14="http://schemas.microsoft.com/office/powerpoint/2010/main" val="3862973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42287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112839" y="1214472"/>
            <a:ext cx="6024123" cy="6014980"/>
          </a:xfrm>
        </p:spPr>
        <p:txBody>
          <a:bodyPr/>
          <a:lstStyle/>
          <a:p>
            <a:pPr defTabSz="932597">
              <a:spcBef>
                <a:spcPts val="600"/>
              </a:spcBef>
              <a:buSzTx/>
            </a:pPr>
            <a:r>
              <a:rPr lang="en-US" sz="2040" dirty="0">
                <a:solidFill>
                  <a:srgbClr val="FFFFFF"/>
                </a:solidFill>
                <a:latin typeface="Segoe UI"/>
              </a:rPr>
              <a:t>System Center 2012 Configuration Manager</a:t>
            </a:r>
          </a:p>
          <a:p>
            <a:pPr defTabSz="932597">
              <a:spcBef>
                <a:spcPts val="600"/>
              </a:spcBef>
              <a:buSzTx/>
            </a:pPr>
            <a:r>
              <a:rPr lang="en-US" sz="1428" dirty="0">
                <a:solidFill>
                  <a:srgbClr val="FFFFFF"/>
                </a:solidFill>
                <a:latin typeface="Segoe UI"/>
                <a:hlinkClick r:id="rId3" action="ppaction://hlinkfile"/>
              </a:rPr>
              <a:t>http://technet.microsoft.com/en-us/evalcenter/hh667640.aspx?wt.mc_id=TEC_105_1_33</a:t>
            </a:r>
            <a:endParaRPr lang="en-US" sz="1428" dirty="0">
              <a:solidFill>
                <a:srgbClr val="FFFFFF"/>
              </a:solidFill>
              <a:latin typeface="Segoe UI"/>
            </a:endParaRPr>
          </a:p>
          <a:p>
            <a:pPr defTabSz="932597">
              <a:spcBef>
                <a:spcPts val="600"/>
              </a:spcBef>
              <a:buSzTx/>
            </a:pPr>
            <a:endParaRPr lang="en-US" sz="816" dirty="0">
              <a:solidFill>
                <a:srgbClr val="FFFFFF"/>
              </a:solidFill>
              <a:latin typeface="Segoe UI"/>
            </a:endParaRPr>
          </a:p>
          <a:p>
            <a:pPr defTabSz="932597">
              <a:spcBef>
                <a:spcPts val="600"/>
              </a:spcBef>
              <a:buSzTx/>
            </a:pPr>
            <a:r>
              <a:rPr lang="en-US" sz="2040" dirty="0">
                <a:solidFill>
                  <a:srgbClr val="FFFFFF"/>
                </a:solidFill>
                <a:latin typeface="Segoe UI"/>
              </a:rPr>
              <a:t>Windows Intune</a:t>
            </a:r>
          </a:p>
          <a:p>
            <a:pPr defTabSz="932597">
              <a:spcBef>
                <a:spcPts val="600"/>
              </a:spcBef>
              <a:buSzTx/>
            </a:pPr>
            <a:r>
              <a:rPr lang="en-US" sz="1428" dirty="0">
                <a:solidFill>
                  <a:srgbClr val="FFFFFF"/>
                </a:solidFill>
                <a:latin typeface="Segoe UI"/>
                <a:hlinkClick r:id="rId4"/>
              </a:rPr>
              <a:t>http://www.microsoft.com/en-us/windows/windowsintune/try-and-buy</a:t>
            </a:r>
            <a:endParaRPr lang="en-US" sz="1428" dirty="0">
              <a:solidFill>
                <a:srgbClr val="FFFFFF"/>
              </a:solidFill>
              <a:latin typeface="Segoe UI"/>
            </a:endParaRPr>
          </a:p>
          <a:p>
            <a:pPr defTabSz="932597">
              <a:spcBef>
                <a:spcPts val="612"/>
              </a:spcBef>
              <a:buSzTx/>
            </a:pPr>
            <a:endParaRPr lang="en-US" sz="816" dirty="0">
              <a:solidFill>
                <a:srgbClr val="FFFFFF"/>
              </a:solidFill>
              <a:latin typeface="Segoe UI"/>
            </a:endParaRPr>
          </a:p>
          <a:p>
            <a:pPr defTabSz="932597">
              <a:spcBef>
                <a:spcPts val="612"/>
              </a:spcBef>
              <a:buSzTx/>
            </a:pPr>
            <a:r>
              <a:rPr lang="en-US" sz="2040" dirty="0">
                <a:solidFill>
                  <a:srgbClr val="FFFFFF"/>
                </a:solidFill>
                <a:latin typeface="Segoe UI"/>
              </a:rPr>
              <a:t>Windows Server 2012 </a:t>
            </a:r>
          </a:p>
          <a:p>
            <a:pPr defTabSz="932597">
              <a:spcBef>
                <a:spcPts val="612"/>
              </a:spcBef>
              <a:buSzTx/>
            </a:pPr>
            <a:r>
              <a:rPr lang="en-US" sz="1428" u="sng" dirty="0">
                <a:solidFill>
                  <a:srgbClr val="FFFFFF"/>
                </a:solidFill>
                <a:hlinkClick r:id="rId5"/>
              </a:rPr>
              <a:t>http://www.microsoft.com/en-us/server-cloud/windows-server</a:t>
            </a:r>
            <a:r>
              <a:rPr lang="en-US" sz="1428" u="sng" dirty="0">
                <a:solidFill>
                  <a:srgbClr val="FFFFFF"/>
                </a:solidFill>
              </a:rPr>
              <a:t> </a:t>
            </a:r>
          </a:p>
          <a:p>
            <a:pPr defTabSz="932597">
              <a:spcBef>
                <a:spcPts val="612"/>
              </a:spcBef>
              <a:buSzTx/>
            </a:pPr>
            <a:endParaRPr lang="en-US" sz="816" u="sng" dirty="0">
              <a:solidFill>
                <a:srgbClr val="FFFFFF"/>
              </a:solidFill>
            </a:endParaRPr>
          </a:p>
          <a:p>
            <a:pPr defTabSz="932597">
              <a:spcBef>
                <a:spcPts val="612"/>
              </a:spcBef>
              <a:buSzTx/>
            </a:pPr>
            <a:r>
              <a:rPr lang="en-US" sz="2040" dirty="0">
                <a:solidFill>
                  <a:srgbClr val="FFFFFF"/>
                </a:solidFill>
                <a:latin typeface="Segoe UI"/>
              </a:rPr>
              <a:t>Windows Server 2012 VDI and </a:t>
            </a:r>
            <a:br>
              <a:rPr lang="en-US" sz="2040" dirty="0">
                <a:solidFill>
                  <a:srgbClr val="FFFFFF"/>
                </a:solidFill>
                <a:latin typeface="Segoe UI"/>
              </a:rPr>
            </a:br>
            <a:r>
              <a:rPr lang="en-US" sz="2040" dirty="0">
                <a:solidFill>
                  <a:srgbClr val="FFFFFF"/>
                </a:solidFill>
                <a:latin typeface="Segoe UI"/>
              </a:rPr>
              <a:t>Remote Desktop Services</a:t>
            </a:r>
          </a:p>
          <a:p>
            <a:pPr defTabSz="932597">
              <a:spcBef>
                <a:spcPts val="612"/>
              </a:spcBef>
              <a:buSzTx/>
            </a:pPr>
            <a:r>
              <a:rPr lang="en-US" sz="1428" dirty="0">
                <a:solidFill>
                  <a:srgbClr val="000000"/>
                </a:solidFill>
                <a:latin typeface="+mn-lt"/>
                <a:hlinkClick r:id="rId6"/>
              </a:rPr>
              <a:t>http://technet.microsoft.com/en-us/evalcenter/hh670538.aspx?ocid=&amp;wt.mc_id=TEC_108_1_33</a:t>
            </a:r>
            <a:endParaRPr lang="en-US" sz="1428" dirty="0">
              <a:solidFill>
                <a:srgbClr val="000000"/>
              </a:solidFill>
              <a:latin typeface="+mn-lt"/>
            </a:endParaRPr>
          </a:p>
          <a:p>
            <a:pPr defTabSz="932597">
              <a:spcBef>
                <a:spcPts val="612"/>
              </a:spcBef>
              <a:buSzTx/>
            </a:pPr>
            <a:r>
              <a:rPr lang="en-US" sz="1428" dirty="0">
                <a:solidFill>
                  <a:srgbClr val="000000"/>
                </a:solidFill>
                <a:latin typeface="+mn-lt"/>
                <a:hlinkClick r:id="rId7"/>
              </a:rPr>
              <a:t>http://www.microsoft.com/en-us/server-cloud/windows-server/virtual-desktop-infrastructure.aspx</a:t>
            </a:r>
            <a:r>
              <a:rPr lang="en-US" sz="1428" dirty="0">
                <a:solidFill>
                  <a:srgbClr val="000000"/>
                </a:solidFill>
                <a:latin typeface="+mn-lt"/>
              </a:rPr>
              <a:t> </a:t>
            </a:r>
          </a:p>
          <a:p>
            <a:pPr defTabSz="932597">
              <a:spcBef>
                <a:spcPts val="612"/>
              </a:spcBef>
              <a:buSzTx/>
            </a:pPr>
            <a:endParaRPr lang="en-US" sz="816" dirty="0">
              <a:solidFill>
                <a:srgbClr val="000000"/>
              </a:solidFill>
              <a:latin typeface="+mn-lt"/>
            </a:endParaRPr>
          </a:p>
          <a:p>
            <a:pPr defTabSz="932597">
              <a:spcBef>
                <a:spcPts val="612"/>
              </a:spcBef>
              <a:buSzTx/>
            </a:pPr>
            <a:r>
              <a:rPr lang="en-US" sz="2000" dirty="0">
                <a:solidFill>
                  <a:srgbClr val="FFFFFF"/>
                </a:solidFill>
                <a:latin typeface="Segoe UI"/>
              </a:rPr>
              <a:t>More Resources:</a:t>
            </a:r>
          </a:p>
          <a:p>
            <a:pPr lvl="1" defTabSz="932597" fontAlgn="base">
              <a:spcAft>
                <a:spcPts val="408"/>
              </a:spcAft>
              <a:buClr>
                <a:srgbClr val="000000">
                  <a:lumMod val="75000"/>
                  <a:lumOff val="25000"/>
                </a:srgbClr>
              </a:buClr>
              <a:tabLst>
                <a:tab pos="642783" algn="l"/>
              </a:tabLst>
            </a:pPr>
            <a:r>
              <a:rPr lang="en-US" sz="1428" dirty="0">
                <a:solidFill>
                  <a:srgbClr val="000000"/>
                </a:solidFill>
                <a:hlinkClick r:id="rId8"/>
              </a:rPr>
              <a:t>microsoft.com/</a:t>
            </a:r>
            <a:r>
              <a:rPr lang="en-US" sz="1428" b="1" dirty="0" err="1">
                <a:solidFill>
                  <a:srgbClr val="000000"/>
                </a:solidFill>
                <a:hlinkClick r:id="rId8"/>
              </a:rPr>
              <a:t>workstyle</a:t>
            </a:r>
            <a:r>
              <a:rPr lang="en-US" sz="1428" dirty="0">
                <a:solidFill>
                  <a:srgbClr val="000000"/>
                </a:solidFill>
              </a:rPr>
              <a:t/>
            </a:r>
            <a:br>
              <a:rPr lang="en-US" sz="1428" dirty="0">
                <a:solidFill>
                  <a:srgbClr val="000000"/>
                </a:solidFill>
              </a:rPr>
            </a:br>
            <a:r>
              <a:rPr lang="en-US" sz="1428" dirty="0">
                <a:solidFill>
                  <a:srgbClr val="000000"/>
                </a:solidFill>
                <a:hlinkClick r:id="rId9"/>
              </a:rPr>
              <a:t>microsoft.com/</a:t>
            </a:r>
            <a:r>
              <a:rPr lang="en-US" sz="1428" b="1" dirty="0">
                <a:solidFill>
                  <a:srgbClr val="000000"/>
                </a:solidFill>
                <a:hlinkClick r:id="rId9"/>
              </a:rPr>
              <a:t>server-cloud/user-device-management</a:t>
            </a:r>
            <a:endParaRPr lang="en-US" sz="1399" b="1" dirty="0">
              <a:solidFill>
                <a:srgbClr val="000000"/>
              </a:solidFill>
            </a:endParaRPr>
          </a:p>
          <a:p>
            <a:pPr lvl="1" defTabSz="932597" fontAlgn="base">
              <a:spcAft>
                <a:spcPts val="408"/>
              </a:spcAft>
              <a:buClr>
                <a:srgbClr val="000000">
                  <a:lumMod val="75000"/>
                  <a:lumOff val="25000"/>
                </a:srgbClr>
              </a:buClr>
              <a:tabLst>
                <a:tab pos="642783" algn="l"/>
              </a:tabLst>
            </a:pPr>
            <a:endParaRPr lang="en-US" i="1" dirty="0" smtClean="0">
              <a:solidFill>
                <a:srgbClr val="FFFFFF"/>
              </a:solidFill>
            </a:endParaRPr>
          </a:p>
          <a:p>
            <a:pPr lvl="1" defTabSz="932597" fontAlgn="base">
              <a:spcBef>
                <a:spcPts val="0"/>
              </a:spcBef>
              <a:spcAft>
                <a:spcPts val="1248"/>
              </a:spcAft>
              <a:buClr>
                <a:srgbClr val="FFFFFF">
                  <a:lumMod val="75000"/>
                  <a:lumOff val="25000"/>
                </a:srgbClr>
              </a:buClr>
              <a:tabLst>
                <a:tab pos="655700" algn="l"/>
                <a:tab pos="1843224" algn="l"/>
              </a:tabLst>
            </a:pPr>
            <a:endParaRPr lang="en-US" sz="1632" dirty="0">
              <a:solidFill>
                <a:srgbClr val="000000"/>
              </a:solidFill>
            </a:endParaRPr>
          </a:p>
        </p:txBody>
      </p:sp>
      <p:sp>
        <p:nvSpPr>
          <p:cNvPr id="30" name="Rectangle 29"/>
          <p:cNvSpPr/>
          <p:nvPr/>
        </p:nvSpPr>
        <p:spPr>
          <a:xfrm>
            <a:off x="751389" y="8226659"/>
            <a:ext cx="8964879" cy="376689"/>
          </a:xfrm>
          <a:prstGeom prst="rect">
            <a:avLst/>
          </a:prstGeom>
          <a:noFill/>
        </p:spPr>
        <p:txBody>
          <a:bodyPr wrap="square" lIns="93264" tIns="46632" rIns="93264" bIns="46632">
            <a:spAutoFit/>
          </a:bodyPr>
          <a:lstStyle/>
          <a:p>
            <a:pPr marL="0" lvl="1" fontAlgn="base">
              <a:lnSpc>
                <a:spcPct val="90000"/>
              </a:lnSpc>
              <a:spcBef>
                <a:spcPct val="20000"/>
              </a:spcBef>
              <a:spcAft>
                <a:spcPts val="408"/>
              </a:spcAft>
              <a:buClr>
                <a:schemeClr val="tx1">
                  <a:lumMod val="75000"/>
                  <a:lumOff val="25000"/>
                </a:schemeClr>
              </a:buClr>
              <a:buSzPct val="90000"/>
              <a:tabLst>
                <a:tab pos="642783" algn="l"/>
              </a:tabLst>
            </a:pPr>
            <a:endParaRPr lang="en-US" sz="2000" b="1" spc="-51" dirty="0">
              <a:solidFill>
                <a:schemeClr val="bg1"/>
              </a:solidFill>
            </a:endParaRPr>
          </a:p>
        </p:txBody>
      </p:sp>
      <p:sp>
        <p:nvSpPr>
          <p:cNvPr id="23" name="Freeform 9"/>
          <p:cNvSpPr>
            <a:spLocks noEditPoints="1"/>
          </p:cNvSpPr>
          <p:nvPr/>
        </p:nvSpPr>
        <p:spPr bwMode="black">
          <a:xfrm>
            <a:off x="422584" y="5734519"/>
            <a:ext cx="637146"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5" name="Title 4"/>
          <p:cNvSpPr>
            <a:spLocks noGrp="1"/>
          </p:cNvSpPr>
          <p:nvPr>
            <p:ph type="title"/>
          </p:nvPr>
        </p:nvSpPr>
        <p:spPr/>
        <p:txBody>
          <a:bodyPr/>
          <a:lstStyle/>
          <a:p>
            <a:r>
              <a:rPr lang="en-US" sz="4896" dirty="0">
                <a:solidFill>
                  <a:schemeClr val="tx2"/>
                </a:solidFill>
                <a:latin typeface="Segoe UI Light" pitchFamily="34" charset="0"/>
              </a:rPr>
              <a:t>For More Information</a:t>
            </a:r>
            <a:endParaRPr lang="en-US" dirty="0"/>
          </a:p>
        </p:txBody>
      </p:sp>
      <p:sp>
        <p:nvSpPr>
          <p:cNvPr id="11" name="Freeform 9"/>
          <p:cNvSpPr>
            <a:spLocks noEditPoints="1"/>
          </p:cNvSpPr>
          <p:nvPr/>
        </p:nvSpPr>
        <p:spPr bwMode="black">
          <a:xfrm>
            <a:off x="422584" y="130155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2" name="Freeform 9"/>
          <p:cNvSpPr>
            <a:spLocks noEditPoints="1"/>
          </p:cNvSpPr>
          <p:nvPr/>
        </p:nvSpPr>
        <p:spPr bwMode="black">
          <a:xfrm>
            <a:off x="422584" y="2190280"/>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3" name="Freeform 9"/>
          <p:cNvSpPr>
            <a:spLocks noEditPoints="1"/>
          </p:cNvSpPr>
          <p:nvPr/>
        </p:nvSpPr>
        <p:spPr bwMode="black">
          <a:xfrm>
            <a:off x="422584" y="307900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invGray">
          <a:xfrm>
            <a:off x="10252632" y="6009852"/>
            <a:ext cx="1569764" cy="336267"/>
          </a:xfrm>
          <a:prstGeom prst="rect">
            <a:avLst/>
          </a:prstGeom>
        </p:spPr>
      </p:pic>
      <p:sp>
        <p:nvSpPr>
          <p:cNvPr id="20" name="Freeform 9"/>
          <p:cNvSpPr>
            <a:spLocks noEditPoints="1"/>
          </p:cNvSpPr>
          <p:nvPr/>
        </p:nvSpPr>
        <p:spPr bwMode="black">
          <a:xfrm>
            <a:off x="422584" y="3967733"/>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grpSp>
        <p:nvGrpSpPr>
          <p:cNvPr id="24" name="Group 23"/>
          <p:cNvGrpSpPr/>
          <p:nvPr/>
        </p:nvGrpSpPr>
        <p:grpSpPr>
          <a:xfrm>
            <a:off x="7424749" y="2215415"/>
            <a:ext cx="4709054" cy="2300750"/>
            <a:chOff x="269239" y="2376280"/>
            <a:chExt cx="4617139" cy="2255842"/>
          </a:xfrm>
        </p:grpSpPr>
        <p:sp>
          <p:nvSpPr>
            <p:cNvPr id="25" name="Freeform 9"/>
            <p:cNvSpPr>
              <a:spLocks noEditPoints="1"/>
            </p:cNvSpPr>
            <p:nvPr/>
          </p:nvSpPr>
          <p:spPr bwMode="auto">
            <a:xfrm>
              <a:off x="269240" y="3280554"/>
              <a:ext cx="3828481" cy="399007"/>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26" name="Freeform 5"/>
            <p:cNvSpPr>
              <a:spLocks noEditPoints="1"/>
            </p:cNvSpPr>
            <p:nvPr/>
          </p:nvSpPr>
          <p:spPr bwMode="auto">
            <a:xfrm>
              <a:off x="269408" y="2376280"/>
              <a:ext cx="2801159" cy="406857"/>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chemeClr val="tx2"/>
                  </a:solidFill>
                </a:ln>
                <a:solidFill>
                  <a:schemeClr val="tx2"/>
                </a:solidFill>
              </a:endParaRPr>
            </a:p>
          </p:txBody>
        </p:sp>
        <p:sp>
          <p:nvSpPr>
            <p:cNvPr id="27" name="Freeform 13"/>
            <p:cNvSpPr>
              <a:spLocks noEditPoints="1"/>
            </p:cNvSpPr>
            <p:nvPr/>
          </p:nvSpPr>
          <p:spPr bwMode="auto">
            <a:xfrm>
              <a:off x="824453" y="4269317"/>
              <a:ext cx="4061925" cy="313208"/>
            </a:xfrm>
            <a:custGeom>
              <a:avLst/>
              <a:gdLst>
                <a:gd name="T0" fmla="*/ 905 w 1754"/>
                <a:gd name="T1" fmla="*/ 38 h 133"/>
                <a:gd name="T2" fmla="*/ 1676 w 1754"/>
                <a:gd name="T3" fmla="*/ 52 h 133"/>
                <a:gd name="T4" fmla="*/ 1678 w 1754"/>
                <a:gd name="T5" fmla="*/ 80 h 133"/>
                <a:gd name="T6" fmla="*/ 1453 w 1754"/>
                <a:gd name="T7" fmla="*/ 100 h 133"/>
                <a:gd name="T8" fmla="*/ 971 w 1754"/>
                <a:gd name="T9" fmla="*/ 14 h 133"/>
                <a:gd name="T10" fmla="*/ 1018 w 1754"/>
                <a:gd name="T11" fmla="*/ 88 h 133"/>
                <a:gd name="T12" fmla="*/ 1082 w 1754"/>
                <a:gd name="T13" fmla="*/ 98 h 133"/>
                <a:gd name="T14" fmla="*/ 1030 w 1754"/>
                <a:gd name="T15" fmla="*/ 76 h 133"/>
                <a:gd name="T16" fmla="*/ 763 w 1754"/>
                <a:gd name="T17" fmla="*/ 86 h 133"/>
                <a:gd name="T18" fmla="*/ 1265 w 1754"/>
                <a:gd name="T19" fmla="*/ 58 h 133"/>
                <a:gd name="T20" fmla="*/ 1256 w 1754"/>
                <a:gd name="T21" fmla="*/ 100 h 133"/>
                <a:gd name="T22" fmla="*/ 582 w 1754"/>
                <a:gd name="T23" fmla="*/ 20 h 133"/>
                <a:gd name="T24" fmla="*/ 1564 w 1754"/>
                <a:gd name="T25" fmla="*/ 7 h 133"/>
                <a:gd name="T26" fmla="*/ 1538 w 1754"/>
                <a:gd name="T27" fmla="*/ 71 h 133"/>
                <a:gd name="T28" fmla="*/ 1746 w 1754"/>
                <a:gd name="T29" fmla="*/ 16 h 133"/>
                <a:gd name="T30" fmla="*/ 1718 w 1754"/>
                <a:gd name="T31" fmla="*/ 62 h 133"/>
                <a:gd name="T32" fmla="*/ 1748 w 1754"/>
                <a:gd name="T33" fmla="*/ 44 h 133"/>
                <a:gd name="T34" fmla="*/ 1377 w 1754"/>
                <a:gd name="T35" fmla="*/ 65 h 133"/>
                <a:gd name="T36" fmla="*/ 1381 w 1754"/>
                <a:gd name="T37" fmla="*/ 19 h 133"/>
                <a:gd name="T38" fmla="*/ 653 w 1754"/>
                <a:gd name="T39" fmla="*/ 41 h 133"/>
                <a:gd name="T40" fmla="*/ 598 w 1754"/>
                <a:gd name="T41" fmla="*/ 50 h 133"/>
                <a:gd name="T42" fmla="*/ 1114 w 1754"/>
                <a:gd name="T43" fmla="*/ 41 h 133"/>
                <a:gd name="T44" fmla="*/ 668 w 1754"/>
                <a:gd name="T45" fmla="*/ 36 h 133"/>
                <a:gd name="T46" fmla="*/ 696 w 1754"/>
                <a:gd name="T47" fmla="*/ 95 h 133"/>
                <a:gd name="T48" fmla="*/ 723 w 1754"/>
                <a:gd name="T49" fmla="*/ 101 h 133"/>
                <a:gd name="T50" fmla="*/ 201 w 1754"/>
                <a:gd name="T51" fmla="*/ 36 h 133"/>
                <a:gd name="T52" fmla="*/ 1174 w 1754"/>
                <a:gd name="T53" fmla="*/ 84 h 133"/>
                <a:gd name="T54" fmla="*/ 697 w 1754"/>
                <a:gd name="T55" fmla="*/ 46 h 133"/>
                <a:gd name="T56" fmla="*/ 1410 w 1754"/>
                <a:gd name="T57" fmla="*/ 69 h 133"/>
                <a:gd name="T58" fmla="*/ 963 w 1754"/>
                <a:gd name="T59" fmla="*/ 49 h 133"/>
                <a:gd name="T60" fmla="*/ 986 w 1754"/>
                <a:gd name="T61" fmla="*/ 103 h 133"/>
                <a:gd name="T62" fmla="*/ 1424 w 1754"/>
                <a:gd name="T63" fmla="*/ 11 h 133"/>
                <a:gd name="T64" fmla="*/ 754 w 1754"/>
                <a:gd name="T65" fmla="*/ 92 h 133"/>
                <a:gd name="T66" fmla="*/ 1377 w 1754"/>
                <a:gd name="T67" fmla="*/ 17 h 133"/>
                <a:gd name="T68" fmla="*/ 964 w 1754"/>
                <a:gd name="T69" fmla="*/ 41 h 133"/>
                <a:gd name="T70" fmla="*/ 1015 w 1754"/>
                <a:gd name="T71" fmla="*/ 90 h 133"/>
                <a:gd name="T72" fmla="*/ 603 w 1754"/>
                <a:gd name="T73" fmla="*/ 123 h 133"/>
                <a:gd name="T74" fmla="*/ 1356 w 1754"/>
                <a:gd name="T75" fmla="*/ 19 h 133"/>
                <a:gd name="T76" fmla="*/ 1261 w 1754"/>
                <a:gd name="T77" fmla="*/ 45 h 133"/>
                <a:gd name="T78" fmla="*/ 788 w 1754"/>
                <a:gd name="T79" fmla="*/ 34 h 133"/>
                <a:gd name="T80" fmla="*/ 966 w 1754"/>
                <a:gd name="T81" fmla="*/ 36 h 133"/>
                <a:gd name="T82" fmla="*/ 689 w 1754"/>
                <a:gd name="T83" fmla="*/ 67 h 133"/>
                <a:gd name="T84" fmla="*/ 966 w 1754"/>
                <a:gd name="T85" fmla="*/ 73 h 133"/>
                <a:gd name="T86" fmla="*/ 1677 w 1754"/>
                <a:gd name="T87" fmla="*/ 78 h 133"/>
                <a:gd name="T88" fmla="*/ 1355 w 1754"/>
                <a:gd name="T89" fmla="*/ 9 h 133"/>
                <a:gd name="T90" fmla="*/ 1212 w 1754"/>
                <a:gd name="T91" fmla="*/ 49 h 133"/>
                <a:gd name="T92" fmla="*/ 639 w 1754"/>
                <a:gd name="T93" fmla="*/ 49 h 133"/>
                <a:gd name="T94" fmla="*/ 740 w 1754"/>
                <a:gd name="T95" fmla="*/ 93 h 133"/>
                <a:gd name="T96" fmla="*/ 1260 w 1754"/>
                <a:gd name="T97" fmla="*/ 98 h 133"/>
                <a:gd name="T98" fmla="*/ 800 w 1754"/>
                <a:gd name="T99" fmla="*/ 43 h 133"/>
                <a:gd name="T100" fmla="*/ 606 w 1754"/>
                <a:gd name="T101" fmla="*/ 40 h 133"/>
                <a:gd name="T102" fmla="*/ 1041 w 1754"/>
                <a:gd name="T103" fmla="*/ 39 h 133"/>
                <a:gd name="T104" fmla="*/ 1360 w 1754"/>
                <a:gd name="T105" fmla="*/ 78 h 133"/>
                <a:gd name="T106" fmla="*/ 1139 w 1754"/>
                <a:gd name="T107" fmla="*/ 45 h 133"/>
                <a:gd name="T108" fmla="*/ 1563 w 1754"/>
                <a:gd name="T109" fmla="*/ 50 h 133"/>
                <a:gd name="T110" fmla="*/ 1571 w 1754"/>
                <a:gd name="T111" fmla="*/ 57 h 133"/>
                <a:gd name="T112" fmla="*/ 579 w 1754"/>
                <a:gd name="T113" fmla="*/ 58 h 133"/>
                <a:gd name="T114" fmla="*/ 585 w 1754"/>
                <a:gd name="T115" fmla="*/ 92 h 133"/>
                <a:gd name="T116" fmla="*/ 1654 w 1754"/>
                <a:gd name="T117" fmla="*/ 63 h 133"/>
                <a:gd name="T118" fmla="*/ 1422 w 1754"/>
                <a:gd name="T119" fmla="*/ 97 h 133"/>
                <a:gd name="T120" fmla="*/ 720 w 1754"/>
                <a:gd name="T121" fmla="*/ 99 h 133"/>
                <a:gd name="T122" fmla="*/ 1700 w 1754"/>
                <a:gd name="T123" fmla="*/ 26 h 133"/>
                <a:gd name="T124" fmla="*/ 795 w 1754"/>
                <a:gd name="T125"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4" h="133">
                  <a:moveTo>
                    <a:pt x="48" y="83"/>
                  </a:moveTo>
                  <a:cubicBezTo>
                    <a:pt x="49" y="82"/>
                    <a:pt x="49" y="82"/>
                    <a:pt x="49" y="81"/>
                  </a:cubicBezTo>
                  <a:cubicBezTo>
                    <a:pt x="60" y="57"/>
                    <a:pt x="71" y="33"/>
                    <a:pt x="82" y="9"/>
                  </a:cubicBezTo>
                  <a:cubicBezTo>
                    <a:pt x="82" y="9"/>
                    <a:pt x="82" y="9"/>
                    <a:pt x="82" y="8"/>
                  </a:cubicBezTo>
                  <a:cubicBezTo>
                    <a:pt x="82" y="8"/>
                    <a:pt x="83" y="7"/>
                    <a:pt x="83" y="7"/>
                  </a:cubicBezTo>
                  <a:cubicBezTo>
                    <a:pt x="87" y="7"/>
                    <a:pt x="91" y="7"/>
                    <a:pt x="95" y="7"/>
                  </a:cubicBezTo>
                  <a:cubicBezTo>
                    <a:pt x="96" y="7"/>
                    <a:pt x="96" y="8"/>
                    <a:pt x="96" y="9"/>
                  </a:cubicBezTo>
                  <a:cubicBezTo>
                    <a:pt x="96" y="9"/>
                    <a:pt x="96" y="9"/>
                    <a:pt x="96" y="10"/>
                  </a:cubicBezTo>
                  <a:cubicBezTo>
                    <a:pt x="96" y="40"/>
                    <a:pt x="96" y="69"/>
                    <a:pt x="96" y="99"/>
                  </a:cubicBezTo>
                  <a:cubicBezTo>
                    <a:pt x="96" y="102"/>
                    <a:pt x="97" y="101"/>
                    <a:pt x="94" y="101"/>
                  </a:cubicBezTo>
                  <a:cubicBezTo>
                    <a:pt x="91" y="102"/>
                    <a:pt x="89" y="101"/>
                    <a:pt x="86" y="101"/>
                  </a:cubicBezTo>
                  <a:cubicBezTo>
                    <a:pt x="85" y="102"/>
                    <a:pt x="85" y="101"/>
                    <a:pt x="85" y="101"/>
                  </a:cubicBezTo>
                  <a:cubicBezTo>
                    <a:pt x="85" y="100"/>
                    <a:pt x="85" y="100"/>
                    <a:pt x="85" y="99"/>
                  </a:cubicBezTo>
                  <a:cubicBezTo>
                    <a:pt x="85" y="75"/>
                    <a:pt x="85" y="51"/>
                    <a:pt x="85" y="27"/>
                  </a:cubicBezTo>
                  <a:cubicBezTo>
                    <a:pt x="85" y="27"/>
                    <a:pt x="85" y="26"/>
                    <a:pt x="85" y="25"/>
                  </a:cubicBezTo>
                  <a:cubicBezTo>
                    <a:pt x="84" y="26"/>
                    <a:pt x="84" y="26"/>
                    <a:pt x="84" y="27"/>
                  </a:cubicBezTo>
                  <a:cubicBezTo>
                    <a:pt x="73" y="51"/>
                    <a:pt x="63" y="75"/>
                    <a:pt x="52" y="100"/>
                  </a:cubicBezTo>
                  <a:cubicBezTo>
                    <a:pt x="52" y="100"/>
                    <a:pt x="52" y="100"/>
                    <a:pt x="51" y="101"/>
                  </a:cubicBezTo>
                  <a:cubicBezTo>
                    <a:pt x="51" y="101"/>
                    <a:pt x="51" y="102"/>
                    <a:pt x="50" y="101"/>
                  </a:cubicBezTo>
                  <a:cubicBezTo>
                    <a:pt x="49" y="101"/>
                    <a:pt x="47" y="102"/>
                    <a:pt x="46" y="101"/>
                  </a:cubicBezTo>
                  <a:cubicBezTo>
                    <a:pt x="45" y="101"/>
                    <a:pt x="44" y="99"/>
                    <a:pt x="44" y="98"/>
                  </a:cubicBezTo>
                  <a:cubicBezTo>
                    <a:pt x="33" y="74"/>
                    <a:pt x="23" y="50"/>
                    <a:pt x="12" y="27"/>
                  </a:cubicBezTo>
                  <a:cubicBezTo>
                    <a:pt x="12" y="26"/>
                    <a:pt x="12" y="25"/>
                    <a:pt x="11" y="25"/>
                  </a:cubicBezTo>
                  <a:cubicBezTo>
                    <a:pt x="11" y="26"/>
                    <a:pt x="11" y="26"/>
                    <a:pt x="11" y="27"/>
                  </a:cubicBezTo>
                  <a:cubicBezTo>
                    <a:pt x="11" y="51"/>
                    <a:pt x="11" y="75"/>
                    <a:pt x="11" y="99"/>
                  </a:cubicBezTo>
                  <a:cubicBezTo>
                    <a:pt x="11" y="102"/>
                    <a:pt x="11" y="101"/>
                    <a:pt x="9" y="101"/>
                  </a:cubicBezTo>
                  <a:cubicBezTo>
                    <a:pt x="6" y="102"/>
                    <a:pt x="4" y="101"/>
                    <a:pt x="2" y="101"/>
                  </a:cubicBezTo>
                  <a:cubicBezTo>
                    <a:pt x="0" y="101"/>
                    <a:pt x="0" y="101"/>
                    <a:pt x="0" y="100"/>
                  </a:cubicBezTo>
                  <a:cubicBezTo>
                    <a:pt x="0" y="100"/>
                    <a:pt x="0" y="100"/>
                    <a:pt x="0" y="99"/>
                  </a:cubicBezTo>
                  <a:cubicBezTo>
                    <a:pt x="0" y="69"/>
                    <a:pt x="0" y="39"/>
                    <a:pt x="0" y="9"/>
                  </a:cubicBezTo>
                  <a:cubicBezTo>
                    <a:pt x="0" y="9"/>
                    <a:pt x="0" y="9"/>
                    <a:pt x="0" y="9"/>
                  </a:cubicBezTo>
                  <a:cubicBezTo>
                    <a:pt x="0" y="7"/>
                    <a:pt x="0" y="7"/>
                    <a:pt x="2" y="7"/>
                  </a:cubicBezTo>
                  <a:cubicBezTo>
                    <a:pt x="6" y="7"/>
                    <a:pt x="9" y="7"/>
                    <a:pt x="13" y="7"/>
                  </a:cubicBezTo>
                  <a:cubicBezTo>
                    <a:pt x="15" y="7"/>
                    <a:pt x="15" y="8"/>
                    <a:pt x="16" y="9"/>
                  </a:cubicBezTo>
                  <a:cubicBezTo>
                    <a:pt x="23" y="26"/>
                    <a:pt x="31" y="44"/>
                    <a:pt x="39" y="61"/>
                  </a:cubicBezTo>
                  <a:cubicBezTo>
                    <a:pt x="42" y="68"/>
                    <a:pt x="44" y="74"/>
                    <a:pt x="47" y="81"/>
                  </a:cubicBezTo>
                  <a:cubicBezTo>
                    <a:pt x="48" y="82"/>
                    <a:pt x="48" y="82"/>
                    <a:pt x="48" y="83"/>
                  </a:cubicBezTo>
                  <a:close/>
                  <a:moveTo>
                    <a:pt x="493" y="94"/>
                  </a:moveTo>
                  <a:cubicBezTo>
                    <a:pt x="490" y="93"/>
                    <a:pt x="488" y="91"/>
                    <a:pt x="487" y="88"/>
                  </a:cubicBezTo>
                  <a:cubicBezTo>
                    <a:pt x="486" y="86"/>
                    <a:pt x="486" y="84"/>
                    <a:pt x="486" y="81"/>
                  </a:cubicBezTo>
                  <a:cubicBezTo>
                    <a:pt x="486" y="69"/>
                    <a:pt x="486" y="57"/>
                    <a:pt x="486" y="45"/>
                  </a:cubicBezTo>
                  <a:cubicBezTo>
                    <a:pt x="486" y="45"/>
                    <a:pt x="486" y="45"/>
                    <a:pt x="486" y="44"/>
                  </a:cubicBezTo>
                  <a:cubicBezTo>
                    <a:pt x="486" y="44"/>
                    <a:pt x="486" y="43"/>
                    <a:pt x="487" y="43"/>
                  </a:cubicBezTo>
                  <a:cubicBezTo>
                    <a:pt x="487" y="43"/>
                    <a:pt x="487" y="43"/>
                    <a:pt x="488" y="43"/>
                  </a:cubicBezTo>
                  <a:cubicBezTo>
                    <a:pt x="492" y="43"/>
                    <a:pt x="497" y="43"/>
                    <a:pt x="501" y="43"/>
                  </a:cubicBezTo>
                  <a:cubicBezTo>
                    <a:pt x="502" y="43"/>
                    <a:pt x="503" y="43"/>
                    <a:pt x="503" y="42"/>
                  </a:cubicBezTo>
                  <a:cubicBezTo>
                    <a:pt x="503" y="40"/>
                    <a:pt x="503" y="38"/>
                    <a:pt x="503" y="36"/>
                  </a:cubicBezTo>
                  <a:cubicBezTo>
                    <a:pt x="503" y="34"/>
                    <a:pt x="503" y="34"/>
                    <a:pt x="501" y="34"/>
                  </a:cubicBezTo>
                  <a:cubicBezTo>
                    <a:pt x="497" y="34"/>
                    <a:pt x="492" y="34"/>
                    <a:pt x="487" y="34"/>
                  </a:cubicBezTo>
                  <a:cubicBezTo>
                    <a:pt x="486" y="34"/>
                    <a:pt x="486" y="35"/>
                    <a:pt x="486" y="33"/>
                  </a:cubicBezTo>
                  <a:cubicBezTo>
                    <a:pt x="486" y="27"/>
                    <a:pt x="486" y="22"/>
                    <a:pt x="486" y="16"/>
                  </a:cubicBezTo>
                  <a:cubicBezTo>
                    <a:pt x="486" y="16"/>
                    <a:pt x="486" y="15"/>
                    <a:pt x="485" y="15"/>
                  </a:cubicBezTo>
                  <a:cubicBezTo>
                    <a:pt x="482" y="16"/>
                    <a:pt x="479" y="17"/>
                    <a:pt x="476" y="18"/>
                  </a:cubicBezTo>
                  <a:cubicBezTo>
                    <a:pt x="475" y="18"/>
                    <a:pt x="475" y="18"/>
                    <a:pt x="475" y="19"/>
                  </a:cubicBezTo>
                  <a:cubicBezTo>
                    <a:pt x="475" y="19"/>
                    <a:pt x="475" y="19"/>
                    <a:pt x="475" y="20"/>
                  </a:cubicBezTo>
                  <a:cubicBezTo>
                    <a:pt x="475" y="24"/>
                    <a:pt x="475" y="28"/>
                    <a:pt x="475" y="33"/>
                  </a:cubicBezTo>
                  <a:cubicBezTo>
                    <a:pt x="475" y="34"/>
                    <a:pt x="475" y="34"/>
                    <a:pt x="474" y="34"/>
                  </a:cubicBezTo>
                  <a:cubicBezTo>
                    <a:pt x="466" y="34"/>
                    <a:pt x="458" y="34"/>
                    <a:pt x="450" y="34"/>
                  </a:cubicBezTo>
                  <a:cubicBezTo>
                    <a:pt x="449" y="34"/>
                    <a:pt x="448" y="34"/>
                    <a:pt x="448" y="33"/>
                  </a:cubicBezTo>
                  <a:cubicBezTo>
                    <a:pt x="448" y="30"/>
                    <a:pt x="448" y="27"/>
                    <a:pt x="449" y="24"/>
                  </a:cubicBezTo>
                  <a:cubicBezTo>
                    <a:pt x="449" y="22"/>
                    <a:pt x="449" y="19"/>
                    <a:pt x="450" y="16"/>
                  </a:cubicBezTo>
                  <a:cubicBezTo>
                    <a:pt x="451" y="13"/>
                    <a:pt x="453" y="11"/>
                    <a:pt x="455" y="10"/>
                  </a:cubicBezTo>
                  <a:cubicBezTo>
                    <a:pt x="457" y="10"/>
                    <a:pt x="459" y="10"/>
                    <a:pt x="461" y="10"/>
                  </a:cubicBezTo>
                  <a:cubicBezTo>
                    <a:pt x="463" y="10"/>
                    <a:pt x="465" y="10"/>
                    <a:pt x="467" y="11"/>
                  </a:cubicBezTo>
                  <a:cubicBezTo>
                    <a:pt x="467" y="8"/>
                    <a:pt x="467" y="6"/>
                    <a:pt x="467" y="3"/>
                  </a:cubicBezTo>
                  <a:cubicBezTo>
                    <a:pt x="467" y="2"/>
                    <a:pt x="466" y="2"/>
                    <a:pt x="466" y="1"/>
                  </a:cubicBezTo>
                  <a:cubicBezTo>
                    <a:pt x="461" y="0"/>
                    <a:pt x="455" y="0"/>
                    <a:pt x="451" y="2"/>
                  </a:cubicBezTo>
                  <a:cubicBezTo>
                    <a:pt x="443" y="6"/>
                    <a:pt x="439" y="12"/>
                    <a:pt x="438" y="20"/>
                  </a:cubicBezTo>
                  <a:cubicBezTo>
                    <a:pt x="437" y="24"/>
                    <a:pt x="438" y="28"/>
                    <a:pt x="438" y="32"/>
                  </a:cubicBezTo>
                  <a:cubicBezTo>
                    <a:pt x="438" y="34"/>
                    <a:pt x="438" y="34"/>
                    <a:pt x="435" y="34"/>
                  </a:cubicBezTo>
                  <a:cubicBezTo>
                    <a:pt x="433" y="34"/>
                    <a:pt x="430" y="34"/>
                    <a:pt x="428" y="34"/>
                  </a:cubicBezTo>
                  <a:cubicBezTo>
                    <a:pt x="426" y="34"/>
                    <a:pt x="426" y="34"/>
                    <a:pt x="426" y="36"/>
                  </a:cubicBezTo>
                  <a:cubicBezTo>
                    <a:pt x="426" y="38"/>
                    <a:pt x="426" y="40"/>
                    <a:pt x="426" y="42"/>
                  </a:cubicBezTo>
                  <a:cubicBezTo>
                    <a:pt x="426" y="44"/>
                    <a:pt x="426" y="43"/>
                    <a:pt x="428" y="43"/>
                  </a:cubicBezTo>
                  <a:cubicBezTo>
                    <a:pt x="431" y="43"/>
                    <a:pt x="434" y="43"/>
                    <a:pt x="436" y="43"/>
                  </a:cubicBezTo>
                  <a:cubicBezTo>
                    <a:pt x="437" y="43"/>
                    <a:pt x="438" y="44"/>
                    <a:pt x="438" y="45"/>
                  </a:cubicBezTo>
                  <a:cubicBezTo>
                    <a:pt x="438" y="45"/>
                    <a:pt x="438" y="45"/>
                    <a:pt x="438" y="46"/>
                  </a:cubicBezTo>
                  <a:cubicBezTo>
                    <a:pt x="438" y="64"/>
                    <a:pt x="438" y="81"/>
                    <a:pt x="438" y="99"/>
                  </a:cubicBezTo>
                  <a:cubicBezTo>
                    <a:pt x="438" y="100"/>
                    <a:pt x="438" y="100"/>
                    <a:pt x="438" y="100"/>
                  </a:cubicBezTo>
                  <a:cubicBezTo>
                    <a:pt x="438" y="101"/>
                    <a:pt x="438" y="102"/>
                    <a:pt x="439" y="102"/>
                  </a:cubicBezTo>
                  <a:cubicBezTo>
                    <a:pt x="441" y="101"/>
                    <a:pt x="444" y="102"/>
                    <a:pt x="446" y="101"/>
                  </a:cubicBezTo>
                  <a:cubicBezTo>
                    <a:pt x="449" y="101"/>
                    <a:pt x="448" y="102"/>
                    <a:pt x="448" y="99"/>
                  </a:cubicBezTo>
                  <a:cubicBezTo>
                    <a:pt x="448" y="81"/>
                    <a:pt x="448" y="63"/>
                    <a:pt x="448" y="45"/>
                  </a:cubicBezTo>
                  <a:cubicBezTo>
                    <a:pt x="448" y="43"/>
                    <a:pt x="449" y="43"/>
                    <a:pt x="450" y="43"/>
                  </a:cubicBezTo>
                  <a:cubicBezTo>
                    <a:pt x="458" y="43"/>
                    <a:pt x="465" y="43"/>
                    <a:pt x="473" y="43"/>
                  </a:cubicBezTo>
                  <a:cubicBezTo>
                    <a:pt x="475" y="43"/>
                    <a:pt x="475" y="43"/>
                    <a:pt x="475" y="46"/>
                  </a:cubicBezTo>
                  <a:cubicBezTo>
                    <a:pt x="475" y="58"/>
                    <a:pt x="475" y="71"/>
                    <a:pt x="475" y="83"/>
                  </a:cubicBezTo>
                  <a:cubicBezTo>
                    <a:pt x="475" y="87"/>
                    <a:pt x="475" y="91"/>
                    <a:pt x="477" y="94"/>
                  </a:cubicBezTo>
                  <a:cubicBezTo>
                    <a:pt x="479" y="98"/>
                    <a:pt x="482" y="101"/>
                    <a:pt x="486" y="102"/>
                  </a:cubicBezTo>
                  <a:cubicBezTo>
                    <a:pt x="490" y="103"/>
                    <a:pt x="493" y="103"/>
                    <a:pt x="497" y="103"/>
                  </a:cubicBezTo>
                  <a:cubicBezTo>
                    <a:pt x="498" y="103"/>
                    <a:pt x="500" y="102"/>
                    <a:pt x="502" y="101"/>
                  </a:cubicBezTo>
                  <a:cubicBezTo>
                    <a:pt x="502" y="101"/>
                    <a:pt x="503" y="101"/>
                    <a:pt x="503" y="100"/>
                  </a:cubicBezTo>
                  <a:cubicBezTo>
                    <a:pt x="503" y="97"/>
                    <a:pt x="503" y="95"/>
                    <a:pt x="503" y="92"/>
                  </a:cubicBezTo>
                  <a:cubicBezTo>
                    <a:pt x="499" y="94"/>
                    <a:pt x="496" y="94"/>
                    <a:pt x="493" y="94"/>
                  </a:cubicBezTo>
                  <a:close/>
                  <a:moveTo>
                    <a:pt x="841" y="42"/>
                  </a:moveTo>
                  <a:cubicBezTo>
                    <a:pt x="841" y="42"/>
                    <a:pt x="841" y="42"/>
                    <a:pt x="841" y="42"/>
                  </a:cubicBezTo>
                  <a:cubicBezTo>
                    <a:pt x="841" y="42"/>
                    <a:pt x="841" y="42"/>
                    <a:pt x="841" y="42"/>
                  </a:cubicBezTo>
                  <a:cubicBezTo>
                    <a:pt x="842" y="42"/>
                    <a:pt x="842" y="42"/>
                    <a:pt x="843" y="42"/>
                  </a:cubicBezTo>
                  <a:cubicBezTo>
                    <a:pt x="844" y="42"/>
                    <a:pt x="845" y="42"/>
                    <a:pt x="845" y="42"/>
                  </a:cubicBezTo>
                  <a:cubicBezTo>
                    <a:pt x="846" y="42"/>
                    <a:pt x="847" y="42"/>
                    <a:pt x="848" y="42"/>
                  </a:cubicBezTo>
                  <a:cubicBezTo>
                    <a:pt x="848" y="42"/>
                    <a:pt x="848" y="42"/>
                    <a:pt x="848" y="42"/>
                  </a:cubicBezTo>
                  <a:cubicBezTo>
                    <a:pt x="848" y="42"/>
                    <a:pt x="848" y="42"/>
                    <a:pt x="848" y="42"/>
                  </a:cubicBezTo>
                  <a:cubicBezTo>
                    <a:pt x="848" y="43"/>
                    <a:pt x="849" y="42"/>
                    <a:pt x="849" y="43"/>
                  </a:cubicBezTo>
                  <a:cubicBezTo>
                    <a:pt x="849" y="43"/>
                    <a:pt x="849" y="43"/>
                    <a:pt x="849" y="43"/>
                  </a:cubicBezTo>
                  <a:cubicBezTo>
                    <a:pt x="849" y="43"/>
                    <a:pt x="849" y="43"/>
                    <a:pt x="849" y="43"/>
                  </a:cubicBezTo>
                  <a:cubicBezTo>
                    <a:pt x="850" y="43"/>
                    <a:pt x="850" y="43"/>
                    <a:pt x="850" y="43"/>
                  </a:cubicBezTo>
                  <a:cubicBezTo>
                    <a:pt x="850" y="43"/>
                    <a:pt x="850" y="43"/>
                    <a:pt x="850" y="43"/>
                  </a:cubicBezTo>
                  <a:cubicBezTo>
                    <a:pt x="851" y="43"/>
                    <a:pt x="851" y="43"/>
                    <a:pt x="851" y="43"/>
                  </a:cubicBezTo>
                  <a:cubicBezTo>
                    <a:pt x="851" y="43"/>
                    <a:pt x="851" y="43"/>
                    <a:pt x="851" y="43"/>
                  </a:cubicBezTo>
                  <a:cubicBezTo>
                    <a:pt x="851" y="44"/>
                    <a:pt x="852" y="44"/>
                    <a:pt x="852" y="44"/>
                  </a:cubicBezTo>
                  <a:cubicBezTo>
                    <a:pt x="852" y="44"/>
                    <a:pt x="852" y="44"/>
                    <a:pt x="852" y="44"/>
                  </a:cubicBezTo>
                  <a:cubicBezTo>
                    <a:pt x="852" y="44"/>
                    <a:pt x="852" y="44"/>
                    <a:pt x="852" y="44"/>
                  </a:cubicBezTo>
                  <a:cubicBezTo>
                    <a:pt x="852" y="44"/>
                    <a:pt x="852" y="44"/>
                    <a:pt x="852" y="44"/>
                  </a:cubicBezTo>
                  <a:cubicBezTo>
                    <a:pt x="853" y="44"/>
                    <a:pt x="853" y="44"/>
                    <a:pt x="853" y="44"/>
                  </a:cubicBezTo>
                  <a:cubicBezTo>
                    <a:pt x="853" y="44"/>
                    <a:pt x="853" y="44"/>
                    <a:pt x="853" y="44"/>
                  </a:cubicBezTo>
                  <a:cubicBezTo>
                    <a:pt x="853" y="45"/>
                    <a:pt x="853" y="45"/>
                    <a:pt x="853" y="45"/>
                  </a:cubicBezTo>
                  <a:cubicBezTo>
                    <a:pt x="853" y="45"/>
                    <a:pt x="853" y="45"/>
                    <a:pt x="853" y="45"/>
                  </a:cubicBezTo>
                  <a:cubicBezTo>
                    <a:pt x="854" y="45"/>
                    <a:pt x="854" y="45"/>
                    <a:pt x="854" y="45"/>
                  </a:cubicBezTo>
                  <a:cubicBezTo>
                    <a:pt x="854" y="45"/>
                    <a:pt x="854" y="45"/>
                    <a:pt x="854" y="45"/>
                  </a:cubicBezTo>
                  <a:cubicBezTo>
                    <a:pt x="854" y="45"/>
                    <a:pt x="854" y="45"/>
                    <a:pt x="854" y="45"/>
                  </a:cubicBezTo>
                  <a:cubicBezTo>
                    <a:pt x="854" y="45"/>
                    <a:pt x="854" y="45"/>
                    <a:pt x="854" y="45"/>
                  </a:cubicBezTo>
                  <a:cubicBezTo>
                    <a:pt x="854" y="46"/>
                    <a:pt x="854" y="46"/>
                    <a:pt x="855" y="46"/>
                  </a:cubicBezTo>
                  <a:cubicBezTo>
                    <a:pt x="855" y="46"/>
                    <a:pt x="855" y="46"/>
                    <a:pt x="855" y="46"/>
                  </a:cubicBezTo>
                  <a:cubicBezTo>
                    <a:pt x="855" y="46"/>
                    <a:pt x="855" y="46"/>
                    <a:pt x="855" y="46"/>
                  </a:cubicBezTo>
                  <a:cubicBezTo>
                    <a:pt x="855" y="46"/>
                    <a:pt x="855" y="46"/>
                    <a:pt x="855" y="46"/>
                  </a:cubicBezTo>
                  <a:cubicBezTo>
                    <a:pt x="855" y="46"/>
                    <a:pt x="855" y="46"/>
                    <a:pt x="855" y="47"/>
                  </a:cubicBezTo>
                  <a:cubicBezTo>
                    <a:pt x="855" y="47"/>
                    <a:pt x="855" y="47"/>
                    <a:pt x="855" y="47"/>
                  </a:cubicBezTo>
                  <a:cubicBezTo>
                    <a:pt x="856" y="47"/>
                    <a:pt x="856" y="47"/>
                    <a:pt x="856" y="48"/>
                  </a:cubicBezTo>
                  <a:cubicBezTo>
                    <a:pt x="856" y="47"/>
                    <a:pt x="856" y="47"/>
                    <a:pt x="856" y="47"/>
                  </a:cubicBezTo>
                  <a:cubicBezTo>
                    <a:pt x="856" y="48"/>
                    <a:pt x="856" y="48"/>
                    <a:pt x="856" y="48"/>
                  </a:cubicBezTo>
                  <a:cubicBezTo>
                    <a:pt x="856" y="48"/>
                    <a:pt x="856" y="48"/>
                    <a:pt x="856" y="48"/>
                  </a:cubicBezTo>
                  <a:cubicBezTo>
                    <a:pt x="857" y="48"/>
                    <a:pt x="856" y="48"/>
                    <a:pt x="857" y="49"/>
                  </a:cubicBezTo>
                  <a:cubicBezTo>
                    <a:pt x="857" y="49"/>
                    <a:pt x="857" y="49"/>
                    <a:pt x="857" y="49"/>
                  </a:cubicBezTo>
                  <a:cubicBezTo>
                    <a:pt x="857" y="49"/>
                    <a:pt x="857" y="49"/>
                    <a:pt x="857" y="49"/>
                  </a:cubicBezTo>
                  <a:cubicBezTo>
                    <a:pt x="857" y="49"/>
                    <a:pt x="857" y="49"/>
                    <a:pt x="857" y="49"/>
                  </a:cubicBezTo>
                  <a:cubicBezTo>
                    <a:pt x="857" y="49"/>
                    <a:pt x="857" y="50"/>
                    <a:pt x="857" y="50"/>
                  </a:cubicBezTo>
                  <a:cubicBezTo>
                    <a:pt x="857" y="50"/>
                    <a:pt x="857" y="50"/>
                    <a:pt x="857" y="50"/>
                  </a:cubicBezTo>
                  <a:cubicBezTo>
                    <a:pt x="858" y="50"/>
                    <a:pt x="857" y="50"/>
                    <a:pt x="858" y="51"/>
                  </a:cubicBezTo>
                  <a:cubicBezTo>
                    <a:pt x="858" y="51"/>
                    <a:pt x="858" y="51"/>
                    <a:pt x="858" y="51"/>
                  </a:cubicBezTo>
                  <a:cubicBezTo>
                    <a:pt x="858" y="51"/>
                    <a:pt x="858" y="51"/>
                    <a:pt x="858" y="52"/>
                  </a:cubicBezTo>
                  <a:cubicBezTo>
                    <a:pt x="858" y="52"/>
                    <a:pt x="858" y="52"/>
                    <a:pt x="858" y="52"/>
                  </a:cubicBezTo>
                  <a:cubicBezTo>
                    <a:pt x="858" y="52"/>
                    <a:pt x="858" y="53"/>
                    <a:pt x="858" y="53"/>
                  </a:cubicBezTo>
                  <a:cubicBezTo>
                    <a:pt x="858" y="53"/>
                    <a:pt x="858" y="53"/>
                    <a:pt x="858" y="53"/>
                  </a:cubicBezTo>
                  <a:cubicBezTo>
                    <a:pt x="859" y="54"/>
                    <a:pt x="858" y="54"/>
                    <a:pt x="859" y="55"/>
                  </a:cubicBezTo>
                  <a:cubicBezTo>
                    <a:pt x="859" y="55"/>
                    <a:pt x="859" y="55"/>
                    <a:pt x="859" y="55"/>
                  </a:cubicBezTo>
                  <a:cubicBezTo>
                    <a:pt x="859" y="55"/>
                    <a:pt x="859" y="56"/>
                    <a:pt x="859" y="57"/>
                  </a:cubicBezTo>
                  <a:cubicBezTo>
                    <a:pt x="859" y="57"/>
                    <a:pt x="859" y="57"/>
                    <a:pt x="859" y="57"/>
                  </a:cubicBezTo>
                  <a:cubicBezTo>
                    <a:pt x="859" y="58"/>
                    <a:pt x="859" y="59"/>
                    <a:pt x="859" y="60"/>
                  </a:cubicBezTo>
                  <a:cubicBezTo>
                    <a:pt x="859" y="73"/>
                    <a:pt x="859" y="86"/>
                    <a:pt x="859" y="100"/>
                  </a:cubicBezTo>
                  <a:cubicBezTo>
                    <a:pt x="859" y="100"/>
                    <a:pt x="859" y="101"/>
                    <a:pt x="859" y="101"/>
                  </a:cubicBezTo>
                  <a:cubicBezTo>
                    <a:pt x="859" y="101"/>
                    <a:pt x="859" y="101"/>
                    <a:pt x="859" y="101"/>
                  </a:cubicBezTo>
                  <a:cubicBezTo>
                    <a:pt x="862" y="102"/>
                    <a:pt x="864" y="102"/>
                    <a:pt x="866" y="102"/>
                  </a:cubicBezTo>
                  <a:cubicBezTo>
                    <a:pt x="867" y="102"/>
                    <a:pt x="869" y="102"/>
                    <a:pt x="870" y="101"/>
                  </a:cubicBezTo>
                  <a:cubicBezTo>
                    <a:pt x="870" y="101"/>
                    <a:pt x="870" y="101"/>
                    <a:pt x="870" y="101"/>
                  </a:cubicBezTo>
                  <a:cubicBezTo>
                    <a:pt x="871" y="101"/>
                    <a:pt x="870" y="100"/>
                    <a:pt x="870" y="100"/>
                  </a:cubicBezTo>
                  <a:cubicBezTo>
                    <a:pt x="870" y="87"/>
                    <a:pt x="870" y="74"/>
                    <a:pt x="870" y="62"/>
                  </a:cubicBezTo>
                  <a:cubicBezTo>
                    <a:pt x="870" y="61"/>
                    <a:pt x="870" y="61"/>
                    <a:pt x="871" y="60"/>
                  </a:cubicBezTo>
                  <a:cubicBezTo>
                    <a:pt x="870" y="60"/>
                    <a:pt x="870" y="60"/>
                    <a:pt x="871" y="59"/>
                  </a:cubicBezTo>
                  <a:cubicBezTo>
                    <a:pt x="871" y="59"/>
                    <a:pt x="871" y="58"/>
                    <a:pt x="871" y="58"/>
                  </a:cubicBezTo>
                  <a:cubicBezTo>
                    <a:pt x="871" y="57"/>
                    <a:pt x="871" y="57"/>
                    <a:pt x="871" y="57"/>
                  </a:cubicBezTo>
                  <a:cubicBezTo>
                    <a:pt x="871" y="57"/>
                    <a:pt x="871" y="57"/>
                    <a:pt x="871" y="56"/>
                  </a:cubicBezTo>
                  <a:cubicBezTo>
                    <a:pt x="871" y="56"/>
                    <a:pt x="871" y="56"/>
                    <a:pt x="871" y="56"/>
                  </a:cubicBezTo>
                  <a:cubicBezTo>
                    <a:pt x="871" y="56"/>
                    <a:pt x="871" y="55"/>
                    <a:pt x="872" y="55"/>
                  </a:cubicBezTo>
                  <a:cubicBezTo>
                    <a:pt x="872" y="55"/>
                    <a:pt x="872" y="55"/>
                    <a:pt x="872" y="55"/>
                  </a:cubicBezTo>
                  <a:cubicBezTo>
                    <a:pt x="872" y="55"/>
                    <a:pt x="872" y="55"/>
                    <a:pt x="872" y="55"/>
                  </a:cubicBezTo>
                  <a:cubicBezTo>
                    <a:pt x="872" y="55"/>
                    <a:pt x="872" y="54"/>
                    <a:pt x="872" y="54"/>
                  </a:cubicBezTo>
                  <a:cubicBezTo>
                    <a:pt x="872" y="54"/>
                    <a:pt x="872" y="54"/>
                    <a:pt x="872" y="54"/>
                  </a:cubicBezTo>
                  <a:cubicBezTo>
                    <a:pt x="872" y="54"/>
                    <a:pt x="872" y="53"/>
                    <a:pt x="872" y="53"/>
                  </a:cubicBezTo>
                  <a:cubicBezTo>
                    <a:pt x="872" y="53"/>
                    <a:pt x="872" y="53"/>
                    <a:pt x="872" y="53"/>
                  </a:cubicBezTo>
                  <a:cubicBezTo>
                    <a:pt x="872" y="53"/>
                    <a:pt x="872" y="53"/>
                    <a:pt x="873" y="52"/>
                  </a:cubicBezTo>
                  <a:cubicBezTo>
                    <a:pt x="873" y="52"/>
                    <a:pt x="873" y="52"/>
                    <a:pt x="873" y="52"/>
                  </a:cubicBezTo>
                  <a:cubicBezTo>
                    <a:pt x="873" y="52"/>
                    <a:pt x="873" y="52"/>
                    <a:pt x="873" y="52"/>
                  </a:cubicBezTo>
                  <a:cubicBezTo>
                    <a:pt x="873" y="52"/>
                    <a:pt x="873" y="52"/>
                    <a:pt x="873" y="52"/>
                  </a:cubicBezTo>
                  <a:cubicBezTo>
                    <a:pt x="873" y="52"/>
                    <a:pt x="873" y="51"/>
                    <a:pt x="873" y="51"/>
                  </a:cubicBezTo>
                  <a:cubicBezTo>
                    <a:pt x="873" y="51"/>
                    <a:pt x="873" y="51"/>
                    <a:pt x="873" y="51"/>
                  </a:cubicBezTo>
                  <a:cubicBezTo>
                    <a:pt x="874" y="51"/>
                    <a:pt x="873" y="51"/>
                    <a:pt x="874" y="50"/>
                  </a:cubicBezTo>
                  <a:cubicBezTo>
                    <a:pt x="874" y="50"/>
                    <a:pt x="874" y="50"/>
                    <a:pt x="874" y="50"/>
                  </a:cubicBezTo>
                  <a:cubicBezTo>
                    <a:pt x="874" y="50"/>
                    <a:pt x="874" y="50"/>
                    <a:pt x="874" y="50"/>
                  </a:cubicBezTo>
                  <a:cubicBezTo>
                    <a:pt x="874" y="50"/>
                    <a:pt x="874" y="50"/>
                    <a:pt x="874" y="50"/>
                  </a:cubicBezTo>
                  <a:cubicBezTo>
                    <a:pt x="874" y="50"/>
                    <a:pt x="874" y="49"/>
                    <a:pt x="874" y="49"/>
                  </a:cubicBezTo>
                  <a:cubicBezTo>
                    <a:pt x="874" y="49"/>
                    <a:pt x="874" y="49"/>
                    <a:pt x="874" y="49"/>
                  </a:cubicBezTo>
                  <a:cubicBezTo>
                    <a:pt x="874" y="49"/>
                    <a:pt x="875" y="49"/>
                    <a:pt x="875" y="49"/>
                  </a:cubicBezTo>
                  <a:cubicBezTo>
                    <a:pt x="875" y="49"/>
                    <a:pt x="875" y="49"/>
                    <a:pt x="875" y="49"/>
                  </a:cubicBezTo>
                  <a:cubicBezTo>
                    <a:pt x="875" y="49"/>
                    <a:pt x="875" y="48"/>
                    <a:pt x="875" y="48"/>
                  </a:cubicBezTo>
                  <a:cubicBezTo>
                    <a:pt x="875" y="48"/>
                    <a:pt x="875" y="48"/>
                    <a:pt x="875" y="48"/>
                  </a:cubicBezTo>
                  <a:cubicBezTo>
                    <a:pt x="875" y="48"/>
                    <a:pt x="875" y="48"/>
                    <a:pt x="875" y="48"/>
                  </a:cubicBezTo>
                  <a:cubicBezTo>
                    <a:pt x="875" y="48"/>
                    <a:pt x="875" y="48"/>
                    <a:pt x="875" y="48"/>
                  </a:cubicBezTo>
                  <a:cubicBezTo>
                    <a:pt x="876" y="48"/>
                    <a:pt x="876" y="48"/>
                    <a:pt x="876" y="47"/>
                  </a:cubicBezTo>
                  <a:cubicBezTo>
                    <a:pt x="876" y="48"/>
                    <a:pt x="876" y="48"/>
                    <a:pt x="876" y="48"/>
                  </a:cubicBezTo>
                  <a:cubicBezTo>
                    <a:pt x="876" y="47"/>
                    <a:pt x="876" y="47"/>
                    <a:pt x="876" y="47"/>
                  </a:cubicBezTo>
                  <a:cubicBezTo>
                    <a:pt x="876" y="47"/>
                    <a:pt x="876" y="47"/>
                    <a:pt x="876" y="47"/>
                  </a:cubicBezTo>
                  <a:cubicBezTo>
                    <a:pt x="877" y="47"/>
                    <a:pt x="877" y="46"/>
                    <a:pt x="878" y="45"/>
                  </a:cubicBezTo>
                  <a:cubicBezTo>
                    <a:pt x="878" y="45"/>
                    <a:pt x="878" y="45"/>
                    <a:pt x="878" y="45"/>
                  </a:cubicBezTo>
                  <a:cubicBezTo>
                    <a:pt x="878" y="45"/>
                    <a:pt x="878" y="45"/>
                    <a:pt x="878" y="45"/>
                  </a:cubicBezTo>
                  <a:cubicBezTo>
                    <a:pt x="878" y="45"/>
                    <a:pt x="878" y="45"/>
                    <a:pt x="878" y="45"/>
                  </a:cubicBezTo>
                  <a:cubicBezTo>
                    <a:pt x="878" y="45"/>
                    <a:pt x="878" y="45"/>
                    <a:pt x="879" y="45"/>
                  </a:cubicBezTo>
                  <a:cubicBezTo>
                    <a:pt x="879" y="45"/>
                    <a:pt x="879" y="45"/>
                    <a:pt x="879" y="45"/>
                  </a:cubicBezTo>
                  <a:cubicBezTo>
                    <a:pt x="879" y="45"/>
                    <a:pt x="879" y="44"/>
                    <a:pt x="880" y="44"/>
                  </a:cubicBezTo>
                  <a:cubicBezTo>
                    <a:pt x="880" y="44"/>
                    <a:pt x="880" y="44"/>
                    <a:pt x="880" y="44"/>
                  </a:cubicBezTo>
                  <a:cubicBezTo>
                    <a:pt x="880" y="44"/>
                    <a:pt x="880" y="44"/>
                    <a:pt x="880" y="44"/>
                  </a:cubicBezTo>
                  <a:cubicBezTo>
                    <a:pt x="880" y="44"/>
                    <a:pt x="880" y="44"/>
                    <a:pt x="880" y="44"/>
                  </a:cubicBezTo>
                  <a:cubicBezTo>
                    <a:pt x="880" y="44"/>
                    <a:pt x="881" y="44"/>
                    <a:pt x="881" y="43"/>
                  </a:cubicBezTo>
                  <a:cubicBezTo>
                    <a:pt x="881" y="43"/>
                    <a:pt x="881" y="43"/>
                    <a:pt x="881" y="43"/>
                  </a:cubicBezTo>
                  <a:cubicBezTo>
                    <a:pt x="881" y="43"/>
                    <a:pt x="881" y="43"/>
                    <a:pt x="881" y="43"/>
                  </a:cubicBezTo>
                  <a:cubicBezTo>
                    <a:pt x="881" y="43"/>
                    <a:pt x="881" y="43"/>
                    <a:pt x="882" y="43"/>
                  </a:cubicBezTo>
                  <a:cubicBezTo>
                    <a:pt x="882" y="43"/>
                    <a:pt x="882" y="43"/>
                    <a:pt x="882" y="43"/>
                  </a:cubicBezTo>
                  <a:cubicBezTo>
                    <a:pt x="882" y="43"/>
                    <a:pt x="882" y="43"/>
                    <a:pt x="882" y="43"/>
                  </a:cubicBezTo>
                  <a:cubicBezTo>
                    <a:pt x="882" y="43"/>
                    <a:pt x="882" y="43"/>
                    <a:pt x="882" y="43"/>
                  </a:cubicBezTo>
                  <a:cubicBezTo>
                    <a:pt x="883" y="43"/>
                    <a:pt x="883" y="43"/>
                    <a:pt x="883" y="43"/>
                  </a:cubicBezTo>
                  <a:cubicBezTo>
                    <a:pt x="883" y="43"/>
                    <a:pt x="883" y="43"/>
                    <a:pt x="883" y="42"/>
                  </a:cubicBezTo>
                  <a:cubicBezTo>
                    <a:pt x="884" y="42"/>
                    <a:pt x="884" y="42"/>
                    <a:pt x="884" y="42"/>
                  </a:cubicBezTo>
                  <a:cubicBezTo>
                    <a:pt x="884" y="42"/>
                    <a:pt x="884" y="42"/>
                    <a:pt x="884" y="42"/>
                  </a:cubicBezTo>
                  <a:cubicBezTo>
                    <a:pt x="884" y="42"/>
                    <a:pt x="885" y="42"/>
                    <a:pt x="886" y="42"/>
                  </a:cubicBezTo>
                  <a:cubicBezTo>
                    <a:pt x="887" y="42"/>
                    <a:pt x="887" y="42"/>
                    <a:pt x="888" y="42"/>
                  </a:cubicBezTo>
                  <a:cubicBezTo>
                    <a:pt x="889" y="42"/>
                    <a:pt x="890" y="42"/>
                    <a:pt x="890" y="42"/>
                  </a:cubicBezTo>
                  <a:cubicBezTo>
                    <a:pt x="891" y="42"/>
                    <a:pt x="891" y="42"/>
                    <a:pt x="891" y="42"/>
                  </a:cubicBezTo>
                  <a:cubicBezTo>
                    <a:pt x="891" y="42"/>
                    <a:pt x="891" y="42"/>
                    <a:pt x="891" y="42"/>
                  </a:cubicBezTo>
                  <a:cubicBezTo>
                    <a:pt x="891" y="43"/>
                    <a:pt x="892" y="42"/>
                    <a:pt x="892" y="43"/>
                  </a:cubicBezTo>
                  <a:cubicBezTo>
                    <a:pt x="892" y="43"/>
                    <a:pt x="892" y="43"/>
                    <a:pt x="892" y="43"/>
                  </a:cubicBezTo>
                  <a:cubicBezTo>
                    <a:pt x="892" y="43"/>
                    <a:pt x="892" y="43"/>
                    <a:pt x="892" y="43"/>
                  </a:cubicBezTo>
                  <a:cubicBezTo>
                    <a:pt x="892" y="43"/>
                    <a:pt x="893" y="43"/>
                    <a:pt x="893" y="43"/>
                  </a:cubicBezTo>
                  <a:cubicBezTo>
                    <a:pt x="893" y="43"/>
                    <a:pt x="893" y="43"/>
                    <a:pt x="893" y="43"/>
                  </a:cubicBezTo>
                  <a:cubicBezTo>
                    <a:pt x="893" y="43"/>
                    <a:pt x="894" y="43"/>
                    <a:pt x="894" y="43"/>
                  </a:cubicBezTo>
                  <a:cubicBezTo>
                    <a:pt x="894" y="43"/>
                    <a:pt x="894" y="43"/>
                    <a:pt x="894" y="43"/>
                  </a:cubicBezTo>
                  <a:cubicBezTo>
                    <a:pt x="894" y="44"/>
                    <a:pt x="894" y="44"/>
                    <a:pt x="895" y="44"/>
                  </a:cubicBezTo>
                  <a:cubicBezTo>
                    <a:pt x="895" y="44"/>
                    <a:pt x="895" y="44"/>
                    <a:pt x="895" y="44"/>
                  </a:cubicBezTo>
                  <a:cubicBezTo>
                    <a:pt x="895" y="44"/>
                    <a:pt x="895" y="44"/>
                    <a:pt x="895" y="44"/>
                  </a:cubicBezTo>
                  <a:cubicBezTo>
                    <a:pt x="895" y="44"/>
                    <a:pt x="895" y="44"/>
                    <a:pt x="895" y="44"/>
                  </a:cubicBezTo>
                  <a:cubicBezTo>
                    <a:pt x="895" y="44"/>
                    <a:pt x="896" y="44"/>
                    <a:pt x="896" y="44"/>
                  </a:cubicBezTo>
                  <a:cubicBezTo>
                    <a:pt x="896" y="44"/>
                    <a:pt x="896" y="44"/>
                    <a:pt x="896" y="44"/>
                  </a:cubicBezTo>
                  <a:cubicBezTo>
                    <a:pt x="896" y="45"/>
                    <a:pt x="896" y="45"/>
                    <a:pt x="896" y="45"/>
                  </a:cubicBezTo>
                  <a:cubicBezTo>
                    <a:pt x="896" y="45"/>
                    <a:pt x="896" y="45"/>
                    <a:pt x="896" y="45"/>
                  </a:cubicBezTo>
                  <a:cubicBezTo>
                    <a:pt x="896" y="45"/>
                    <a:pt x="897" y="45"/>
                    <a:pt x="897" y="45"/>
                  </a:cubicBezTo>
                  <a:cubicBezTo>
                    <a:pt x="897" y="45"/>
                    <a:pt x="897" y="45"/>
                    <a:pt x="897" y="45"/>
                  </a:cubicBezTo>
                  <a:cubicBezTo>
                    <a:pt x="897" y="45"/>
                    <a:pt x="897" y="45"/>
                    <a:pt x="897" y="45"/>
                  </a:cubicBezTo>
                  <a:cubicBezTo>
                    <a:pt x="897" y="45"/>
                    <a:pt x="897" y="45"/>
                    <a:pt x="897" y="45"/>
                  </a:cubicBezTo>
                  <a:cubicBezTo>
                    <a:pt x="897" y="46"/>
                    <a:pt x="897" y="46"/>
                    <a:pt x="897" y="46"/>
                  </a:cubicBezTo>
                  <a:cubicBezTo>
                    <a:pt x="897" y="46"/>
                    <a:pt x="897" y="46"/>
                    <a:pt x="897" y="46"/>
                  </a:cubicBezTo>
                  <a:cubicBezTo>
                    <a:pt x="897" y="46"/>
                    <a:pt x="898" y="46"/>
                    <a:pt x="898" y="46"/>
                  </a:cubicBezTo>
                  <a:cubicBezTo>
                    <a:pt x="898" y="46"/>
                    <a:pt x="898" y="46"/>
                    <a:pt x="898" y="46"/>
                  </a:cubicBezTo>
                  <a:cubicBezTo>
                    <a:pt x="898" y="46"/>
                    <a:pt x="898" y="47"/>
                    <a:pt x="898" y="47"/>
                  </a:cubicBezTo>
                  <a:cubicBezTo>
                    <a:pt x="898" y="47"/>
                    <a:pt x="898" y="47"/>
                    <a:pt x="898" y="47"/>
                  </a:cubicBezTo>
                  <a:cubicBezTo>
                    <a:pt x="898" y="47"/>
                    <a:pt x="898" y="47"/>
                    <a:pt x="898" y="47"/>
                  </a:cubicBezTo>
                  <a:cubicBezTo>
                    <a:pt x="898" y="47"/>
                    <a:pt x="898" y="47"/>
                    <a:pt x="898" y="47"/>
                  </a:cubicBezTo>
                  <a:cubicBezTo>
                    <a:pt x="899" y="47"/>
                    <a:pt x="899" y="48"/>
                    <a:pt x="899" y="48"/>
                  </a:cubicBezTo>
                  <a:cubicBezTo>
                    <a:pt x="899" y="48"/>
                    <a:pt x="899" y="48"/>
                    <a:pt x="899" y="48"/>
                  </a:cubicBezTo>
                  <a:cubicBezTo>
                    <a:pt x="899" y="48"/>
                    <a:pt x="899" y="48"/>
                    <a:pt x="899" y="48"/>
                  </a:cubicBezTo>
                  <a:cubicBezTo>
                    <a:pt x="899" y="48"/>
                    <a:pt x="899" y="48"/>
                    <a:pt x="899" y="48"/>
                  </a:cubicBezTo>
                  <a:cubicBezTo>
                    <a:pt x="899" y="48"/>
                    <a:pt x="899" y="48"/>
                    <a:pt x="899" y="48"/>
                  </a:cubicBezTo>
                  <a:cubicBezTo>
                    <a:pt x="899" y="49"/>
                    <a:pt x="899" y="49"/>
                    <a:pt x="899" y="49"/>
                  </a:cubicBezTo>
                  <a:cubicBezTo>
                    <a:pt x="900" y="49"/>
                    <a:pt x="900" y="49"/>
                    <a:pt x="899" y="49"/>
                  </a:cubicBezTo>
                  <a:cubicBezTo>
                    <a:pt x="900" y="49"/>
                    <a:pt x="900" y="50"/>
                    <a:pt x="900" y="50"/>
                  </a:cubicBezTo>
                  <a:cubicBezTo>
                    <a:pt x="900" y="50"/>
                    <a:pt x="900" y="50"/>
                    <a:pt x="900" y="50"/>
                  </a:cubicBezTo>
                  <a:cubicBezTo>
                    <a:pt x="900" y="50"/>
                    <a:pt x="900" y="51"/>
                    <a:pt x="900" y="51"/>
                  </a:cubicBezTo>
                  <a:cubicBezTo>
                    <a:pt x="900" y="51"/>
                    <a:pt x="900" y="51"/>
                    <a:pt x="900" y="51"/>
                  </a:cubicBezTo>
                  <a:cubicBezTo>
                    <a:pt x="900" y="51"/>
                    <a:pt x="900" y="52"/>
                    <a:pt x="900" y="52"/>
                  </a:cubicBezTo>
                  <a:cubicBezTo>
                    <a:pt x="901" y="52"/>
                    <a:pt x="901" y="52"/>
                    <a:pt x="901" y="52"/>
                  </a:cubicBezTo>
                  <a:cubicBezTo>
                    <a:pt x="901" y="53"/>
                    <a:pt x="901" y="53"/>
                    <a:pt x="901" y="53"/>
                  </a:cubicBezTo>
                  <a:cubicBezTo>
                    <a:pt x="901" y="54"/>
                    <a:pt x="901" y="54"/>
                    <a:pt x="901" y="54"/>
                  </a:cubicBezTo>
                  <a:cubicBezTo>
                    <a:pt x="901" y="54"/>
                    <a:pt x="901" y="55"/>
                    <a:pt x="901" y="56"/>
                  </a:cubicBezTo>
                  <a:cubicBezTo>
                    <a:pt x="901" y="56"/>
                    <a:pt x="901" y="56"/>
                    <a:pt x="901" y="56"/>
                  </a:cubicBezTo>
                  <a:cubicBezTo>
                    <a:pt x="902" y="57"/>
                    <a:pt x="901" y="58"/>
                    <a:pt x="902" y="59"/>
                  </a:cubicBezTo>
                  <a:cubicBezTo>
                    <a:pt x="902" y="60"/>
                    <a:pt x="902" y="60"/>
                    <a:pt x="902" y="61"/>
                  </a:cubicBezTo>
                  <a:cubicBezTo>
                    <a:pt x="902" y="62"/>
                    <a:pt x="902" y="62"/>
                    <a:pt x="902" y="63"/>
                  </a:cubicBezTo>
                  <a:cubicBezTo>
                    <a:pt x="902" y="75"/>
                    <a:pt x="902" y="87"/>
                    <a:pt x="902" y="99"/>
                  </a:cubicBezTo>
                  <a:cubicBezTo>
                    <a:pt x="902" y="102"/>
                    <a:pt x="901" y="102"/>
                    <a:pt x="904" y="102"/>
                  </a:cubicBezTo>
                  <a:cubicBezTo>
                    <a:pt x="906" y="102"/>
                    <a:pt x="908" y="102"/>
                    <a:pt x="911" y="102"/>
                  </a:cubicBezTo>
                  <a:cubicBezTo>
                    <a:pt x="912" y="102"/>
                    <a:pt x="912" y="102"/>
                    <a:pt x="912" y="100"/>
                  </a:cubicBezTo>
                  <a:cubicBezTo>
                    <a:pt x="912" y="85"/>
                    <a:pt x="912" y="71"/>
                    <a:pt x="912" y="56"/>
                  </a:cubicBezTo>
                  <a:cubicBezTo>
                    <a:pt x="912" y="56"/>
                    <a:pt x="913" y="55"/>
                    <a:pt x="912" y="55"/>
                  </a:cubicBezTo>
                  <a:cubicBezTo>
                    <a:pt x="912" y="54"/>
                    <a:pt x="912" y="54"/>
                    <a:pt x="912" y="54"/>
                  </a:cubicBezTo>
                  <a:cubicBezTo>
                    <a:pt x="912" y="53"/>
                    <a:pt x="912" y="52"/>
                    <a:pt x="912" y="52"/>
                  </a:cubicBezTo>
                  <a:cubicBezTo>
                    <a:pt x="912" y="52"/>
                    <a:pt x="912" y="51"/>
                    <a:pt x="912" y="51"/>
                  </a:cubicBezTo>
                  <a:cubicBezTo>
                    <a:pt x="912" y="51"/>
                    <a:pt x="912" y="50"/>
                    <a:pt x="912" y="50"/>
                  </a:cubicBezTo>
                  <a:cubicBezTo>
                    <a:pt x="912" y="50"/>
                    <a:pt x="912" y="50"/>
                    <a:pt x="912" y="50"/>
                  </a:cubicBezTo>
                  <a:cubicBezTo>
                    <a:pt x="912" y="49"/>
                    <a:pt x="912" y="49"/>
                    <a:pt x="912" y="49"/>
                  </a:cubicBezTo>
                  <a:cubicBezTo>
                    <a:pt x="911" y="49"/>
                    <a:pt x="912" y="49"/>
                    <a:pt x="911" y="48"/>
                  </a:cubicBezTo>
                  <a:cubicBezTo>
                    <a:pt x="911" y="48"/>
                    <a:pt x="911" y="48"/>
                    <a:pt x="911" y="48"/>
                  </a:cubicBezTo>
                  <a:cubicBezTo>
                    <a:pt x="911" y="48"/>
                    <a:pt x="911" y="48"/>
                    <a:pt x="911" y="48"/>
                  </a:cubicBezTo>
                  <a:cubicBezTo>
                    <a:pt x="911" y="48"/>
                    <a:pt x="911" y="47"/>
                    <a:pt x="911" y="47"/>
                  </a:cubicBezTo>
                  <a:cubicBezTo>
                    <a:pt x="911" y="47"/>
                    <a:pt x="911" y="47"/>
                    <a:pt x="911" y="47"/>
                  </a:cubicBezTo>
                  <a:cubicBezTo>
                    <a:pt x="911" y="47"/>
                    <a:pt x="911" y="46"/>
                    <a:pt x="911" y="46"/>
                  </a:cubicBezTo>
                  <a:cubicBezTo>
                    <a:pt x="911" y="46"/>
                    <a:pt x="911" y="46"/>
                    <a:pt x="911" y="46"/>
                  </a:cubicBezTo>
                  <a:cubicBezTo>
                    <a:pt x="910" y="46"/>
                    <a:pt x="910" y="45"/>
                    <a:pt x="910" y="45"/>
                  </a:cubicBezTo>
                  <a:cubicBezTo>
                    <a:pt x="910" y="45"/>
                    <a:pt x="910" y="45"/>
                    <a:pt x="910" y="45"/>
                  </a:cubicBezTo>
                  <a:cubicBezTo>
                    <a:pt x="910" y="45"/>
                    <a:pt x="910" y="44"/>
                    <a:pt x="910" y="44"/>
                  </a:cubicBezTo>
                  <a:cubicBezTo>
                    <a:pt x="910" y="44"/>
                    <a:pt x="910" y="44"/>
                    <a:pt x="910" y="44"/>
                  </a:cubicBezTo>
                  <a:cubicBezTo>
                    <a:pt x="910" y="44"/>
                    <a:pt x="910" y="44"/>
                    <a:pt x="910" y="43"/>
                  </a:cubicBezTo>
                  <a:cubicBezTo>
                    <a:pt x="910" y="43"/>
                    <a:pt x="910" y="43"/>
                    <a:pt x="910" y="43"/>
                  </a:cubicBezTo>
                  <a:cubicBezTo>
                    <a:pt x="909" y="43"/>
                    <a:pt x="909" y="43"/>
                    <a:pt x="909" y="43"/>
                  </a:cubicBezTo>
                  <a:cubicBezTo>
                    <a:pt x="909" y="43"/>
                    <a:pt x="909" y="43"/>
                    <a:pt x="909" y="43"/>
                  </a:cubicBezTo>
                  <a:cubicBezTo>
                    <a:pt x="909" y="43"/>
                    <a:pt x="909" y="42"/>
                    <a:pt x="909" y="42"/>
                  </a:cubicBezTo>
                  <a:cubicBezTo>
                    <a:pt x="909" y="42"/>
                    <a:pt x="909" y="42"/>
                    <a:pt x="909" y="42"/>
                  </a:cubicBezTo>
                  <a:cubicBezTo>
                    <a:pt x="909" y="42"/>
                    <a:pt x="909" y="41"/>
                    <a:pt x="908" y="41"/>
                  </a:cubicBezTo>
                  <a:cubicBezTo>
                    <a:pt x="908" y="41"/>
                    <a:pt x="908" y="41"/>
                    <a:pt x="908" y="41"/>
                  </a:cubicBezTo>
                  <a:cubicBezTo>
                    <a:pt x="908" y="41"/>
                    <a:pt x="908" y="41"/>
                    <a:pt x="908" y="41"/>
                  </a:cubicBezTo>
                  <a:cubicBezTo>
                    <a:pt x="908" y="41"/>
                    <a:pt x="908" y="41"/>
                    <a:pt x="908" y="41"/>
                  </a:cubicBezTo>
                  <a:cubicBezTo>
                    <a:pt x="908" y="41"/>
                    <a:pt x="908" y="40"/>
                    <a:pt x="908" y="40"/>
                  </a:cubicBezTo>
                  <a:cubicBezTo>
                    <a:pt x="908" y="40"/>
                    <a:pt x="908" y="40"/>
                    <a:pt x="908" y="40"/>
                  </a:cubicBezTo>
                  <a:cubicBezTo>
                    <a:pt x="908" y="40"/>
                    <a:pt x="908" y="40"/>
                    <a:pt x="907" y="40"/>
                  </a:cubicBezTo>
                  <a:cubicBezTo>
                    <a:pt x="907" y="40"/>
                    <a:pt x="907" y="40"/>
                    <a:pt x="907" y="40"/>
                  </a:cubicBezTo>
                  <a:cubicBezTo>
                    <a:pt x="907" y="40"/>
                    <a:pt x="907" y="40"/>
                    <a:pt x="907" y="40"/>
                  </a:cubicBezTo>
                  <a:cubicBezTo>
                    <a:pt x="907" y="40"/>
                    <a:pt x="907" y="40"/>
                    <a:pt x="907" y="40"/>
                  </a:cubicBezTo>
                  <a:cubicBezTo>
                    <a:pt x="907" y="39"/>
                    <a:pt x="907" y="39"/>
                    <a:pt x="906" y="39"/>
                  </a:cubicBezTo>
                  <a:cubicBezTo>
                    <a:pt x="906" y="39"/>
                    <a:pt x="906" y="39"/>
                    <a:pt x="906" y="39"/>
                  </a:cubicBezTo>
                  <a:cubicBezTo>
                    <a:pt x="906" y="38"/>
                    <a:pt x="906" y="38"/>
                    <a:pt x="906" y="38"/>
                  </a:cubicBezTo>
                  <a:cubicBezTo>
                    <a:pt x="906" y="38"/>
                    <a:pt x="906" y="38"/>
                    <a:pt x="906" y="38"/>
                  </a:cubicBezTo>
                  <a:cubicBezTo>
                    <a:pt x="906" y="38"/>
                    <a:pt x="906" y="38"/>
                    <a:pt x="906" y="38"/>
                  </a:cubicBezTo>
                  <a:cubicBezTo>
                    <a:pt x="906" y="38"/>
                    <a:pt x="906" y="38"/>
                    <a:pt x="906" y="38"/>
                  </a:cubicBezTo>
                  <a:cubicBezTo>
                    <a:pt x="906" y="38"/>
                    <a:pt x="905" y="38"/>
                    <a:pt x="905" y="38"/>
                  </a:cubicBezTo>
                  <a:cubicBezTo>
                    <a:pt x="905" y="38"/>
                    <a:pt x="905" y="38"/>
                    <a:pt x="905" y="38"/>
                  </a:cubicBezTo>
                  <a:cubicBezTo>
                    <a:pt x="905" y="37"/>
                    <a:pt x="905" y="37"/>
                    <a:pt x="904" y="37"/>
                  </a:cubicBezTo>
                  <a:cubicBezTo>
                    <a:pt x="904" y="37"/>
                    <a:pt x="904" y="37"/>
                    <a:pt x="904" y="37"/>
                  </a:cubicBezTo>
                  <a:cubicBezTo>
                    <a:pt x="904" y="37"/>
                    <a:pt x="904" y="37"/>
                    <a:pt x="904" y="36"/>
                  </a:cubicBezTo>
                  <a:cubicBezTo>
                    <a:pt x="904" y="36"/>
                    <a:pt x="904" y="36"/>
                    <a:pt x="904" y="36"/>
                  </a:cubicBezTo>
                  <a:cubicBezTo>
                    <a:pt x="904" y="36"/>
                    <a:pt x="904" y="36"/>
                    <a:pt x="904" y="36"/>
                  </a:cubicBezTo>
                  <a:cubicBezTo>
                    <a:pt x="904" y="36"/>
                    <a:pt x="904" y="36"/>
                    <a:pt x="904" y="36"/>
                  </a:cubicBezTo>
                  <a:cubicBezTo>
                    <a:pt x="903" y="36"/>
                    <a:pt x="903" y="36"/>
                    <a:pt x="903" y="36"/>
                  </a:cubicBezTo>
                  <a:cubicBezTo>
                    <a:pt x="903" y="36"/>
                    <a:pt x="903" y="36"/>
                    <a:pt x="903" y="36"/>
                  </a:cubicBezTo>
                  <a:cubicBezTo>
                    <a:pt x="903" y="36"/>
                    <a:pt x="903" y="35"/>
                    <a:pt x="902" y="35"/>
                  </a:cubicBezTo>
                  <a:cubicBezTo>
                    <a:pt x="902" y="35"/>
                    <a:pt x="902" y="35"/>
                    <a:pt x="902" y="35"/>
                  </a:cubicBezTo>
                  <a:cubicBezTo>
                    <a:pt x="902" y="35"/>
                    <a:pt x="902" y="35"/>
                    <a:pt x="902" y="35"/>
                  </a:cubicBezTo>
                  <a:cubicBezTo>
                    <a:pt x="902" y="35"/>
                    <a:pt x="902" y="35"/>
                    <a:pt x="902" y="35"/>
                  </a:cubicBezTo>
                  <a:cubicBezTo>
                    <a:pt x="902" y="35"/>
                    <a:pt x="902" y="35"/>
                    <a:pt x="902" y="35"/>
                  </a:cubicBezTo>
                  <a:cubicBezTo>
                    <a:pt x="902" y="35"/>
                    <a:pt x="901" y="35"/>
                    <a:pt x="901" y="35"/>
                  </a:cubicBezTo>
                  <a:cubicBezTo>
                    <a:pt x="901" y="35"/>
                    <a:pt x="901" y="35"/>
                    <a:pt x="901" y="35"/>
                  </a:cubicBezTo>
                  <a:cubicBezTo>
                    <a:pt x="901" y="34"/>
                    <a:pt x="901" y="34"/>
                    <a:pt x="900" y="34"/>
                  </a:cubicBezTo>
                  <a:cubicBezTo>
                    <a:pt x="900" y="34"/>
                    <a:pt x="900" y="34"/>
                    <a:pt x="900" y="34"/>
                  </a:cubicBezTo>
                  <a:cubicBezTo>
                    <a:pt x="900" y="34"/>
                    <a:pt x="900" y="34"/>
                    <a:pt x="900" y="34"/>
                  </a:cubicBezTo>
                  <a:cubicBezTo>
                    <a:pt x="900" y="34"/>
                    <a:pt x="900" y="34"/>
                    <a:pt x="899" y="34"/>
                  </a:cubicBezTo>
                  <a:cubicBezTo>
                    <a:pt x="899" y="34"/>
                    <a:pt x="899" y="34"/>
                    <a:pt x="899" y="34"/>
                  </a:cubicBezTo>
                  <a:cubicBezTo>
                    <a:pt x="899" y="34"/>
                    <a:pt x="899" y="34"/>
                    <a:pt x="898" y="34"/>
                  </a:cubicBezTo>
                  <a:cubicBezTo>
                    <a:pt x="898" y="34"/>
                    <a:pt x="898" y="34"/>
                    <a:pt x="898" y="34"/>
                  </a:cubicBezTo>
                  <a:cubicBezTo>
                    <a:pt x="898" y="33"/>
                    <a:pt x="898" y="34"/>
                    <a:pt x="897" y="33"/>
                  </a:cubicBezTo>
                  <a:cubicBezTo>
                    <a:pt x="897" y="33"/>
                    <a:pt x="897" y="33"/>
                    <a:pt x="897" y="33"/>
                  </a:cubicBezTo>
                  <a:cubicBezTo>
                    <a:pt x="897" y="33"/>
                    <a:pt x="897" y="33"/>
                    <a:pt x="897" y="33"/>
                  </a:cubicBezTo>
                  <a:cubicBezTo>
                    <a:pt x="897" y="33"/>
                    <a:pt x="896" y="33"/>
                    <a:pt x="896" y="33"/>
                  </a:cubicBezTo>
                  <a:cubicBezTo>
                    <a:pt x="895" y="33"/>
                    <a:pt x="895" y="33"/>
                    <a:pt x="895" y="33"/>
                  </a:cubicBezTo>
                  <a:cubicBezTo>
                    <a:pt x="894" y="33"/>
                    <a:pt x="894" y="33"/>
                    <a:pt x="893" y="33"/>
                  </a:cubicBezTo>
                  <a:cubicBezTo>
                    <a:pt x="891" y="33"/>
                    <a:pt x="890" y="33"/>
                    <a:pt x="888" y="33"/>
                  </a:cubicBezTo>
                  <a:cubicBezTo>
                    <a:pt x="887" y="33"/>
                    <a:pt x="886" y="33"/>
                    <a:pt x="886" y="33"/>
                  </a:cubicBezTo>
                  <a:cubicBezTo>
                    <a:pt x="885" y="33"/>
                    <a:pt x="885" y="33"/>
                    <a:pt x="885" y="33"/>
                  </a:cubicBezTo>
                  <a:cubicBezTo>
                    <a:pt x="885" y="33"/>
                    <a:pt x="885" y="33"/>
                    <a:pt x="885" y="33"/>
                  </a:cubicBezTo>
                  <a:cubicBezTo>
                    <a:pt x="885" y="33"/>
                    <a:pt x="884" y="33"/>
                    <a:pt x="884" y="33"/>
                  </a:cubicBezTo>
                  <a:cubicBezTo>
                    <a:pt x="884" y="33"/>
                    <a:pt x="884" y="33"/>
                    <a:pt x="884" y="33"/>
                  </a:cubicBezTo>
                  <a:cubicBezTo>
                    <a:pt x="884" y="34"/>
                    <a:pt x="883" y="33"/>
                    <a:pt x="883" y="34"/>
                  </a:cubicBezTo>
                  <a:cubicBezTo>
                    <a:pt x="883" y="34"/>
                    <a:pt x="883" y="34"/>
                    <a:pt x="882" y="34"/>
                  </a:cubicBezTo>
                  <a:cubicBezTo>
                    <a:pt x="882" y="34"/>
                    <a:pt x="882" y="34"/>
                    <a:pt x="882" y="34"/>
                  </a:cubicBezTo>
                  <a:cubicBezTo>
                    <a:pt x="882" y="34"/>
                    <a:pt x="882" y="34"/>
                    <a:pt x="881" y="34"/>
                  </a:cubicBezTo>
                  <a:cubicBezTo>
                    <a:pt x="881" y="34"/>
                    <a:pt x="881" y="34"/>
                    <a:pt x="881" y="34"/>
                  </a:cubicBezTo>
                  <a:cubicBezTo>
                    <a:pt x="881" y="34"/>
                    <a:pt x="881" y="34"/>
                    <a:pt x="881" y="34"/>
                  </a:cubicBezTo>
                  <a:cubicBezTo>
                    <a:pt x="880" y="35"/>
                    <a:pt x="880" y="34"/>
                    <a:pt x="880" y="35"/>
                  </a:cubicBezTo>
                  <a:cubicBezTo>
                    <a:pt x="880" y="35"/>
                    <a:pt x="880" y="35"/>
                    <a:pt x="880" y="35"/>
                  </a:cubicBezTo>
                  <a:cubicBezTo>
                    <a:pt x="879" y="35"/>
                    <a:pt x="879" y="35"/>
                    <a:pt x="879" y="35"/>
                  </a:cubicBezTo>
                  <a:cubicBezTo>
                    <a:pt x="879" y="35"/>
                    <a:pt x="879" y="35"/>
                    <a:pt x="879" y="35"/>
                  </a:cubicBezTo>
                  <a:cubicBezTo>
                    <a:pt x="879" y="35"/>
                    <a:pt x="879" y="35"/>
                    <a:pt x="879" y="35"/>
                  </a:cubicBezTo>
                  <a:cubicBezTo>
                    <a:pt x="878" y="35"/>
                    <a:pt x="878" y="35"/>
                    <a:pt x="878" y="35"/>
                  </a:cubicBezTo>
                  <a:cubicBezTo>
                    <a:pt x="878" y="35"/>
                    <a:pt x="878" y="35"/>
                    <a:pt x="878" y="35"/>
                  </a:cubicBezTo>
                  <a:cubicBezTo>
                    <a:pt x="878" y="35"/>
                    <a:pt x="878" y="36"/>
                    <a:pt x="878" y="36"/>
                  </a:cubicBezTo>
                  <a:cubicBezTo>
                    <a:pt x="878" y="36"/>
                    <a:pt x="878" y="36"/>
                    <a:pt x="878" y="36"/>
                  </a:cubicBezTo>
                  <a:cubicBezTo>
                    <a:pt x="878" y="36"/>
                    <a:pt x="877" y="36"/>
                    <a:pt x="877" y="36"/>
                  </a:cubicBezTo>
                  <a:cubicBezTo>
                    <a:pt x="877" y="36"/>
                    <a:pt x="877" y="36"/>
                    <a:pt x="877" y="36"/>
                  </a:cubicBezTo>
                  <a:cubicBezTo>
                    <a:pt x="877" y="36"/>
                    <a:pt x="876" y="36"/>
                    <a:pt x="876" y="37"/>
                  </a:cubicBezTo>
                  <a:cubicBezTo>
                    <a:pt x="876" y="37"/>
                    <a:pt x="876" y="37"/>
                    <a:pt x="876" y="37"/>
                  </a:cubicBezTo>
                  <a:cubicBezTo>
                    <a:pt x="876" y="37"/>
                    <a:pt x="876" y="37"/>
                    <a:pt x="876" y="37"/>
                  </a:cubicBezTo>
                  <a:cubicBezTo>
                    <a:pt x="876" y="37"/>
                    <a:pt x="876" y="37"/>
                    <a:pt x="876" y="37"/>
                  </a:cubicBezTo>
                  <a:cubicBezTo>
                    <a:pt x="876" y="37"/>
                    <a:pt x="875" y="37"/>
                    <a:pt x="875" y="38"/>
                  </a:cubicBezTo>
                  <a:cubicBezTo>
                    <a:pt x="875" y="38"/>
                    <a:pt x="875" y="38"/>
                    <a:pt x="875" y="38"/>
                  </a:cubicBezTo>
                  <a:cubicBezTo>
                    <a:pt x="875" y="38"/>
                    <a:pt x="875" y="38"/>
                    <a:pt x="875" y="38"/>
                  </a:cubicBezTo>
                  <a:cubicBezTo>
                    <a:pt x="875" y="38"/>
                    <a:pt x="875" y="38"/>
                    <a:pt x="875" y="38"/>
                  </a:cubicBezTo>
                  <a:cubicBezTo>
                    <a:pt x="875" y="38"/>
                    <a:pt x="874" y="38"/>
                    <a:pt x="874" y="38"/>
                  </a:cubicBezTo>
                  <a:cubicBezTo>
                    <a:pt x="874" y="38"/>
                    <a:pt x="874" y="38"/>
                    <a:pt x="874" y="38"/>
                  </a:cubicBezTo>
                  <a:cubicBezTo>
                    <a:pt x="874" y="38"/>
                    <a:pt x="874" y="38"/>
                    <a:pt x="874" y="39"/>
                  </a:cubicBezTo>
                  <a:cubicBezTo>
                    <a:pt x="874" y="39"/>
                    <a:pt x="874" y="39"/>
                    <a:pt x="874" y="39"/>
                  </a:cubicBezTo>
                  <a:cubicBezTo>
                    <a:pt x="874" y="39"/>
                    <a:pt x="874" y="39"/>
                    <a:pt x="874" y="39"/>
                  </a:cubicBezTo>
                  <a:cubicBezTo>
                    <a:pt x="874" y="39"/>
                    <a:pt x="874" y="39"/>
                    <a:pt x="874" y="39"/>
                  </a:cubicBezTo>
                  <a:cubicBezTo>
                    <a:pt x="874" y="39"/>
                    <a:pt x="873" y="39"/>
                    <a:pt x="873" y="39"/>
                  </a:cubicBezTo>
                  <a:cubicBezTo>
                    <a:pt x="873" y="39"/>
                    <a:pt x="873" y="39"/>
                    <a:pt x="873" y="39"/>
                  </a:cubicBezTo>
                  <a:cubicBezTo>
                    <a:pt x="873" y="39"/>
                    <a:pt x="873" y="39"/>
                    <a:pt x="873" y="40"/>
                  </a:cubicBezTo>
                  <a:cubicBezTo>
                    <a:pt x="873" y="40"/>
                    <a:pt x="873" y="40"/>
                    <a:pt x="873" y="40"/>
                  </a:cubicBezTo>
                  <a:cubicBezTo>
                    <a:pt x="873" y="40"/>
                    <a:pt x="873" y="40"/>
                    <a:pt x="873" y="40"/>
                  </a:cubicBezTo>
                  <a:cubicBezTo>
                    <a:pt x="873" y="40"/>
                    <a:pt x="873" y="40"/>
                    <a:pt x="873" y="40"/>
                  </a:cubicBezTo>
                  <a:cubicBezTo>
                    <a:pt x="873" y="40"/>
                    <a:pt x="872" y="40"/>
                    <a:pt x="872" y="40"/>
                  </a:cubicBezTo>
                  <a:cubicBezTo>
                    <a:pt x="872" y="40"/>
                    <a:pt x="872" y="40"/>
                    <a:pt x="872" y="40"/>
                  </a:cubicBezTo>
                  <a:cubicBezTo>
                    <a:pt x="872" y="40"/>
                    <a:pt x="872" y="40"/>
                    <a:pt x="872" y="41"/>
                  </a:cubicBezTo>
                  <a:cubicBezTo>
                    <a:pt x="872" y="41"/>
                    <a:pt x="872" y="41"/>
                    <a:pt x="872" y="41"/>
                  </a:cubicBezTo>
                  <a:cubicBezTo>
                    <a:pt x="872" y="41"/>
                    <a:pt x="872" y="41"/>
                    <a:pt x="872" y="41"/>
                  </a:cubicBezTo>
                  <a:cubicBezTo>
                    <a:pt x="872" y="41"/>
                    <a:pt x="872" y="41"/>
                    <a:pt x="872" y="41"/>
                  </a:cubicBezTo>
                  <a:cubicBezTo>
                    <a:pt x="871" y="41"/>
                    <a:pt x="871" y="41"/>
                    <a:pt x="871" y="41"/>
                  </a:cubicBezTo>
                  <a:cubicBezTo>
                    <a:pt x="871" y="41"/>
                    <a:pt x="871" y="41"/>
                    <a:pt x="871" y="41"/>
                  </a:cubicBezTo>
                  <a:cubicBezTo>
                    <a:pt x="871" y="41"/>
                    <a:pt x="871" y="42"/>
                    <a:pt x="871" y="42"/>
                  </a:cubicBezTo>
                  <a:cubicBezTo>
                    <a:pt x="871" y="42"/>
                    <a:pt x="871" y="42"/>
                    <a:pt x="871" y="42"/>
                  </a:cubicBezTo>
                  <a:cubicBezTo>
                    <a:pt x="871" y="42"/>
                    <a:pt x="871" y="42"/>
                    <a:pt x="871" y="42"/>
                  </a:cubicBezTo>
                  <a:cubicBezTo>
                    <a:pt x="871" y="42"/>
                    <a:pt x="871" y="42"/>
                    <a:pt x="871" y="42"/>
                  </a:cubicBezTo>
                  <a:cubicBezTo>
                    <a:pt x="870" y="42"/>
                    <a:pt x="870" y="43"/>
                    <a:pt x="870" y="43"/>
                  </a:cubicBezTo>
                  <a:cubicBezTo>
                    <a:pt x="870" y="43"/>
                    <a:pt x="870" y="43"/>
                    <a:pt x="870" y="43"/>
                  </a:cubicBezTo>
                  <a:cubicBezTo>
                    <a:pt x="870" y="43"/>
                    <a:pt x="870" y="43"/>
                    <a:pt x="870" y="43"/>
                  </a:cubicBezTo>
                  <a:cubicBezTo>
                    <a:pt x="870" y="43"/>
                    <a:pt x="870" y="43"/>
                    <a:pt x="870" y="43"/>
                  </a:cubicBezTo>
                  <a:cubicBezTo>
                    <a:pt x="870" y="44"/>
                    <a:pt x="870" y="44"/>
                    <a:pt x="870" y="44"/>
                  </a:cubicBezTo>
                  <a:cubicBezTo>
                    <a:pt x="870" y="44"/>
                    <a:pt x="870" y="44"/>
                    <a:pt x="870" y="44"/>
                  </a:cubicBezTo>
                  <a:cubicBezTo>
                    <a:pt x="869" y="44"/>
                    <a:pt x="869" y="44"/>
                    <a:pt x="869" y="44"/>
                  </a:cubicBezTo>
                  <a:cubicBezTo>
                    <a:pt x="869" y="44"/>
                    <a:pt x="869" y="44"/>
                    <a:pt x="869" y="44"/>
                  </a:cubicBezTo>
                  <a:cubicBezTo>
                    <a:pt x="869" y="45"/>
                    <a:pt x="869" y="45"/>
                    <a:pt x="869" y="45"/>
                  </a:cubicBezTo>
                  <a:cubicBezTo>
                    <a:pt x="869" y="45"/>
                    <a:pt x="869" y="45"/>
                    <a:pt x="869" y="45"/>
                  </a:cubicBezTo>
                  <a:cubicBezTo>
                    <a:pt x="869" y="45"/>
                    <a:pt x="869" y="45"/>
                    <a:pt x="869" y="46"/>
                  </a:cubicBezTo>
                  <a:cubicBezTo>
                    <a:pt x="869" y="46"/>
                    <a:pt x="869" y="46"/>
                    <a:pt x="869" y="46"/>
                  </a:cubicBezTo>
                  <a:cubicBezTo>
                    <a:pt x="868" y="46"/>
                    <a:pt x="868" y="46"/>
                    <a:pt x="868" y="45"/>
                  </a:cubicBezTo>
                  <a:cubicBezTo>
                    <a:pt x="868" y="45"/>
                    <a:pt x="868" y="45"/>
                    <a:pt x="868" y="45"/>
                  </a:cubicBezTo>
                  <a:cubicBezTo>
                    <a:pt x="868" y="45"/>
                    <a:pt x="868" y="45"/>
                    <a:pt x="868" y="45"/>
                  </a:cubicBezTo>
                  <a:cubicBezTo>
                    <a:pt x="868" y="45"/>
                    <a:pt x="868" y="45"/>
                    <a:pt x="867" y="44"/>
                  </a:cubicBezTo>
                  <a:cubicBezTo>
                    <a:pt x="867" y="44"/>
                    <a:pt x="867" y="44"/>
                    <a:pt x="867" y="44"/>
                  </a:cubicBezTo>
                  <a:cubicBezTo>
                    <a:pt x="867" y="44"/>
                    <a:pt x="867" y="44"/>
                    <a:pt x="867" y="44"/>
                  </a:cubicBezTo>
                  <a:cubicBezTo>
                    <a:pt x="867" y="44"/>
                    <a:pt x="867" y="44"/>
                    <a:pt x="867" y="44"/>
                  </a:cubicBezTo>
                  <a:cubicBezTo>
                    <a:pt x="867" y="44"/>
                    <a:pt x="867" y="43"/>
                    <a:pt x="867" y="43"/>
                  </a:cubicBezTo>
                  <a:cubicBezTo>
                    <a:pt x="867" y="43"/>
                    <a:pt x="867" y="43"/>
                    <a:pt x="867" y="43"/>
                  </a:cubicBezTo>
                  <a:cubicBezTo>
                    <a:pt x="867" y="43"/>
                    <a:pt x="867" y="43"/>
                    <a:pt x="866" y="42"/>
                  </a:cubicBezTo>
                  <a:cubicBezTo>
                    <a:pt x="866" y="42"/>
                    <a:pt x="866" y="42"/>
                    <a:pt x="866" y="42"/>
                  </a:cubicBezTo>
                  <a:cubicBezTo>
                    <a:pt x="866" y="42"/>
                    <a:pt x="866" y="42"/>
                    <a:pt x="866" y="42"/>
                  </a:cubicBezTo>
                  <a:cubicBezTo>
                    <a:pt x="866" y="42"/>
                    <a:pt x="866" y="42"/>
                    <a:pt x="866" y="42"/>
                  </a:cubicBezTo>
                  <a:cubicBezTo>
                    <a:pt x="866" y="42"/>
                    <a:pt x="866" y="41"/>
                    <a:pt x="866" y="41"/>
                  </a:cubicBezTo>
                  <a:cubicBezTo>
                    <a:pt x="866" y="41"/>
                    <a:pt x="866" y="41"/>
                    <a:pt x="866" y="41"/>
                  </a:cubicBezTo>
                  <a:cubicBezTo>
                    <a:pt x="865" y="41"/>
                    <a:pt x="866" y="41"/>
                    <a:pt x="865" y="41"/>
                  </a:cubicBezTo>
                  <a:cubicBezTo>
                    <a:pt x="865" y="41"/>
                    <a:pt x="865" y="41"/>
                    <a:pt x="865" y="41"/>
                  </a:cubicBezTo>
                  <a:cubicBezTo>
                    <a:pt x="865" y="40"/>
                    <a:pt x="865" y="40"/>
                    <a:pt x="865" y="40"/>
                  </a:cubicBezTo>
                  <a:cubicBezTo>
                    <a:pt x="865" y="40"/>
                    <a:pt x="865" y="40"/>
                    <a:pt x="865" y="40"/>
                  </a:cubicBezTo>
                  <a:cubicBezTo>
                    <a:pt x="865" y="40"/>
                    <a:pt x="865"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3" y="38"/>
                    <a:pt x="863" y="38"/>
                    <a:pt x="863" y="38"/>
                  </a:cubicBezTo>
                  <a:cubicBezTo>
                    <a:pt x="863" y="38"/>
                    <a:pt x="863" y="38"/>
                    <a:pt x="863" y="38"/>
                  </a:cubicBezTo>
                  <a:cubicBezTo>
                    <a:pt x="863" y="38"/>
                    <a:pt x="863" y="38"/>
                    <a:pt x="863" y="38"/>
                  </a:cubicBezTo>
                  <a:cubicBezTo>
                    <a:pt x="863" y="38"/>
                    <a:pt x="863" y="38"/>
                    <a:pt x="863" y="38"/>
                  </a:cubicBezTo>
                  <a:cubicBezTo>
                    <a:pt x="863" y="38"/>
                    <a:pt x="863" y="38"/>
                    <a:pt x="862" y="38"/>
                  </a:cubicBezTo>
                  <a:cubicBezTo>
                    <a:pt x="862" y="38"/>
                    <a:pt x="862" y="38"/>
                    <a:pt x="862" y="38"/>
                  </a:cubicBezTo>
                  <a:cubicBezTo>
                    <a:pt x="862" y="37"/>
                    <a:pt x="862" y="37"/>
                    <a:pt x="862" y="37"/>
                  </a:cubicBezTo>
                  <a:cubicBezTo>
                    <a:pt x="862" y="37"/>
                    <a:pt x="862" y="37"/>
                    <a:pt x="862" y="37"/>
                  </a:cubicBezTo>
                  <a:cubicBezTo>
                    <a:pt x="862" y="37"/>
                    <a:pt x="862" y="37"/>
                    <a:pt x="862" y="37"/>
                  </a:cubicBezTo>
                  <a:cubicBezTo>
                    <a:pt x="862" y="37"/>
                    <a:pt x="862" y="37"/>
                    <a:pt x="862" y="37"/>
                  </a:cubicBezTo>
                  <a:cubicBezTo>
                    <a:pt x="861" y="37"/>
                    <a:pt x="861" y="37"/>
                    <a:pt x="861" y="36"/>
                  </a:cubicBezTo>
                  <a:cubicBezTo>
                    <a:pt x="861" y="36"/>
                    <a:pt x="861" y="36"/>
                    <a:pt x="861" y="36"/>
                  </a:cubicBezTo>
                  <a:cubicBezTo>
                    <a:pt x="861" y="36"/>
                    <a:pt x="861" y="36"/>
                    <a:pt x="861" y="36"/>
                  </a:cubicBezTo>
                  <a:cubicBezTo>
                    <a:pt x="861" y="36"/>
                    <a:pt x="861" y="36"/>
                    <a:pt x="861" y="36"/>
                  </a:cubicBezTo>
                  <a:cubicBezTo>
                    <a:pt x="861" y="36"/>
                    <a:pt x="860" y="36"/>
                    <a:pt x="860" y="36"/>
                  </a:cubicBezTo>
                  <a:cubicBezTo>
                    <a:pt x="860" y="36"/>
                    <a:pt x="860" y="36"/>
                    <a:pt x="860" y="36"/>
                  </a:cubicBezTo>
                  <a:cubicBezTo>
                    <a:pt x="860" y="36"/>
                    <a:pt x="860" y="36"/>
                    <a:pt x="859" y="35"/>
                  </a:cubicBezTo>
                  <a:cubicBezTo>
                    <a:pt x="859" y="35"/>
                    <a:pt x="859" y="35"/>
                    <a:pt x="859" y="35"/>
                  </a:cubicBezTo>
                  <a:cubicBezTo>
                    <a:pt x="859" y="35"/>
                    <a:pt x="859" y="35"/>
                    <a:pt x="859" y="35"/>
                  </a:cubicBezTo>
                  <a:cubicBezTo>
                    <a:pt x="859" y="35"/>
                    <a:pt x="859" y="35"/>
                    <a:pt x="859" y="35"/>
                  </a:cubicBezTo>
                  <a:cubicBezTo>
                    <a:pt x="859" y="35"/>
                    <a:pt x="859" y="35"/>
                    <a:pt x="858" y="35"/>
                  </a:cubicBezTo>
                  <a:cubicBezTo>
                    <a:pt x="858" y="35"/>
                    <a:pt x="858" y="35"/>
                    <a:pt x="858" y="35"/>
                  </a:cubicBezTo>
                  <a:cubicBezTo>
                    <a:pt x="858" y="34"/>
                    <a:pt x="858" y="35"/>
                    <a:pt x="858" y="34"/>
                  </a:cubicBezTo>
                  <a:cubicBezTo>
                    <a:pt x="858" y="34"/>
                    <a:pt x="858" y="34"/>
                    <a:pt x="858" y="34"/>
                  </a:cubicBezTo>
                  <a:cubicBezTo>
                    <a:pt x="857" y="34"/>
                    <a:pt x="857" y="34"/>
                    <a:pt x="857" y="34"/>
                  </a:cubicBezTo>
                  <a:cubicBezTo>
                    <a:pt x="857" y="34"/>
                    <a:pt x="857" y="34"/>
                    <a:pt x="857" y="34"/>
                  </a:cubicBezTo>
                  <a:cubicBezTo>
                    <a:pt x="857" y="34"/>
                    <a:pt x="857" y="34"/>
                    <a:pt x="857" y="34"/>
                  </a:cubicBezTo>
                  <a:cubicBezTo>
                    <a:pt x="856" y="34"/>
                    <a:pt x="856" y="34"/>
                    <a:pt x="856" y="34"/>
                  </a:cubicBezTo>
                  <a:cubicBezTo>
                    <a:pt x="856" y="34"/>
                    <a:pt x="856" y="34"/>
                    <a:pt x="856" y="34"/>
                  </a:cubicBezTo>
                  <a:cubicBezTo>
                    <a:pt x="855" y="33"/>
                    <a:pt x="855" y="33"/>
                    <a:pt x="855" y="33"/>
                  </a:cubicBezTo>
                  <a:cubicBezTo>
                    <a:pt x="855" y="33"/>
                    <a:pt x="855" y="33"/>
                    <a:pt x="855" y="33"/>
                  </a:cubicBezTo>
                  <a:cubicBezTo>
                    <a:pt x="855" y="33"/>
                    <a:pt x="855" y="33"/>
                    <a:pt x="855" y="33"/>
                  </a:cubicBezTo>
                  <a:cubicBezTo>
                    <a:pt x="854" y="33"/>
                    <a:pt x="854" y="33"/>
                    <a:pt x="853" y="33"/>
                  </a:cubicBezTo>
                  <a:cubicBezTo>
                    <a:pt x="853" y="33"/>
                    <a:pt x="853" y="33"/>
                    <a:pt x="853" y="33"/>
                  </a:cubicBezTo>
                  <a:cubicBezTo>
                    <a:pt x="853" y="33"/>
                    <a:pt x="853" y="33"/>
                    <a:pt x="853" y="33"/>
                  </a:cubicBezTo>
                  <a:cubicBezTo>
                    <a:pt x="852" y="33"/>
                    <a:pt x="852" y="33"/>
                    <a:pt x="851" y="33"/>
                  </a:cubicBezTo>
                  <a:cubicBezTo>
                    <a:pt x="850" y="33"/>
                    <a:pt x="848" y="33"/>
                    <a:pt x="847" y="33"/>
                  </a:cubicBezTo>
                  <a:cubicBezTo>
                    <a:pt x="846" y="33"/>
                    <a:pt x="845" y="33"/>
                    <a:pt x="844" y="33"/>
                  </a:cubicBezTo>
                  <a:cubicBezTo>
                    <a:pt x="844" y="33"/>
                    <a:pt x="844" y="33"/>
                    <a:pt x="844" y="33"/>
                  </a:cubicBezTo>
                  <a:cubicBezTo>
                    <a:pt x="844" y="33"/>
                    <a:pt x="843" y="33"/>
                    <a:pt x="843" y="33"/>
                  </a:cubicBezTo>
                  <a:cubicBezTo>
                    <a:pt x="843" y="33"/>
                    <a:pt x="843" y="33"/>
                    <a:pt x="842" y="33"/>
                  </a:cubicBezTo>
                  <a:cubicBezTo>
                    <a:pt x="842" y="34"/>
                    <a:pt x="842" y="33"/>
                    <a:pt x="841" y="34"/>
                  </a:cubicBezTo>
                  <a:cubicBezTo>
                    <a:pt x="841" y="34"/>
                    <a:pt x="841" y="34"/>
                    <a:pt x="841" y="34"/>
                  </a:cubicBezTo>
                  <a:cubicBezTo>
                    <a:pt x="841" y="34"/>
                    <a:pt x="841" y="34"/>
                    <a:pt x="840" y="34"/>
                  </a:cubicBezTo>
                  <a:cubicBezTo>
                    <a:pt x="840" y="34"/>
                    <a:pt x="840" y="34"/>
                    <a:pt x="840" y="34"/>
                  </a:cubicBezTo>
                  <a:cubicBezTo>
                    <a:pt x="840" y="34"/>
                    <a:pt x="840" y="34"/>
                    <a:pt x="840" y="34"/>
                  </a:cubicBezTo>
                  <a:cubicBezTo>
                    <a:pt x="839" y="34"/>
                    <a:pt x="839" y="34"/>
                    <a:pt x="839" y="34"/>
                  </a:cubicBezTo>
                  <a:cubicBezTo>
                    <a:pt x="839" y="34"/>
                    <a:pt x="839" y="34"/>
                    <a:pt x="839" y="34"/>
                  </a:cubicBezTo>
                  <a:cubicBezTo>
                    <a:pt x="839" y="34"/>
                    <a:pt x="839" y="34"/>
                    <a:pt x="839" y="35"/>
                  </a:cubicBezTo>
                  <a:cubicBezTo>
                    <a:pt x="839" y="35"/>
                    <a:pt x="839" y="35"/>
                    <a:pt x="839" y="35"/>
                  </a:cubicBezTo>
                  <a:cubicBezTo>
                    <a:pt x="838" y="35"/>
                    <a:pt x="838" y="35"/>
                    <a:pt x="838" y="35"/>
                  </a:cubicBezTo>
                  <a:cubicBezTo>
                    <a:pt x="838" y="35"/>
                    <a:pt x="838" y="35"/>
                    <a:pt x="838" y="35"/>
                  </a:cubicBezTo>
                  <a:cubicBezTo>
                    <a:pt x="838" y="35"/>
                    <a:pt x="837" y="35"/>
                    <a:pt x="837" y="35"/>
                  </a:cubicBezTo>
                  <a:cubicBezTo>
                    <a:pt x="837" y="35"/>
                    <a:pt x="837" y="35"/>
                    <a:pt x="837" y="35"/>
                  </a:cubicBezTo>
                  <a:cubicBezTo>
                    <a:pt x="837" y="35"/>
                    <a:pt x="837" y="36"/>
                    <a:pt x="837" y="36"/>
                  </a:cubicBezTo>
                  <a:cubicBezTo>
                    <a:pt x="837" y="36"/>
                    <a:pt x="837" y="36"/>
                    <a:pt x="837" y="36"/>
                  </a:cubicBezTo>
                  <a:cubicBezTo>
                    <a:pt x="837" y="36"/>
                    <a:pt x="836" y="36"/>
                    <a:pt x="836" y="36"/>
                  </a:cubicBezTo>
                  <a:cubicBezTo>
                    <a:pt x="836" y="36"/>
                    <a:pt x="836" y="36"/>
                    <a:pt x="836" y="36"/>
                  </a:cubicBezTo>
                  <a:cubicBezTo>
                    <a:pt x="836" y="36"/>
                    <a:pt x="835" y="36"/>
                    <a:pt x="835" y="37"/>
                  </a:cubicBezTo>
                  <a:cubicBezTo>
                    <a:pt x="835" y="37"/>
                    <a:pt x="835" y="37"/>
                    <a:pt x="835" y="37"/>
                  </a:cubicBezTo>
                  <a:cubicBezTo>
                    <a:pt x="835" y="37"/>
                    <a:pt x="835" y="37"/>
                    <a:pt x="835" y="37"/>
                  </a:cubicBezTo>
                  <a:cubicBezTo>
                    <a:pt x="835" y="37"/>
                    <a:pt x="835" y="37"/>
                    <a:pt x="835" y="37"/>
                  </a:cubicBezTo>
                  <a:cubicBezTo>
                    <a:pt x="834" y="37"/>
                    <a:pt x="834" y="37"/>
                    <a:pt x="834" y="38"/>
                  </a:cubicBezTo>
                  <a:cubicBezTo>
                    <a:pt x="834" y="38"/>
                    <a:pt x="834" y="38"/>
                    <a:pt x="834" y="38"/>
                  </a:cubicBezTo>
                  <a:cubicBezTo>
                    <a:pt x="834" y="38"/>
                    <a:pt x="833" y="38"/>
                    <a:pt x="833" y="38"/>
                  </a:cubicBezTo>
                  <a:cubicBezTo>
                    <a:pt x="833" y="38"/>
                    <a:pt x="833" y="38"/>
                    <a:pt x="833" y="38"/>
                  </a:cubicBezTo>
                  <a:cubicBezTo>
                    <a:pt x="833" y="38"/>
                    <a:pt x="833" y="38"/>
                    <a:pt x="833" y="39"/>
                  </a:cubicBezTo>
                  <a:cubicBezTo>
                    <a:pt x="833" y="39"/>
                    <a:pt x="833" y="39"/>
                    <a:pt x="833" y="39"/>
                  </a:cubicBezTo>
                  <a:cubicBezTo>
                    <a:pt x="833" y="39"/>
                    <a:pt x="833" y="39"/>
                    <a:pt x="833" y="39"/>
                  </a:cubicBezTo>
                  <a:cubicBezTo>
                    <a:pt x="833" y="39"/>
                    <a:pt x="833" y="39"/>
                    <a:pt x="833" y="39"/>
                  </a:cubicBezTo>
                  <a:cubicBezTo>
                    <a:pt x="832" y="39"/>
                    <a:pt x="832" y="39"/>
                    <a:pt x="832" y="39"/>
                  </a:cubicBezTo>
                  <a:cubicBezTo>
                    <a:pt x="832" y="39"/>
                    <a:pt x="832" y="39"/>
                    <a:pt x="832" y="39"/>
                  </a:cubicBezTo>
                  <a:cubicBezTo>
                    <a:pt x="832" y="39"/>
                    <a:pt x="832" y="39"/>
                    <a:pt x="832" y="40"/>
                  </a:cubicBezTo>
                  <a:cubicBezTo>
                    <a:pt x="832" y="40"/>
                    <a:pt x="832" y="40"/>
                    <a:pt x="832" y="40"/>
                  </a:cubicBezTo>
                  <a:cubicBezTo>
                    <a:pt x="832" y="40"/>
                    <a:pt x="832" y="40"/>
                    <a:pt x="832" y="40"/>
                  </a:cubicBezTo>
                  <a:cubicBezTo>
                    <a:pt x="832" y="40"/>
                    <a:pt x="832" y="40"/>
                    <a:pt x="832" y="40"/>
                  </a:cubicBezTo>
                  <a:cubicBezTo>
                    <a:pt x="831" y="40"/>
                    <a:pt x="831" y="40"/>
                    <a:pt x="831" y="40"/>
                  </a:cubicBezTo>
                  <a:cubicBezTo>
                    <a:pt x="831" y="40"/>
                    <a:pt x="831" y="40"/>
                    <a:pt x="831" y="40"/>
                  </a:cubicBezTo>
                  <a:cubicBezTo>
                    <a:pt x="831" y="41"/>
                    <a:pt x="831" y="41"/>
                    <a:pt x="831" y="41"/>
                  </a:cubicBezTo>
                  <a:cubicBezTo>
                    <a:pt x="831" y="41"/>
                    <a:pt x="831" y="41"/>
                    <a:pt x="831" y="41"/>
                  </a:cubicBezTo>
                  <a:cubicBezTo>
                    <a:pt x="830" y="41"/>
                    <a:pt x="830" y="42"/>
                    <a:pt x="830" y="42"/>
                  </a:cubicBezTo>
                  <a:cubicBezTo>
                    <a:pt x="830" y="42"/>
                    <a:pt x="830" y="42"/>
                    <a:pt x="830" y="42"/>
                  </a:cubicBezTo>
                  <a:cubicBezTo>
                    <a:pt x="830" y="42"/>
                    <a:pt x="830" y="42"/>
                    <a:pt x="830" y="42"/>
                  </a:cubicBezTo>
                  <a:cubicBezTo>
                    <a:pt x="830" y="42"/>
                    <a:pt x="830" y="42"/>
                    <a:pt x="830" y="42"/>
                  </a:cubicBezTo>
                  <a:cubicBezTo>
                    <a:pt x="830" y="42"/>
                    <a:pt x="830" y="43"/>
                    <a:pt x="829" y="43"/>
                  </a:cubicBezTo>
                  <a:cubicBezTo>
                    <a:pt x="829" y="43"/>
                    <a:pt x="829" y="43"/>
                    <a:pt x="829" y="43"/>
                  </a:cubicBezTo>
                  <a:cubicBezTo>
                    <a:pt x="829" y="43"/>
                    <a:pt x="829" y="43"/>
                    <a:pt x="829" y="43"/>
                  </a:cubicBezTo>
                  <a:cubicBezTo>
                    <a:pt x="829" y="43"/>
                    <a:pt x="829" y="43"/>
                    <a:pt x="829" y="43"/>
                  </a:cubicBezTo>
                  <a:cubicBezTo>
                    <a:pt x="829" y="43"/>
                    <a:pt x="829" y="44"/>
                    <a:pt x="829" y="44"/>
                  </a:cubicBezTo>
                  <a:cubicBezTo>
                    <a:pt x="829" y="44"/>
                    <a:pt x="829" y="44"/>
                    <a:pt x="829" y="44"/>
                  </a:cubicBezTo>
                  <a:cubicBezTo>
                    <a:pt x="829" y="44"/>
                    <a:pt x="829" y="44"/>
                    <a:pt x="828" y="44"/>
                  </a:cubicBezTo>
                  <a:cubicBezTo>
                    <a:pt x="828" y="44"/>
                    <a:pt x="828" y="44"/>
                    <a:pt x="828" y="44"/>
                  </a:cubicBezTo>
                  <a:cubicBezTo>
                    <a:pt x="828" y="44"/>
                    <a:pt x="828" y="43"/>
                    <a:pt x="828" y="43"/>
                  </a:cubicBezTo>
                  <a:cubicBezTo>
                    <a:pt x="828" y="40"/>
                    <a:pt x="828" y="38"/>
                    <a:pt x="828" y="36"/>
                  </a:cubicBezTo>
                  <a:cubicBezTo>
                    <a:pt x="828" y="34"/>
                    <a:pt x="827" y="34"/>
                    <a:pt x="826" y="34"/>
                  </a:cubicBezTo>
                  <a:cubicBezTo>
                    <a:pt x="824" y="34"/>
                    <a:pt x="821" y="34"/>
                    <a:pt x="819" y="34"/>
                  </a:cubicBezTo>
                  <a:cubicBezTo>
                    <a:pt x="817" y="34"/>
                    <a:pt x="817" y="34"/>
                    <a:pt x="817" y="36"/>
                  </a:cubicBezTo>
                  <a:cubicBezTo>
                    <a:pt x="817" y="50"/>
                    <a:pt x="817" y="63"/>
                    <a:pt x="817" y="77"/>
                  </a:cubicBezTo>
                  <a:cubicBezTo>
                    <a:pt x="817" y="85"/>
                    <a:pt x="817" y="92"/>
                    <a:pt x="817" y="100"/>
                  </a:cubicBezTo>
                  <a:cubicBezTo>
                    <a:pt x="817" y="101"/>
                    <a:pt x="817" y="102"/>
                    <a:pt x="819" y="102"/>
                  </a:cubicBezTo>
                  <a:cubicBezTo>
                    <a:pt x="821" y="102"/>
                    <a:pt x="824" y="102"/>
                    <a:pt x="826" y="102"/>
                  </a:cubicBezTo>
                  <a:cubicBezTo>
                    <a:pt x="828" y="102"/>
                    <a:pt x="828" y="102"/>
                    <a:pt x="828" y="100"/>
                  </a:cubicBezTo>
                  <a:cubicBezTo>
                    <a:pt x="828" y="88"/>
                    <a:pt x="828" y="76"/>
                    <a:pt x="828" y="65"/>
                  </a:cubicBezTo>
                  <a:cubicBezTo>
                    <a:pt x="828" y="64"/>
                    <a:pt x="828" y="63"/>
                    <a:pt x="828" y="63"/>
                  </a:cubicBezTo>
                  <a:cubicBezTo>
                    <a:pt x="828" y="62"/>
                    <a:pt x="828" y="61"/>
                    <a:pt x="828" y="61"/>
                  </a:cubicBezTo>
                  <a:cubicBezTo>
                    <a:pt x="828" y="60"/>
                    <a:pt x="828" y="59"/>
                    <a:pt x="828" y="58"/>
                  </a:cubicBezTo>
                  <a:cubicBezTo>
                    <a:pt x="828" y="58"/>
                    <a:pt x="828" y="58"/>
                    <a:pt x="828" y="58"/>
                  </a:cubicBezTo>
                  <a:cubicBezTo>
                    <a:pt x="828" y="58"/>
                    <a:pt x="828" y="58"/>
                    <a:pt x="828" y="58"/>
                  </a:cubicBezTo>
                  <a:cubicBezTo>
                    <a:pt x="829" y="58"/>
                    <a:pt x="828" y="57"/>
                    <a:pt x="829" y="56"/>
                  </a:cubicBezTo>
                  <a:cubicBezTo>
                    <a:pt x="829" y="56"/>
                    <a:pt x="829" y="56"/>
                    <a:pt x="829" y="56"/>
                  </a:cubicBezTo>
                  <a:cubicBezTo>
                    <a:pt x="829" y="56"/>
                    <a:pt x="829" y="56"/>
                    <a:pt x="829" y="56"/>
                  </a:cubicBezTo>
                  <a:cubicBezTo>
                    <a:pt x="829" y="56"/>
                    <a:pt x="829" y="55"/>
                    <a:pt x="829" y="55"/>
                  </a:cubicBezTo>
                  <a:cubicBezTo>
                    <a:pt x="829" y="55"/>
                    <a:pt x="829" y="55"/>
                    <a:pt x="829" y="55"/>
                  </a:cubicBezTo>
                  <a:cubicBezTo>
                    <a:pt x="829" y="55"/>
                    <a:pt x="829" y="55"/>
                    <a:pt x="829" y="55"/>
                  </a:cubicBezTo>
                  <a:cubicBezTo>
                    <a:pt x="829" y="55"/>
                    <a:pt x="829" y="54"/>
                    <a:pt x="829" y="54"/>
                  </a:cubicBezTo>
                  <a:cubicBezTo>
                    <a:pt x="829" y="54"/>
                    <a:pt x="829" y="54"/>
                    <a:pt x="829" y="54"/>
                  </a:cubicBezTo>
                  <a:cubicBezTo>
                    <a:pt x="830" y="54"/>
                    <a:pt x="829" y="53"/>
                    <a:pt x="830" y="53"/>
                  </a:cubicBezTo>
                  <a:cubicBezTo>
                    <a:pt x="830" y="53"/>
                    <a:pt x="830" y="53"/>
                    <a:pt x="830" y="53"/>
                  </a:cubicBezTo>
                  <a:cubicBezTo>
                    <a:pt x="830" y="53"/>
                    <a:pt x="830" y="52"/>
                    <a:pt x="830" y="52"/>
                  </a:cubicBezTo>
                  <a:cubicBezTo>
                    <a:pt x="830" y="52"/>
                    <a:pt x="830" y="52"/>
                    <a:pt x="830" y="52"/>
                  </a:cubicBezTo>
                  <a:cubicBezTo>
                    <a:pt x="830" y="52"/>
                    <a:pt x="830" y="52"/>
                    <a:pt x="830" y="51"/>
                  </a:cubicBezTo>
                  <a:cubicBezTo>
                    <a:pt x="830" y="51"/>
                    <a:pt x="830" y="51"/>
                    <a:pt x="830" y="51"/>
                  </a:cubicBezTo>
                  <a:cubicBezTo>
                    <a:pt x="831" y="51"/>
                    <a:pt x="831" y="51"/>
                    <a:pt x="831" y="51"/>
                  </a:cubicBezTo>
                  <a:cubicBezTo>
                    <a:pt x="831" y="51"/>
                    <a:pt x="831" y="51"/>
                    <a:pt x="831" y="51"/>
                  </a:cubicBezTo>
                  <a:cubicBezTo>
                    <a:pt x="831" y="51"/>
                    <a:pt x="831" y="50"/>
                    <a:pt x="831" y="50"/>
                  </a:cubicBezTo>
                  <a:cubicBezTo>
                    <a:pt x="831" y="50"/>
                    <a:pt x="831" y="50"/>
                    <a:pt x="831" y="50"/>
                  </a:cubicBezTo>
                  <a:cubicBezTo>
                    <a:pt x="831" y="50"/>
                    <a:pt x="831" y="49"/>
                    <a:pt x="832" y="49"/>
                  </a:cubicBezTo>
                  <a:cubicBezTo>
                    <a:pt x="832" y="49"/>
                    <a:pt x="832" y="49"/>
                    <a:pt x="832" y="49"/>
                  </a:cubicBezTo>
                  <a:cubicBezTo>
                    <a:pt x="832" y="49"/>
                    <a:pt x="832" y="49"/>
                    <a:pt x="832" y="49"/>
                  </a:cubicBezTo>
                  <a:cubicBezTo>
                    <a:pt x="832" y="49"/>
                    <a:pt x="832" y="49"/>
                    <a:pt x="832" y="49"/>
                  </a:cubicBezTo>
                  <a:cubicBezTo>
                    <a:pt x="832" y="49"/>
                    <a:pt x="832" y="48"/>
                    <a:pt x="832" y="48"/>
                  </a:cubicBezTo>
                  <a:cubicBezTo>
                    <a:pt x="832" y="48"/>
                    <a:pt x="832" y="48"/>
                    <a:pt x="832" y="48"/>
                  </a:cubicBezTo>
                  <a:cubicBezTo>
                    <a:pt x="832" y="48"/>
                    <a:pt x="833" y="48"/>
                    <a:pt x="833" y="48"/>
                  </a:cubicBezTo>
                  <a:cubicBezTo>
                    <a:pt x="833" y="48"/>
                    <a:pt x="833" y="48"/>
                    <a:pt x="833" y="48"/>
                  </a:cubicBezTo>
                  <a:cubicBezTo>
                    <a:pt x="833" y="48"/>
                    <a:pt x="833" y="48"/>
                    <a:pt x="833" y="47"/>
                  </a:cubicBezTo>
                  <a:cubicBezTo>
                    <a:pt x="833" y="48"/>
                    <a:pt x="833" y="48"/>
                    <a:pt x="833" y="48"/>
                  </a:cubicBezTo>
                  <a:cubicBezTo>
                    <a:pt x="833" y="47"/>
                    <a:pt x="833" y="47"/>
                    <a:pt x="833" y="47"/>
                  </a:cubicBezTo>
                  <a:cubicBezTo>
                    <a:pt x="833" y="47"/>
                    <a:pt x="833" y="47"/>
                    <a:pt x="833" y="47"/>
                  </a:cubicBezTo>
                  <a:cubicBezTo>
                    <a:pt x="834" y="47"/>
                    <a:pt x="834" y="46"/>
                    <a:pt x="835" y="45"/>
                  </a:cubicBezTo>
                  <a:cubicBezTo>
                    <a:pt x="835" y="45"/>
                    <a:pt x="835" y="45"/>
                    <a:pt x="835" y="45"/>
                  </a:cubicBezTo>
                  <a:cubicBezTo>
                    <a:pt x="835" y="45"/>
                    <a:pt x="835" y="45"/>
                    <a:pt x="835" y="45"/>
                  </a:cubicBezTo>
                  <a:cubicBezTo>
                    <a:pt x="835" y="45"/>
                    <a:pt x="835" y="45"/>
                    <a:pt x="835" y="45"/>
                  </a:cubicBezTo>
                  <a:cubicBezTo>
                    <a:pt x="836" y="45"/>
                    <a:pt x="836" y="45"/>
                    <a:pt x="836" y="45"/>
                  </a:cubicBezTo>
                  <a:cubicBezTo>
                    <a:pt x="836" y="45"/>
                    <a:pt x="836" y="45"/>
                    <a:pt x="836" y="45"/>
                  </a:cubicBezTo>
                  <a:cubicBezTo>
                    <a:pt x="836" y="45"/>
                    <a:pt x="836" y="45"/>
                    <a:pt x="836" y="44"/>
                  </a:cubicBezTo>
                  <a:cubicBezTo>
                    <a:pt x="836" y="44"/>
                    <a:pt x="836" y="44"/>
                    <a:pt x="836" y="44"/>
                  </a:cubicBezTo>
                  <a:cubicBezTo>
                    <a:pt x="836" y="44"/>
                    <a:pt x="837" y="44"/>
                    <a:pt x="837" y="44"/>
                  </a:cubicBezTo>
                  <a:cubicBezTo>
                    <a:pt x="837" y="44"/>
                    <a:pt x="837" y="44"/>
                    <a:pt x="837" y="44"/>
                  </a:cubicBezTo>
                  <a:cubicBezTo>
                    <a:pt x="837" y="44"/>
                    <a:pt x="837" y="44"/>
                    <a:pt x="837" y="44"/>
                  </a:cubicBezTo>
                  <a:cubicBezTo>
                    <a:pt x="837" y="44"/>
                    <a:pt x="837" y="44"/>
                    <a:pt x="837" y="44"/>
                  </a:cubicBezTo>
                  <a:cubicBezTo>
                    <a:pt x="838" y="44"/>
                    <a:pt x="838" y="44"/>
                    <a:pt x="838" y="43"/>
                  </a:cubicBezTo>
                  <a:cubicBezTo>
                    <a:pt x="838" y="43"/>
                    <a:pt x="838" y="43"/>
                    <a:pt x="838" y="43"/>
                  </a:cubicBezTo>
                  <a:cubicBezTo>
                    <a:pt x="838" y="43"/>
                    <a:pt x="838" y="43"/>
                    <a:pt x="838" y="43"/>
                  </a:cubicBezTo>
                  <a:cubicBezTo>
                    <a:pt x="838" y="43"/>
                    <a:pt x="839" y="43"/>
                    <a:pt x="839" y="43"/>
                  </a:cubicBezTo>
                  <a:cubicBezTo>
                    <a:pt x="839" y="43"/>
                    <a:pt x="839" y="43"/>
                    <a:pt x="839" y="43"/>
                  </a:cubicBezTo>
                  <a:cubicBezTo>
                    <a:pt x="839" y="43"/>
                    <a:pt x="839" y="43"/>
                    <a:pt x="840" y="43"/>
                  </a:cubicBezTo>
                  <a:cubicBezTo>
                    <a:pt x="840" y="43"/>
                    <a:pt x="840" y="43"/>
                    <a:pt x="840" y="43"/>
                  </a:cubicBezTo>
                  <a:cubicBezTo>
                    <a:pt x="840" y="43"/>
                    <a:pt x="840" y="43"/>
                    <a:pt x="840" y="43"/>
                  </a:cubicBezTo>
                  <a:cubicBezTo>
                    <a:pt x="840" y="42"/>
                    <a:pt x="841" y="43"/>
                    <a:pt x="841" y="42"/>
                  </a:cubicBezTo>
                  <a:close/>
                  <a:moveTo>
                    <a:pt x="1667" y="58"/>
                  </a:moveTo>
                  <a:cubicBezTo>
                    <a:pt x="1667" y="58"/>
                    <a:pt x="1667" y="58"/>
                    <a:pt x="1667" y="58"/>
                  </a:cubicBezTo>
                  <a:cubicBezTo>
                    <a:pt x="1667" y="58"/>
                    <a:pt x="1667" y="58"/>
                    <a:pt x="1667" y="58"/>
                  </a:cubicBezTo>
                  <a:cubicBezTo>
                    <a:pt x="1667" y="57"/>
                    <a:pt x="1667" y="58"/>
                    <a:pt x="1668" y="57"/>
                  </a:cubicBezTo>
                  <a:cubicBezTo>
                    <a:pt x="1668" y="57"/>
                    <a:pt x="1668" y="57"/>
                    <a:pt x="1668" y="57"/>
                  </a:cubicBezTo>
                  <a:cubicBezTo>
                    <a:pt x="1668" y="57"/>
                    <a:pt x="1668" y="57"/>
                    <a:pt x="1669" y="57"/>
                  </a:cubicBezTo>
                  <a:cubicBezTo>
                    <a:pt x="1669" y="57"/>
                    <a:pt x="1669" y="57"/>
                    <a:pt x="1669" y="57"/>
                  </a:cubicBezTo>
                  <a:cubicBezTo>
                    <a:pt x="1669" y="57"/>
                    <a:pt x="1669" y="57"/>
                    <a:pt x="1669" y="57"/>
                  </a:cubicBezTo>
                  <a:cubicBezTo>
                    <a:pt x="1669" y="57"/>
                    <a:pt x="1669" y="57"/>
                    <a:pt x="1669" y="57"/>
                  </a:cubicBezTo>
                  <a:cubicBezTo>
                    <a:pt x="1670" y="56"/>
                    <a:pt x="1670" y="56"/>
                    <a:pt x="1670" y="56"/>
                  </a:cubicBezTo>
                  <a:cubicBezTo>
                    <a:pt x="1670" y="56"/>
                    <a:pt x="1670" y="56"/>
                    <a:pt x="1670" y="56"/>
                  </a:cubicBezTo>
                  <a:cubicBezTo>
                    <a:pt x="1670" y="56"/>
                    <a:pt x="1671" y="56"/>
                    <a:pt x="1671" y="56"/>
                  </a:cubicBezTo>
                  <a:cubicBezTo>
                    <a:pt x="1671" y="56"/>
                    <a:pt x="1671" y="56"/>
                    <a:pt x="1671" y="56"/>
                  </a:cubicBezTo>
                  <a:cubicBezTo>
                    <a:pt x="1671" y="56"/>
                    <a:pt x="1671" y="56"/>
                    <a:pt x="1671" y="55"/>
                  </a:cubicBezTo>
                  <a:cubicBezTo>
                    <a:pt x="1671" y="56"/>
                    <a:pt x="1671" y="56"/>
                    <a:pt x="1671" y="56"/>
                  </a:cubicBezTo>
                  <a:cubicBezTo>
                    <a:pt x="1672" y="55"/>
                    <a:pt x="1672" y="55"/>
                    <a:pt x="1672" y="55"/>
                  </a:cubicBezTo>
                  <a:cubicBezTo>
                    <a:pt x="1672" y="55"/>
                    <a:pt x="1672" y="55"/>
                    <a:pt x="1672" y="55"/>
                  </a:cubicBezTo>
                  <a:cubicBezTo>
                    <a:pt x="1672" y="55"/>
                    <a:pt x="1672" y="55"/>
                    <a:pt x="1672" y="55"/>
                  </a:cubicBezTo>
                  <a:cubicBezTo>
                    <a:pt x="1672" y="55"/>
                    <a:pt x="1672" y="55"/>
                    <a:pt x="1673" y="55"/>
                  </a:cubicBezTo>
                  <a:cubicBezTo>
                    <a:pt x="1673" y="55"/>
                    <a:pt x="1673" y="55"/>
                    <a:pt x="1673" y="55"/>
                  </a:cubicBezTo>
                  <a:cubicBezTo>
                    <a:pt x="1673" y="55"/>
                    <a:pt x="1673" y="55"/>
                    <a:pt x="1673" y="54"/>
                  </a:cubicBezTo>
                  <a:cubicBezTo>
                    <a:pt x="1673" y="54"/>
                    <a:pt x="1673" y="54"/>
                    <a:pt x="1673" y="54"/>
                  </a:cubicBezTo>
                  <a:cubicBezTo>
                    <a:pt x="1673" y="54"/>
                    <a:pt x="1673" y="54"/>
                    <a:pt x="1674" y="54"/>
                  </a:cubicBezTo>
                  <a:cubicBezTo>
                    <a:pt x="1674" y="54"/>
                    <a:pt x="1674" y="54"/>
                    <a:pt x="1674" y="54"/>
                  </a:cubicBezTo>
                  <a:cubicBezTo>
                    <a:pt x="1674" y="54"/>
                    <a:pt x="1674" y="54"/>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6" y="53"/>
                    <a:pt x="1676" y="52"/>
                  </a:cubicBezTo>
                  <a:cubicBezTo>
                    <a:pt x="1676" y="52"/>
                    <a:pt x="1676" y="52"/>
                    <a:pt x="1676" y="52"/>
                  </a:cubicBezTo>
                  <a:cubicBezTo>
                    <a:pt x="1677" y="52"/>
                    <a:pt x="1677" y="51"/>
                    <a:pt x="1678" y="50"/>
                  </a:cubicBezTo>
                  <a:cubicBezTo>
                    <a:pt x="1678" y="50"/>
                    <a:pt x="1678" y="50"/>
                    <a:pt x="1678" y="50"/>
                  </a:cubicBezTo>
                  <a:cubicBezTo>
                    <a:pt x="1678" y="50"/>
                    <a:pt x="1678" y="50"/>
                    <a:pt x="1678" y="50"/>
                  </a:cubicBezTo>
                  <a:cubicBezTo>
                    <a:pt x="1678" y="50"/>
                    <a:pt x="1678" y="50"/>
                    <a:pt x="1678" y="50"/>
                  </a:cubicBezTo>
                  <a:cubicBezTo>
                    <a:pt x="1679" y="50"/>
                    <a:pt x="1679" y="49"/>
                    <a:pt x="1679" y="49"/>
                  </a:cubicBezTo>
                  <a:cubicBezTo>
                    <a:pt x="1679" y="49"/>
                    <a:pt x="1679" y="49"/>
                    <a:pt x="1679" y="49"/>
                  </a:cubicBezTo>
                  <a:cubicBezTo>
                    <a:pt x="1679" y="49"/>
                    <a:pt x="1679" y="49"/>
                    <a:pt x="1679" y="49"/>
                  </a:cubicBezTo>
                  <a:cubicBezTo>
                    <a:pt x="1679" y="49"/>
                    <a:pt x="1679" y="49"/>
                    <a:pt x="1679" y="49"/>
                  </a:cubicBezTo>
                  <a:cubicBezTo>
                    <a:pt x="1679" y="49"/>
                    <a:pt x="1679" y="48"/>
                    <a:pt x="1680" y="48"/>
                  </a:cubicBezTo>
                  <a:cubicBezTo>
                    <a:pt x="1680" y="48"/>
                    <a:pt x="1680" y="48"/>
                    <a:pt x="1680" y="48"/>
                  </a:cubicBezTo>
                  <a:cubicBezTo>
                    <a:pt x="1680" y="48"/>
                    <a:pt x="1680" y="48"/>
                    <a:pt x="1680" y="48"/>
                  </a:cubicBezTo>
                  <a:cubicBezTo>
                    <a:pt x="1680" y="48"/>
                    <a:pt x="1680" y="48"/>
                    <a:pt x="1680" y="48"/>
                  </a:cubicBezTo>
                  <a:cubicBezTo>
                    <a:pt x="1680" y="48"/>
                    <a:pt x="1680" y="47"/>
                    <a:pt x="1680" y="47"/>
                  </a:cubicBezTo>
                  <a:cubicBezTo>
                    <a:pt x="1680" y="47"/>
                    <a:pt x="1680" y="47"/>
                    <a:pt x="1680" y="47"/>
                  </a:cubicBezTo>
                  <a:cubicBezTo>
                    <a:pt x="1680" y="47"/>
                    <a:pt x="1680" y="47"/>
                    <a:pt x="1681" y="47"/>
                  </a:cubicBezTo>
                  <a:cubicBezTo>
                    <a:pt x="1680" y="47"/>
                    <a:pt x="1680" y="47"/>
                    <a:pt x="1680" y="47"/>
                  </a:cubicBezTo>
                  <a:cubicBezTo>
                    <a:pt x="1681" y="47"/>
                    <a:pt x="1681" y="46"/>
                    <a:pt x="1681" y="46"/>
                  </a:cubicBezTo>
                  <a:cubicBezTo>
                    <a:pt x="1681" y="46"/>
                    <a:pt x="1681" y="46"/>
                    <a:pt x="1681" y="46"/>
                  </a:cubicBezTo>
                  <a:cubicBezTo>
                    <a:pt x="1681" y="46"/>
                    <a:pt x="1681" y="46"/>
                    <a:pt x="1681" y="45"/>
                  </a:cubicBezTo>
                  <a:cubicBezTo>
                    <a:pt x="1681" y="45"/>
                    <a:pt x="1681" y="45"/>
                    <a:pt x="1681" y="45"/>
                  </a:cubicBezTo>
                  <a:cubicBezTo>
                    <a:pt x="1681" y="45"/>
                    <a:pt x="1681" y="45"/>
                    <a:pt x="1682" y="45"/>
                  </a:cubicBezTo>
                  <a:cubicBezTo>
                    <a:pt x="1682" y="45"/>
                    <a:pt x="1682" y="45"/>
                    <a:pt x="1682" y="45"/>
                  </a:cubicBezTo>
                  <a:cubicBezTo>
                    <a:pt x="1682" y="45"/>
                    <a:pt x="1682" y="44"/>
                    <a:pt x="1682" y="44"/>
                  </a:cubicBezTo>
                  <a:cubicBezTo>
                    <a:pt x="1682" y="44"/>
                    <a:pt x="1682" y="44"/>
                    <a:pt x="1682" y="44"/>
                  </a:cubicBezTo>
                  <a:cubicBezTo>
                    <a:pt x="1682" y="44"/>
                    <a:pt x="1682" y="44"/>
                    <a:pt x="1682" y="43"/>
                  </a:cubicBezTo>
                  <a:cubicBezTo>
                    <a:pt x="1682" y="43"/>
                    <a:pt x="1682" y="43"/>
                    <a:pt x="1682" y="43"/>
                  </a:cubicBezTo>
                  <a:cubicBezTo>
                    <a:pt x="1683" y="43"/>
                    <a:pt x="1682" y="43"/>
                    <a:pt x="1683" y="43"/>
                  </a:cubicBezTo>
                  <a:cubicBezTo>
                    <a:pt x="1683" y="42"/>
                    <a:pt x="1683" y="42"/>
                    <a:pt x="1683" y="42"/>
                  </a:cubicBezTo>
                  <a:cubicBezTo>
                    <a:pt x="1683" y="42"/>
                    <a:pt x="1683" y="42"/>
                    <a:pt x="1683" y="42"/>
                  </a:cubicBezTo>
                  <a:cubicBezTo>
                    <a:pt x="1683" y="41"/>
                    <a:pt x="1683" y="41"/>
                    <a:pt x="1683" y="41"/>
                  </a:cubicBezTo>
                  <a:cubicBezTo>
                    <a:pt x="1683" y="41"/>
                    <a:pt x="1683" y="41"/>
                    <a:pt x="1683" y="40"/>
                  </a:cubicBezTo>
                  <a:cubicBezTo>
                    <a:pt x="1683" y="40"/>
                    <a:pt x="1683" y="40"/>
                    <a:pt x="1683" y="40"/>
                  </a:cubicBezTo>
                  <a:cubicBezTo>
                    <a:pt x="1683" y="40"/>
                    <a:pt x="1683" y="40"/>
                    <a:pt x="1683" y="40"/>
                  </a:cubicBezTo>
                  <a:cubicBezTo>
                    <a:pt x="1684" y="40"/>
                    <a:pt x="1683" y="39"/>
                    <a:pt x="1684" y="39"/>
                  </a:cubicBezTo>
                  <a:cubicBezTo>
                    <a:pt x="1684" y="39"/>
                    <a:pt x="1684" y="39"/>
                    <a:pt x="1684" y="39"/>
                  </a:cubicBezTo>
                  <a:cubicBezTo>
                    <a:pt x="1684" y="39"/>
                    <a:pt x="1684" y="39"/>
                    <a:pt x="1684" y="39"/>
                  </a:cubicBezTo>
                  <a:cubicBezTo>
                    <a:pt x="1684" y="38"/>
                    <a:pt x="1684" y="38"/>
                    <a:pt x="1684" y="37"/>
                  </a:cubicBezTo>
                  <a:cubicBezTo>
                    <a:pt x="1684" y="37"/>
                    <a:pt x="1684" y="37"/>
                    <a:pt x="1684" y="37"/>
                  </a:cubicBezTo>
                  <a:cubicBezTo>
                    <a:pt x="1684" y="34"/>
                    <a:pt x="1684" y="31"/>
                    <a:pt x="1684" y="28"/>
                  </a:cubicBezTo>
                  <a:cubicBezTo>
                    <a:pt x="1684" y="28"/>
                    <a:pt x="1684" y="28"/>
                    <a:pt x="1684" y="28"/>
                  </a:cubicBezTo>
                  <a:cubicBezTo>
                    <a:pt x="1684" y="27"/>
                    <a:pt x="1684" y="27"/>
                    <a:pt x="1684" y="26"/>
                  </a:cubicBezTo>
                  <a:cubicBezTo>
                    <a:pt x="1684" y="26"/>
                    <a:pt x="1684" y="26"/>
                    <a:pt x="1684" y="26"/>
                  </a:cubicBezTo>
                  <a:cubicBezTo>
                    <a:pt x="1684" y="26"/>
                    <a:pt x="1684" y="26"/>
                    <a:pt x="1684" y="26"/>
                  </a:cubicBezTo>
                  <a:cubicBezTo>
                    <a:pt x="1683" y="25"/>
                    <a:pt x="1684" y="25"/>
                    <a:pt x="1683" y="25"/>
                  </a:cubicBezTo>
                  <a:cubicBezTo>
                    <a:pt x="1683" y="25"/>
                    <a:pt x="1683" y="25"/>
                    <a:pt x="1683" y="25"/>
                  </a:cubicBezTo>
                  <a:cubicBezTo>
                    <a:pt x="1683" y="24"/>
                    <a:pt x="1683" y="24"/>
                    <a:pt x="1683" y="24"/>
                  </a:cubicBezTo>
                  <a:cubicBezTo>
                    <a:pt x="1683" y="23"/>
                    <a:pt x="1683" y="23"/>
                    <a:pt x="1683" y="23"/>
                  </a:cubicBezTo>
                  <a:cubicBezTo>
                    <a:pt x="1683" y="23"/>
                    <a:pt x="1683" y="23"/>
                    <a:pt x="1683" y="23"/>
                  </a:cubicBezTo>
                  <a:cubicBezTo>
                    <a:pt x="1683" y="23"/>
                    <a:pt x="1683" y="23"/>
                    <a:pt x="1683" y="23"/>
                  </a:cubicBezTo>
                  <a:cubicBezTo>
                    <a:pt x="1683" y="23"/>
                    <a:pt x="1683" y="23"/>
                    <a:pt x="1683" y="23"/>
                  </a:cubicBezTo>
                  <a:cubicBezTo>
                    <a:pt x="1682" y="22"/>
                    <a:pt x="1683" y="22"/>
                    <a:pt x="1682" y="22"/>
                  </a:cubicBezTo>
                  <a:cubicBezTo>
                    <a:pt x="1682" y="22"/>
                    <a:pt x="1682" y="22"/>
                    <a:pt x="1682" y="22"/>
                  </a:cubicBezTo>
                  <a:cubicBezTo>
                    <a:pt x="1682" y="22"/>
                    <a:pt x="1682" y="22"/>
                    <a:pt x="1682" y="22"/>
                  </a:cubicBezTo>
                  <a:cubicBezTo>
                    <a:pt x="1682" y="21"/>
                    <a:pt x="1682" y="21"/>
                    <a:pt x="1682" y="21"/>
                  </a:cubicBezTo>
                  <a:cubicBezTo>
                    <a:pt x="1682" y="21"/>
                    <a:pt x="1682" y="21"/>
                    <a:pt x="1682" y="21"/>
                  </a:cubicBezTo>
                  <a:cubicBezTo>
                    <a:pt x="1682" y="21"/>
                    <a:pt x="1682" y="20"/>
                    <a:pt x="1682" y="20"/>
                  </a:cubicBezTo>
                  <a:cubicBezTo>
                    <a:pt x="1682" y="20"/>
                    <a:pt x="1682" y="20"/>
                    <a:pt x="1682" y="20"/>
                  </a:cubicBezTo>
                  <a:cubicBezTo>
                    <a:pt x="1682" y="20"/>
                    <a:pt x="1681" y="20"/>
                    <a:pt x="1681" y="20"/>
                  </a:cubicBezTo>
                  <a:cubicBezTo>
                    <a:pt x="1681" y="20"/>
                    <a:pt x="1681" y="20"/>
                    <a:pt x="1681" y="20"/>
                  </a:cubicBezTo>
                  <a:cubicBezTo>
                    <a:pt x="1681" y="20"/>
                    <a:pt x="1681" y="19"/>
                    <a:pt x="1681" y="19"/>
                  </a:cubicBezTo>
                  <a:cubicBezTo>
                    <a:pt x="1681" y="19"/>
                    <a:pt x="1681" y="19"/>
                    <a:pt x="1681" y="19"/>
                  </a:cubicBezTo>
                  <a:cubicBezTo>
                    <a:pt x="1681" y="19"/>
                    <a:pt x="1681" y="18"/>
                    <a:pt x="1680" y="18"/>
                  </a:cubicBezTo>
                  <a:cubicBezTo>
                    <a:pt x="1681" y="18"/>
                    <a:pt x="1681" y="18"/>
                    <a:pt x="1681" y="18"/>
                  </a:cubicBezTo>
                  <a:cubicBezTo>
                    <a:pt x="1680" y="18"/>
                    <a:pt x="1680" y="18"/>
                    <a:pt x="1680" y="18"/>
                  </a:cubicBezTo>
                  <a:cubicBezTo>
                    <a:pt x="1680" y="18"/>
                    <a:pt x="1680" y="18"/>
                    <a:pt x="1680" y="18"/>
                  </a:cubicBezTo>
                  <a:cubicBezTo>
                    <a:pt x="1680" y="18"/>
                    <a:pt x="1680" y="17"/>
                    <a:pt x="1680" y="17"/>
                  </a:cubicBezTo>
                  <a:cubicBezTo>
                    <a:pt x="1680" y="17"/>
                    <a:pt x="1680" y="17"/>
                    <a:pt x="1680" y="17"/>
                  </a:cubicBezTo>
                  <a:cubicBezTo>
                    <a:pt x="1680" y="17"/>
                    <a:pt x="1680" y="17"/>
                    <a:pt x="1679" y="17"/>
                  </a:cubicBezTo>
                  <a:cubicBezTo>
                    <a:pt x="1679" y="17"/>
                    <a:pt x="1679" y="17"/>
                    <a:pt x="1679" y="17"/>
                  </a:cubicBezTo>
                  <a:cubicBezTo>
                    <a:pt x="1679" y="17"/>
                    <a:pt x="1679" y="17"/>
                    <a:pt x="1679" y="17"/>
                  </a:cubicBezTo>
                  <a:cubicBezTo>
                    <a:pt x="1679" y="17"/>
                    <a:pt x="1679" y="17"/>
                    <a:pt x="1679" y="17"/>
                  </a:cubicBezTo>
                  <a:cubicBezTo>
                    <a:pt x="1679" y="16"/>
                    <a:pt x="1679" y="16"/>
                    <a:pt x="1679" y="16"/>
                  </a:cubicBezTo>
                  <a:cubicBezTo>
                    <a:pt x="1679" y="16"/>
                    <a:pt x="1679" y="16"/>
                    <a:pt x="1679" y="16"/>
                  </a:cubicBezTo>
                  <a:cubicBezTo>
                    <a:pt x="1678" y="15"/>
                    <a:pt x="1677" y="14"/>
                    <a:pt x="1676" y="14"/>
                  </a:cubicBezTo>
                  <a:cubicBezTo>
                    <a:pt x="1676" y="14"/>
                    <a:pt x="1676" y="14"/>
                    <a:pt x="1676" y="14"/>
                  </a:cubicBezTo>
                  <a:cubicBezTo>
                    <a:pt x="1676" y="14"/>
                    <a:pt x="1676" y="14"/>
                    <a:pt x="1676" y="13"/>
                  </a:cubicBezTo>
                  <a:cubicBezTo>
                    <a:pt x="1676" y="13"/>
                    <a:pt x="1676" y="13"/>
                    <a:pt x="1676" y="13"/>
                  </a:cubicBezTo>
                  <a:cubicBezTo>
                    <a:pt x="1676" y="13"/>
                    <a:pt x="1676" y="13"/>
                    <a:pt x="1676" y="13"/>
                  </a:cubicBezTo>
                  <a:cubicBezTo>
                    <a:pt x="1676" y="13"/>
                    <a:pt x="1676" y="13"/>
                    <a:pt x="1676" y="13"/>
                  </a:cubicBezTo>
                  <a:cubicBezTo>
                    <a:pt x="1675" y="13"/>
                    <a:pt x="1675" y="13"/>
                    <a:pt x="1675" y="12"/>
                  </a:cubicBezTo>
                  <a:cubicBezTo>
                    <a:pt x="1675" y="12"/>
                    <a:pt x="1675" y="12"/>
                    <a:pt x="1675" y="12"/>
                  </a:cubicBezTo>
                  <a:cubicBezTo>
                    <a:pt x="1675" y="12"/>
                    <a:pt x="1674" y="12"/>
                    <a:pt x="1674" y="12"/>
                  </a:cubicBezTo>
                  <a:cubicBezTo>
                    <a:pt x="1674" y="12"/>
                    <a:pt x="1674" y="12"/>
                    <a:pt x="1674" y="12"/>
                  </a:cubicBezTo>
                  <a:cubicBezTo>
                    <a:pt x="1674" y="12"/>
                    <a:pt x="1674" y="12"/>
                    <a:pt x="1674" y="12"/>
                  </a:cubicBezTo>
                  <a:cubicBezTo>
                    <a:pt x="1674" y="12"/>
                    <a:pt x="1674" y="12"/>
                    <a:pt x="1674" y="12"/>
                  </a:cubicBezTo>
                  <a:cubicBezTo>
                    <a:pt x="1673" y="11"/>
                    <a:pt x="1673" y="12"/>
                    <a:pt x="1673" y="11"/>
                  </a:cubicBezTo>
                  <a:cubicBezTo>
                    <a:pt x="1673" y="11"/>
                    <a:pt x="1673" y="11"/>
                    <a:pt x="1673" y="11"/>
                  </a:cubicBezTo>
                  <a:cubicBezTo>
                    <a:pt x="1673" y="11"/>
                    <a:pt x="1673" y="11"/>
                    <a:pt x="1672" y="11"/>
                  </a:cubicBezTo>
                  <a:cubicBezTo>
                    <a:pt x="1673" y="11"/>
                    <a:pt x="1673" y="11"/>
                    <a:pt x="1673" y="11"/>
                  </a:cubicBezTo>
                  <a:cubicBezTo>
                    <a:pt x="1672" y="11"/>
                    <a:pt x="1672" y="11"/>
                    <a:pt x="1672" y="11"/>
                  </a:cubicBezTo>
                  <a:cubicBezTo>
                    <a:pt x="1672" y="11"/>
                    <a:pt x="1672" y="11"/>
                    <a:pt x="1672" y="11"/>
                  </a:cubicBezTo>
                  <a:cubicBezTo>
                    <a:pt x="1672" y="10"/>
                    <a:pt x="1671" y="10"/>
                    <a:pt x="1671" y="10"/>
                  </a:cubicBezTo>
                  <a:cubicBezTo>
                    <a:pt x="1671" y="10"/>
                    <a:pt x="1671" y="10"/>
                    <a:pt x="1671" y="10"/>
                  </a:cubicBezTo>
                  <a:cubicBezTo>
                    <a:pt x="1671" y="10"/>
                    <a:pt x="1671" y="10"/>
                    <a:pt x="1670" y="10"/>
                  </a:cubicBezTo>
                  <a:cubicBezTo>
                    <a:pt x="1670" y="10"/>
                    <a:pt x="1670" y="10"/>
                    <a:pt x="1670" y="10"/>
                  </a:cubicBezTo>
                  <a:cubicBezTo>
                    <a:pt x="1670" y="10"/>
                    <a:pt x="1670" y="10"/>
                    <a:pt x="1670" y="10"/>
                  </a:cubicBezTo>
                  <a:cubicBezTo>
                    <a:pt x="1670" y="10"/>
                    <a:pt x="1670" y="10"/>
                    <a:pt x="1669" y="10"/>
                  </a:cubicBezTo>
                  <a:cubicBezTo>
                    <a:pt x="1669" y="10"/>
                    <a:pt x="1669" y="10"/>
                    <a:pt x="1669" y="10"/>
                  </a:cubicBezTo>
                  <a:cubicBezTo>
                    <a:pt x="1669" y="9"/>
                    <a:pt x="1669" y="9"/>
                    <a:pt x="1669" y="9"/>
                  </a:cubicBezTo>
                  <a:cubicBezTo>
                    <a:pt x="1668" y="9"/>
                    <a:pt x="1668" y="9"/>
                    <a:pt x="1668" y="9"/>
                  </a:cubicBezTo>
                  <a:cubicBezTo>
                    <a:pt x="1668" y="9"/>
                    <a:pt x="1668" y="9"/>
                    <a:pt x="1668" y="9"/>
                  </a:cubicBezTo>
                  <a:cubicBezTo>
                    <a:pt x="1668" y="9"/>
                    <a:pt x="1668" y="9"/>
                    <a:pt x="1668" y="9"/>
                  </a:cubicBezTo>
                  <a:cubicBezTo>
                    <a:pt x="1667" y="9"/>
                    <a:pt x="1667" y="9"/>
                    <a:pt x="1667" y="9"/>
                  </a:cubicBezTo>
                  <a:cubicBezTo>
                    <a:pt x="1667" y="9"/>
                    <a:pt x="1667" y="9"/>
                    <a:pt x="1667" y="9"/>
                  </a:cubicBezTo>
                  <a:cubicBezTo>
                    <a:pt x="1667" y="9"/>
                    <a:pt x="1667" y="9"/>
                    <a:pt x="1666" y="9"/>
                  </a:cubicBezTo>
                  <a:cubicBezTo>
                    <a:pt x="1666" y="9"/>
                    <a:pt x="1666" y="9"/>
                    <a:pt x="1666" y="9"/>
                  </a:cubicBezTo>
                  <a:cubicBezTo>
                    <a:pt x="1666" y="8"/>
                    <a:pt x="1665" y="9"/>
                    <a:pt x="1665" y="8"/>
                  </a:cubicBezTo>
                  <a:cubicBezTo>
                    <a:pt x="1665" y="8"/>
                    <a:pt x="1665" y="8"/>
                    <a:pt x="1665" y="8"/>
                  </a:cubicBezTo>
                  <a:cubicBezTo>
                    <a:pt x="1664" y="8"/>
                    <a:pt x="1664" y="8"/>
                    <a:pt x="1663" y="8"/>
                  </a:cubicBezTo>
                  <a:cubicBezTo>
                    <a:pt x="1663" y="8"/>
                    <a:pt x="1663" y="8"/>
                    <a:pt x="1663" y="8"/>
                  </a:cubicBezTo>
                  <a:cubicBezTo>
                    <a:pt x="1662" y="7"/>
                    <a:pt x="1661" y="8"/>
                    <a:pt x="1661" y="8"/>
                  </a:cubicBezTo>
                  <a:cubicBezTo>
                    <a:pt x="1660" y="8"/>
                    <a:pt x="1660" y="8"/>
                    <a:pt x="1660" y="8"/>
                  </a:cubicBezTo>
                  <a:cubicBezTo>
                    <a:pt x="1659" y="7"/>
                    <a:pt x="1659" y="7"/>
                    <a:pt x="1658" y="7"/>
                  </a:cubicBezTo>
                  <a:cubicBezTo>
                    <a:pt x="1649" y="7"/>
                    <a:pt x="1639" y="7"/>
                    <a:pt x="1629" y="7"/>
                  </a:cubicBezTo>
                  <a:cubicBezTo>
                    <a:pt x="1627" y="7"/>
                    <a:pt x="1627" y="7"/>
                    <a:pt x="1627" y="9"/>
                  </a:cubicBezTo>
                  <a:cubicBezTo>
                    <a:pt x="1627" y="27"/>
                    <a:pt x="1627" y="45"/>
                    <a:pt x="1627" y="62"/>
                  </a:cubicBezTo>
                  <a:cubicBezTo>
                    <a:pt x="1627" y="75"/>
                    <a:pt x="1628" y="87"/>
                    <a:pt x="1627" y="100"/>
                  </a:cubicBezTo>
                  <a:cubicBezTo>
                    <a:pt x="1627" y="101"/>
                    <a:pt x="1628" y="102"/>
                    <a:pt x="1629" y="102"/>
                  </a:cubicBezTo>
                  <a:cubicBezTo>
                    <a:pt x="1632" y="102"/>
                    <a:pt x="1634" y="102"/>
                    <a:pt x="1637" y="102"/>
                  </a:cubicBezTo>
                  <a:cubicBezTo>
                    <a:pt x="1638" y="102"/>
                    <a:pt x="1639" y="101"/>
                    <a:pt x="1639" y="100"/>
                  </a:cubicBezTo>
                  <a:cubicBezTo>
                    <a:pt x="1639" y="88"/>
                    <a:pt x="1639" y="76"/>
                    <a:pt x="1639" y="64"/>
                  </a:cubicBezTo>
                  <a:cubicBezTo>
                    <a:pt x="1639" y="64"/>
                    <a:pt x="1639" y="63"/>
                    <a:pt x="1639" y="62"/>
                  </a:cubicBezTo>
                  <a:cubicBezTo>
                    <a:pt x="1639" y="62"/>
                    <a:pt x="1639" y="62"/>
                    <a:pt x="1639" y="62"/>
                  </a:cubicBezTo>
                  <a:cubicBezTo>
                    <a:pt x="1643" y="62"/>
                    <a:pt x="1647" y="61"/>
                    <a:pt x="1650" y="62"/>
                  </a:cubicBezTo>
                  <a:cubicBezTo>
                    <a:pt x="1651" y="62"/>
                    <a:pt x="1651" y="62"/>
                    <a:pt x="1651" y="62"/>
                  </a:cubicBezTo>
                  <a:cubicBezTo>
                    <a:pt x="1651" y="62"/>
                    <a:pt x="1651" y="62"/>
                    <a:pt x="1651" y="62"/>
                  </a:cubicBezTo>
                  <a:cubicBezTo>
                    <a:pt x="1651" y="62"/>
                    <a:pt x="1651" y="62"/>
                    <a:pt x="1652" y="62"/>
                  </a:cubicBezTo>
                  <a:cubicBezTo>
                    <a:pt x="1652" y="62"/>
                    <a:pt x="1652" y="62"/>
                    <a:pt x="1652" y="62"/>
                  </a:cubicBezTo>
                  <a:cubicBezTo>
                    <a:pt x="1652" y="62"/>
                    <a:pt x="1652" y="62"/>
                    <a:pt x="1652" y="62"/>
                  </a:cubicBezTo>
                  <a:cubicBezTo>
                    <a:pt x="1652" y="62"/>
                    <a:pt x="1653" y="62"/>
                    <a:pt x="1653" y="62"/>
                  </a:cubicBezTo>
                  <a:cubicBezTo>
                    <a:pt x="1653" y="62"/>
                    <a:pt x="1653" y="62"/>
                    <a:pt x="1653" y="62"/>
                  </a:cubicBezTo>
                  <a:cubicBezTo>
                    <a:pt x="1653" y="63"/>
                    <a:pt x="1653" y="63"/>
                    <a:pt x="1653" y="63"/>
                  </a:cubicBezTo>
                  <a:cubicBezTo>
                    <a:pt x="1653" y="63"/>
                    <a:pt x="1654" y="63"/>
                    <a:pt x="1654" y="63"/>
                  </a:cubicBezTo>
                  <a:cubicBezTo>
                    <a:pt x="1654" y="63"/>
                    <a:pt x="1654" y="63"/>
                    <a:pt x="1654" y="63"/>
                  </a:cubicBezTo>
                  <a:cubicBezTo>
                    <a:pt x="1654" y="63"/>
                    <a:pt x="1654" y="63"/>
                    <a:pt x="1654" y="63"/>
                  </a:cubicBezTo>
                  <a:cubicBezTo>
                    <a:pt x="1654" y="63"/>
                    <a:pt x="1654" y="63"/>
                    <a:pt x="1654" y="63"/>
                  </a:cubicBezTo>
                  <a:cubicBezTo>
                    <a:pt x="1654" y="63"/>
                    <a:pt x="1654" y="63"/>
                    <a:pt x="1654" y="63"/>
                  </a:cubicBezTo>
                  <a:cubicBezTo>
                    <a:pt x="1655" y="63"/>
                    <a:pt x="1655" y="63"/>
                    <a:pt x="1655" y="64"/>
                  </a:cubicBezTo>
                  <a:cubicBezTo>
                    <a:pt x="1655" y="64"/>
                    <a:pt x="1655" y="64"/>
                    <a:pt x="1655" y="64"/>
                  </a:cubicBezTo>
                  <a:cubicBezTo>
                    <a:pt x="1655" y="64"/>
                    <a:pt x="1655" y="64"/>
                    <a:pt x="1655" y="64"/>
                  </a:cubicBezTo>
                  <a:cubicBezTo>
                    <a:pt x="1655" y="64"/>
                    <a:pt x="1655" y="64"/>
                    <a:pt x="1655" y="64"/>
                  </a:cubicBezTo>
                  <a:cubicBezTo>
                    <a:pt x="1656" y="64"/>
                    <a:pt x="1656" y="64"/>
                    <a:pt x="1656" y="64"/>
                  </a:cubicBezTo>
                  <a:cubicBezTo>
                    <a:pt x="1656" y="64"/>
                    <a:pt x="1656" y="64"/>
                    <a:pt x="1656" y="64"/>
                  </a:cubicBezTo>
                  <a:cubicBezTo>
                    <a:pt x="1656" y="64"/>
                    <a:pt x="1656" y="65"/>
                    <a:pt x="1656" y="65"/>
                  </a:cubicBezTo>
                  <a:cubicBezTo>
                    <a:pt x="1656" y="65"/>
                    <a:pt x="1656" y="65"/>
                    <a:pt x="1656" y="65"/>
                  </a:cubicBezTo>
                  <a:cubicBezTo>
                    <a:pt x="1657" y="65"/>
                    <a:pt x="1658" y="66"/>
                    <a:pt x="1658" y="67"/>
                  </a:cubicBezTo>
                  <a:cubicBezTo>
                    <a:pt x="1658" y="67"/>
                    <a:pt x="1658" y="67"/>
                    <a:pt x="1658" y="67"/>
                  </a:cubicBezTo>
                  <a:cubicBezTo>
                    <a:pt x="1658" y="67"/>
                    <a:pt x="1659" y="67"/>
                    <a:pt x="1659" y="67"/>
                  </a:cubicBezTo>
                  <a:cubicBezTo>
                    <a:pt x="1659" y="67"/>
                    <a:pt x="1659" y="67"/>
                    <a:pt x="1659" y="67"/>
                  </a:cubicBezTo>
                  <a:cubicBezTo>
                    <a:pt x="1659" y="67"/>
                    <a:pt x="1659" y="67"/>
                    <a:pt x="1659" y="67"/>
                  </a:cubicBezTo>
                  <a:cubicBezTo>
                    <a:pt x="1659" y="67"/>
                    <a:pt x="1659" y="67"/>
                    <a:pt x="1659" y="67"/>
                  </a:cubicBezTo>
                  <a:cubicBezTo>
                    <a:pt x="1659" y="68"/>
                    <a:pt x="1659" y="68"/>
                    <a:pt x="1660" y="68"/>
                  </a:cubicBezTo>
                  <a:cubicBezTo>
                    <a:pt x="1660" y="68"/>
                    <a:pt x="1660" y="68"/>
                    <a:pt x="1660" y="68"/>
                  </a:cubicBezTo>
                  <a:cubicBezTo>
                    <a:pt x="1660" y="69"/>
                    <a:pt x="1660" y="69"/>
                    <a:pt x="1660" y="69"/>
                  </a:cubicBezTo>
                  <a:cubicBezTo>
                    <a:pt x="1660" y="69"/>
                    <a:pt x="1660" y="69"/>
                    <a:pt x="1660" y="69"/>
                  </a:cubicBezTo>
                  <a:cubicBezTo>
                    <a:pt x="1660" y="69"/>
                    <a:pt x="1660" y="69"/>
                    <a:pt x="1660" y="69"/>
                  </a:cubicBezTo>
                  <a:cubicBezTo>
                    <a:pt x="1660" y="69"/>
                    <a:pt x="1660" y="69"/>
                    <a:pt x="1660" y="69"/>
                  </a:cubicBezTo>
                  <a:cubicBezTo>
                    <a:pt x="1661" y="70"/>
                    <a:pt x="1660" y="70"/>
                    <a:pt x="1661" y="70"/>
                  </a:cubicBezTo>
                  <a:cubicBezTo>
                    <a:pt x="1661" y="70"/>
                    <a:pt x="1661" y="70"/>
                    <a:pt x="1661" y="70"/>
                  </a:cubicBezTo>
                  <a:cubicBezTo>
                    <a:pt x="1661" y="70"/>
                    <a:pt x="1661" y="70"/>
                    <a:pt x="1661" y="71"/>
                  </a:cubicBezTo>
                  <a:cubicBezTo>
                    <a:pt x="1661" y="71"/>
                    <a:pt x="1661" y="71"/>
                    <a:pt x="1661" y="71"/>
                  </a:cubicBezTo>
                  <a:cubicBezTo>
                    <a:pt x="1661" y="71"/>
                    <a:pt x="1661" y="71"/>
                    <a:pt x="1661" y="71"/>
                  </a:cubicBezTo>
                  <a:cubicBezTo>
                    <a:pt x="1661" y="71"/>
                    <a:pt x="1661" y="71"/>
                    <a:pt x="1661" y="71"/>
                  </a:cubicBezTo>
                  <a:cubicBezTo>
                    <a:pt x="1661" y="71"/>
                    <a:pt x="1661" y="71"/>
                    <a:pt x="1661" y="71"/>
                  </a:cubicBezTo>
                  <a:cubicBezTo>
                    <a:pt x="1662" y="71"/>
                    <a:pt x="1662" y="72"/>
                    <a:pt x="1662" y="72"/>
                  </a:cubicBezTo>
                  <a:cubicBezTo>
                    <a:pt x="1662" y="72"/>
                    <a:pt x="1662" y="72"/>
                    <a:pt x="1662" y="72"/>
                  </a:cubicBezTo>
                  <a:cubicBezTo>
                    <a:pt x="1662" y="72"/>
                    <a:pt x="1662" y="72"/>
                    <a:pt x="1662" y="73"/>
                  </a:cubicBezTo>
                  <a:cubicBezTo>
                    <a:pt x="1662" y="73"/>
                    <a:pt x="1662" y="73"/>
                    <a:pt x="1662" y="73"/>
                  </a:cubicBezTo>
                  <a:cubicBezTo>
                    <a:pt x="1662" y="73"/>
                    <a:pt x="1662" y="73"/>
                    <a:pt x="1662" y="73"/>
                  </a:cubicBezTo>
                  <a:cubicBezTo>
                    <a:pt x="1662" y="73"/>
                    <a:pt x="1662" y="73"/>
                    <a:pt x="1663" y="74"/>
                  </a:cubicBezTo>
                  <a:cubicBezTo>
                    <a:pt x="1662" y="74"/>
                    <a:pt x="1662" y="74"/>
                    <a:pt x="1662" y="74"/>
                  </a:cubicBezTo>
                  <a:cubicBezTo>
                    <a:pt x="1663" y="74"/>
                    <a:pt x="1663" y="74"/>
                    <a:pt x="1663" y="74"/>
                  </a:cubicBezTo>
                  <a:cubicBezTo>
                    <a:pt x="1663" y="74"/>
                    <a:pt x="1663" y="74"/>
                    <a:pt x="1663" y="74"/>
                  </a:cubicBezTo>
                  <a:cubicBezTo>
                    <a:pt x="1663" y="75"/>
                    <a:pt x="1663" y="75"/>
                    <a:pt x="1663" y="75"/>
                  </a:cubicBezTo>
                  <a:cubicBezTo>
                    <a:pt x="1663" y="75"/>
                    <a:pt x="1663" y="75"/>
                    <a:pt x="1663" y="75"/>
                  </a:cubicBezTo>
                  <a:cubicBezTo>
                    <a:pt x="1663" y="75"/>
                    <a:pt x="1663" y="75"/>
                    <a:pt x="1663" y="75"/>
                  </a:cubicBezTo>
                  <a:cubicBezTo>
                    <a:pt x="1663" y="76"/>
                    <a:pt x="1663" y="76"/>
                    <a:pt x="1664" y="76"/>
                  </a:cubicBezTo>
                  <a:cubicBezTo>
                    <a:pt x="1664" y="76"/>
                    <a:pt x="1664" y="76"/>
                    <a:pt x="1664" y="76"/>
                  </a:cubicBezTo>
                  <a:cubicBezTo>
                    <a:pt x="1664" y="76"/>
                    <a:pt x="1664" y="77"/>
                    <a:pt x="1664" y="77"/>
                  </a:cubicBezTo>
                  <a:cubicBezTo>
                    <a:pt x="1664" y="77"/>
                    <a:pt x="1664" y="77"/>
                    <a:pt x="1664" y="77"/>
                  </a:cubicBezTo>
                  <a:cubicBezTo>
                    <a:pt x="1664" y="77"/>
                    <a:pt x="1664" y="77"/>
                    <a:pt x="1664" y="77"/>
                  </a:cubicBezTo>
                  <a:cubicBezTo>
                    <a:pt x="1664" y="77"/>
                    <a:pt x="1664" y="77"/>
                    <a:pt x="1664" y="77"/>
                  </a:cubicBezTo>
                  <a:cubicBezTo>
                    <a:pt x="1664" y="78"/>
                    <a:pt x="1664" y="78"/>
                    <a:pt x="1665" y="78"/>
                  </a:cubicBezTo>
                  <a:cubicBezTo>
                    <a:pt x="1665" y="78"/>
                    <a:pt x="1665" y="78"/>
                    <a:pt x="1665" y="78"/>
                  </a:cubicBezTo>
                  <a:cubicBezTo>
                    <a:pt x="1665" y="79"/>
                    <a:pt x="1665" y="79"/>
                    <a:pt x="1665" y="79"/>
                  </a:cubicBezTo>
                  <a:cubicBezTo>
                    <a:pt x="1665" y="79"/>
                    <a:pt x="1665" y="79"/>
                    <a:pt x="1665" y="79"/>
                  </a:cubicBezTo>
                  <a:cubicBezTo>
                    <a:pt x="1665" y="79"/>
                    <a:pt x="1665" y="80"/>
                    <a:pt x="1665" y="80"/>
                  </a:cubicBezTo>
                  <a:cubicBezTo>
                    <a:pt x="1665" y="80"/>
                    <a:pt x="1665" y="80"/>
                    <a:pt x="1665" y="80"/>
                  </a:cubicBezTo>
                  <a:cubicBezTo>
                    <a:pt x="1665" y="80"/>
                    <a:pt x="1665" y="80"/>
                    <a:pt x="1666" y="81"/>
                  </a:cubicBezTo>
                  <a:cubicBezTo>
                    <a:pt x="1666" y="81"/>
                    <a:pt x="1666" y="81"/>
                    <a:pt x="1666" y="81"/>
                  </a:cubicBezTo>
                  <a:cubicBezTo>
                    <a:pt x="1666" y="81"/>
                    <a:pt x="1666" y="81"/>
                    <a:pt x="1666" y="81"/>
                  </a:cubicBezTo>
                  <a:cubicBezTo>
                    <a:pt x="1666" y="81"/>
                    <a:pt x="1666" y="81"/>
                    <a:pt x="1666" y="82"/>
                  </a:cubicBezTo>
                  <a:cubicBezTo>
                    <a:pt x="1666" y="82"/>
                    <a:pt x="1666" y="82"/>
                    <a:pt x="1666" y="82"/>
                  </a:cubicBezTo>
                  <a:cubicBezTo>
                    <a:pt x="1666" y="82"/>
                    <a:pt x="1666" y="82"/>
                    <a:pt x="1666" y="82"/>
                  </a:cubicBezTo>
                  <a:cubicBezTo>
                    <a:pt x="1666" y="82"/>
                    <a:pt x="1666" y="82"/>
                    <a:pt x="1666" y="82"/>
                  </a:cubicBezTo>
                  <a:cubicBezTo>
                    <a:pt x="1666" y="83"/>
                    <a:pt x="1666" y="83"/>
                    <a:pt x="1667" y="83"/>
                  </a:cubicBezTo>
                  <a:cubicBezTo>
                    <a:pt x="1667" y="83"/>
                    <a:pt x="1667" y="83"/>
                    <a:pt x="1667" y="83"/>
                  </a:cubicBezTo>
                  <a:cubicBezTo>
                    <a:pt x="1667" y="83"/>
                    <a:pt x="1667" y="84"/>
                    <a:pt x="1667" y="84"/>
                  </a:cubicBezTo>
                  <a:cubicBezTo>
                    <a:pt x="1667" y="84"/>
                    <a:pt x="1667" y="84"/>
                    <a:pt x="1667" y="84"/>
                  </a:cubicBezTo>
                  <a:cubicBezTo>
                    <a:pt x="1667" y="84"/>
                    <a:pt x="1667" y="85"/>
                    <a:pt x="1667" y="85"/>
                  </a:cubicBezTo>
                  <a:cubicBezTo>
                    <a:pt x="1667" y="85"/>
                    <a:pt x="1667" y="85"/>
                    <a:pt x="1667" y="85"/>
                  </a:cubicBezTo>
                  <a:cubicBezTo>
                    <a:pt x="1668" y="85"/>
                    <a:pt x="1667" y="85"/>
                    <a:pt x="1668" y="86"/>
                  </a:cubicBezTo>
                  <a:cubicBezTo>
                    <a:pt x="1668" y="85"/>
                    <a:pt x="1668" y="85"/>
                    <a:pt x="1668" y="85"/>
                  </a:cubicBezTo>
                  <a:cubicBezTo>
                    <a:pt x="1668" y="86"/>
                    <a:pt x="1668" y="86"/>
                    <a:pt x="1668" y="86"/>
                  </a:cubicBezTo>
                  <a:cubicBezTo>
                    <a:pt x="1668" y="86"/>
                    <a:pt x="1668" y="86"/>
                    <a:pt x="1668" y="86"/>
                  </a:cubicBezTo>
                  <a:cubicBezTo>
                    <a:pt x="1668" y="86"/>
                    <a:pt x="1668" y="86"/>
                    <a:pt x="1668" y="86"/>
                  </a:cubicBezTo>
                  <a:cubicBezTo>
                    <a:pt x="1668" y="87"/>
                    <a:pt x="1668" y="87"/>
                    <a:pt x="1668" y="87"/>
                  </a:cubicBezTo>
                  <a:cubicBezTo>
                    <a:pt x="1668" y="87"/>
                    <a:pt x="1668" y="87"/>
                    <a:pt x="1668" y="87"/>
                  </a:cubicBezTo>
                  <a:cubicBezTo>
                    <a:pt x="1669" y="87"/>
                    <a:pt x="1669" y="88"/>
                    <a:pt x="1669" y="88"/>
                  </a:cubicBezTo>
                  <a:cubicBezTo>
                    <a:pt x="1669" y="88"/>
                    <a:pt x="1669" y="88"/>
                    <a:pt x="1669" y="88"/>
                  </a:cubicBezTo>
                  <a:cubicBezTo>
                    <a:pt x="1669" y="88"/>
                    <a:pt x="1669" y="88"/>
                    <a:pt x="1669" y="89"/>
                  </a:cubicBezTo>
                  <a:cubicBezTo>
                    <a:pt x="1669" y="89"/>
                    <a:pt x="1669" y="89"/>
                    <a:pt x="1669" y="89"/>
                  </a:cubicBezTo>
                  <a:cubicBezTo>
                    <a:pt x="1669" y="89"/>
                    <a:pt x="1669" y="89"/>
                    <a:pt x="1669" y="89"/>
                  </a:cubicBezTo>
                  <a:cubicBezTo>
                    <a:pt x="1669" y="89"/>
                    <a:pt x="1669" y="89"/>
                    <a:pt x="1669" y="90"/>
                  </a:cubicBezTo>
                  <a:cubicBezTo>
                    <a:pt x="1669" y="90"/>
                    <a:pt x="1669" y="90"/>
                    <a:pt x="1669" y="90"/>
                  </a:cubicBezTo>
                  <a:cubicBezTo>
                    <a:pt x="1670" y="90"/>
                    <a:pt x="1670" y="90"/>
                    <a:pt x="1670" y="90"/>
                  </a:cubicBezTo>
                  <a:cubicBezTo>
                    <a:pt x="1670" y="90"/>
                    <a:pt x="1670" y="90"/>
                    <a:pt x="1670" y="90"/>
                  </a:cubicBezTo>
                  <a:cubicBezTo>
                    <a:pt x="1670" y="91"/>
                    <a:pt x="1670" y="91"/>
                    <a:pt x="1670" y="91"/>
                  </a:cubicBezTo>
                  <a:cubicBezTo>
                    <a:pt x="1670" y="91"/>
                    <a:pt x="1670" y="91"/>
                    <a:pt x="1670" y="91"/>
                  </a:cubicBezTo>
                  <a:cubicBezTo>
                    <a:pt x="1670" y="91"/>
                    <a:pt x="1670" y="92"/>
                    <a:pt x="1670" y="92"/>
                  </a:cubicBezTo>
                  <a:cubicBezTo>
                    <a:pt x="1671" y="92"/>
                    <a:pt x="1671" y="92"/>
                    <a:pt x="1671" y="92"/>
                  </a:cubicBezTo>
                  <a:cubicBezTo>
                    <a:pt x="1671" y="92"/>
                    <a:pt x="1671" y="93"/>
                    <a:pt x="1671" y="93"/>
                  </a:cubicBezTo>
                  <a:cubicBezTo>
                    <a:pt x="1671" y="93"/>
                    <a:pt x="1671" y="93"/>
                    <a:pt x="1671" y="93"/>
                  </a:cubicBezTo>
                  <a:cubicBezTo>
                    <a:pt x="1671" y="93"/>
                    <a:pt x="1671" y="93"/>
                    <a:pt x="1671" y="94"/>
                  </a:cubicBezTo>
                  <a:cubicBezTo>
                    <a:pt x="1671" y="94"/>
                    <a:pt x="1671" y="94"/>
                    <a:pt x="1671" y="94"/>
                  </a:cubicBezTo>
                  <a:cubicBezTo>
                    <a:pt x="1671" y="94"/>
                    <a:pt x="1671" y="94"/>
                    <a:pt x="1671" y="94"/>
                  </a:cubicBezTo>
                  <a:cubicBezTo>
                    <a:pt x="1672" y="94"/>
                    <a:pt x="1672" y="94"/>
                    <a:pt x="1672" y="94"/>
                  </a:cubicBezTo>
                  <a:cubicBezTo>
                    <a:pt x="1672" y="94"/>
                    <a:pt x="1672" y="94"/>
                    <a:pt x="1672" y="94"/>
                  </a:cubicBezTo>
                  <a:cubicBezTo>
                    <a:pt x="1672" y="95"/>
                    <a:pt x="1672" y="95"/>
                    <a:pt x="1672" y="95"/>
                  </a:cubicBezTo>
                  <a:cubicBezTo>
                    <a:pt x="1672" y="95"/>
                    <a:pt x="1672" y="95"/>
                    <a:pt x="1672" y="95"/>
                  </a:cubicBezTo>
                  <a:cubicBezTo>
                    <a:pt x="1672" y="95"/>
                    <a:pt x="1672" y="96"/>
                    <a:pt x="1672" y="96"/>
                  </a:cubicBezTo>
                  <a:cubicBezTo>
                    <a:pt x="1672" y="96"/>
                    <a:pt x="1672" y="96"/>
                    <a:pt x="1672" y="96"/>
                  </a:cubicBezTo>
                  <a:cubicBezTo>
                    <a:pt x="1672" y="96"/>
                    <a:pt x="1672" y="96"/>
                    <a:pt x="1673" y="97"/>
                  </a:cubicBezTo>
                  <a:cubicBezTo>
                    <a:pt x="1673" y="97"/>
                    <a:pt x="1673" y="97"/>
                    <a:pt x="1673" y="97"/>
                  </a:cubicBezTo>
                  <a:cubicBezTo>
                    <a:pt x="1673" y="97"/>
                    <a:pt x="1673" y="97"/>
                    <a:pt x="1673" y="97"/>
                  </a:cubicBezTo>
                  <a:cubicBezTo>
                    <a:pt x="1673" y="97"/>
                    <a:pt x="1673" y="97"/>
                    <a:pt x="1673" y="98"/>
                  </a:cubicBezTo>
                  <a:cubicBezTo>
                    <a:pt x="1673" y="98"/>
                    <a:pt x="1673" y="98"/>
                    <a:pt x="1673" y="98"/>
                  </a:cubicBezTo>
                  <a:cubicBezTo>
                    <a:pt x="1673" y="98"/>
                    <a:pt x="1673" y="98"/>
                    <a:pt x="1673" y="98"/>
                  </a:cubicBezTo>
                  <a:cubicBezTo>
                    <a:pt x="1673" y="98"/>
                    <a:pt x="1673" y="98"/>
                    <a:pt x="1673" y="98"/>
                  </a:cubicBezTo>
                  <a:cubicBezTo>
                    <a:pt x="1673" y="99"/>
                    <a:pt x="1673" y="99"/>
                    <a:pt x="1674" y="99"/>
                  </a:cubicBezTo>
                  <a:cubicBezTo>
                    <a:pt x="1674" y="99"/>
                    <a:pt x="1674" y="99"/>
                    <a:pt x="1674" y="99"/>
                  </a:cubicBezTo>
                  <a:cubicBezTo>
                    <a:pt x="1674" y="99"/>
                    <a:pt x="1674" y="100"/>
                    <a:pt x="1674" y="100"/>
                  </a:cubicBezTo>
                  <a:cubicBezTo>
                    <a:pt x="1674" y="100"/>
                    <a:pt x="1674" y="100"/>
                    <a:pt x="1674" y="100"/>
                  </a:cubicBezTo>
                  <a:cubicBezTo>
                    <a:pt x="1674" y="100"/>
                    <a:pt x="1674" y="101"/>
                    <a:pt x="1674" y="101"/>
                  </a:cubicBezTo>
                  <a:cubicBezTo>
                    <a:pt x="1674" y="101"/>
                    <a:pt x="1674" y="101"/>
                    <a:pt x="1674" y="101"/>
                  </a:cubicBezTo>
                  <a:cubicBezTo>
                    <a:pt x="1674" y="101"/>
                    <a:pt x="1674" y="101"/>
                    <a:pt x="1675" y="101"/>
                  </a:cubicBezTo>
                  <a:cubicBezTo>
                    <a:pt x="1675" y="101"/>
                    <a:pt x="1675" y="101"/>
                    <a:pt x="1675" y="101"/>
                  </a:cubicBezTo>
                  <a:cubicBezTo>
                    <a:pt x="1679" y="102"/>
                    <a:pt x="1683" y="102"/>
                    <a:pt x="1687" y="102"/>
                  </a:cubicBezTo>
                  <a:cubicBezTo>
                    <a:pt x="1688" y="102"/>
                    <a:pt x="1688" y="101"/>
                    <a:pt x="1688" y="101"/>
                  </a:cubicBezTo>
                  <a:cubicBezTo>
                    <a:pt x="1688" y="101"/>
                    <a:pt x="1688" y="101"/>
                    <a:pt x="1688" y="101"/>
                  </a:cubicBezTo>
                  <a:cubicBezTo>
                    <a:pt x="1688" y="101"/>
                    <a:pt x="1688" y="100"/>
                    <a:pt x="1687" y="100"/>
                  </a:cubicBezTo>
                  <a:cubicBezTo>
                    <a:pt x="1687" y="100"/>
                    <a:pt x="1687" y="100"/>
                    <a:pt x="1687" y="100"/>
                  </a:cubicBezTo>
                  <a:cubicBezTo>
                    <a:pt x="1687" y="100"/>
                    <a:pt x="1687" y="100"/>
                    <a:pt x="1687" y="99"/>
                  </a:cubicBezTo>
                  <a:cubicBezTo>
                    <a:pt x="1687" y="99"/>
                    <a:pt x="1687" y="99"/>
                    <a:pt x="1687" y="99"/>
                  </a:cubicBezTo>
                  <a:cubicBezTo>
                    <a:pt x="1687" y="99"/>
                    <a:pt x="1687" y="99"/>
                    <a:pt x="1687" y="99"/>
                  </a:cubicBezTo>
                  <a:cubicBezTo>
                    <a:pt x="1687" y="99"/>
                    <a:pt x="1687" y="99"/>
                    <a:pt x="1687" y="99"/>
                  </a:cubicBezTo>
                  <a:cubicBezTo>
                    <a:pt x="1687" y="99"/>
                    <a:pt x="1687" y="98"/>
                    <a:pt x="1686" y="98"/>
                  </a:cubicBezTo>
                  <a:cubicBezTo>
                    <a:pt x="1686" y="98"/>
                    <a:pt x="1686" y="98"/>
                    <a:pt x="1686" y="98"/>
                  </a:cubicBezTo>
                  <a:cubicBezTo>
                    <a:pt x="1686" y="98"/>
                    <a:pt x="1686" y="98"/>
                    <a:pt x="1686" y="97"/>
                  </a:cubicBezTo>
                  <a:cubicBezTo>
                    <a:pt x="1686" y="97"/>
                    <a:pt x="1686" y="97"/>
                    <a:pt x="1686" y="97"/>
                  </a:cubicBezTo>
                  <a:cubicBezTo>
                    <a:pt x="1686" y="97"/>
                    <a:pt x="1686" y="97"/>
                    <a:pt x="1686" y="97"/>
                  </a:cubicBezTo>
                  <a:cubicBezTo>
                    <a:pt x="1686" y="97"/>
                    <a:pt x="1686" y="97"/>
                    <a:pt x="1686" y="97"/>
                  </a:cubicBezTo>
                  <a:cubicBezTo>
                    <a:pt x="1686" y="96"/>
                    <a:pt x="1686" y="96"/>
                    <a:pt x="1685" y="96"/>
                  </a:cubicBezTo>
                  <a:cubicBezTo>
                    <a:pt x="1685" y="96"/>
                    <a:pt x="1685" y="96"/>
                    <a:pt x="1685" y="96"/>
                  </a:cubicBezTo>
                  <a:cubicBezTo>
                    <a:pt x="1685" y="96"/>
                    <a:pt x="1685" y="96"/>
                    <a:pt x="1685" y="96"/>
                  </a:cubicBezTo>
                  <a:cubicBezTo>
                    <a:pt x="1685" y="96"/>
                    <a:pt x="1685" y="95"/>
                    <a:pt x="1685" y="95"/>
                  </a:cubicBezTo>
                  <a:cubicBezTo>
                    <a:pt x="1685" y="95"/>
                    <a:pt x="1685" y="95"/>
                    <a:pt x="1685" y="95"/>
                  </a:cubicBezTo>
                  <a:cubicBezTo>
                    <a:pt x="1685" y="95"/>
                    <a:pt x="1685" y="94"/>
                    <a:pt x="1685" y="94"/>
                  </a:cubicBezTo>
                  <a:cubicBezTo>
                    <a:pt x="1685" y="94"/>
                    <a:pt x="1685" y="94"/>
                    <a:pt x="1685" y="94"/>
                  </a:cubicBezTo>
                  <a:cubicBezTo>
                    <a:pt x="1685" y="94"/>
                    <a:pt x="1685" y="94"/>
                    <a:pt x="1684" y="94"/>
                  </a:cubicBezTo>
                  <a:cubicBezTo>
                    <a:pt x="1684" y="94"/>
                    <a:pt x="1684" y="94"/>
                    <a:pt x="1684" y="94"/>
                  </a:cubicBezTo>
                  <a:cubicBezTo>
                    <a:pt x="1684" y="93"/>
                    <a:pt x="1684" y="93"/>
                    <a:pt x="1684" y="93"/>
                  </a:cubicBezTo>
                  <a:cubicBezTo>
                    <a:pt x="1684" y="93"/>
                    <a:pt x="1684" y="93"/>
                    <a:pt x="1684" y="93"/>
                  </a:cubicBezTo>
                  <a:cubicBezTo>
                    <a:pt x="1684" y="93"/>
                    <a:pt x="1684" y="92"/>
                    <a:pt x="1684" y="92"/>
                  </a:cubicBezTo>
                  <a:cubicBezTo>
                    <a:pt x="1684" y="92"/>
                    <a:pt x="1684" y="92"/>
                    <a:pt x="1684" y="92"/>
                  </a:cubicBezTo>
                  <a:cubicBezTo>
                    <a:pt x="1683" y="92"/>
                    <a:pt x="1684" y="92"/>
                    <a:pt x="1683" y="91"/>
                  </a:cubicBezTo>
                  <a:cubicBezTo>
                    <a:pt x="1683" y="91"/>
                    <a:pt x="1683" y="91"/>
                    <a:pt x="1683" y="91"/>
                  </a:cubicBezTo>
                  <a:cubicBezTo>
                    <a:pt x="1683" y="91"/>
                    <a:pt x="1683" y="91"/>
                    <a:pt x="1683" y="91"/>
                  </a:cubicBezTo>
                  <a:cubicBezTo>
                    <a:pt x="1683" y="91"/>
                    <a:pt x="1683" y="91"/>
                    <a:pt x="1683" y="91"/>
                  </a:cubicBezTo>
                  <a:cubicBezTo>
                    <a:pt x="1683" y="91"/>
                    <a:pt x="1683" y="90"/>
                    <a:pt x="1683" y="90"/>
                  </a:cubicBezTo>
                  <a:cubicBezTo>
                    <a:pt x="1683" y="90"/>
                    <a:pt x="1683" y="90"/>
                    <a:pt x="1683" y="90"/>
                  </a:cubicBezTo>
                  <a:cubicBezTo>
                    <a:pt x="1682" y="90"/>
                    <a:pt x="1682" y="90"/>
                    <a:pt x="1682" y="89"/>
                  </a:cubicBezTo>
                  <a:cubicBezTo>
                    <a:pt x="1682" y="89"/>
                    <a:pt x="1682" y="89"/>
                    <a:pt x="1682" y="89"/>
                  </a:cubicBezTo>
                  <a:cubicBezTo>
                    <a:pt x="1682" y="89"/>
                    <a:pt x="1682" y="89"/>
                    <a:pt x="1682" y="89"/>
                  </a:cubicBezTo>
                  <a:cubicBezTo>
                    <a:pt x="1682" y="89"/>
                    <a:pt x="1682" y="89"/>
                    <a:pt x="1682" y="89"/>
                  </a:cubicBezTo>
                  <a:cubicBezTo>
                    <a:pt x="1682" y="88"/>
                    <a:pt x="1682" y="88"/>
                    <a:pt x="1682" y="88"/>
                  </a:cubicBezTo>
                  <a:cubicBezTo>
                    <a:pt x="1682" y="88"/>
                    <a:pt x="1682" y="88"/>
                    <a:pt x="1682" y="88"/>
                  </a:cubicBezTo>
                  <a:cubicBezTo>
                    <a:pt x="1682" y="88"/>
                    <a:pt x="1682" y="88"/>
                    <a:pt x="1682" y="88"/>
                  </a:cubicBezTo>
                  <a:cubicBezTo>
                    <a:pt x="1681" y="87"/>
                    <a:pt x="1681" y="87"/>
                    <a:pt x="1681" y="87"/>
                  </a:cubicBezTo>
                  <a:cubicBezTo>
                    <a:pt x="1681" y="87"/>
                    <a:pt x="1681" y="87"/>
                    <a:pt x="1681" y="87"/>
                  </a:cubicBezTo>
                  <a:cubicBezTo>
                    <a:pt x="1681" y="87"/>
                    <a:pt x="1681" y="86"/>
                    <a:pt x="1681" y="86"/>
                  </a:cubicBezTo>
                  <a:cubicBezTo>
                    <a:pt x="1681" y="86"/>
                    <a:pt x="1681" y="86"/>
                    <a:pt x="1681" y="86"/>
                  </a:cubicBezTo>
                  <a:cubicBezTo>
                    <a:pt x="1681" y="86"/>
                    <a:pt x="1681" y="86"/>
                    <a:pt x="1681" y="86"/>
                  </a:cubicBezTo>
                  <a:cubicBezTo>
                    <a:pt x="1681" y="86"/>
                    <a:pt x="1681" y="86"/>
                    <a:pt x="1681" y="86"/>
                  </a:cubicBezTo>
                  <a:cubicBezTo>
                    <a:pt x="1680" y="85"/>
                    <a:pt x="1680" y="85"/>
                    <a:pt x="1680" y="85"/>
                  </a:cubicBezTo>
                  <a:cubicBezTo>
                    <a:pt x="1680" y="85"/>
                    <a:pt x="1680" y="85"/>
                    <a:pt x="1680" y="85"/>
                  </a:cubicBezTo>
                  <a:cubicBezTo>
                    <a:pt x="1680" y="85"/>
                    <a:pt x="1680" y="84"/>
                    <a:pt x="1680" y="84"/>
                  </a:cubicBezTo>
                  <a:cubicBezTo>
                    <a:pt x="1680" y="84"/>
                    <a:pt x="1680" y="84"/>
                    <a:pt x="1680" y="84"/>
                  </a:cubicBezTo>
                  <a:cubicBezTo>
                    <a:pt x="1680" y="84"/>
                    <a:pt x="1680" y="84"/>
                    <a:pt x="1680" y="83"/>
                  </a:cubicBezTo>
                  <a:cubicBezTo>
                    <a:pt x="1680" y="83"/>
                    <a:pt x="1680" y="83"/>
                    <a:pt x="1680" y="83"/>
                  </a:cubicBezTo>
                  <a:cubicBezTo>
                    <a:pt x="1679" y="83"/>
                    <a:pt x="1679" y="83"/>
                    <a:pt x="1679" y="83"/>
                  </a:cubicBezTo>
                  <a:cubicBezTo>
                    <a:pt x="1679" y="83"/>
                    <a:pt x="1679" y="83"/>
                    <a:pt x="1679" y="83"/>
                  </a:cubicBezTo>
                  <a:cubicBezTo>
                    <a:pt x="1679" y="83"/>
                    <a:pt x="1679" y="82"/>
                    <a:pt x="1679" y="82"/>
                  </a:cubicBezTo>
                  <a:cubicBezTo>
                    <a:pt x="1679" y="82"/>
                    <a:pt x="1679" y="82"/>
                    <a:pt x="1679" y="82"/>
                  </a:cubicBezTo>
                  <a:cubicBezTo>
                    <a:pt x="1679" y="82"/>
                    <a:pt x="1679" y="82"/>
                    <a:pt x="1679" y="81"/>
                  </a:cubicBezTo>
                  <a:cubicBezTo>
                    <a:pt x="1678" y="81"/>
                    <a:pt x="1678" y="81"/>
                    <a:pt x="1678" y="81"/>
                  </a:cubicBezTo>
                  <a:cubicBezTo>
                    <a:pt x="1678" y="81"/>
                    <a:pt x="1678" y="81"/>
                    <a:pt x="1678" y="81"/>
                  </a:cubicBezTo>
                  <a:cubicBezTo>
                    <a:pt x="1678" y="81"/>
                    <a:pt x="1678" y="81"/>
                    <a:pt x="1678" y="81"/>
                  </a:cubicBezTo>
                  <a:cubicBezTo>
                    <a:pt x="1678" y="81"/>
                    <a:pt x="1678" y="81"/>
                    <a:pt x="1678" y="80"/>
                  </a:cubicBezTo>
                  <a:cubicBezTo>
                    <a:pt x="1678" y="80"/>
                    <a:pt x="1678" y="80"/>
                    <a:pt x="1678" y="80"/>
                  </a:cubicBezTo>
                  <a:cubicBezTo>
                    <a:pt x="1678" y="80"/>
                    <a:pt x="1678" y="80"/>
                    <a:pt x="1678" y="80"/>
                  </a:cubicBezTo>
                  <a:cubicBezTo>
                    <a:pt x="1678" y="79"/>
                    <a:pt x="1678" y="79"/>
                    <a:pt x="1677" y="79"/>
                  </a:cubicBezTo>
                  <a:cubicBezTo>
                    <a:pt x="1677" y="79"/>
                    <a:pt x="1677" y="79"/>
                    <a:pt x="1677" y="79"/>
                  </a:cubicBezTo>
                  <a:cubicBezTo>
                    <a:pt x="1677" y="79"/>
                    <a:pt x="1677" y="78"/>
                    <a:pt x="1677" y="78"/>
                  </a:cubicBezTo>
                  <a:cubicBezTo>
                    <a:pt x="1677" y="78"/>
                    <a:pt x="1677" y="78"/>
                    <a:pt x="1677" y="78"/>
                  </a:cubicBezTo>
                  <a:cubicBezTo>
                    <a:pt x="1677" y="78"/>
                    <a:pt x="1677" y="78"/>
                    <a:pt x="1677" y="78"/>
                  </a:cubicBezTo>
                  <a:cubicBezTo>
                    <a:pt x="1677" y="78"/>
                    <a:pt x="1677" y="78"/>
                    <a:pt x="1677" y="78"/>
                  </a:cubicBezTo>
                  <a:cubicBezTo>
                    <a:pt x="1677" y="77"/>
                    <a:pt x="1677" y="77"/>
                    <a:pt x="1676" y="77"/>
                  </a:cubicBezTo>
                  <a:cubicBezTo>
                    <a:pt x="1676" y="77"/>
                    <a:pt x="1676" y="77"/>
                    <a:pt x="1676" y="77"/>
                  </a:cubicBezTo>
                  <a:cubicBezTo>
                    <a:pt x="1676" y="77"/>
                    <a:pt x="1676" y="76"/>
                    <a:pt x="1676" y="76"/>
                  </a:cubicBezTo>
                  <a:cubicBezTo>
                    <a:pt x="1676" y="76"/>
                    <a:pt x="1676" y="76"/>
                    <a:pt x="1676" y="76"/>
                  </a:cubicBezTo>
                  <a:cubicBezTo>
                    <a:pt x="1676" y="76"/>
                    <a:pt x="1676" y="76"/>
                    <a:pt x="1676" y="75"/>
                  </a:cubicBezTo>
                  <a:cubicBezTo>
                    <a:pt x="1676" y="75"/>
                    <a:pt x="1676" y="75"/>
                    <a:pt x="1676" y="75"/>
                  </a:cubicBezTo>
                  <a:cubicBezTo>
                    <a:pt x="1675" y="75"/>
                    <a:pt x="1676" y="75"/>
                    <a:pt x="1675" y="75"/>
                  </a:cubicBezTo>
                  <a:cubicBezTo>
                    <a:pt x="1675" y="75"/>
                    <a:pt x="1675" y="75"/>
                    <a:pt x="1675" y="75"/>
                  </a:cubicBezTo>
                  <a:cubicBezTo>
                    <a:pt x="1675" y="75"/>
                    <a:pt x="1675" y="74"/>
                    <a:pt x="1675" y="74"/>
                  </a:cubicBezTo>
                  <a:cubicBezTo>
                    <a:pt x="1675" y="74"/>
                    <a:pt x="1675" y="74"/>
                    <a:pt x="1675" y="74"/>
                  </a:cubicBezTo>
                  <a:cubicBezTo>
                    <a:pt x="1675" y="74"/>
                    <a:pt x="1675" y="74"/>
                    <a:pt x="1675" y="74"/>
                  </a:cubicBezTo>
                  <a:cubicBezTo>
                    <a:pt x="1675" y="74"/>
                    <a:pt x="1675" y="73"/>
                    <a:pt x="1675" y="73"/>
                  </a:cubicBezTo>
                  <a:cubicBezTo>
                    <a:pt x="1675" y="73"/>
                    <a:pt x="1675" y="73"/>
                    <a:pt x="1675" y="73"/>
                  </a:cubicBezTo>
                  <a:cubicBezTo>
                    <a:pt x="1674" y="73"/>
                    <a:pt x="1675" y="72"/>
                    <a:pt x="1674" y="72"/>
                  </a:cubicBezTo>
                  <a:cubicBezTo>
                    <a:pt x="1674" y="72"/>
                    <a:pt x="1674" y="72"/>
                    <a:pt x="1674" y="72"/>
                  </a:cubicBezTo>
                  <a:cubicBezTo>
                    <a:pt x="1674" y="72"/>
                    <a:pt x="1674" y="72"/>
                    <a:pt x="1674" y="72"/>
                  </a:cubicBezTo>
                  <a:cubicBezTo>
                    <a:pt x="1674" y="72"/>
                    <a:pt x="1674" y="72"/>
                    <a:pt x="1674" y="72"/>
                  </a:cubicBezTo>
                  <a:cubicBezTo>
                    <a:pt x="1674" y="71"/>
                    <a:pt x="1674" y="71"/>
                    <a:pt x="1674" y="71"/>
                  </a:cubicBezTo>
                  <a:cubicBezTo>
                    <a:pt x="1674" y="71"/>
                    <a:pt x="1674" y="71"/>
                    <a:pt x="1674" y="71"/>
                  </a:cubicBezTo>
                  <a:cubicBezTo>
                    <a:pt x="1673" y="71"/>
                    <a:pt x="1673" y="70"/>
                    <a:pt x="1673" y="70"/>
                  </a:cubicBezTo>
                  <a:cubicBezTo>
                    <a:pt x="1673" y="70"/>
                    <a:pt x="1673" y="70"/>
                    <a:pt x="1673" y="70"/>
                  </a:cubicBezTo>
                  <a:cubicBezTo>
                    <a:pt x="1673" y="70"/>
                    <a:pt x="1673" y="70"/>
                    <a:pt x="1673" y="69"/>
                  </a:cubicBezTo>
                  <a:cubicBezTo>
                    <a:pt x="1673" y="70"/>
                    <a:pt x="1673" y="70"/>
                    <a:pt x="1673" y="70"/>
                  </a:cubicBezTo>
                  <a:cubicBezTo>
                    <a:pt x="1673" y="69"/>
                    <a:pt x="1673" y="69"/>
                    <a:pt x="1673" y="69"/>
                  </a:cubicBezTo>
                  <a:cubicBezTo>
                    <a:pt x="1673" y="69"/>
                    <a:pt x="1673" y="69"/>
                    <a:pt x="1673" y="69"/>
                  </a:cubicBezTo>
                  <a:cubicBezTo>
                    <a:pt x="1672" y="69"/>
                    <a:pt x="1672" y="68"/>
                    <a:pt x="1672" y="68"/>
                  </a:cubicBezTo>
                  <a:cubicBezTo>
                    <a:pt x="1672" y="68"/>
                    <a:pt x="1672" y="68"/>
                    <a:pt x="1672" y="68"/>
                  </a:cubicBezTo>
                  <a:cubicBezTo>
                    <a:pt x="1672" y="68"/>
                    <a:pt x="1672" y="68"/>
                    <a:pt x="1672" y="67"/>
                  </a:cubicBezTo>
                  <a:cubicBezTo>
                    <a:pt x="1672" y="67"/>
                    <a:pt x="1672" y="67"/>
                    <a:pt x="1672" y="67"/>
                  </a:cubicBezTo>
                  <a:cubicBezTo>
                    <a:pt x="1672" y="67"/>
                    <a:pt x="1672" y="67"/>
                    <a:pt x="1671" y="67"/>
                  </a:cubicBezTo>
                  <a:cubicBezTo>
                    <a:pt x="1671" y="67"/>
                    <a:pt x="1671" y="67"/>
                    <a:pt x="1671" y="67"/>
                  </a:cubicBezTo>
                  <a:cubicBezTo>
                    <a:pt x="1671" y="67"/>
                    <a:pt x="1671" y="66"/>
                    <a:pt x="1671" y="66"/>
                  </a:cubicBezTo>
                  <a:cubicBezTo>
                    <a:pt x="1671" y="66"/>
                    <a:pt x="1671" y="66"/>
                    <a:pt x="1671" y="66"/>
                  </a:cubicBezTo>
                  <a:cubicBezTo>
                    <a:pt x="1671" y="66"/>
                    <a:pt x="1671" y="66"/>
                    <a:pt x="1671" y="66"/>
                  </a:cubicBezTo>
                  <a:cubicBezTo>
                    <a:pt x="1671" y="66"/>
                    <a:pt x="1671" y="66"/>
                    <a:pt x="1671" y="66"/>
                  </a:cubicBezTo>
                  <a:cubicBezTo>
                    <a:pt x="1671" y="65"/>
                    <a:pt x="1671" y="65"/>
                    <a:pt x="1670" y="65"/>
                  </a:cubicBezTo>
                  <a:cubicBezTo>
                    <a:pt x="1670" y="65"/>
                    <a:pt x="1670" y="65"/>
                    <a:pt x="1670" y="65"/>
                  </a:cubicBezTo>
                  <a:cubicBezTo>
                    <a:pt x="1670" y="65"/>
                    <a:pt x="1670" y="65"/>
                    <a:pt x="1670" y="65"/>
                  </a:cubicBezTo>
                  <a:cubicBezTo>
                    <a:pt x="1670" y="65"/>
                    <a:pt x="1670" y="65"/>
                    <a:pt x="1670" y="65"/>
                  </a:cubicBezTo>
                  <a:cubicBezTo>
                    <a:pt x="1670" y="64"/>
                    <a:pt x="1670" y="64"/>
                    <a:pt x="1670" y="64"/>
                  </a:cubicBezTo>
                  <a:cubicBezTo>
                    <a:pt x="1670" y="64"/>
                    <a:pt x="1670" y="64"/>
                    <a:pt x="1670" y="64"/>
                  </a:cubicBezTo>
                  <a:cubicBezTo>
                    <a:pt x="1670" y="64"/>
                    <a:pt x="1670" y="64"/>
                    <a:pt x="1669" y="64"/>
                  </a:cubicBezTo>
                  <a:cubicBezTo>
                    <a:pt x="1669" y="64"/>
                    <a:pt x="1669" y="64"/>
                    <a:pt x="1669" y="64"/>
                  </a:cubicBezTo>
                  <a:cubicBezTo>
                    <a:pt x="1669" y="63"/>
                    <a:pt x="1669" y="63"/>
                    <a:pt x="1669" y="63"/>
                  </a:cubicBezTo>
                  <a:cubicBezTo>
                    <a:pt x="1669" y="63"/>
                    <a:pt x="1669" y="63"/>
                    <a:pt x="1669" y="63"/>
                  </a:cubicBezTo>
                  <a:cubicBezTo>
                    <a:pt x="1669" y="63"/>
                    <a:pt x="1669"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1"/>
                    <a:pt x="1667" y="61"/>
                    <a:pt x="1667" y="61"/>
                  </a:cubicBezTo>
                  <a:cubicBezTo>
                    <a:pt x="1667" y="61"/>
                    <a:pt x="1667" y="61"/>
                    <a:pt x="1667" y="61"/>
                  </a:cubicBezTo>
                  <a:cubicBezTo>
                    <a:pt x="1667" y="61"/>
                    <a:pt x="1667" y="61"/>
                    <a:pt x="1667" y="61"/>
                  </a:cubicBezTo>
                  <a:cubicBezTo>
                    <a:pt x="1667" y="61"/>
                    <a:pt x="1667" y="61"/>
                    <a:pt x="1667" y="61"/>
                  </a:cubicBezTo>
                  <a:cubicBezTo>
                    <a:pt x="1667" y="60"/>
                    <a:pt x="1666" y="60"/>
                    <a:pt x="1666" y="60"/>
                  </a:cubicBezTo>
                  <a:cubicBezTo>
                    <a:pt x="1666" y="60"/>
                    <a:pt x="1666" y="60"/>
                    <a:pt x="1666" y="60"/>
                  </a:cubicBezTo>
                  <a:cubicBezTo>
                    <a:pt x="1666" y="60"/>
                    <a:pt x="1666" y="60"/>
                    <a:pt x="1666" y="60"/>
                  </a:cubicBezTo>
                  <a:cubicBezTo>
                    <a:pt x="1666" y="60"/>
                    <a:pt x="1666" y="60"/>
                    <a:pt x="1666" y="60"/>
                  </a:cubicBezTo>
                  <a:cubicBezTo>
                    <a:pt x="1665" y="60"/>
                    <a:pt x="1665" y="60"/>
                    <a:pt x="1665" y="59"/>
                  </a:cubicBezTo>
                  <a:cubicBezTo>
                    <a:pt x="1665" y="59"/>
                    <a:pt x="1665" y="59"/>
                    <a:pt x="1665" y="59"/>
                  </a:cubicBezTo>
                  <a:cubicBezTo>
                    <a:pt x="1665" y="59"/>
                    <a:pt x="1664" y="59"/>
                    <a:pt x="1664" y="59"/>
                  </a:cubicBezTo>
                  <a:cubicBezTo>
                    <a:pt x="1664" y="59"/>
                    <a:pt x="1664" y="59"/>
                    <a:pt x="1664" y="59"/>
                  </a:cubicBezTo>
                  <a:cubicBezTo>
                    <a:pt x="1664" y="59"/>
                    <a:pt x="1664" y="59"/>
                    <a:pt x="1665" y="58"/>
                  </a:cubicBezTo>
                  <a:cubicBezTo>
                    <a:pt x="1665" y="58"/>
                    <a:pt x="1665" y="58"/>
                    <a:pt x="1665" y="58"/>
                  </a:cubicBezTo>
                  <a:cubicBezTo>
                    <a:pt x="1665" y="58"/>
                    <a:pt x="1665" y="58"/>
                    <a:pt x="1666" y="58"/>
                  </a:cubicBezTo>
                  <a:cubicBezTo>
                    <a:pt x="1666" y="58"/>
                    <a:pt x="1666" y="58"/>
                    <a:pt x="1666" y="58"/>
                  </a:cubicBezTo>
                  <a:cubicBezTo>
                    <a:pt x="1666" y="58"/>
                    <a:pt x="1666" y="58"/>
                    <a:pt x="1666" y="58"/>
                  </a:cubicBezTo>
                  <a:cubicBezTo>
                    <a:pt x="1666" y="58"/>
                    <a:pt x="1666" y="58"/>
                    <a:pt x="1667" y="58"/>
                  </a:cubicBezTo>
                  <a:close/>
                  <a:moveTo>
                    <a:pt x="1433" y="7"/>
                  </a:moveTo>
                  <a:cubicBezTo>
                    <a:pt x="1433" y="7"/>
                    <a:pt x="1433" y="7"/>
                    <a:pt x="1433" y="7"/>
                  </a:cubicBezTo>
                  <a:cubicBezTo>
                    <a:pt x="1433" y="7"/>
                    <a:pt x="1433" y="7"/>
                    <a:pt x="1433" y="7"/>
                  </a:cubicBezTo>
                  <a:cubicBezTo>
                    <a:pt x="1432" y="7"/>
                    <a:pt x="1432" y="7"/>
                    <a:pt x="1432" y="7"/>
                  </a:cubicBezTo>
                  <a:cubicBezTo>
                    <a:pt x="1432" y="7"/>
                    <a:pt x="1432" y="7"/>
                    <a:pt x="1431" y="7"/>
                  </a:cubicBezTo>
                  <a:cubicBezTo>
                    <a:pt x="1431" y="7"/>
                    <a:pt x="1431" y="7"/>
                    <a:pt x="1431" y="8"/>
                  </a:cubicBezTo>
                  <a:cubicBezTo>
                    <a:pt x="1431" y="8"/>
                    <a:pt x="1431" y="8"/>
                    <a:pt x="1431" y="8"/>
                  </a:cubicBezTo>
                  <a:cubicBezTo>
                    <a:pt x="1430" y="8"/>
                    <a:pt x="1430" y="8"/>
                    <a:pt x="1430" y="8"/>
                  </a:cubicBezTo>
                  <a:cubicBezTo>
                    <a:pt x="1430" y="8"/>
                    <a:pt x="1430" y="8"/>
                    <a:pt x="1430" y="8"/>
                  </a:cubicBezTo>
                  <a:cubicBezTo>
                    <a:pt x="1429" y="8"/>
                    <a:pt x="1429" y="8"/>
                    <a:pt x="1429" y="8"/>
                  </a:cubicBezTo>
                  <a:cubicBezTo>
                    <a:pt x="1429" y="8"/>
                    <a:pt x="1429" y="8"/>
                    <a:pt x="1429" y="8"/>
                  </a:cubicBezTo>
                  <a:cubicBezTo>
                    <a:pt x="1429" y="8"/>
                    <a:pt x="1428" y="8"/>
                    <a:pt x="1428" y="9"/>
                  </a:cubicBezTo>
                  <a:cubicBezTo>
                    <a:pt x="1428" y="9"/>
                    <a:pt x="1428" y="9"/>
                    <a:pt x="1428" y="9"/>
                  </a:cubicBezTo>
                  <a:cubicBezTo>
                    <a:pt x="1428" y="9"/>
                    <a:pt x="1428" y="9"/>
                    <a:pt x="1428" y="9"/>
                  </a:cubicBezTo>
                  <a:cubicBezTo>
                    <a:pt x="1428" y="9"/>
                    <a:pt x="1428" y="9"/>
                    <a:pt x="1428" y="9"/>
                  </a:cubicBezTo>
                  <a:cubicBezTo>
                    <a:pt x="1427" y="9"/>
                    <a:pt x="1427" y="9"/>
                    <a:pt x="1427" y="9"/>
                  </a:cubicBezTo>
                  <a:cubicBezTo>
                    <a:pt x="1427" y="9"/>
                    <a:pt x="1427" y="9"/>
                    <a:pt x="1427" y="9"/>
                  </a:cubicBezTo>
                  <a:cubicBezTo>
                    <a:pt x="1427" y="9"/>
                    <a:pt x="1427" y="10"/>
                    <a:pt x="1426" y="10"/>
                  </a:cubicBezTo>
                  <a:cubicBezTo>
                    <a:pt x="1426" y="10"/>
                    <a:pt x="1426" y="10"/>
                    <a:pt x="1426" y="10"/>
                  </a:cubicBezTo>
                  <a:cubicBezTo>
                    <a:pt x="1426" y="10"/>
                    <a:pt x="1426" y="10"/>
                    <a:pt x="1426" y="10"/>
                  </a:cubicBezTo>
                  <a:cubicBezTo>
                    <a:pt x="1426" y="10"/>
                    <a:pt x="1426" y="10"/>
                    <a:pt x="1426" y="10"/>
                  </a:cubicBezTo>
                  <a:cubicBezTo>
                    <a:pt x="1426" y="10"/>
                    <a:pt x="1425" y="10"/>
                    <a:pt x="1425" y="10"/>
                  </a:cubicBezTo>
                  <a:cubicBezTo>
                    <a:pt x="1425" y="10"/>
                    <a:pt x="1425" y="10"/>
                    <a:pt x="1425" y="10"/>
                  </a:cubicBezTo>
                  <a:cubicBezTo>
                    <a:pt x="1425" y="10"/>
                    <a:pt x="1425" y="11"/>
                    <a:pt x="1425" y="11"/>
                  </a:cubicBezTo>
                  <a:cubicBezTo>
                    <a:pt x="1425" y="11"/>
                    <a:pt x="1425" y="11"/>
                    <a:pt x="1425" y="11"/>
                  </a:cubicBezTo>
                  <a:cubicBezTo>
                    <a:pt x="1425" y="11"/>
                    <a:pt x="1424" y="11"/>
                    <a:pt x="1424" y="11"/>
                  </a:cubicBezTo>
                  <a:cubicBezTo>
                    <a:pt x="1424" y="11"/>
                    <a:pt x="1424" y="11"/>
                    <a:pt x="1424" y="11"/>
                  </a:cubicBezTo>
                  <a:cubicBezTo>
                    <a:pt x="1424" y="11"/>
                    <a:pt x="1424" y="11"/>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1" y="14"/>
                    <a:pt x="1421" y="14"/>
                    <a:pt x="1421" y="14"/>
                  </a:cubicBezTo>
                  <a:cubicBezTo>
                    <a:pt x="1421" y="14"/>
                    <a:pt x="1421" y="14"/>
                    <a:pt x="1421" y="14"/>
                  </a:cubicBezTo>
                  <a:cubicBezTo>
                    <a:pt x="1421" y="14"/>
                    <a:pt x="1421" y="14"/>
                    <a:pt x="1421" y="14"/>
                  </a:cubicBezTo>
                  <a:cubicBezTo>
                    <a:pt x="1421" y="14"/>
                    <a:pt x="1421" y="14"/>
                    <a:pt x="1421" y="14"/>
                  </a:cubicBezTo>
                  <a:cubicBezTo>
                    <a:pt x="1421" y="14"/>
                    <a:pt x="1421" y="14"/>
                    <a:pt x="1421" y="15"/>
                  </a:cubicBezTo>
                  <a:cubicBezTo>
                    <a:pt x="1421" y="15"/>
                    <a:pt x="1421" y="15"/>
                    <a:pt x="1421" y="15"/>
                  </a:cubicBezTo>
                  <a:cubicBezTo>
                    <a:pt x="1420" y="15"/>
                    <a:pt x="1420" y="15"/>
                    <a:pt x="1420" y="15"/>
                  </a:cubicBezTo>
                  <a:cubicBezTo>
                    <a:pt x="1420" y="15"/>
                    <a:pt x="1420" y="15"/>
                    <a:pt x="1420" y="15"/>
                  </a:cubicBezTo>
                  <a:cubicBezTo>
                    <a:pt x="1420" y="15"/>
                    <a:pt x="1420" y="16"/>
                    <a:pt x="1419" y="16"/>
                  </a:cubicBezTo>
                  <a:cubicBezTo>
                    <a:pt x="1419" y="16"/>
                    <a:pt x="1419" y="16"/>
                    <a:pt x="1419" y="16"/>
                  </a:cubicBezTo>
                  <a:cubicBezTo>
                    <a:pt x="1419" y="16"/>
                    <a:pt x="1419" y="16"/>
                    <a:pt x="1419" y="16"/>
                  </a:cubicBezTo>
                  <a:cubicBezTo>
                    <a:pt x="1419" y="16"/>
                    <a:pt x="1419" y="16"/>
                    <a:pt x="1419" y="16"/>
                  </a:cubicBezTo>
                  <a:cubicBezTo>
                    <a:pt x="1419" y="16"/>
                    <a:pt x="1419" y="16"/>
                    <a:pt x="1419" y="17"/>
                  </a:cubicBezTo>
                  <a:cubicBezTo>
                    <a:pt x="1419" y="17"/>
                    <a:pt x="1419" y="17"/>
                    <a:pt x="1419" y="17"/>
                  </a:cubicBezTo>
                  <a:cubicBezTo>
                    <a:pt x="1419" y="17"/>
                    <a:pt x="1419" y="17"/>
                    <a:pt x="1418" y="17"/>
                  </a:cubicBezTo>
                  <a:cubicBezTo>
                    <a:pt x="1418" y="17"/>
                    <a:pt x="1418" y="17"/>
                    <a:pt x="1418" y="17"/>
                  </a:cubicBezTo>
                  <a:cubicBezTo>
                    <a:pt x="1418" y="17"/>
                    <a:pt x="1418" y="18"/>
                    <a:pt x="1418" y="18"/>
                  </a:cubicBezTo>
                  <a:cubicBezTo>
                    <a:pt x="1418" y="18"/>
                    <a:pt x="1418" y="18"/>
                    <a:pt x="1418" y="18"/>
                  </a:cubicBezTo>
                  <a:cubicBezTo>
                    <a:pt x="1418" y="18"/>
                    <a:pt x="1418" y="18"/>
                    <a:pt x="1418" y="18"/>
                  </a:cubicBezTo>
                  <a:cubicBezTo>
                    <a:pt x="1418" y="18"/>
                    <a:pt x="1418" y="18"/>
                    <a:pt x="1418" y="18"/>
                  </a:cubicBezTo>
                  <a:cubicBezTo>
                    <a:pt x="1418" y="18"/>
                    <a:pt x="1417" y="19"/>
                    <a:pt x="1417" y="19"/>
                  </a:cubicBezTo>
                  <a:cubicBezTo>
                    <a:pt x="1417" y="19"/>
                    <a:pt x="1417" y="19"/>
                    <a:pt x="1417" y="19"/>
                  </a:cubicBezTo>
                  <a:cubicBezTo>
                    <a:pt x="1417" y="19"/>
                    <a:pt x="1417" y="19"/>
                    <a:pt x="1417" y="19"/>
                  </a:cubicBezTo>
                  <a:cubicBezTo>
                    <a:pt x="1417" y="19"/>
                    <a:pt x="1417" y="19"/>
                    <a:pt x="1417" y="19"/>
                  </a:cubicBezTo>
                  <a:cubicBezTo>
                    <a:pt x="1417" y="20"/>
                    <a:pt x="1417" y="20"/>
                    <a:pt x="1417" y="20"/>
                  </a:cubicBezTo>
                  <a:cubicBezTo>
                    <a:pt x="1417" y="20"/>
                    <a:pt x="1417" y="20"/>
                    <a:pt x="1417" y="20"/>
                  </a:cubicBezTo>
                  <a:cubicBezTo>
                    <a:pt x="1417" y="20"/>
                    <a:pt x="1416" y="20"/>
                    <a:pt x="1416" y="21"/>
                  </a:cubicBezTo>
                  <a:cubicBezTo>
                    <a:pt x="1416" y="21"/>
                    <a:pt x="1416" y="21"/>
                    <a:pt x="1416" y="21"/>
                  </a:cubicBezTo>
                  <a:cubicBezTo>
                    <a:pt x="1416" y="21"/>
                    <a:pt x="1416" y="21"/>
                    <a:pt x="1416" y="21"/>
                  </a:cubicBezTo>
                  <a:cubicBezTo>
                    <a:pt x="1416" y="21"/>
                    <a:pt x="1416" y="21"/>
                    <a:pt x="1416" y="21"/>
                  </a:cubicBezTo>
                  <a:cubicBezTo>
                    <a:pt x="1416" y="21"/>
                    <a:pt x="1416" y="21"/>
                    <a:pt x="1416" y="21"/>
                  </a:cubicBezTo>
                  <a:cubicBezTo>
                    <a:pt x="1416" y="21"/>
                    <a:pt x="1416" y="22"/>
                    <a:pt x="1416" y="22"/>
                  </a:cubicBezTo>
                  <a:cubicBezTo>
                    <a:pt x="1416" y="22"/>
                    <a:pt x="1416" y="22"/>
                    <a:pt x="1416" y="22"/>
                  </a:cubicBezTo>
                  <a:cubicBezTo>
                    <a:pt x="1415" y="22"/>
                    <a:pt x="1415" y="22"/>
                    <a:pt x="1415" y="23"/>
                  </a:cubicBezTo>
                  <a:cubicBezTo>
                    <a:pt x="1415" y="23"/>
                    <a:pt x="1415" y="23"/>
                    <a:pt x="1415" y="23"/>
                  </a:cubicBezTo>
                  <a:cubicBezTo>
                    <a:pt x="1415" y="23"/>
                    <a:pt x="1415" y="23"/>
                    <a:pt x="1415" y="23"/>
                  </a:cubicBezTo>
                  <a:cubicBezTo>
                    <a:pt x="1415" y="23"/>
                    <a:pt x="1415" y="23"/>
                    <a:pt x="1415" y="23"/>
                  </a:cubicBezTo>
                  <a:cubicBezTo>
                    <a:pt x="1415" y="24"/>
                    <a:pt x="1415" y="24"/>
                    <a:pt x="1415" y="24"/>
                  </a:cubicBezTo>
                  <a:cubicBezTo>
                    <a:pt x="1415" y="24"/>
                    <a:pt x="1415" y="24"/>
                    <a:pt x="1415" y="24"/>
                  </a:cubicBezTo>
                  <a:cubicBezTo>
                    <a:pt x="1415" y="24"/>
                    <a:pt x="1415" y="24"/>
                    <a:pt x="1415" y="24"/>
                  </a:cubicBezTo>
                  <a:cubicBezTo>
                    <a:pt x="1414" y="24"/>
                    <a:pt x="1414" y="25"/>
                    <a:pt x="1414" y="25"/>
                  </a:cubicBezTo>
                  <a:cubicBezTo>
                    <a:pt x="1414" y="25"/>
                    <a:pt x="1414" y="25"/>
                    <a:pt x="1414" y="25"/>
                  </a:cubicBezTo>
                  <a:cubicBezTo>
                    <a:pt x="1414" y="25"/>
                    <a:pt x="1414" y="26"/>
                    <a:pt x="1414" y="26"/>
                  </a:cubicBezTo>
                  <a:cubicBezTo>
                    <a:pt x="1414" y="26"/>
                    <a:pt x="1414" y="26"/>
                    <a:pt x="1414" y="26"/>
                  </a:cubicBezTo>
                  <a:cubicBezTo>
                    <a:pt x="1414" y="26"/>
                    <a:pt x="1414" y="27"/>
                    <a:pt x="1414" y="27"/>
                  </a:cubicBezTo>
                  <a:cubicBezTo>
                    <a:pt x="1414" y="27"/>
                    <a:pt x="1414" y="27"/>
                    <a:pt x="1414" y="27"/>
                  </a:cubicBezTo>
                  <a:cubicBezTo>
                    <a:pt x="1413" y="27"/>
                    <a:pt x="1413" y="28"/>
                    <a:pt x="1413" y="28"/>
                  </a:cubicBezTo>
                  <a:cubicBezTo>
                    <a:pt x="1413" y="28"/>
                    <a:pt x="1413" y="28"/>
                    <a:pt x="1413" y="28"/>
                  </a:cubicBezTo>
                  <a:cubicBezTo>
                    <a:pt x="1413" y="28"/>
                    <a:pt x="1413" y="29"/>
                    <a:pt x="1413" y="29"/>
                  </a:cubicBezTo>
                  <a:cubicBezTo>
                    <a:pt x="1413" y="29"/>
                    <a:pt x="1413" y="29"/>
                    <a:pt x="1413" y="29"/>
                  </a:cubicBezTo>
                  <a:cubicBezTo>
                    <a:pt x="1413" y="29"/>
                    <a:pt x="1413" y="30"/>
                    <a:pt x="1413" y="30"/>
                  </a:cubicBezTo>
                  <a:cubicBezTo>
                    <a:pt x="1413" y="30"/>
                    <a:pt x="1413" y="30"/>
                    <a:pt x="1413" y="30"/>
                  </a:cubicBezTo>
                  <a:cubicBezTo>
                    <a:pt x="1413" y="30"/>
                    <a:pt x="1413" y="30"/>
                    <a:pt x="1413" y="30"/>
                  </a:cubicBezTo>
                  <a:cubicBezTo>
                    <a:pt x="1412" y="30"/>
                    <a:pt x="1412" y="31"/>
                    <a:pt x="1412" y="31"/>
                  </a:cubicBezTo>
                  <a:cubicBezTo>
                    <a:pt x="1412" y="31"/>
                    <a:pt x="1412" y="31"/>
                    <a:pt x="1412" y="32"/>
                  </a:cubicBezTo>
                  <a:cubicBezTo>
                    <a:pt x="1412" y="32"/>
                    <a:pt x="1412" y="32"/>
                    <a:pt x="1412" y="33"/>
                  </a:cubicBezTo>
                  <a:cubicBezTo>
                    <a:pt x="1412" y="33"/>
                    <a:pt x="1412" y="33"/>
                    <a:pt x="1412" y="33"/>
                  </a:cubicBezTo>
                  <a:cubicBezTo>
                    <a:pt x="1411" y="33"/>
                    <a:pt x="1412" y="34"/>
                    <a:pt x="1412" y="34"/>
                  </a:cubicBezTo>
                  <a:cubicBezTo>
                    <a:pt x="1412" y="34"/>
                    <a:pt x="1412" y="34"/>
                    <a:pt x="1411" y="34"/>
                  </a:cubicBezTo>
                  <a:cubicBezTo>
                    <a:pt x="1411" y="35"/>
                    <a:pt x="1411" y="35"/>
                    <a:pt x="1411" y="36"/>
                  </a:cubicBezTo>
                  <a:cubicBezTo>
                    <a:pt x="1411" y="36"/>
                    <a:pt x="1411" y="36"/>
                    <a:pt x="1411" y="36"/>
                  </a:cubicBezTo>
                  <a:cubicBezTo>
                    <a:pt x="1411" y="37"/>
                    <a:pt x="1411" y="37"/>
                    <a:pt x="1411" y="38"/>
                  </a:cubicBezTo>
                  <a:cubicBezTo>
                    <a:pt x="1411" y="38"/>
                    <a:pt x="1411" y="38"/>
                    <a:pt x="1411" y="38"/>
                  </a:cubicBezTo>
                  <a:cubicBezTo>
                    <a:pt x="1410" y="38"/>
                    <a:pt x="1411" y="39"/>
                    <a:pt x="1410" y="40"/>
                  </a:cubicBezTo>
                  <a:cubicBezTo>
                    <a:pt x="1410" y="40"/>
                    <a:pt x="1410" y="40"/>
                    <a:pt x="1410" y="40"/>
                  </a:cubicBezTo>
                  <a:cubicBezTo>
                    <a:pt x="1410" y="41"/>
                    <a:pt x="1410" y="42"/>
                    <a:pt x="1410" y="42"/>
                  </a:cubicBezTo>
                  <a:cubicBezTo>
                    <a:pt x="1410" y="42"/>
                    <a:pt x="1410" y="43"/>
                    <a:pt x="1410" y="43"/>
                  </a:cubicBezTo>
                  <a:cubicBezTo>
                    <a:pt x="1410" y="44"/>
                    <a:pt x="1410" y="45"/>
                    <a:pt x="1410" y="46"/>
                  </a:cubicBezTo>
                  <a:cubicBezTo>
                    <a:pt x="1410" y="46"/>
                    <a:pt x="1410" y="46"/>
                    <a:pt x="1410" y="47"/>
                  </a:cubicBezTo>
                  <a:cubicBezTo>
                    <a:pt x="1409" y="48"/>
                    <a:pt x="1410" y="50"/>
                    <a:pt x="1409" y="52"/>
                  </a:cubicBezTo>
                  <a:cubicBezTo>
                    <a:pt x="1409" y="55"/>
                    <a:pt x="1409" y="58"/>
                    <a:pt x="1409" y="61"/>
                  </a:cubicBezTo>
                  <a:cubicBezTo>
                    <a:pt x="1410" y="62"/>
                    <a:pt x="1409" y="64"/>
                    <a:pt x="1410" y="65"/>
                  </a:cubicBezTo>
                  <a:cubicBezTo>
                    <a:pt x="1410" y="66"/>
                    <a:pt x="1410" y="66"/>
                    <a:pt x="1410" y="66"/>
                  </a:cubicBezTo>
                  <a:cubicBezTo>
                    <a:pt x="1410" y="67"/>
                    <a:pt x="1410" y="68"/>
                    <a:pt x="1410" y="69"/>
                  </a:cubicBezTo>
                  <a:cubicBezTo>
                    <a:pt x="1410" y="69"/>
                    <a:pt x="1410" y="69"/>
                    <a:pt x="1410" y="69"/>
                  </a:cubicBezTo>
                  <a:cubicBezTo>
                    <a:pt x="1411" y="70"/>
                    <a:pt x="1410" y="71"/>
                    <a:pt x="1410" y="72"/>
                  </a:cubicBezTo>
                  <a:cubicBezTo>
                    <a:pt x="1411" y="72"/>
                    <a:pt x="1411" y="72"/>
                    <a:pt x="1410" y="72"/>
                  </a:cubicBezTo>
                  <a:cubicBezTo>
                    <a:pt x="1411" y="72"/>
                    <a:pt x="1410" y="73"/>
                    <a:pt x="1411" y="74"/>
                  </a:cubicBezTo>
                  <a:cubicBezTo>
                    <a:pt x="1411" y="74"/>
                    <a:pt x="1411" y="74"/>
                    <a:pt x="1411" y="74"/>
                  </a:cubicBezTo>
                  <a:cubicBezTo>
                    <a:pt x="1411" y="74"/>
                    <a:pt x="1411" y="75"/>
                    <a:pt x="1411" y="75"/>
                  </a:cubicBezTo>
                  <a:cubicBezTo>
                    <a:pt x="1411" y="75"/>
                    <a:pt x="1411" y="76"/>
                    <a:pt x="1411" y="76"/>
                  </a:cubicBezTo>
                  <a:cubicBezTo>
                    <a:pt x="1411" y="76"/>
                    <a:pt x="1411" y="77"/>
                    <a:pt x="1411" y="77"/>
                  </a:cubicBezTo>
                  <a:cubicBezTo>
                    <a:pt x="1411" y="77"/>
                    <a:pt x="1411" y="77"/>
                    <a:pt x="1411" y="77"/>
                  </a:cubicBezTo>
                  <a:cubicBezTo>
                    <a:pt x="1412" y="78"/>
                    <a:pt x="1411" y="78"/>
                    <a:pt x="1412" y="79"/>
                  </a:cubicBezTo>
                  <a:cubicBezTo>
                    <a:pt x="1412" y="79"/>
                    <a:pt x="1412" y="79"/>
                    <a:pt x="1412" y="79"/>
                  </a:cubicBezTo>
                  <a:cubicBezTo>
                    <a:pt x="1412" y="79"/>
                    <a:pt x="1412" y="79"/>
                    <a:pt x="1412" y="80"/>
                  </a:cubicBezTo>
                  <a:cubicBezTo>
                    <a:pt x="1412" y="80"/>
                    <a:pt x="1412" y="80"/>
                    <a:pt x="1412" y="80"/>
                  </a:cubicBezTo>
                  <a:cubicBezTo>
                    <a:pt x="1412" y="80"/>
                    <a:pt x="1412" y="81"/>
                    <a:pt x="1413" y="81"/>
                  </a:cubicBezTo>
                  <a:cubicBezTo>
                    <a:pt x="1413" y="81"/>
                    <a:pt x="1413" y="81"/>
                    <a:pt x="1413" y="81"/>
                  </a:cubicBezTo>
                  <a:cubicBezTo>
                    <a:pt x="1413" y="81"/>
                    <a:pt x="1413" y="82"/>
                    <a:pt x="1413" y="82"/>
                  </a:cubicBezTo>
                  <a:cubicBezTo>
                    <a:pt x="1413" y="82"/>
                    <a:pt x="1413" y="82"/>
                    <a:pt x="1413" y="82"/>
                  </a:cubicBezTo>
                  <a:cubicBezTo>
                    <a:pt x="1413" y="82"/>
                    <a:pt x="1413" y="83"/>
                    <a:pt x="1413" y="83"/>
                  </a:cubicBezTo>
                  <a:cubicBezTo>
                    <a:pt x="1413" y="83"/>
                    <a:pt x="1413" y="83"/>
                    <a:pt x="1413" y="83"/>
                  </a:cubicBezTo>
                  <a:cubicBezTo>
                    <a:pt x="1413" y="83"/>
                    <a:pt x="1413" y="84"/>
                    <a:pt x="1414" y="84"/>
                  </a:cubicBezTo>
                  <a:cubicBezTo>
                    <a:pt x="1414" y="84"/>
                    <a:pt x="1414" y="84"/>
                    <a:pt x="1414" y="84"/>
                  </a:cubicBezTo>
                  <a:cubicBezTo>
                    <a:pt x="1414" y="84"/>
                    <a:pt x="1414" y="85"/>
                    <a:pt x="1414" y="85"/>
                  </a:cubicBezTo>
                  <a:cubicBezTo>
                    <a:pt x="1414" y="85"/>
                    <a:pt x="1414" y="85"/>
                    <a:pt x="1414" y="85"/>
                  </a:cubicBezTo>
                  <a:cubicBezTo>
                    <a:pt x="1414" y="85"/>
                    <a:pt x="1414" y="85"/>
                    <a:pt x="1414" y="85"/>
                  </a:cubicBezTo>
                  <a:cubicBezTo>
                    <a:pt x="1414" y="86"/>
                    <a:pt x="1414" y="86"/>
                    <a:pt x="1414" y="86"/>
                  </a:cubicBezTo>
                  <a:cubicBezTo>
                    <a:pt x="1414" y="86"/>
                    <a:pt x="1414" y="86"/>
                    <a:pt x="1414" y="86"/>
                  </a:cubicBezTo>
                  <a:cubicBezTo>
                    <a:pt x="1414" y="86"/>
                    <a:pt x="1414" y="86"/>
                    <a:pt x="1415" y="87"/>
                  </a:cubicBezTo>
                  <a:cubicBezTo>
                    <a:pt x="1415" y="86"/>
                    <a:pt x="1415" y="86"/>
                    <a:pt x="1415" y="86"/>
                  </a:cubicBezTo>
                  <a:cubicBezTo>
                    <a:pt x="1415" y="87"/>
                    <a:pt x="1415" y="87"/>
                    <a:pt x="1415" y="87"/>
                  </a:cubicBezTo>
                  <a:cubicBezTo>
                    <a:pt x="1415" y="87"/>
                    <a:pt x="1415" y="87"/>
                    <a:pt x="1415" y="87"/>
                  </a:cubicBezTo>
                  <a:cubicBezTo>
                    <a:pt x="1415" y="87"/>
                    <a:pt x="1415" y="88"/>
                    <a:pt x="1415" y="88"/>
                  </a:cubicBezTo>
                  <a:cubicBezTo>
                    <a:pt x="1415" y="88"/>
                    <a:pt x="1415" y="88"/>
                    <a:pt x="1415" y="88"/>
                  </a:cubicBezTo>
                  <a:cubicBezTo>
                    <a:pt x="1416" y="88"/>
                    <a:pt x="1415" y="88"/>
                    <a:pt x="1416" y="89"/>
                  </a:cubicBezTo>
                  <a:cubicBezTo>
                    <a:pt x="1416" y="89"/>
                    <a:pt x="1416" y="89"/>
                    <a:pt x="1416" y="89"/>
                  </a:cubicBezTo>
                  <a:cubicBezTo>
                    <a:pt x="1416" y="89"/>
                    <a:pt x="1416" y="89"/>
                    <a:pt x="1416" y="89"/>
                  </a:cubicBezTo>
                  <a:cubicBezTo>
                    <a:pt x="1416" y="89"/>
                    <a:pt x="1416" y="89"/>
                    <a:pt x="1416" y="89"/>
                  </a:cubicBezTo>
                  <a:cubicBezTo>
                    <a:pt x="1416" y="89"/>
                    <a:pt x="1416" y="90"/>
                    <a:pt x="1416" y="90"/>
                  </a:cubicBezTo>
                  <a:cubicBezTo>
                    <a:pt x="1416" y="90"/>
                    <a:pt x="1416" y="90"/>
                    <a:pt x="1416" y="90"/>
                  </a:cubicBezTo>
                  <a:cubicBezTo>
                    <a:pt x="1417" y="90"/>
                    <a:pt x="1417" y="90"/>
                    <a:pt x="1417" y="90"/>
                  </a:cubicBezTo>
                  <a:cubicBezTo>
                    <a:pt x="1417" y="90"/>
                    <a:pt x="1417" y="90"/>
                    <a:pt x="1417" y="90"/>
                  </a:cubicBezTo>
                  <a:cubicBezTo>
                    <a:pt x="1417" y="91"/>
                    <a:pt x="1417" y="91"/>
                    <a:pt x="1417" y="91"/>
                  </a:cubicBezTo>
                  <a:cubicBezTo>
                    <a:pt x="1417" y="91"/>
                    <a:pt x="1417" y="91"/>
                    <a:pt x="1417" y="91"/>
                  </a:cubicBezTo>
                  <a:cubicBezTo>
                    <a:pt x="1417" y="91"/>
                    <a:pt x="1417" y="91"/>
                    <a:pt x="1417" y="91"/>
                  </a:cubicBezTo>
                  <a:cubicBezTo>
                    <a:pt x="1417" y="91"/>
                    <a:pt x="1417" y="91"/>
                    <a:pt x="1417" y="91"/>
                  </a:cubicBezTo>
                  <a:cubicBezTo>
                    <a:pt x="1418" y="92"/>
                    <a:pt x="1418" y="92"/>
                    <a:pt x="1418" y="92"/>
                  </a:cubicBezTo>
                  <a:cubicBezTo>
                    <a:pt x="1418" y="92"/>
                    <a:pt x="1418" y="92"/>
                    <a:pt x="1418" y="92"/>
                  </a:cubicBezTo>
                  <a:cubicBezTo>
                    <a:pt x="1418" y="92"/>
                    <a:pt x="1418" y="92"/>
                    <a:pt x="1418" y="92"/>
                  </a:cubicBezTo>
                  <a:cubicBezTo>
                    <a:pt x="1418" y="92"/>
                    <a:pt x="1418" y="92"/>
                    <a:pt x="1418" y="92"/>
                  </a:cubicBezTo>
                  <a:cubicBezTo>
                    <a:pt x="1418" y="93"/>
                    <a:pt x="1419" y="93"/>
                    <a:pt x="1419" y="93"/>
                  </a:cubicBezTo>
                  <a:cubicBezTo>
                    <a:pt x="1419" y="93"/>
                    <a:pt x="1419" y="93"/>
                    <a:pt x="1419" y="93"/>
                  </a:cubicBezTo>
                  <a:cubicBezTo>
                    <a:pt x="1419" y="94"/>
                    <a:pt x="1419" y="94"/>
                    <a:pt x="1419" y="94"/>
                  </a:cubicBezTo>
                  <a:cubicBezTo>
                    <a:pt x="1419" y="94"/>
                    <a:pt x="1419" y="94"/>
                    <a:pt x="1419" y="94"/>
                  </a:cubicBezTo>
                  <a:cubicBezTo>
                    <a:pt x="1419" y="94"/>
                    <a:pt x="1419" y="94"/>
                    <a:pt x="1419" y="94"/>
                  </a:cubicBezTo>
                  <a:cubicBezTo>
                    <a:pt x="1419" y="94"/>
                    <a:pt x="1419" y="94"/>
                    <a:pt x="1419" y="94"/>
                  </a:cubicBezTo>
                  <a:cubicBezTo>
                    <a:pt x="1420" y="94"/>
                    <a:pt x="1420" y="95"/>
                    <a:pt x="1420" y="95"/>
                  </a:cubicBezTo>
                  <a:cubicBezTo>
                    <a:pt x="1420" y="95"/>
                    <a:pt x="1420" y="95"/>
                    <a:pt x="1420" y="95"/>
                  </a:cubicBezTo>
                  <a:cubicBezTo>
                    <a:pt x="1420" y="95"/>
                    <a:pt x="1420" y="95"/>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7"/>
                    <a:pt x="1422" y="97"/>
                  </a:cubicBezTo>
                  <a:cubicBezTo>
                    <a:pt x="1422" y="97"/>
                    <a:pt x="1422" y="97"/>
                    <a:pt x="1422" y="97"/>
                  </a:cubicBezTo>
                  <a:cubicBezTo>
                    <a:pt x="1422" y="97"/>
                    <a:pt x="1422" y="97"/>
                    <a:pt x="1422" y="97"/>
                  </a:cubicBezTo>
                  <a:cubicBezTo>
                    <a:pt x="1422" y="97"/>
                    <a:pt x="1422" y="97"/>
                    <a:pt x="1422" y="97"/>
                  </a:cubicBezTo>
                  <a:cubicBezTo>
                    <a:pt x="1422" y="97"/>
                    <a:pt x="1423" y="97"/>
                    <a:pt x="1423" y="98"/>
                  </a:cubicBezTo>
                  <a:cubicBezTo>
                    <a:pt x="1423" y="98"/>
                    <a:pt x="1423" y="98"/>
                    <a:pt x="1423" y="98"/>
                  </a:cubicBezTo>
                  <a:cubicBezTo>
                    <a:pt x="1423" y="98"/>
                    <a:pt x="1423" y="98"/>
                    <a:pt x="1423" y="98"/>
                  </a:cubicBezTo>
                  <a:cubicBezTo>
                    <a:pt x="1423" y="98"/>
                    <a:pt x="1423" y="98"/>
                    <a:pt x="1423" y="98"/>
                  </a:cubicBezTo>
                  <a:cubicBezTo>
                    <a:pt x="1423" y="98"/>
                    <a:pt x="1424" y="98"/>
                    <a:pt x="1424" y="98"/>
                  </a:cubicBezTo>
                  <a:cubicBezTo>
                    <a:pt x="1424" y="98"/>
                    <a:pt x="1424" y="98"/>
                    <a:pt x="1424" y="98"/>
                  </a:cubicBezTo>
                  <a:cubicBezTo>
                    <a:pt x="1424" y="99"/>
                    <a:pt x="1424" y="99"/>
                    <a:pt x="1425" y="99"/>
                  </a:cubicBezTo>
                  <a:cubicBezTo>
                    <a:pt x="1425" y="99"/>
                    <a:pt x="1425" y="99"/>
                    <a:pt x="1425" y="99"/>
                  </a:cubicBezTo>
                  <a:cubicBezTo>
                    <a:pt x="1425" y="99"/>
                    <a:pt x="1425" y="99"/>
                    <a:pt x="1425" y="99"/>
                  </a:cubicBezTo>
                  <a:cubicBezTo>
                    <a:pt x="1425" y="99"/>
                    <a:pt x="1425" y="99"/>
                    <a:pt x="1425" y="99"/>
                  </a:cubicBezTo>
                  <a:cubicBezTo>
                    <a:pt x="1425" y="100"/>
                    <a:pt x="1426" y="100"/>
                    <a:pt x="1426" y="100"/>
                  </a:cubicBezTo>
                  <a:cubicBezTo>
                    <a:pt x="1426" y="100"/>
                    <a:pt x="1426" y="100"/>
                    <a:pt x="1426" y="100"/>
                  </a:cubicBezTo>
                  <a:cubicBezTo>
                    <a:pt x="1426" y="100"/>
                    <a:pt x="1426" y="100"/>
                    <a:pt x="1426" y="100"/>
                  </a:cubicBezTo>
                  <a:cubicBezTo>
                    <a:pt x="1426" y="100"/>
                    <a:pt x="1426" y="100"/>
                    <a:pt x="1426" y="100"/>
                  </a:cubicBezTo>
                  <a:cubicBezTo>
                    <a:pt x="1427" y="100"/>
                    <a:pt x="1427" y="100"/>
                    <a:pt x="1427" y="100"/>
                  </a:cubicBezTo>
                  <a:cubicBezTo>
                    <a:pt x="1427" y="100"/>
                    <a:pt x="1427" y="100"/>
                    <a:pt x="1427" y="100"/>
                  </a:cubicBezTo>
                  <a:cubicBezTo>
                    <a:pt x="1427" y="101"/>
                    <a:pt x="1428" y="101"/>
                    <a:pt x="1428" y="101"/>
                  </a:cubicBezTo>
                  <a:cubicBezTo>
                    <a:pt x="1428" y="101"/>
                    <a:pt x="1428" y="101"/>
                    <a:pt x="1428" y="101"/>
                  </a:cubicBezTo>
                  <a:cubicBezTo>
                    <a:pt x="1428" y="101"/>
                    <a:pt x="1428" y="101"/>
                    <a:pt x="1429" y="101"/>
                  </a:cubicBezTo>
                  <a:cubicBezTo>
                    <a:pt x="1429" y="101"/>
                    <a:pt x="1429" y="101"/>
                    <a:pt x="1429" y="101"/>
                  </a:cubicBezTo>
                  <a:cubicBezTo>
                    <a:pt x="1429" y="101"/>
                    <a:pt x="1429" y="101"/>
                    <a:pt x="1429" y="101"/>
                  </a:cubicBezTo>
                  <a:cubicBezTo>
                    <a:pt x="1429" y="101"/>
                    <a:pt x="1429" y="101"/>
                    <a:pt x="1429" y="101"/>
                  </a:cubicBezTo>
                  <a:cubicBezTo>
                    <a:pt x="1430" y="102"/>
                    <a:pt x="1430" y="102"/>
                    <a:pt x="1430" y="102"/>
                  </a:cubicBezTo>
                  <a:cubicBezTo>
                    <a:pt x="1430" y="102"/>
                    <a:pt x="1430" y="102"/>
                    <a:pt x="1430" y="102"/>
                  </a:cubicBezTo>
                  <a:cubicBezTo>
                    <a:pt x="1431" y="102"/>
                    <a:pt x="1431" y="102"/>
                    <a:pt x="1431" y="102"/>
                  </a:cubicBezTo>
                  <a:cubicBezTo>
                    <a:pt x="1431" y="102"/>
                    <a:pt x="1431" y="102"/>
                    <a:pt x="1431" y="102"/>
                  </a:cubicBezTo>
                  <a:cubicBezTo>
                    <a:pt x="1432" y="103"/>
                    <a:pt x="1432" y="102"/>
                    <a:pt x="1433" y="103"/>
                  </a:cubicBezTo>
                  <a:cubicBezTo>
                    <a:pt x="1433" y="103"/>
                    <a:pt x="1433" y="103"/>
                    <a:pt x="1433" y="103"/>
                  </a:cubicBezTo>
                  <a:cubicBezTo>
                    <a:pt x="1433" y="103"/>
                    <a:pt x="1433" y="103"/>
                    <a:pt x="1433" y="103"/>
                  </a:cubicBezTo>
                  <a:cubicBezTo>
                    <a:pt x="1434" y="103"/>
                    <a:pt x="1434" y="103"/>
                    <a:pt x="1435" y="103"/>
                  </a:cubicBezTo>
                  <a:cubicBezTo>
                    <a:pt x="1435" y="103"/>
                    <a:pt x="1435" y="103"/>
                    <a:pt x="1435" y="103"/>
                  </a:cubicBezTo>
                  <a:cubicBezTo>
                    <a:pt x="1435" y="103"/>
                    <a:pt x="1435" y="103"/>
                    <a:pt x="1435" y="103"/>
                  </a:cubicBezTo>
                  <a:cubicBezTo>
                    <a:pt x="1436" y="103"/>
                    <a:pt x="1437" y="103"/>
                    <a:pt x="1438" y="103"/>
                  </a:cubicBezTo>
                  <a:cubicBezTo>
                    <a:pt x="1439" y="103"/>
                    <a:pt x="1440" y="103"/>
                    <a:pt x="1441" y="103"/>
                  </a:cubicBezTo>
                  <a:cubicBezTo>
                    <a:pt x="1442" y="103"/>
                    <a:pt x="1443" y="103"/>
                    <a:pt x="1444" y="103"/>
                  </a:cubicBezTo>
                  <a:cubicBezTo>
                    <a:pt x="1444" y="103"/>
                    <a:pt x="1444" y="103"/>
                    <a:pt x="1444" y="103"/>
                  </a:cubicBezTo>
                  <a:cubicBezTo>
                    <a:pt x="1444" y="103"/>
                    <a:pt x="1444" y="103"/>
                    <a:pt x="1444" y="103"/>
                  </a:cubicBezTo>
                  <a:cubicBezTo>
                    <a:pt x="1445" y="103"/>
                    <a:pt x="1445" y="103"/>
                    <a:pt x="1446" y="103"/>
                  </a:cubicBezTo>
                  <a:cubicBezTo>
                    <a:pt x="1446" y="103"/>
                    <a:pt x="1446" y="103"/>
                    <a:pt x="1446" y="103"/>
                  </a:cubicBezTo>
                  <a:cubicBezTo>
                    <a:pt x="1446" y="103"/>
                    <a:pt x="1446" y="103"/>
                    <a:pt x="1446" y="103"/>
                  </a:cubicBezTo>
                  <a:cubicBezTo>
                    <a:pt x="1446" y="102"/>
                    <a:pt x="1447" y="103"/>
                    <a:pt x="1447" y="102"/>
                  </a:cubicBezTo>
                  <a:cubicBezTo>
                    <a:pt x="1447" y="102"/>
                    <a:pt x="1447" y="102"/>
                    <a:pt x="1447" y="102"/>
                  </a:cubicBezTo>
                  <a:cubicBezTo>
                    <a:pt x="1448" y="102"/>
                    <a:pt x="1448" y="102"/>
                    <a:pt x="1448" y="102"/>
                  </a:cubicBezTo>
                  <a:cubicBezTo>
                    <a:pt x="1448" y="102"/>
                    <a:pt x="1448" y="102"/>
                    <a:pt x="1448" y="102"/>
                  </a:cubicBezTo>
                  <a:cubicBezTo>
                    <a:pt x="1449" y="102"/>
                    <a:pt x="1449" y="102"/>
                    <a:pt x="1449" y="102"/>
                  </a:cubicBezTo>
                  <a:cubicBezTo>
                    <a:pt x="1449" y="102"/>
                    <a:pt x="1449" y="102"/>
                    <a:pt x="1449" y="101"/>
                  </a:cubicBezTo>
                  <a:cubicBezTo>
                    <a:pt x="1449" y="102"/>
                    <a:pt x="1449" y="102"/>
                    <a:pt x="1449" y="102"/>
                  </a:cubicBezTo>
                  <a:cubicBezTo>
                    <a:pt x="1450" y="101"/>
                    <a:pt x="1450" y="101"/>
                    <a:pt x="1450" y="101"/>
                  </a:cubicBezTo>
                  <a:cubicBezTo>
                    <a:pt x="1450" y="101"/>
                    <a:pt x="1450" y="101"/>
                    <a:pt x="1450" y="101"/>
                  </a:cubicBezTo>
                  <a:cubicBezTo>
                    <a:pt x="1450" y="101"/>
                    <a:pt x="1450" y="101"/>
                    <a:pt x="1450" y="101"/>
                  </a:cubicBezTo>
                  <a:cubicBezTo>
                    <a:pt x="1451" y="101"/>
                    <a:pt x="1451" y="101"/>
                    <a:pt x="1451" y="101"/>
                  </a:cubicBezTo>
                  <a:cubicBezTo>
                    <a:pt x="1451" y="101"/>
                    <a:pt x="1451" y="101"/>
                    <a:pt x="1451" y="101"/>
                  </a:cubicBezTo>
                  <a:cubicBezTo>
                    <a:pt x="1451" y="101"/>
                    <a:pt x="1452" y="101"/>
                    <a:pt x="1452" y="100"/>
                  </a:cubicBezTo>
                  <a:cubicBezTo>
                    <a:pt x="1452" y="100"/>
                    <a:pt x="1452" y="100"/>
                    <a:pt x="1452" y="100"/>
                  </a:cubicBezTo>
                  <a:cubicBezTo>
                    <a:pt x="1452" y="100"/>
                    <a:pt x="1452" y="100"/>
                    <a:pt x="1453" y="100"/>
                  </a:cubicBezTo>
                  <a:cubicBezTo>
                    <a:pt x="1453" y="100"/>
                    <a:pt x="1453" y="100"/>
                    <a:pt x="1453" y="100"/>
                  </a:cubicBezTo>
                  <a:cubicBezTo>
                    <a:pt x="1453" y="100"/>
                    <a:pt x="1453" y="100"/>
                    <a:pt x="1453" y="100"/>
                  </a:cubicBezTo>
                  <a:cubicBezTo>
                    <a:pt x="1453" y="100"/>
                    <a:pt x="1453" y="100"/>
                    <a:pt x="1453" y="100"/>
                  </a:cubicBezTo>
                  <a:cubicBezTo>
                    <a:pt x="1453" y="100"/>
                    <a:pt x="1453" y="100"/>
                    <a:pt x="1454" y="99"/>
                  </a:cubicBezTo>
                  <a:cubicBezTo>
                    <a:pt x="1454" y="99"/>
                    <a:pt x="1454" y="99"/>
                    <a:pt x="1454" y="99"/>
                  </a:cubicBezTo>
                  <a:cubicBezTo>
                    <a:pt x="1454" y="99"/>
                    <a:pt x="1454" y="99"/>
                    <a:pt x="1454" y="99"/>
                  </a:cubicBezTo>
                  <a:cubicBezTo>
                    <a:pt x="1454" y="99"/>
                    <a:pt x="1454" y="99"/>
                    <a:pt x="1454" y="99"/>
                  </a:cubicBezTo>
                  <a:cubicBezTo>
                    <a:pt x="1454" y="99"/>
                    <a:pt x="1455" y="99"/>
                    <a:pt x="1455" y="99"/>
                  </a:cubicBezTo>
                  <a:cubicBezTo>
                    <a:pt x="1455" y="99"/>
                    <a:pt x="1455" y="99"/>
                    <a:pt x="1455" y="99"/>
                  </a:cubicBezTo>
                  <a:cubicBezTo>
                    <a:pt x="1455" y="98"/>
                    <a:pt x="1455" y="99"/>
                    <a:pt x="1455" y="98"/>
                  </a:cubicBezTo>
                  <a:cubicBezTo>
                    <a:pt x="1455" y="98"/>
                    <a:pt x="1455" y="98"/>
                    <a:pt x="1455" y="98"/>
                  </a:cubicBezTo>
                  <a:cubicBezTo>
                    <a:pt x="1455" y="98"/>
                    <a:pt x="1456" y="98"/>
                    <a:pt x="1456" y="98"/>
                  </a:cubicBezTo>
                  <a:cubicBezTo>
                    <a:pt x="1456" y="98"/>
                    <a:pt x="1456" y="98"/>
                    <a:pt x="1456" y="98"/>
                  </a:cubicBezTo>
                  <a:cubicBezTo>
                    <a:pt x="1456" y="98"/>
                    <a:pt x="1456" y="98"/>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8" y="97"/>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9" y="95"/>
                    <a:pt x="1459" y="95"/>
                    <a:pt x="1459" y="95"/>
                  </a:cubicBezTo>
                  <a:cubicBezTo>
                    <a:pt x="1459" y="95"/>
                    <a:pt x="1459" y="95"/>
                    <a:pt x="1459" y="95"/>
                  </a:cubicBezTo>
                  <a:cubicBezTo>
                    <a:pt x="1459" y="95"/>
                    <a:pt x="1459" y="95"/>
                    <a:pt x="1459" y="95"/>
                  </a:cubicBezTo>
                  <a:cubicBezTo>
                    <a:pt x="1459" y="95"/>
                    <a:pt x="1459" y="95"/>
                    <a:pt x="1459" y="95"/>
                  </a:cubicBezTo>
                  <a:cubicBezTo>
                    <a:pt x="1459" y="95"/>
                    <a:pt x="1459" y="95"/>
                    <a:pt x="1459" y="94"/>
                  </a:cubicBezTo>
                  <a:cubicBezTo>
                    <a:pt x="1459" y="95"/>
                    <a:pt x="1459" y="95"/>
                    <a:pt x="1459" y="95"/>
                  </a:cubicBezTo>
                  <a:cubicBezTo>
                    <a:pt x="1460" y="94"/>
                    <a:pt x="1460" y="94"/>
                    <a:pt x="1460" y="94"/>
                  </a:cubicBezTo>
                  <a:cubicBezTo>
                    <a:pt x="1460" y="94"/>
                    <a:pt x="1460" y="94"/>
                    <a:pt x="1460" y="94"/>
                  </a:cubicBezTo>
                  <a:cubicBezTo>
                    <a:pt x="1460" y="94"/>
                    <a:pt x="1460" y="94"/>
                    <a:pt x="1460" y="94"/>
                  </a:cubicBezTo>
                  <a:cubicBezTo>
                    <a:pt x="1460" y="94"/>
                    <a:pt x="1460" y="94"/>
                    <a:pt x="1460" y="94"/>
                  </a:cubicBezTo>
                  <a:cubicBezTo>
                    <a:pt x="1460" y="94"/>
                    <a:pt x="1460" y="93"/>
                    <a:pt x="1461" y="93"/>
                  </a:cubicBezTo>
                  <a:cubicBezTo>
                    <a:pt x="1461" y="93"/>
                    <a:pt x="1461" y="93"/>
                    <a:pt x="1461" y="93"/>
                  </a:cubicBezTo>
                  <a:cubicBezTo>
                    <a:pt x="1461" y="93"/>
                    <a:pt x="1461" y="93"/>
                    <a:pt x="1461" y="93"/>
                  </a:cubicBezTo>
                  <a:cubicBezTo>
                    <a:pt x="1461" y="93"/>
                    <a:pt x="1461" y="93"/>
                    <a:pt x="1461" y="93"/>
                  </a:cubicBezTo>
                  <a:cubicBezTo>
                    <a:pt x="1461" y="93"/>
                    <a:pt x="1461" y="93"/>
                    <a:pt x="1461" y="92"/>
                  </a:cubicBezTo>
                  <a:cubicBezTo>
                    <a:pt x="1461" y="92"/>
                    <a:pt x="1461" y="92"/>
                    <a:pt x="1461" y="92"/>
                  </a:cubicBezTo>
                  <a:cubicBezTo>
                    <a:pt x="1461" y="92"/>
                    <a:pt x="1461" y="92"/>
                    <a:pt x="1462" y="92"/>
                  </a:cubicBezTo>
                  <a:cubicBezTo>
                    <a:pt x="1462" y="92"/>
                    <a:pt x="1462" y="92"/>
                    <a:pt x="1462" y="92"/>
                  </a:cubicBezTo>
                  <a:cubicBezTo>
                    <a:pt x="1462" y="92"/>
                    <a:pt x="1462" y="92"/>
                    <a:pt x="1462" y="91"/>
                  </a:cubicBezTo>
                  <a:cubicBezTo>
                    <a:pt x="1462" y="91"/>
                    <a:pt x="1462" y="91"/>
                    <a:pt x="1462" y="91"/>
                  </a:cubicBezTo>
                  <a:cubicBezTo>
                    <a:pt x="1462" y="91"/>
                    <a:pt x="1462" y="91"/>
                    <a:pt x="1463" y="90"/>
                  </a:cubicBezTo>
                  <a:cubicBezTo>
                    <a:pt x="1463" y="90"/>
                    <a:pt x="1463" y="90"/>
                    <a:pt x="1463" y="90"/>
                  </a:cubicBezTo>
                  <a:cubicBezTo>
                    <a:pt x="1463" y="90"/>
                    <a:pt x="1463" y="90"/>
                    <a:pt x="1463" y="90"/>
                  </a:cubicBezTo>
                  <a:cubicBezTo>
                    <a:pt x="1463" y="90"/>
                    <a:pt x="1463" y="90"/>
                    <a:pt x="1463" y="90"/>
                  </a:cubicBezTo>
                  <a:cubicBezTo>
                    <a:pt x="1463" y="90"/>
                    <a:pt x="1463" y="89"/>
                    <a:pt x="1463" y="89"/>
                  </a:cubicBezTo>
                  <a:cubicBezTo>
                    <a:pt x="1463" y="89"/>
                    <a:pt x="1463" y="89"/>
                    <a:pt x="1463" y="89"/>
                  </a:cubicBezTo>
                  <a:cubicBezTo>
                    <a:pt x="1464" y="89"/>
                    <a:pt x="1463" y="89"/>
                    <a:pt x="1464" y="89"/>
                  </a:cubicBezTo>
                  <a:cubicBezTo>
                    <a:pt x="1464" y="89"/>
                    <a:pt x="1464" y="89"/>
                    <a:pt x="1464" y="89"/>
                  </a:cubicBezTo>
                  <a:cubicBezTo>
                    <a:pt x="1464" y="88"/>
                    <a:pt x="1464" y="88"/>
                    <a:pt x="1464" y="88"/>
                  </a:cubicBezTo>
                  <a:cubicBezTo>
                    <a:pt x="1464" y="88"/>
                    <a:pt x="1464" y="88"/>
                    <a:pt x="1464" y="88"/>
                  </a:cubicBezTo>
                  <a:cubicBezTo>
                    <a:pt x="1464" y="88"/>
                    <a:pt x="1464" y="87"/>
                    <a:pt x="1464" y="87"/>
                  </a:cubicBezTo>
                  <a:cubicBezTo>
                    <a:pt x="1464" y="87"/>
                    <a:pt x="1464" y="87"/>
                    <a:pt x="1464" y="87"/>
                  </a:cubicBezTo>
                  <a:cubicBezTo>
                    <a:pt x="1465" y="87"/>
                    <a:pt x="1465" y="87"/>
                    <a:pt x="1465" y="87"/>
                  </a:cubicBezTo>
                  <a:cubicBezTo>
                    <a:pt x="1465" y="87"/>
                    <a:pt x="1465" y="87"/>
                    <a:pt x="1465" y="87"/>
                  </a:cubicBezTo>
                  <a:cubicBezTo>
                    <a:pt x="1465" y="86"/>
                    <a:pt x="1465" y="86"/>
                    <a:pt x="1465" y="86"/>
                  </a:cubicBezTo>
                  <a:cubicBezTo>
                    <a:pt x="1465" y="86"/>
                    <a:pt x="1465" y="86"/>
                    <a:pt x="1465" y="86"/>
                  </a:cubicBezTo>
                  <a:cubicBezTo>
                    <a:pt x="1465" y="86"/>
                    <a:pt x="1465" y="85"/>
                    <a:pt x="1465" y="85"/>
                  </a:cubicBezTo>
                  <a:cubicBezTo>
                    <a:pt x="1465" y="85"/>
                    <a:pt x="1465" y="85"/>
                    <a:pt x="1465" y="85"/>
                  </a:cubicBezTo>
                  <a:cubicBezTo>
                    <a:pt x="1466" y="85"/>
                    <a:pt x="1466" y="85"/>
                    <a:pt x="1466" y="84"/>
                  </a:cubicBezTo>
                  <a:cubicBezTo>
                    <a:pt x="1466" y="84"/>
                    <a:pt x="1466" y="84"/>
                    <a:pt x="1466" y="84"/>
                  </a:cubicBezTo>
                  <a:cubicBezTo>
                    <a:pt x="1466" y="84"/>
                    <a:pt x="1466" y="84"/>
                    <a:pt x="1466" y="84"/>
                  </a:cubicBezTo>
                  <a:cubicBezTo>
                    <a:pt x="1466" y="83"/>
                    <a:pt x="1466" y="83"/>
                    <a:pt x="1466" y="83"/>
                  </a:cubicBezTo>
                  <a:cubicBezTo>
                    <a:pt x="1466" y="83"/>
                    <a:pt x="1466" y="83"/>
                    <a:pt x="1466" y="83"/>
                  </a:cubicBezTo>
                  <a:cubicBezTo>
                    <a:pt x="1466" y="83"/>
                    <a:pt x="1466" y="83"/>
                    <a:pt x="1466" y="83"/>
                  </a:cubicBezTo>
                  <a:cubicBezTo>
                    <a:pt x="1466" y="83"/>
                    <a:pt x="1466" y="83"/>
                    <a:pt x="1466" y="83"/>
                  </a:cubicBezTo>
                  <a:cubicBezTo>
                    <a:pt x="1467" y="82"/>
                    <a:pt x="1467" y="82"/>
                    <a:pt x="1467" y="82"/>
                  </a:cubicBezTo>
                  <a:cubicBezTo>
                    <a:pt x="1467" y="82"/>
                    <a:pt x="1467" y="82"/>
                    <a:pt x="1467" y="82"/>
                  </a:cubicBezTo>
                  <a:cubicBezTo>
                    <a:pt x="1467" y="81"/>
                    <a:pt x="1467" y="81"/>
                    <a:pt x="1467" y="81"/>
                  </a:cubicBezTo>
                  <a:cubicBezTo>
                    <a:pt x="1467" y="81"/>
                    <a:pt x="1467" y="81"/>
                    <a:pt x="1467" y="81"/>
                  </a:cubicBezTo>
                  <a:cubicBezTo>
                    <a:pt x="1467" y="81"/>
                    <a:pt x="1467" y="81"/>
                    <a:pt x="1467" y="81"/>
                  </a:cubicBezTo>
                  <a:cubicBezTo>
                    <a:pt x="1467" y="80"/>
                    <a:pt x="1467" y="80"/>
                    <a:pt x="1467" y="80"/>
                  </a:cubicBezTo>
                  <a:cubicBezTo>
                    <a:pt x="1467" y="80"/>
                    <a:pt x="1467" y="80"/>
                    <a:pt x="1467" y="80"/>
                  </a:cubicBezTo>
                  <a:cubicBezTo>
                    <a:pt x="1468" y="80"/>
                    <a:pt x="1468" y="80"/>
                    <a:pt x="1468" y="80"/>
                  </a:cubicBezTo>
                  <a:cubicBezTo>
                    <a:pt x="1468" y="79"/>
                    <a:pt x="1468" y="79"/>
                    <a:pt x="1468" y="79"/>
                  </a:cubicBezTo>
                  <a:cubicBezTo>
                    <a:pt x="1468" y="79"/>
                    <a:pt x="1468" y="79"/>
                    <a:pt x="1468" y="79"/>
                  </a:cubicBezTo>
                  <a:cubicBezTo>
                    <a:pt x="1468" y="78"/>
                    <a:pt x="1468" y="78"/>
                    <a:pt x="1468" y="77"/>
                  </a:cubicBezTo>
                  <a:cubicBezTo>
                    <a:pt x="1468" y="77"/>
                    <a:pt x="1468" y="77"/>
                    <a:pt x="1468" y="77"/>
                  </a:cubicBezTo>
                  <a:cubicBezTo>
                    <a:pt x="1468" y="77"/>
                    <a:pt x="1468" y="77"/>
                    <a:pt x="1468" y="77"/>
                  </a:cubicBezTo>
                  <a:cubicBezTo>
                    <a:pt x="1469" y="77"/>
                    <a:pt x="1468" y="76"/>
                    <a:pt x="1469" y="76"/>
                  </a:cubicBezTo>
                  <a:cubicBezTo>
                    <a:pt x="1468" y="76"/>
                    <a:pt x="1468" y="76"/>
                    <a:pt x="1469" y="76"/>
                  </a:cubicBezTo>
                  <a:cubicBezTo>
                    <a:pt x="1469" y="75"/>
                    <a:pt x="1469" y="75"/>
                    <a:pt x="1469" y="75"/>
                  </a:cubicBezTo>
                  <a:cubicBezTo>
                    <a:pt x="1469" y="74"/>
                    <a:pt x="1469" y="74"/>
                    <a:pt x="1469" y="74"/>
                  </a:cubicBezTo>
                  <a:cubicBezTo>
                    <a:pt x="1469" y="74"/>
                    <a:pt x="1469" y="74"/>
                    <a:pt x="1469" y="74"/>
                  </a:cubicBezTo>
                  <a:cubicBezTo>
                    <a:pt x="1469" y="74"/>
                    <a:pt x="1469" y="73"/>
                    <a:pt x="1469" y="73"/>
                  </a:cubicBezTo>
                  <a:cubicBezTo>
                    <a:pt x="1469" y="73"/>
                    <a:pt x="1469" y="73"/>
                    <a:pt x="1469" y="73"/>
                  </a:cubicBezTo>
                  <a:cubicBezTo>
                    <a:pt x="1470" y="72"/>
                    <a:pt x="1469" y="71"/>
                    <a:pt x="1470" y="71"/>
                  </a:cubicBezTo>
                  <a:cubicBezTo>
                    <a:pt x="1470" y="71"/>
                    <a:pt x="1470" y="71"/>
                    <a:pt x="1470" y="71"/>
                  </a:cubicBezTo>
                  <a:cubicBezTo>
                    <a:pt x="1470" y="70"/>
                    <a:pt x="1470" y="69"/>
                    <a:pt x="1470" y="69"/>
                  </a:cubicBezTo>
                  <a:cubicBezTo>
                    <a:pt x="1470" y="68"/>
                    <a:pt x="1470" y="68"/>
                    <a:pt x="1470" y="68"/>
                  </a:cubicBezTo>
                  <a:cubicBezTo>
                    <a:pt x="1470" y="67"/>
                    <a:pt x="1470" y="67"/>
                    <a:pt x="1470" y="66"/>
                  </a:cubicBezTo>
                  <a:cubicBezTo>
                    <a:pt x="1470" y="66"/>
                    <a:pt x="1470" y="66"/>
                    <a:pt x="1470" y="65"/>
                  </a:cubicBezTo>
                  <a:cubicBezTo>
                    <a:pt x="1471" y="64"/>
                    <a:pt x="1470" y="63"/>
                    <a:pt x="1471" y="62"/>
                  </a:cubicBezTo>
                  <a:cubicBezTo>
                    <a:pt x="1470" y="61"/>
                    <a:pt x="1471" y="61"/>
                    <a:pt x="1471" y="60"/>
                  </a:cubicBezTo>
                  <a:cubicBezTo>
                    <a:pt x="1471" y="56"/>
                    <a:pt x="1471" y="51"/>
                    <a:pt x="1471" y="47"/>
                  </a:cubicBezTo>
                  <a:cubicBezTo>
                    <a:pt x="1471" y="46"/>
                    <a:pt x="1471" y="46"/>
                    <a:pt x="1471" y="46"/>
                  </a:cubicBezTo>
                  <a:cubicBezTo>
                    <a:pt x="1470" y="44"/>
                    <a:pt x="1471" y="43"/>
                    <a:pt x="1470" y="42"/>
                  </a:cubicBezTo>
                  <a:cubicBezTo>
                    <a:pt x="1470" y="42"/>
                    <a:pt x="1470" y="41"/>
                    <a:pt x="1470" y="41"/>
                  </a:cubicBezTo>
                  <a:cubicBezTo>
                    <a:pt x="1470" y="40"/>
                    <a:pt x="1470" y="40"/>
                    <a:pt x="1470" y="39"/>
                  </a:cubicBezTo>
                  <a:cubicBezTo>
                    <a:pt x="1470" y="39"/>
                    <a:pt x="1470" y="38"/>
                    <a:pt x="1470" y="38"/>
                  </a:cubicBezTo>
                  <a:cubicBezTo>
                    <a:pt x="1470" y="38"/>
                    <a:pt x="1470" y="37"/>
                    <a:pt x="1470" y="36"/>
                  </a:cubicBezTo>
                  <a:cubicBezTo>
                    <a:pt x="1470" y="36"/>
                    <a:pt x="1469" y="36"/>
                    <a:pt x="1470" y="36"/>
                  </a:cubicBezTo>
                  <a:cubicBezTo>
                    <a:pt x="1469" y="35"/>
                    <a:pt x="1470" y="35"/>
                    <a:pt x="1469" y="34"/>
                  </a:cubicBezTo>
                  <a:cubicBezTo>
                    <a:pt x="1469" y="34"/>
                    <a:pt x="1469" y="34"/>
                    <a:pt x="1469" y="34"/>
                  </a:cubicBezTo>
                  <a:cubicBezTo>
                    <a:pt x="1469" y="34"/>
                    <a:pt x="1469" y="33"/>
                    <a:pt x="1469" y="33"/>
                  </a:cubicBezTo>
                  <a:cubicBezTo>
                    <a:pt x="1469" y="33"/>
                    <a:pt x="1469" y="32"/>
                    <a:pt x="1469" y="32"/>
                  </a:cubicBezTo>
                  <a:cubicBezTo>
                    <a:pt x="1469" y="32"/>
                    <a:pt x="1469" y="31"/>
                    <a:pt x="1469" y="31"/>
                  </a:cubicBezTo>
                  <a:cubicBezTo>
                    <a:pt x="1468" y="31"/>
                    <a:pt x="1468" y="31"/>
                    <a:pt x="1468" y="31"/>
                  </a:cubicBezTo>
                  <a:cubicBezTo>
                    <a:pt x="1469" y="31"/>
                    <a:pt x="1469" y="31"/>
                    <a:pt x="1469" y="31"/>
                  </a:cubicBezTo>
                  <a:cubicBezTo>
                    <a:pt x="1468" y="30"/>
                    <a:pt x="1469" y="30"/>
                    <a:pt x="1468" y="29"/>
                  </a:cubicBezTo>
                  <a:cubicBezTo>
                    <a:pt x="1468" y="29"/>
                    <a:pt x="1468" y="29"/>
                    <a:pt x="1468" y="29"/>
                  </a:cubicBezTo>
                  <a:cubicBezTo>
                    <a:pt x="1468" y="29"/>
                    <a:pt x="1468" y="29"/>
                    <a:pt x="1468" y="28"/>
                  </a:cubicBezTo>
                  <a:cubicBezTo>
                    <a:pt x="1468" y="28"/>
                    <a:pt x="1468" y="28"/>
                    <a:pt x="1468" y="28"/>
                  </a:cubicBezTo>
                  <a:cubicBezTo>
                    <a:pt x="1468" y="28"/>
                    <a:pt x="1468" y="27"/>
                    <a:pt x="1468" y="27"/>
                  </a:cubicBezTo>
                  <a:cubicBezTo>
                    <a:pt x="1468" y="27"/>
                    <a:pt x="1468" y="27"/>
                    <a:pt x="1468" y="27"/>
                  </a:cubicBezTo>
                  <a:cubicBezTo>
                    <a:pt x="1467" y="27"/>
                    <a:pt x="1467" y="26"/>
                    <a:pt x="1467" y="26"/>
                  </a:cubicBezTo>
                  <a:cubicBezTo>
                    <a:pt x="1467" y="26"/>
                    <a:pt x="1467" y="26"/>
                    <a:pt x="1467" y="26"/>
                  </a:cubicBezTo>
                  <a:cubicBezTo>
                    <a:pt x="1467" y="26"/>
                    <a:pt x="1467" y="25"/>
                    <a:pt x="1467" y="25"/>
                  </a:cubicBezTo>
                  <a:cubicBezTo>
                    <a:pt x="1467" y="25"/>
                    <a:pt x="1467" y="25"/>
                    <a:pt x="1467" y="25"/>
                  </a:cubicBezTo>
                  <a:cubicBezTo>
                    <a:pt x="1467" y="25"/>
                    <a:pt x="1467" y="24"/>
                    <a:pt x="1466" y="24"/>
                  </a:cubicBezTo>
                  <a:cubicBezTo>
                    <a:pt x="1466" y="24"/>
                    <a:pt x="1466" y="24"/>
                    <a:pt x="1466" y="24"/>
                  </a:cubicBezTo>
                  <a:cubicBezTo>
                    <a:pt x="1466" y="24"/>
                    <a:pt x="1466" y="23"/>
                    <a:pt x="1466" y="23"/>
                  </a:cubicBezTo>
                  <a:cubicBezTo>
                    <a:pt x="1466" y="23"/>
                    <a:pt x="1466" y="23"/>
                    <a:pt x="1466" y="23"/>
                  </a:cubicBezTo>
                  <a:cubicBezTo>
                    <a:pt x="1466" y="23"/>
                    <a:pt x="1466" y="22"/>
                    <a:pt x="1466" y="22"/>
                  </a:cubicBezTo>
                  <a:cubicBezTo>
                    <a:pt x="1466" y="22"/>
                    <a:pt x="1466" y="22"/>
                    <a:pt x="1466" y="22"/>
                  </a:cubicBezTo>
                  <a:cubicBezTo>
                    <a:pt x="1466" y="22"/>
                    <a:pt x="1466" y="22"/>
                    <a:pt x="1465" y="21"/>
                  </a:cubicBezTo>
                  <a:cubicBezTo>
                    <a:pt x="1465" y="21"/>
                    <a:pt x="1465" y="21"/>
                    <a:pt x="1465" y="21"/>
                  </a:cubicBezTo>
                  <a:cubicBezTo>
                    <a:pt x="1465" y="21"/>
                    <a:pt x="1465" y="21"/>
                    <a:pt x="1465" y="21"/>
                  </a:cubicBezTo>
                  <a:cubicBezTo>
                    <a:pt x="1465" y="21"/>
                    <a:pt x="1465" y="21"/>
                    <a:pt x="1465" y="21"/>
                  </a:cubicBezTo>
                  <a:cubicBezTo>
                    <a:pt x="1465" y="21"/>
                    <a:pt x="1465" y="20"/>
                    <a:pt x="1465" y="20"/>
                  </a:cubicBezTo>
                  <a:cubicBezTo>
                    <a:pt x="1465" y="20"/>
                    <a:pt x="1465" y="20"/>
                    <a:pt x="1465" y="20"/>
                  </a:cubicBezTo>
                  <a:cubicBezTo>
                    <a:pt x="1465" y="20"/>
                    <a:pt x="1465" y="20"/>
                    <a:pt x="1464" y="19"/>
                  </a:cubicBezTo>
                  <a:cubicBezTo>
                    <a:pt x="1464" y="19"/>
                    <a:pt x="1464" y="19"/>
                    <a:pt x="1464" y="19"/>
                  </a:cubicBezTo>
                  <a:cubicBezTo>
                    <a:pt x="1464" y="19"/>
                    <a:pt x="1464" y="19"/>
                    <a:pt x="1464" y="19"/>
                  </a:cubicBezTo>
                  <a:cubicBezTo>
                    <a:pt x="1464" y="19"/>
                    <a:pt x="1464" y="19"/>
                    <a:pt x="1464" y="19"/>
                  </a:cubicBezTo>
                  <a:cubicBezTo>
                    <a:pt x="1464" y="19"/>
                    <a:pt x="1464" y="18"/>
                    <a:pt x="1464" y="18"/>
                  </a:cubicBezTo>
                  <a:cubicBezTo>
                    <a:pt x="1464" y="18"/>
                    <a:pt x="1464" y="18"/>
                    <a:pt x="1464" y="18"/>
                  </a:cubicBezTo>
                  <a:cubicBezTo>
                    <a:pt x="1463" y="18"/>
                    <a:pt x="1464" y="18"/>
                    <a:pt x="1463" y="18"/>
                  </a:cubicBezTo>
                  <a:cubicBezTo>
                    <a:pt x="1463" y="18"/>
                    <a:pt x="1463" y="18"/>
                    <a:pt x="1463" y="18"/>
                  </a:cubicBezTo>
                  <a:cubicBezTo>
                    <a:pt x="1463" y="17"/>
                    <a:pt x="1463" y="17"/>
                    <a:pt x="1463" y="17"/>
                  </a:cubicBezTo>
                  <a:cubicBezTo>
                    <a:pt x="1463" y="17"/>
                    <a:pt x="1463" y="17"/>
                    <a:pt x="1463" y="17"/>
                  </a:cubicBezTo>
                  <a:cubicBezTo>
                    <a:pt x="1463" y="17"/>
                    <a:pt x="1463" y="17"/>
                    <a:pt x="1463" y="17"/>
                  </a:cubicBezTo>
                  <a:cubicBezTo>
                    <a:pt x="1463" y="17"/>
                    <a:pt x="1463" y="17"/>
                    <a:pt x="1463" y="17"/>
                  </a:cubicBezTo>
                  <a:cubicBezTo>
                    <a:pt x="1462" y="16"/>
                    <a:pt x="1463" y="16"/>
                    <a:pt x="1462" y="16"/>
                  </a:cubicBezTo>
                  <a:cubicBezTo>
                    <a:pt x="1462" y="16"/>
                    <a:pt x="1462" y="16"/>
                    <a:pt x="1462" y="16"/>
                  </a:cubicBezTo>
                  <a:cubicBezTo>
                    <a:pt x="1462" y="16"/>
                    <a:pt x="1462" y="16"/>
                    <a:pt x="1462" y="16"/>
                  </a:cubicBezTo>
                  <a:cubicBezTo>
                    <a:pt x="1462" y="16"/>
                    <a:pt x="1462" y="16"/>
                    <a:pt x="1462" y="16"/>
                  </a:cubicBezTo>
                  <a:cubicBezTo>
                    <a:pt x="1462" y="15"/>
                    <a:pt x="1462" y="15"/>
                    <a:pt x="1462" y="15"/>
                  </a:cubicBezTo>
                  <a:cubicBezTo>
                    <a:pt x="1462" y="15"/>
                    <a:pt x="1462" y="15"/>
                    <a:pt x="1462" y="15"/>
                  </a:cubicBezTo>
                  <a:cubicBezTo>
                    <a:pt x="1461" y="15"/>
                    <a:pt x="1461" y="14"/>
                    <a:pt x="1461" y="14"/>
                  </a:cubicBezTo>
                  <a:cubicBezTo>
                    <a:pt x="1461" y="14"/>
                    <a:pt x="1461" y="14"/>
                    <a:pt x="1461" y="14"/>
                  </a:cubicBezTo>
                  <a:cubicBezTo>
                    <a:pt x="1461" y="14"/>
                    <a:pt x="1461" y="14"/>
                    <a:pt x="1461" y="14"/>
                  </a:cubicBezTo>
                  <a:cubicBezTo>
                    <a:pt x="1461" y="14"/>
                    <a:pt x="1461" y="14"/>
                    <a:pt x="1461" y="14"/>
                  </a:cubicBezTo>
                  <a:cubicBezTo>
                    <a:pt x="1460" y="14"/>
                    <a:pt x="1460" y="14"/>
                    <a:pt x="1460" y="13"/>
                  </a:cubicBezTo>
                  <a:cubicBezTo>
                    <a:pt x="1460" y="13"/>
                    <a:pt x="1460" y="13"/>
                    <a:pt x="1460" y="13"/>
                  </a:cubicBezTo>
                  <a:cubicBezTo>
                    <a:pt x="1460" y="13"/>
                    <a:pt x="1460" y="13"/>
                    <a:pt x="1460" y="13"/>
                  </a:cubicBezTo>
                  <a:cubicBezTo>
                    <a:pt x="1460" y="13"/>
                    <a:pt x="1460" y="13"/>
                    <a:pt x="1460" y="13"/>
                  </a:cubicBezTo>
                  <a:cubicBezTo>
                    <a:pt x="1460" y="13"/>
                    <a:pt x="1460" y="13"/>
                    <a:pt x="1459" y="13"/>
                  </a:cubicBezTo>
                  <a:cubicBezTo>
                    <a:pt x="1460" y="13"/>
                    <a:pt x="1460" y="13"/>
                    <a:pt x="1460" y="13"/>
                  </a:cubicBezTo>
                  <a:cubicBezTo>
                    <a:pt x="1459" y="13"/>
                    <a:pt x="1459" y="13"/>
                    <a:pt x="1459" y="12"/>
                  </a:cubicBezTo>
                  <a:cubicBezTo>
                    <a:pt x="1459" y="12"/>
                    <a:pt x="1459" y="12"/>
                    <a:pt x="1459" y="12"/>
                  </a:cubicBezTo>
                  <a:cubicBezTo>
                    <a:pt x="1459" y="12"/>
                    <a:pt x="1459" y="12"/>
                    <a:pt x="1459" y="12"/>
                  </a:cubicBezTo>
                  <a:cubicBezTo>
                    <a:pt x="1459" y="12"/>
                    <a:pt x="1459" y="12"/>
                    <a:pt x="1459" y="12"/>
                  </a:cubicBezTo>
                  <a:cubicBezTo>
                    <a:pt x="1459" y="12"/>
                    <a:pt x="1459" y="12"/>
                    <a:pt x="1458" y="12"/>
                  </a:cubicBezTo>
                  <a:cubicBezTo>
                    <a:pt x="1458" y="12"/>
                    <a:pt x="1458" y="12"/>
                    <a:pt x="1458" y="12"/>
                  </a:cubicBezTo>
                  <a:cubicBezTo>
                    <a:pt x="1458" y="12"/>
                    <a:pt x="1458" y="11"/>
                    <a:pt x="1458" y="11"/>
                  </a:cubicBezTo>
                  <a:cubicBezTo>
                    <a:pt x="1458" y="11"/>
                    <a:pt x="1458" y="11"/>
                    <a:pt x="1458" y="11"/>
                  </a:cubicBezTo>
                  <a:cubicBezTo>
                    <a:pt x="1458" y="11"/>
                    <a:pt x="1457" y="11"/>
                    <a:pt x="1457" y="11"/>
                  </a:cubicBezTo>
                  <a:cubicBezTo>
                    <a:pt x="1457" y="11"/>
                    <a:pt x="1457" y="11"/>
                    <a:pt x="1457" y="11"/>
                  </a:cubicBezTo>
                  <a:cubicBezTo>
                    <a:pt x="1457" y="11"/>
                    <a:pt x="1457" y="10"/>
                    <a:pt x="1457" y="10"/>
                  </a:cubicBezTo>
                  <a:cubicBezTo>
                    <a:pt x="1457" y="10"/>
                    <a:pt x="1457" y="10"/>
                    <a:pt x="1457" y="10"/>
                  </a:cubicBezTo>
                  <a:cubicBezTo>
                    <a:pt x="1456" y="10"/>
                    <a:pt x="1456" y="10"/>
                    <a:pt x="1456" y="10"/>
                  </a:cubicBezTo>
                  <a:cubicBezTo>
                    <a:pt x="1456" y="10"/>
                    <a:pt x="1456" y="10"/>
                    <a:pt x="1456" y="10"/>
                  </a:cubicBezTo>
                  <a:cubicBezTo>
                    <a:pt x="1456" y="9"/>
                    <a:pt x="1455" y="9"/>
                    <a:pt x="1455" y="9"/>
                  </a:cubicBezTo>
                  <a:cubicBezTo>
                    <a:pt x="1455" y="9"/>
                    <a:pt x="1455" y="9"/>
                    <a:pt x="1455" y="9"/>
                  </a:cubicBezTo>
                  <a:cubicBezTo>
                    <a:pt x="1455" y="9"/>
                    <a:pt x="1455" y="9"/>
                    <a:pt x="1455" y="9"/>
                  </a:cubicBezTo>
                  <a:cubicBezTo>
                    <a:pt x="1455" y="9"/>
                    <a:pt x="1455" y="9"/>
                    <a:pt x="1455" y="9"/>
                  </a:cubicBezTo>
                  <a:cubicBezTo>
                    <a:pt x="1454" y="9"/>
                    <a:pt x="1454" y="9"/>
                    <a:pt x="1454" y="9"/>
                  </a:cubicBezTo>
                  <a:cubicBezTo>
                    <a:pt x="1454" y="9"/>
                    <a:pt x="1454" y="9"/>
                    <a:pt x="1454" y="9"/>
                  </a:cubicBezTo>
                  <a:cubicBezTo>
                    <a:pt x="1454" y="8"/>
                    <a:pt x="1453" y="8"/>
                    <a:pt x="1453" y="8"/>
                  </a:cubicBezTo>
                  <a:cubicBezTo>
                    <a:pt x="1453" y="8"/>
                    <a:pt x="1453" y="8"/>
                    <a:pt x="1453" y="8"/>
                  </a:cubicBezTo>
                  <a:cubicBezTo>
                    <a:pt x="1453" y="8"/>
                    <a:pt x="1453" y="8"/>
                    <a:pt x="1452" y="8"/>
                  </a:cubicBezTo>
                  <a:cubicBezTo>
                    <a:pt x="1453" y="8"/>
                    <a:pt x="1453" y="8"/>
                    <a:pt x="1453" y="8"/>
                  </a:cubicBezTo>
                  <a:cubicBezTo>
                    <a:pt x="1452" y="8"/>
                    <a:pt x="1452" y="8"/>
                    <a:pt x="1452" y="8"/>
                  </a:cubicBezTo>
                  <a:cubicBezTo>
                    <a:pt x="1452" y="8"/>
                    <a:pt x="1452" y="8"/>
                    <a:pt x="1452" y="8"/>
                  </a:cubicBezTo>
                  <a:cubicBezTo>
                    <a:pt x="1451" y="7"/>
                    <a:pt x="1451" y="7"/>
                    <a:pt x="1451" y="7"/>
                  </a:cubicBezTo>
                  <a:cubicBezTo>
                    <a:pt x="1451" y="7"/>
                    <a:pt x="1451" y="7"/>
                    <a:pt x="1450" y="7"/>
                  </a:cubicBezTo>
                  <a:cubicBezTo>
                    <a:pt x="1450" y="7"/>
                    <a:pt x="1450" y="7"/>
                    <a:pt x="1450" y="7"/>
                  </a:cubicBezTo>
                  <a:cubicBezTo>
                    <a:pt x="1450" y="7"/>
                    <a:pt x="1450" y="7"/>
                    <a:pt x="1450" y="7"/>
                  </a:cubicBezTo>
                  <a:cubicBezTo>
                    <a:pt x="1449" y="7"/>
                    <a:pt x="1449" y="7"/>
                    <a:pt x="1449" y="7"/>
                  </a:cubicBezTo>
                  <a:cubicBezTo>
                    <a:pt x="1449" y="7"/>
                    <a:pt x="1449" y="7"/>
                    <a:pt x="1448" y="7"/>
                  </a:cubicBezTo>
                  <a:cubicBezTo>
                    <a:pt x="1448" y="7"/>
                    <a:pt x="1448" y="7"/>
                    <a:pt x="1448" y="6"/>
                  </a:cubicBezTo>
                  <a:cubicBezTo>
                    <a:pt x="1448" y="6"/>
                    <a:pt x="1447" y="6"/>
                    <a:pt x="1447" y="6"/>
                  </a:cubicBezTo>
                  <a:cubicBezTo>
                    <a:pt x="1446" y="6"/>
                    <a:pt x="1446" y="6"/>
                    <a:pt x="1446" y="6"/>
                  </a:cubicBezTo>
                  <a:cubicBezTo>
                    <a:pt x="1445" y="6"/>
                    <a:pt x="1445" y="6"/>
                    <a:pt x="1444" y="6"/>
                  </a:cubicBezTo>
                  <a:cubicBezTo>
                    <a:pt x="1443" y="6"/>
                    <a:pt x="1443" y="6"/>
                    <a:pt x="1442" y="6"/>
                  </a:cubicBezTo>
                  <a:cubicBezTo>
                    <a:pt x="1441" y="6"/>
                    <a:pt x="1441" y="6"/>
                    <a:pt x="1440" y="6"/>
                  </a:cubicBezTo>
                  <a:cubicBezTo>
                    <a:pt x="1440" y="6"/>
                    <a:pt x="1439" y="6"/>
                    <a:pt x="1438" y="6"/>
                  </a:cubicBezTo>
                  <a:cubicBezTo>
                    <a:pt x="1438" y="6"/>
                    <a:pt x="1437" y="6"/>
                    <a:pt x="1436" y="6"/>
                  </a:cubicBezTo>
                  <a:cubicBezTo>
                    <a:pt x="1436" y="6"/>
                    <a:pt x="1436" y="6"/>
                    <a:pt x="1436" y="6"/>
                  </a:cubicBezTo>
                  <a:cubicBezTo>
                    <a:pt x="1435" y="6"/>
                    <a:pt x="1435" y="6"/>
                    <a:pt x="1434" y="6"/>
                  </a:cubicBezTo>
                  <a:cubicBezTo>
                    <a:pt x="1434" y="7"/>
                    <a:pt x="1434" y="7"/>
                    <a:pt x="1434" y="7"/>
                  </a:cubicBezTo>
                  <a:cubicBezTo>
                    <a:pt x="1434" y="7"/>
                    <a:pt x="1434" y="7"/>
                    <a:pt x="1434" y="7"/>
                  </a:cubicBezTo>
                  <a:cubicBezTo>
                    <a:pt x="1434" y="7"/>
                    <a:pt x="1433" y="7"/>
                    <a:pt x="1433" y="7"/>
                  </a:cubicBezTo>
                  <a:close/>
                  <a:moveTo>
                    <a:pt x="1010" y="17"/>
                  </a:moveTo>
                  <a:cubicBezTo>
                    <a:pt x="1010" y="17"/>
                    <a:pt x="1010" y="17"/>
                    <a:pt x="1010" y="17"/>
                  </a:cubicBezTo>
                  <a:cubicBezTo>
                    <a:pt x="1010" y="17"/>
                    <a:pt x="1010" y="17"/>
                    <a:pt x="1010" y="17"/>
                  </a:cubicBezTo>
                  <a:cubicBezTo>
                    <a:pt x="1010" y="18"/>
                    <a:pt x="1011" y="17"/>
                    <a:pt x="1011" y="18"/>
                  </a:cubicBezTo>
                  <a:cubicBezTo>
                    <a:pt x="1011" y="18"/>
                    <a:pt x="1011" y="18"/>
                    <a:pt x="1011" y="18"/>
                  </a:cubicBezTo>
                  <a:cubicBezTo>
                    <a:pt x="1012" y="18"/>
                    <a:pt x="1012" y="18"/>
                    <a:pt x="1012" y="18"/>
                  </a:cubicBezTo>
                  <a:cubicBezTo>
                    <a:pt x="1012" y="18"/>
                    <a:pt x="1012" y="18"/>
                    <a:pt x="1013" y="18"/>
                  </a:cubicBezTo>
                  <a:cubicBezTo>
                    <a:pt x="1013" y="18"/>
                    <a:pt x="1013" y="18"/>
                    <a:pt x="1013" y="18"/>
                  </a:cubicBezTo>
                  <a:cubicBezTo>
                    <a:pt x="1013" y="18"/>
                    <a:pt x="1013" y="18"/>
                    <a:pt x="1014" y="18"/>
                  </a:cubicBezTo>
                  <a:cubicBezTo>
                    <a:pt x="1014" y="18"/>
                    <a:pt x="1014" y="18"/>
                    <a:pt x="1014" y="18"/>
                  </a:cubicBezTo>
                  <a:cubicBezTo>
                    <a:pt x="1014" y="19"/>
                    <a:pt x="1014" y="19"/>
                    <a:pt x="1014" y="19"/>
                  </a:cubicBezTo>
                  <a:cubicBezTo>
                    <a:pt x="1015" y="19"/>
                    <a:pt x="1015" y="19"/>
                    <a:pt x="1015" y="19"/>
                  </a:cubicBezTo>
                  <a:cubicBezTo>
                    <a:pt x="1015" y="19"/>
                    <a:pt x="1015" y="19"/>
                    <a:pt x="1015" y="19"/>
                  </a:cubicBezTo>
                  <a:cubicBezTo>
                    <a:pt x="1015" y="19"/>
                    <a:pt x="1015" y="19"/>
                    <a:pt x="1015" y="19"/>
                  </a:cubicBezTo>
                  <a:cubicBezTo>
                    <a:pt x="1015" y="19"/>
                    <a:pt x="1015" y="19"/>
                    <a:pt x="1015" y="19"/>
                  </a:cubicBezTo>
                  <a:cubicBezTo>
                    <a:pt x="1016" y="19"/>
                    <a:pt x="1016" y="19"/>
                    <a:pt x="1016" y="19"/>
                  </a:cubicBezTo>
                  <a:cubicBezTo>
                    <a:pt x="1016" y="19"/>
                    <a:pt x="1016" y="19"/>
                    <a:pt x="1016" y="19"/>
                  </a:cubicBezTo>
                  <a:cubicBezTo>
                    <a:pt x="1017" y="20"/>
                    <a:pt x="1017" y="20"/>
                    <a:pt x="1017" y="20"/>
                  </a:cubicBezTo>
                  <a:cubicBezTo>
                    <a:pt x="1017" y="20"/>
                    <a:pt x="1017" y="20"/>
                    <a:pt x="1017" y="20"/>
                  </a:cubicBezTo>
                  <a:cubicBezTo>
                    <a:pt x="1017" y="20"/>
                    <a:pt x="1018" y="20"/>
                    <a:pt x="1018" y="20"/>
                  </a:cubicBezTo>
                  <a:cubicBezTo>
                    <a:pt x="1018" y="20"/>
                    <a:pt x="1018" y="20"/>
                    <a:pt x="1018" y="20"/>
                  </a:cubicBezTo>
                  <a:cubicBezTo>
                    <a:pt x="1018" y="20"/>
                    <a:pt x="1018" y="20"/>
                    <a:pt x="1019" y="20"/>
                  </a:cubicBezTo>
                  <a:cubicBezTo>
                    <a:pt x="1019" y="20"/>
                    <a:pt x="1019" y="20"/>
                    <a:pt x="1019" y="20"/>
                  </a:cubicBezTo>
                  <a:cubicBezTo>
                    <a:pt x="1019" y="21"/>
                    <a:pt x="1019" y="21"/>
                    <a:pt x="1019" y="21"/>
                  </a:cubicBezTo>
                  <a:cubicBezTo>
                    <a:pt x="1019" y="21"/>
                    <a:pt x="1019" y="21"/>
                    <a:pt x="1019" y="21"/>
                  </a:cubicBezTo>
                  <a:cubicBezTo>
                    <a:pt x="1019" y="21"/>
                    <a:pt x="1020" y="21"/>
                    <a:pt x="1020" y="21"/>
                  </a:cubicBezTo>
                  <a:cubicBezTo>
                    <a:pt x="1020" y="21"/>
                    <a:pt x="1020" y="21"/>
                    <a:pt x="1020" y="21"/>
                  </a:cubicBezTo>
                  <a:cubicBezTo>
                    <a:pt x="1020" y="21"/>
                    <a:pt x="1020" y="21"/>
                    <a:pt x="1021" y="21"/>
                  </a:cubicBezTo>
                  <a:cubicBezTo>
                    <a:pt x="1021" y="21"/>
                    <a:pt x="1021" y="21"/>
                    <a:pt x="1021" y="21"/>
                  </a:cubicBezTo>
                  <a:cubicBezTo>
                    <a:pt x="1021" y="22"/>
                    <a:pt x="1021" y="22"/>
                    <a:pt x="1021" y="21"/>
                  </a:cubicBezTo>
                  <a:cubicBezTo>
                    <a:pt x="1021" y="21"/>
                    <a:pt x="1021" y="21"/>
                    <a:pt x="1021" y="21"/>
                  </a:cubicBezTo>
                  <a:cubicBezTo>
                    <a:pt x="1021" y="20"/>
                    <a:pt x="1021" y="19"/>
                    <a:pt x="1021" y="17"/>
                  </a:cubicBezTo>
                  <a:cubicBezTo>
                    <a:pt x="1021" y="15"/>
                    <a:pt x="1021" y="12"/>
                    <a:pt x="1021" y="10"/>
                  </a:cubicBezTo>
                  <a:cubicBezTo>
                    <a:pt x="1021" y="10"/>
                    <a:pt x="1021" y="10"/>
                    <a:pt x="1021" y="10"/>
                  </a:cubicBezTo>
                  <a:cubicBezTo>
                    <a:pt x="1021" y="9"/>
                    <a:pt x="1020" y="9"/>
                    <a:pt x="1020" y="9"/>
                  </a:cubicBezTo>
                  <a:cubicBezTo>
                    <a:pt x="1020" y="9"/>
                    <a:pt x="1020" y="9"/>
                    <a:pt x="1020" y="9"/>
                  </a:cubicBezTo>
                  <a:cubicBezTo>
                    <a:pt x="1020" y="9"/>
                    <a:pt x="1020" y="9"/>
                    <a:pt x="1019" y="9"/>
                  </a:cubicBezTo>
                  <a:cubicBezTo>
                    <a:pt x="1019" y="9"/>
                    <a:pt x="1019" y="9"/>
                    <a:pt x="1019" y="9"/>
                  </a:cubicBezTo>
                  <a:cubicBezTo>
                    <a:pt x="1019" y="9"/>
                    <a:pt x="1019" y="9"/>
                    <a:pt x="1019" y="9"/>
                  </a:cubicBezTo>
                  <a:cubicBezTo>
                    <a:pt x="1019" y="9"/>
                    <a:pt x="1019" y="9"/>
                    <a:pt x="1018" y="9"/>
                  </a:cubicBezTo>
                  <a:cubicBezTo>
                    <a:pt x="1018" y="9"/>
                    <a:pt x="1018" y="9"/>
                    <a:pt x="1018" y="9"/>
                  </a:cubicBezTo>
                  <a:cubicBezTo>
                    <a:pt x="1018" y="8"/>
                    <a:pt x="1018" y="9"/>
                    <a:pt x="1017" y="8"/>
                  </a:cubicBezTo>
                  <a:cubicBezTo>
                    <a:pt x="1017" y="8"/>
                    <a:pt x="1017" y="8"/>
                    <a:pt x="1017" y="8"/>
                  </a:cubicBezTo>
                  <a:cubicBezTo>
                    <a:pt x="1017" y="8"/>
                    <a:pt x="1017" y="8"/>
                    <a:pt x="1016" y="8"/>
                  </a:cubicBezTo>
                  <a:cubicBezTo>
                    <a:pt x="1016" y="8"/>
                    <a:pt x="1016" y="8"/>
                    <a:pt x="1016" y="8"/>
                  </a:cubicBezTo>
                  <a:cubicBezTo>
                    <a:pt x="1016" y="8"/>
                    <a:pt x="1015" y="8"/>
                    <a:pt x="1015" y="8"/>
                  </a:cubicBezTo>
                  <a:cubicBezTo>
                    <a:pt x="1015" y="8"/>
                    <a:pt x="1015" y="8"/>
                    <a:pt x="1015" y="7"/>
                  </a:cubicBezTo>
                  <a:cubicBezTo>
                    <a:pt x="1014" y="7"/>
                    <a:pt x="1014" y="7"/>
                    <a:pt x="1014" y="7"/>
                  </a:cubicBezTo>
                  <a:cubicBezTo>
                    <a:pt x="1013" y="7"/>
                    <a:pt x="1013" y="7"/>
                    <a:pt x="1013" y="7"/>
                  </a:cubicBezTo>
                  <a:cubicBezTo>
                    <a:pt x="1013" y="7"/>
                    <a:pt x="1012" y="7"/>
                    <a:pt x="1012" y="7"/>
                  </a:cubicBezTo>
                  <a:cubicBezTo>
                    <a:pt x="1012" y="7"/>
                    <a:pt x="1012" y="7"/>
                    <a:pt x="1012" y="7"/>
                  </a:cubicBezTo>
                  <a:cubicBezTo>
                    <a:pt x="1011" y="7"/>
                    <a:pt x="1010" y="7"/>
                    <a:pt x="1010" y="7"/>
                  </a:cubicBezTo>
                  <a:cubicBezTo>
                    <a:pt x="1010" y="7"/>
                    <a:pt x="1010" y="7"/>
                    <a:pt x="1009" y="6"/>
                  </a:cubicBezTo>
                  <a:cubicBezTo>
                    <a:pt x="1009" y="6"/>
                    <a:pt x="1008" y="7"/>
                    <a:pt x="1007" y="6"/>
                  </a:cubicBezTo>
                  <a:cubicBezTo>
                    <a:pt x="1007" y="6"/>
                    <a:pt x="1007" y="6"/>
                    <a:pt x="1007" y="6"/>
                  </a:cubicBezTo>
                  <a:cubicBezTo>
                    <a:pt x="1005" y="6"/>
                    <a:pt x="1004" y="6"/>
                    <a:pt x="1003" y="6"/>
                  </a:cubicBezTo>
                  <a:cubicBezTo>
                    <a:pt x="1002" y="6"/>
                    <a:pt x="1001" y="6"/>
                    <a:pt x="1000" y="6"/>
                  </a:cubicBezTo>
                  <a:cubicBezTo>
                    <a:pt x="999" y="6"/>
                    <a:pt x="999" y="6"/>
                    <a:pt x="998" y="6"/>
                  </a:cubicBezTo>
                  <a:cubicBezTo>
                    <a:pt x="997" y="6"/>
                    <a:pt x="996" y="6"/>
                    <a:pt x="995" y="6"/>
                  </a:cubicBezTo>
                  <a:cubicBezTo>
                    <a:pt x="994" y="6"/>
                    <a:pt x="993" y="6"/>
                    <a:pt x="992" y="6"/>
                  </a:cubicBezTo>
                  <a:cubicBezTo>
                    <a:pt x="992" y="6"/>
                    <a:pt x="992" y="6"/>
                    <a:pt x="992" y="6"/>
                  </a:cubicBezTo>
                  <a:cubicBezTo>
                    <a:pt x="991" y="7"/>
                    <a:pt x="990" y="6"/>
                    <a:pt x="990" y="6"/>
                  </a:cubicBezTo>
                  <a:cubicBezTo>
                    <a:pt x="990" y="7"/>
                    <a:pt x="990" y="7"/>
                    <a:pt x="990" y="7"/>
                  </a:cubicBezTo>
                  <a:cubicBezTo>
                    <a:pt x="989" y="7"/>
                    <a:pt x="989" y="7"/>
                    <a:pt x="989" y="7"/>
                  </a:cubicBezTo>
                  <a:cubicBezTo>
                    <a:pt x="989" y="7"/>
                    <a:pt x="988" y="6"/>
                    <a:pt x="988" y="7"/>
                  </a:cubicBezTo>
                  <a:cubicBezTo>
                    <a:pt x="988" y="7"/>
                    <a:pt x="988" y="7"/>
                    <a:pt x="988" y="7"/>
                  </a:cubicBezTo>
                  <a:cubicBezTo>
                    <a:pt x="987" y="7"/>
                    <a:pt x="987" y="7"/>
                    <a:pt x="986" y="7"/>
                  </a:cubicBezTo>
                  <a:cubicBezTo>
                    <a:pt x="986" y="7"/>
                    <a:pt x="986" y="7"/>
                    <a:pt x="986" y="7"/>
                  </a:cubicBezTo>
                  <a:cubicBezTo>
                    <a:pt x="986" y="7"/>
                    <a:pt x="985" y="7"/>
                    <a:pt x="985" y="8"/>
                  </a:cubicBezTo>
                  <a:cubicBezTo>
                    <a:pt x="985" y="8"/>
                    <a:pt x="985" y="8"/>
                    <a:pt x="985" y="8"/>
                  </a:cubicBezTo>
                  <a:cubicBezTo>
                    <a:pt x="984" y="8"/>
                    <a:pt x="984" y="8"/>
                    <a:pt x="984" y="8"/>
                  </a:cubicBezTo>
                  <a:cubicBezTo>
                    <a:pt x="984" y="8"/>
                    <a:pt x="984" y="8"/>
                    <a:pt x="984" y="8"/>
                  </a:cubicBezTo>
                  <a:cubicBezTo>
                    <a:pt x="983" y="8"/>
                    <a:pt x="983" y="8"/>
                    <a:pt x="983" y="8"/>
                  </a:cubicBezTo>
                  <a:cubicBezTo>
                    <a:pt x="983" y="8"/>
                    <a:pt x="983" y="8"/>
                    <a:pt x="983" y="8"/>
                  </a:cubicBezTo>
                  <a:cubicBezTo>
                    <a:pt x="982" y="9"/>
                    <a:pt x="982" y="8"/>
                    <a:pt x="982" y="9"/>
                  </a:cubicBezTo>
                  <a:cubicBezTo>
                    <a:pt x="982" y="9"/>
                    <a:pt x="982" y="9"/>
                    <a:pt x="982" y="9"/>
                  </a:cubicBezTo>
                  <a:cubicBezTo>
                    <a:pt x="981" y="9"/>
                    <a:pt x="981" y="9"/>
                    <a:pt x="981" y="9"/>
                  </a:cubicBezTo>
                  <a:cubicBezTo>
                    <a:pt x="981" y="9"/>
                    <a:pt x="981" y="9"/>
                    <a:pt x="981" y="9"/>
                  </a:cubicBezTo>
                  <a:cubicBezTo>
                    <a:pt x="980" y="9"/>
                    <a:pt x="980" y="9"/>
                    <a:pt x="980" y="9"/>
                  </a:cubicBezTo>
                  <a:cubicBezTo>
                    <a:pt x="980" y="9"/>
                    <a:pt x="980" y="9"/>
                    <a:pt x="980" y="9"/>
                  </a:cubicBezTo>
                  <a:cubicBezTo>
                    <a:pt x="980" y="9"/>
                    <a:pt x="979" y="9"/>
                    <a:pt x="979" y="10"/>
                  </a:cubicBezTo>
                  <a:cubicBezTo>
                    <a:pt x="979" y="10"/>
                    <a:pt x="979" y="10"/>
                    <a:pt x="979" y="10"/>
                  </a:cubicBezTo>
                  <a:cubicBezTo>
                    <a:pt x="979" y="10"/>
                    <a:pt x="978" y="10"/>
                    <a:pt x="978" y="10"/>
                  </a:cubicBezTo>
                  <a:cubicBezTo>
                    <a:pt x="978" y="10"/>
                    <a:pt x="978" y="10"/>
                    <a:pt x="978" y="10"/>
                  </a:cubicBezTo>
                  <a:cubicBezTo>
                    <a:pt x="978" y="10"/>
                    <a:pt x="978" y="10"/>
                    <a:pt x="977" y="10"/>
                  </a:cubicBezTo>
                  <a:cubicBezTo>
                    <a:pt x="977" y="10"/>
                    <a:pt x="977" y="10"/>
                    <a:pt x="977" y="10"/>
                  </a:cubicBezTo>
                  <a:cubicBezTo>
                    <a:pt x="977" y="11"/>
                    <a:pt x="977" y="10"/>
                    <a:pt x="977" y="11"/>
                  </a:cubicBezTo>
                  <a:cubicBezTo>
                    <a:pt x="977" y="11"/>
                    <a:pt x="977" y="11"/>
                    <a:pt x="977" y="11"/>
                  </a:cubicBezTo>
                  <a:cubicBezTo>
                    <a:pt x="977" y="11"/>
                    <a:pt x="976" y="11"/>
                    <a:pt x="976" y="11"/>
                  </a:cubicBezTo>
                  <a:cubicBezTo>
                    <a:pt x="976" y="11"/>
                    <a:pt x="976" y="11"/>
                    <a:pt x="976" y="11"/>
                  </a:cubicBezTo>
                  <a:cubicBezTo>
                    <a:pt x="976" y="11"/>
                    <a:pt x="976" y="11"/>
                    <a:pt x="975" y="11"/>
                  </a:cubicBezTo>
                  <a:cubicBezTo>
                    <a:pt x="975" y="11"/>
                    <a:pt x="975" y="11"/>
                    <a:pt x="975" y="11"/>
                  </a:cubicBezTo>
                  <a:cubicBezTo>
                    <a:pt x="975" y="12"/>
                    <a:pt x="975" y="11"/>
                    <a:pt x="975" y="12"/>
                  </a:cubicBezTo>
                  <a:cubicBezTo>
                    <a:pt x="975" y="12"/>
                    <a:pt x="975" y="12"/>
                    <a:pt x="975" y="12"/>
                  </a:cubicBezTo>
                  <a:cubicBezTo>
                    <a:pt x="974" y="12"/>
                    <a:pt x="974" y="12"/>
                    <a:pt x="974" y="12"/>
                  </a:cubicBezTo>
                  <a:cubicBezTo>
                    <a:pt x="974" y="12"/>
                    <a:pt x="974" y="12"/>
                    <a:pt x="974" y="12"/>
                  </a:cubicBezTo>
                  <a:cubicBezTo>
                    <a:pt x="974" y="12"/>
                    <a:pt x="974" y="12"/>
                    <a:pt x="974" y="12"/>
                  </a:cubicBezTo>
                  <a:cubicBezTo>
                    <a:pt x="974" y="12"/>
                    <a:pt x="974" y="12"/>
                    <a:pt x="974" y="12"/>
                  </a:cubicBezTo>
                  <a:cubicBezTo>
                    <a:pt x="973" y="13"/>
                    <a:pt x="973" y="13"/>
                    <a:pt x="973" y="13"/>
                  </a:cubicBezTo>
                  <a:cubicBezTo>
                    <a:pt x="973" y="13"/>
                    <a:pt x="973" y="13"/>
                    <a:pt x="973" y="13"/>
                  </a:cubicBezTo>
                  <a:cubicBezTo>
                    <a:pt x="973" y="13"/>
                    <a:pt x="972" y="13"/>
                    <a:pt x="972" y="13"/>
                  </a:cubicBezTo>
                  <a:cubicBezTo>
                    <a:pt x="972" y="13"/>
                    <a:pt x="972" y="13"/>
                    <a:pt x="972" y="13"/>
                  </a:cubicBezTo>
                  <a:cubicBezTo>
                    <a:pt x="972" y="13"/>
                    <a:pt x="972" y="13"/>
                    <a:pt x="972" y="13"/>
                  </a:cubicBezTo>
                  <a:cubicBezTo>
                    <a:pt x="972" y="13"/>
                    <a:pt x="972" y="13"/>
                    <a:pt x="972" y="13"/>
                  </a:cubicBezTo>
                  <a:cubicBezTo>
                    <a:pt x="972" y="14"/>
                    <a:pt x="971" y="14"/>
                    <a:pt x="971" y="14"/>
                  </a:cubicBezTo>
                  <a:cubicBezTo>
                    <a:pt x="971" y="14"/>
                    <a:pt x="971" y="14"/>
                    <a:pt x="971" y="14"/>
                  </a:cubicBezTo>
                  <a:cubicBezTo>
                    <a:pt x="971" y="14"/>
                    <a:pt x="971" y="14"/>
                    <a:pt x="971" y="14"/>
                  </a:cubicBezTo>
                  <a:cubicBezTo>
                    <a:pt x="971" y="14"/>
                    <a:pt x="971" y="14"/>
                    <a:pt x="971" y="14"/>
                  </a:cubicBezTo>
                  <a:cubicBezTo>
                    <a:pt x="971" y="14"/>
                    <a:pt x="971" y="14"/>
                    <a:pt x="970" y="14"/>
                  </a:cubicBezTo>
                  <a:cubicBezTo>
                    <a:pt x="970" y="14"/>
                    <a:pt x="970" y="14"/>
                    <a:pt x="970" y="14"/>
                  </a:cubicBezTo>
                  <a:cubicBezTo>
                    <a:pt x="970" y="15"/>
                    <a:pt x="970" y="15"/>
                    <a:pt x="970" y="15"/>
                  </a:cubicBezTo>
                  <a:cubicBezTo>
                    <a:pt x="970" y="15"/>
                    <a:pt x="970" y="15"/>
                    <a:pt x="970" y="15"/>
                  </a:cubicBezTo>
                  <a:cubicBezTo>
                    <a:pt x="970" y="15"/>
                    <a:pt x="970" y="15"/>
                    <a:pt x="969" y="15"/>
                  </a:cubicBezTo>
                  <a:cubicBezTo>
                    <a:pt x="969" y="15"/>
                    <a:pt x="969" y="15"/>
                    <a:pt x="969" y="15"/>
                  </a:cubicBezTo>
                  <a:cubicBezTo>
                    <a:pt x="969" y="15"/>
                    <a:pt x="969" y="16"/>
                    <a:pt x="968" y="16"/>
                  </a:cubicBezTo>
                  <a:cubicBezTo>
                    <a:pt x="968" y="16"/>
                    <a:pt x="968" y="16"/>
                    <a:pt x="968" y="16"/>
                  </a:cubicBezTo>
                  <a:cubicBezTo>
                    <a:pt x="968" y="16"/>
                    <a:pt x="968" y="16"/>
                    <a:pt x="968" y="16"/>
                  </a:cubicBezTo>
                  <a:cubicBezTo>
                    <a:pt x="968" y="16"/>
                    <a:pt x="968" y="16"/>
                    <a:pt x="968" y="16"/>
                  </a:cubicBezTo>
                  <a:cubicBezTo>
                    <a:pt x="968" y="16"/>
                    <a:pt x="968" y="16"/>
                    <a:pt x="968" y="17"/>
                  </a:cubicBezTo>
                  <a:cubicBezTo>
                    <a:pt x="968" y="17"/>
                    <a:pt x="968" y="17"/>
                    <a:pt x="968" y="17"/>
                  </a:cubicBezTo>
                  <a:cubicBezTo>
                    <a:pt x="968" y="17"/>
                    <a:pt x="967" y="17"/>
                    <a:pt x="967" y="17"/>
                  </a:cubicBezTo>
                  <a:cubicBezTo>
                    <a:pt x="967" y="17"/>
                    <a:pt x="967" y="17"/>
                    <a:pt x="967" y="17"/>
                  </a:cubicBezTo>
                  <a:cubicBezTo>
                    <a:pt x="967" y="17"/>
                    <a:pt x="967" y="17"/>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5" y="18"/>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4" y="19"/>
                    <a:pt x="964" y="20"/>
                    <a:pt x="964" y="20"/>
                  </a:cubicBezTo>
                  <a:cubicBezTo>
                    <a:pt x="964" y="20"/>
                    <a:pt x="964" y="20"/>
                    <a:pt x="964" y="20"/>
                  </a:cubicBezTo>
                  <a:cubicBezTo>
                    <a:pt x="964" y="20"/>
                    <a:pt x="964" y="20"/>
                    <a:pt x="964" y="20"/>
                  </a:cubicBezTo>
                  <a:cubicBezTo>
                    <a:pt x="964" y="20"/>
                    <a:pt x="964" y="20"/>
                    <a:pt x="964" y="20"/>
                  </a:cubicBezTo>
                  <a:cubicBezTo>
                    <a:pt x="964" y="20"/>
                    <a:pt x="964" y="20"/>
                    <a:pt x="964" y="21"/>
                  </a:cubicBezTo>
                  <a:cubicBezTo>
                    <a:pt x="964" y="20"/>
                    <a:pt x="964" y="20"/>
                    <a:pt x="964" y="20"/>
                  </a:cubicBezTo>
                  <a:cubicBezTo>
                    <a:pt x="963" y="21"/>
                    <a:pt x="963" y="21"/>
                    <a:pt x="963" y="21"/>
                  </a:cubicBezTo>
                  <a:cubicBezTo>
                    <a:pt x="963" y="21"/>
                    <a:pt x="963" y="21"/>
                    <a:pt x="963" y="21"/>
                  </a:cubicBezTo>
                  <a:cubicBezTo>
                    <a:pt x="963" y="22"/>
                    <a:pt x="963" y="22"/>
                    <a:pt x="962" y="22"/>
                  </a:cubicBezTo>
                  <a:cubicBezTo>
                    <a:pt x="962" y="22"/>
                    <a:pt x="962" y="22"/>
                    <a:pt x="962" y="22"/>
                  </a:cubicBezTo>
                  <a:cubicBezTo>
                    <a:pt x="962" y="22"/>
                    <a:pt x="962" y="22"/>
                    <a:pt x="962" y="22"/>
                  </a:cubicBezTo>
                  <a:cubicBezTo>
                    <a:pt x="962" y="22"/>
                    <a:pt x="962" y="22"/>
                    <a:pt x="962" y="22"/>
                  </a:cubicBezTo>
                  <a:cubicBezTo>
                    <a:pt x="962" y="22"/>
                    <a:pt x="962" y="22"/>
                    <a:pt x="962" y="23"/>
                  </a:cubicBezTo>
                  <a:cubicBezTo>
                    <a:pt x="962" y="23"/>
                    <a:pt x="962" y="23"/>
                    <a:pt x="962" y="23"/>
                  </a:cubicBezTo>
                  <a:cubicBezTo>
                    <a:pt x="961" y="23"/>
                    <a:pt x="961" y="23"/>
                    <a:pt x="961" y="24"/>
                  </a:cubicBezTo>
                  <a:cubicBezTo>
                    <a:pt x="961" y="24"/>
                    <a:pt x="961" y="24"/>
                    <a:pt x="961" y="24"/>
                  </a:cubicBezTo>
                  <a:cubicBezTo>
                    <a:pt x="961" y="24"/>
                    <a:pt x="961" y="24"/>
                    <a:pt x="961" y="24"/>
                  </a:cubicBezTo>
                  <a:cubicBezTo>
                    <a:pt x="961" y="24"/>
                    <a:pt x="961" y="24"/>
                    <a:pt x="961" y="24"/>
                  </a:cubicBezTo>
                  <a:cubicBezTo>
                    <a:pt x="961" y="24"/>
                    <a:pt x="960" y="24"/>
                    <a:pt x="960" y="24"/>
                  </a:cubicBezTo>
                  <a:cubicBezTo>
                    <a:pt x="960" y="24"/>
                    <a:pt x="960" y="24"/>
                    <a:pt x="960" y="24"/>
                  </a:cubicBezTo>
                  <a:cubicBezTo>
                    <a:pt x="960" y="24"/>
                    <a:pt x="960" y="25"/>
                    <a:pt x="960" y="25"/>
                  </a:cubicBezTo>
                  <a:cubicBezTo>
                    <a:pt x="960" y="25"/>
                    <a:pt x="960" y="25"/>
                    <a:pt x="960" y="25"/>
                  </a:cubicBezTo>
                  <a:cubicBezTo>
                    <a:pt x="960" y="25"/>
                    <a:pt x="960" y="25"/>
                    <a:pt x="960" y="25"/>
                  </a:cubicBezTo>
                  <a:cubicBezTo>
                    <a:pt x="960" y="25"/>
                    <a:pt x="960" y="25"/>
                    <a:pt x="960" y="25"/>
                  </a:cubicBezTo>
                  <a:cubicBezTo>
                    <a:pt x="959" y="25"/>
                    <a:pt x="960" y="26"/>
                    <a:pt x="959" y="26"/>
                  </a:cubicBezTo>
                  <a:cubicBezTo>
                    <a:pt x="959" y="26"/>
                    <a:pt x="959" y="26"/>
                    <a:pt x="959" y="26"/>
                  </a:cubicBezTo>
                  <a:cubicBezTo>
                    <a:pt x="959" y="26"/>
                    <a:pt x="959" y="26"/>
                    <a:pt x="959" y="26"/>
                  </a:cubicBezTo>
                  <a:cubicBezTo>
                    <a:pt x="959" y="26"/>
                    <a:pt x="959" y="26"/>
                    <a:pt x="959" y="26"/>
                  </a:cubicBezTo>
                  <a:cubicBezTo>
                    <a:pt x="959" y="26"/>
                    <a:pt x="959" y="27"/>
                    <a:pt x="959" y="27"/>
                  </a:cubicBezTo>
                  <a:cubicBezTo>
                    <a:pt x="959" y="27"/>
                    <a:pt x="959" y="27"/>
                    <a:pt x="959" y="27"/>
                  </a:cubicBezTo>
                  <a:cubicBezTo>
                    <a:pt x="958" y="27"/>
                    <a:pt x="958" y="27"/>
                    <a:pt x="958" y="27"/>
                  </a:cubicBezTo>
                  <a:cubicBezTo>
                    <a:pt x="958" y="27"/>
                    <a:pt x="958" y="27"/>
                    <a:pt x="958" y="27"/>
                  </a:cubicBezTo>
                  <a:cubicBezTo>
                    <a:pt x="958" y="28"/>
                    <a:pt x="958" y="28"/>
                    <a:pt x="958" y="28"/>
                  </a:cubicBezTo>
                  <a:cubicBezTo>
                    <a:pt x="958" y="28"/>
                    <a:pt x="958" y="28"/>
                    <a:pt x="958" y="28"/>
                  </a:cubicBezTo>
                  <a:cubicBezTo>
                    <a:pt x="958" y="28"/>
                    <a:pt x="958" y="29"/>
                    <a:pt x="958" y="29"/>
                  </a:cubicBezTo>
                  <a:cubicBezTo>
                    <a:pt x="958" y="29"/>
                    <a:pt x="958" y="29"/>
                    <a:pt x="958" y="29"/>
                  </a:cubicBezTo>
                  <a:cubicBezTo>
                    <a:pt x="957" y="29"/>
                    <a:pt x="957" y="29"/>
                    <a:pt x="957" y="29"/>
                  </a:cubicBezTo>
                  <a:cubicBezTo>
                    <a:pt x="957" y="29"/>
                    <a:pt x="957" y="29"/>
                    <a:pt x="957" y="29"/>
                  </a:cubicBezTo>
                  <a:cubicBezTo>
                    <a:pt x="957" y="30"/>
                    <a:pt x="957" y="30"/>
                    <a:pt x="957" y="30"/>
                  </a:cubicBezTo>
                  <a:cubicBezTo>
                    <a:pt x="957" y="30"/>
                    <a:pt x="957" y="30"/>
                    <a:pt x="957" y="30"/>
                  </a:cubicBezTo>
                  <a:cubicBezTo>
                    <a:pt x="957" y="30"/>
                    <a:pt x="957" y="30"/>
                    <a:pt x="957" y="30"/>
                  </a:cubicBezTo>
                  <a:cubicBezTo>
                    <a:pt x="957" y="30"/>
                    <a:pt x="957" y="30"/>
                    <a:pt x="957" y="31"/>
                  </a:cubicBezTo>
                  <a:cubicBezTo>
                    <a:pt x="957" y="31"/>
                    <a:pt x="957" y="31"/>
                    <a:pt x="957" y="31"/>
                  </a:cubicBezTo>
                  <a:cubicBezTo>
                    <a:pt x="956" y="31"/>
                    <a:pt x="956" y="31"/>
                    <a:pt x="956" y="31"/>
                  </a:cubicBezTo>
                  <a:cubicBezTo>
                    <a:pt x="956" y="31"/>
                    <a:pt x="956" y="31"/>
                    <a:pt x="956" y="31"/>
                  </a:cubicBezTo>
                  <a:cubicBezTo>
                    <a:pt x="956" y="31"/>
                    <a:pt x="956" y="32"/>
                    <a:pt x="956" y="32"/>
                  </a:cubicBezTo>
                  <a:cubicBezTo>
                    <a:pt x="956" y="32"/>
                    <a:pt x="956" y="32"/>
                    <a:pt x="956" y="32"/>
                  </a:cubicBezTo>
                  <a:cubicBezTo>
                    <a:pt x="956" y="32"/>
                    <a:pt x="956" y="32"/>
                    <a:pt x="956" y="32"/>
                  </a:cubicBezTo>
                  <a:cubicBezTo>
                    <a:pt x="956" y="32"/>
                    <a:pt x="956" y="33"/>
                    <a:pt x="956" y="33"/>
                  </a:cubicBezTo>
                  <a:cubicBezTo>
                    <a:pt x="956" y="33"/>
                    <a:pt x="956" y="33"/>
                    <a:pt x="956" y="33"/>
                  </a:cubicBezTo>
                  <a:cubicBezTo>
                    <a:pt x="955" y="33"/>
                    <a:pt x="955" y="33"/>
                    <a:pt x="955" y="33"/>
                  </a:cubicBezTo>
                  <a:cubicBezTo>
                    <a:pt x="955" y="33"/>
                    <a:pt x="955" y="33"/>
                    <a:pt x="955" y="34"/>
                  </a:cubicBezTo>
                  <a:cubicBezTo>
                    <a:pt x="955" y="34"/>
                    <a:pt x="955" y="34"/>
                    <a:pt x="955" y="34"/>
                  </a:cubicBezTo>
                  <a:cubicBezTo>
                    <a:pt x="955" y="34"/>
                    <a:pt x="955" y="34"/>
                    <a:pt x="955" y="34"/>
                  </a:cubicBezTo>
                  <a:cubicBezTo>
                    <a:pt x="955" y="34"/>
                    <a:pt x="955" y="34"/>
                    <a:pt x="955" y="34"/>
                  </a:cubicBezTo>
                  <a:cubicBezTo>
                    <a:pt x="955" y="35"/>
                    <a:pt x="955" y="35"/>
                    <a:pt x="954" y="35"/>
                  </a:cubicBezTo>
                  <a:cubicBezTo>
                    <a:pt x="955" y="35"/>
                    <a:pt x="955" y="35"/>
                    <a:pt x="955" y="35"/>
                  </a:cubicBezTo>
                  <a:cubicBezTo>
                    <a:pt x="954" y="35"/>
                    <a:pt x="954" y="35"/>
                    <a:pt x="954" y="35"/>
                  </a:cubicBezTo>
                  <a:cubicBezTo>
                    <a:pt x="954" y="36"/>
                    <a:pt x="954" y="36"/>
                    <a:pt x="954" y="36"/>
                  </a:cubicBezTo>
                  <a:cubicBezTo>
                    <a:pt x="954" y="36"/>
                    <a:pt x="954" y="36"/>
                    <a:pt x="954" y="36"/>
                  </a:cubicBezTo>
                  <a:cubicBezTo>
                    <a:pt x="954" y="36"/>
                    <a:pt x="954" y="37"/>
                    <a:pt x="954" y="37"/>
                  </a:cubicBezTo>
                  <a:cubicBezTo>
                    <a:pt x="954" y="37"/>
                    <a:pt x="954" y="37"/>
                    <a:pt x="954" y="37"/>
                  </a:cubicBezTo>
                  <a:cubicBezTo>
                    <a:pt x="953" y="37"/>
                    <a:pt x="954" y="38"/>
                    <a:pt x="953" y="38"/>
                  </a:cubicBezTo>
                  <a:cubicBezTo>
                    <a:pt x="953" y="38"/>
                    <a:pt x="953" y="38"/>
                    <a:pt x="953" y="38"/>
                  </a:cubicBezTo>
                  <a:cubicBezTo>
                    <a:pt x="953" y="38"/>
                    <a:pt x="953" y="39"/>
                    <a:pt x="953" y="39"/>
                  </a:cubicBezTo>
                  <a:cubicBezTo>
                    <a:pt x="953" y="39"/>
                    <a:pt x="953" y="39"/>
                    <a:pt x="953" y="39"/>
                  </a:cubicBezTo>
                  <a:cubicBezTo>
                    <a:pt x="953" y="40"/>
                    <a:pt x="953" y="40"/>
                    <a:pt x="953" y="40"/>
                  </a:cubicBezTo>
                  <a:cubicBezTo>
                    <a:pt x="953" y="41"/>
                    <a:pt x="953" y="41"/>
                    <a:pt x="953" y="41"/>
                  </a:cubicBezTo>
                  <a:cubicBezTo>
                    <a:pt x="953" y="41"/>
                    <a:pt x="953" y="41"/>
                    <a:pt x="953" y="41"/>
                  </a:cubicBezTo>
                  <a:cubicBezTo>
                    <a:pt x="952" y="41"/>
                    <a:pt x="953" y="41"/>
                    <a:pt x="952" y="42"/>
                  </a:cubicBezTo>
                  <a:cubicBezTo>
                    <a:pt x="952" y="42"/>
                    <a:pt x="952" y="42"/>
                    <a:pt x="952" y="42"/>
                  </a:cubicBezTo>
                  <a:cubicBezTo>
                    <a:pt x="952" y="42"/>
                    <a:pt x="952" y="43"/>
                    <a:pt x="952" y="43"/>
                  </a:cubicBezTo>
                  <a:cubicBezTo>
                    <a:pt x="952" y="43"/>
                    <a:pt x="952" y="43"/>
                    <a:pt x="952" y="43"/>
                  </a:cubicBezTo>
                  <a:cubicBezTo>
                    <a:pt x="952" y="43"/>
                    <a:pt x="952" y="43"/>
                    <a:pt x="952" y="43"/>
                  </a:cubicBezTo>
                  <a:cubicBezTo>
                    <a:pt x="952" y="44"/>
                    <a:pt x="952" y="44"/>
                    <a:pt x="952" y="45"/>
                  </a:cubicBezTo>
                  <a:cubicBezTo>
                    <a:pt x="952" y="45"/>
                    <a:pt x="952" y="45"/>
                    <a:pt x="952" y="45"/>
                  </a:cubicBezTo>
                  <a:cubicBezTo>
                    <a:pt x="951" y="46"/>
                    <a:pt x="952" y="46"/>
                    <a:pt x="951" y="47"/>
                  </a:cubicBezTo>
                  <a:cubicBezTo>
                    <a:pt x="951" y="47"/>
                    <a:pt x="951" y="47"/>
                    <a:pt x="951" y="48"/>
                  </a:cubicBezTo>
                  <a:cubicBezTo>
                    <a:pt x="951" y="48"/>
                    <a:pt x="951" y="49"/>
                    <a:pt x="951" y="50"/>
                  </a:cubicBezTo>
                  <a:cubicBezTo>
                    <a:pt x="951" y="50"/>
                    <a:pt x="951" y="50"/>
                    <a:pt x="951" y="50"/>
                  </a:cubicBezTo>
                  <a:cubicBezTo>
                    <a:pt x="951" y="54"/>
                    <a:pt x="951" y="58"/>
                    <a:pt x="951" y="62"/>
                  </a:cubicBezTo>
                  <a:cubicBezTo>
                    <a:pt x="951" y="62"/>
                    <a:pt x="951" y="63"/>
                    <a:pt x="951" y="63"/>
                  </a:cubicBezTo>
                  <a:cubicBezTo>
                    <a:pt x="951" y="63"/>
                    <a:pt x="951" y="64"/>
                    <a:pt x="951" y="65"/>
                  </a:cubicBezTo>
                  <a:cubicBezTo>
                    <a:pt x="951" y="65"/>
                    <a:pt x="951" y="65"/>
                    <a:pt x="951" y="66"/>
                  </a:cubicBezTo>
                  <a:cubicBezTo>
                    <a:pt x="952" y="66"/>
                    <a:pt x="951" y="67"/>
                    <a:pt x="952" y="67"/>
                  </a:cubicBezTo>
                  <a:cubicBezTo>
                    <a:pt x="952" y="67"/>
                    <a:pt x="952" y="67"/>
                    <a:pt x="952" y="67"/>
                  </a:cubicBezTo>
                  <a:cubicBezTo>
                    <a:pt x="952" y="68"/>
                    <a:pt x="952" y="68"/>
                    <a:pt x="952" y="68"/>
                  </a:cubicBezTo>
                  <a:cubicBezTo>
                    <a:pt x="952" y="68"/>
                    <a:pt x="952" y="69"/>
                    <a:pt x="952" y="69"/>
                  </a:cubicBezTo>
                  <a:cubicBezTo>
                    <a:pt x="952" y="69"/>
                    <a:pt x="952" y="69"/>
                    <a:pt x="952" y="69"/>
                  </a:cubicBezTo>
                  <a:cubicBezTo>
                    <a:pt x="952" y="69"/>
                    <a:pt x="952" y="69"/>
                    <a:pt x="952" y="69"/>
                  </a:cubicBezTo>
                  <a:cubicBezTo>
                    <a:pt x="952" y="70"/>
                    <a:pt x="952" y="70"/>
                    <a:pt x="952" y="71"/>
                  </a:cubicBezTo>
                  <a:cubicBezTo>
                    <a:pt x="952" y="71"/>
                    <a:pt x="952" y="71"/>
                    <a:pt x="952" y="71"/>
                  </a:cubicBezTo>
                  <a:cubicBezTo>
                    <a:pt x="952" y="71"/>
                    <a:pt x="952" y="71"/>
                    <a:pt x="952" y="71"/>
                  </a:cubicBezTo>
                  <a:cubicBezTo>
                    <a:pt x="953" y="71"/>
                    <a:pt x="952" y="72"/>
                    <a:pt x="953" y="72"/>
                  </a:cubicBezTo>
                  <a:cubicBezTo>
                    <a:pt x="953" y="72"/>
                    <a:pt x="953" y="72"/>
                    <a:pt x="953" y="72"/>
                  </a:cubicBezTo>
                  <a:cubicBezTo>
                    <a:pt x="953" y="72"/>
                    <a:pt x="953" y="73"/>
                    <a:pt x="953" y="73"/>
                  </a:cubicBezTo>
                  <a:cubicBezTo>
                    <a:pt x="953" y="73"/>
                    <a:pt x="953" y="73"/>
                    <a:pt x="953" y="73"/>
                  </a:cubicBezTo>
                  <a:cubicBezTo>
                    <a:pt x="953" y="73"/>
                    <a:pt x="953" y="74"/>
                    <a:pt x="953" y="74"/>
                  </a:cubicBezTo>
                  <a:cubicBezTo>
                    <a:pt x="953" y="74"/>
                    <a:pt x="953" y="74"/>
                    <a:pt x="953" y="74"/>
                  </a:cubicBezTo>
                  <a:cubicBezTo>
                    <a:pt x="954" y="75"/>
                    <a:pt x="954" y="75"/>
                    <a:pt x="954" y="75"/>
                  </a:cubicBezTo>
                  <a:cubicBezTo>
                    <a:pt x="954" y="75"/>
                    <a:pt x="954" y="75"/>
                    <a:pt x="954" y="75"/>
                  </a:cubicBezTo>
                  <a:cubicBezTo>
                    <a:pt x="954" y="76"/>
                    <a:pt x="954" y="76"/>
                    <a:pt x="954" y="76"/>
                  </a:cubicBezTo>
                  <a:cubicBezTo>
                    <a:pt x="954" y="76"/>
                    <a:pt x="954" y="76"/>
                    <a:pt x="954" y="76"/>
                  </a:cubicBezTo>
                  <a:cubicBezTo>
                    <a:pt x="954" y="76"/>
                    <a:pt x="954" y="77"/>
                    <a:pt x="954" y="77"/>
                  </a:cubicBezTo>
                  <a:cubicBezTo>
                    <a:pt x="954" y="77"/>
                    <a:pt x="954" y="77"/>
                    <a:pt x="954" y="77"/>
                  </a:cubicBezTo>
                  <a:cubicBezTo>
                    <a:pt x="955" y="77"/>
                    <a:pt x="955" y="78"/>
                    <a:pt x="955" y="78"/>
                  </a:cubicBezTo>
                  <a:cubicBezTo>
                    <a:pt x="955" y="78"/>
                    <a:pt x="955" y="78"/>
                    <a:pt x="955" y="78"/>
                  </a:cubicBezTo>
                  <a:cubicBezTo>
                    <a:pt x="955" y="78"/>
                    <a:pt x="955" y="78"/>
                    <a:pt x="955" y="79"/>
                  </a:cubicBezTo>
                  <a:cubicBezTo>
                    <a:pt x="955" y="79"/>
                    <a:pt x="955" y="79"/>
                    <a:pt x="955" y="79"/>
                  </a:cubicBezTo>
                  <a:cubicBezTo>
                    <a:pt x="955" y="79"/>
                    <a:pt x="955" y="79"/>
                    <a:pt x="955" y="79"/>
                  </a:cubicBezTo>
                  <a:cubicBezTo>
                    <a:pt x="955" y="79"/>
                    <a:pt x="955" y="79"/>
                    <a:pt x="956" y="80"/>
                  </a:cubicBezTo>
                  <a:cubicBezTo>
                    <a:pt x="956" y="80"/>
                    <a:pt x="956" y="80"/>
                    <a:pt x="956" y="80"/>
                  </a:cubicBezTo>
                  <a:cubicBezTo>
                    <a:pt x="956" y="80"/>
                    <a:pt x="956" y="80"/>
                    <a:pt x="956" y="80"/>
                  </a:cubicBezTo>
                  <a:cubicBezTo>
                    <a:pt x="956" y="80"/>
                    <a:pt x="956" y="80"/>
                    <a:pt x="956" y="80"/>
                  </a:cubicBezTo>
                  <a:cubicBezTo>
                    <a:pt x="956" y="80"/>
                    <a:pt x="956" y="81"/>
                    <a:pt x="956" y="81"/>
                  </a:cubicBezTo>
                  <a:cubicBezTo>
                    <a:pt x="956" y="81"/>
                    <a:pt x="956" y="81"/>
                    <a:pt x="956" y="81"/>
                  </a:cubicBezTo>
                  <a:cubicBezTo>
                    <a:pt x="956" y="81"/>
                    <a:pt x="956" y="81"/>
                    <a:pt x="957" y="82"/>
                  </a:cubicBezTo>
                  <a:cubicBezTo>
                    <a:pt x="957" y="82"/>
                    <a:pt x="957" y="82"/>
                    <a:pt x="957" y="82"/>
                  </a:cubicBezTo>
                  <a:cubicBezTo>
                    <a:pt x="957" y="82"/>
                    <a:pt x="957" y="82"/>
                    <a:pt x="957" y="82"/>
                  </a:cubicBezTo>
                  <a:cubicBezTo>
                    <a:pt x="957" y="82"/>
                    <a:pt x="957" y="82"/>
                    <a:pt x="957" y="82"/>
                  </a:cubicBezTo>
                  <a:cubicBezTo>
                    <a:pt x="957" y="82"/>
                    <a:pt x="957" y="82"/>
                    <a:pt x="957" y="82"/>
                  </a:cubicBezTo>
                  <a:cubicBezTo>
                    <a:pt x="957" y="82"/>
                    <a:pt x="957" y="83"/>
                    <a:pt x="957" y="83"/>
                  </a:cubicBezTo>
                  <a:cubicBezTo>
                    <a:pt x="957" y="83"/>
                    <a:pt x="957" y="83"/>
                    <a:pt x="957" y="83"/>
                  </a:cubicBezTo>
                  <a:cubicBezTo>
                    <a:pt x="957" y="83"/>
                    <a:pt x="957" y="83"/>
                    <a:pt x="958" y="83"/>
                  </a:cubicBezTo>
                  <a:cubicBezTo>
                    <a:pt x="958" y="83"/>
                    <a:pt x="958" y="83"/>
                    <a:pt x="958" y="83"/>
                  </a:cubicBezTo>
                  <a:cubicBezTo>
                    <a:pt x="958" y="84"/>
                    <a:pt x="958" y="84"/>
                    <a:pt x="958" y="84"/>
                  </a:cubicBezTo>
                  <a:cubicBezTo>
                    <a:pt x="958" y="84"/>
                    <a:pt x="958" y="84"/>
                    <a:pt x="958" y="84"/>
                  </a:cubicBezTo>
                  <a:cubicBezTo>
                    <a:pt x="958" y="84"/>
                    <a:pt x="958" y="84"/>
                    <a:pt x="958" y="84"/>
                  </a:cubicBezTo>
                  <a:cubicBezTo>
                    <a:pt x="958" y="84"/>
                    <a:pt x="958" y="84"/>
                    <a:pt x="958" y="84"/>
                  </a:cubicBezTo>
                  <a:cubicBezTo>
                    <a:pt x="958" y="85"/>
                    <a:pt x="958" y="85"/>
                    <a:pt x="959" y="85"/>
                  </a:cubicBezTo>
                  <a:cubicBezTo>
                    <a:pt x="959" y="85"/>
                    <a:pt x="959" y="85"/>
                    <a:pt x="959" y="85"/>
                  </a:cubicBezTo>
                  <a:cubicBezTo>
                    <a:pt x="959" y="85"/>
                    <a:pt x="959" y="85"/>
                    <a:pt x="959" y="86"/>
                  </a:cubicBezTo>
                  <a:cubicBezTo>
                    <a:pt x="959" y="86"/>
                    <a:pt x="959" y="86"/>
                    <a:pt x="959" y="86"/>
                  </a:cubicBezTo>
                  <a:cubicBezTo>
                    <a:pt x="959" y="86"/>
                    <a:pt x="959" y="86"/>
                    <a:pt x="959" y="86"/>
                  </a:cubicBezTo>
                  <a:cubicBezTo>
                    <a:pt x="959" y="86"/>
                    <a:pt x="959" y="86"/>
                    <a:pt x="959" y="86"/>
                  </a:cubicBezTo>
                  <a:cubicBezTo>
                    <a:pt x="959" y="86"/>
                    <a:pt x="960" y="86"/>
                    <a:pt x="960" y="87"/>
                  </a:cubicBezTo>
                  <a:cubicBezTo>
                    <a:pt x="960" y="87"/>
                    <a:pt x="960" y="87"/>
                    <a:pt x="960" y="87"/>
                  </a:cubicBezTo>
                  <a:cubicBezTo>
                    <a:pt x="960" y="87"/>
                    <a:pt x="960" y="87"/>
                    <a:pt x="960" y="87"/>
                  </a:cubicBezTo>
                  <a:cubicBezTo>
                    <a:pt x="960" y="87"/>
                    <a:pt x="960" y="87"/>
                    <a:pt x="960" y="87"/>
                  </a:cubicBezTo>
                  <a:cubicBezTo>
                    <a:pt x="960" y="87"/>
                    <a:pt x="960" y="87"/>
                    <a:pt x="960" y="88"/>
                  </a:cubicBezTo>
                  <a:cubicBezTo>
                    <a:pt x="960" y="87"/>
                    <a:pt x="960" y="87"/>
                    <a:pt x="960" y="87"/>
                  </a:cubicBezTo>
                  <a:cubicBezTo>
                    <a:pt x="960" y="88"/>
                    <a:pt x="961" y="88"/>
                    <a:pt x="961" y="88"/>
                  </a:cubicBezTo>
                  <a:cubicBezTo>
                    <a:pt x="961" y="88"/>
                    <a:pt x="961" y="88"/>
                    <a:pt x="961" y="88"/>
                  </a:cubicBezTo>
                  <a:cubicBezTo>
                    <a:pt x="961" y="88"/>
                    <a:pt x="961" y="88"/>
                    <a:pt x="961" y="88"/>
                  </a:cubicBezTo>
                  <a:cubicBezTo>
                    <a:pt x="961" y="88"/>
                    <a:pt x="961" y="88"/>
                    <a:pt x="961" y="88"/>
                  </a:cubicBezTo>
                  <a:cubicBezTo>
                    <a:pt x="961" y="89"/>
                    <a:pt x="961" y="89"/>
                    <a:pt x="962" y="89"/>
                  </a:cubicBezTo>
                  <a:cubicBezTo>
                    <a:pt x="962" y="89"/>
                    <a:pt x="962" y="89"/>
                    <a:pt x="962" y="89"/>
                  </a:cubicBezTo>
                  <a:cubicBezTo>
                    <a:pt x="962" y="89"/>
                    <a:pt x="962" y="90"/>
                    <a:pt x="962" y="90"/>
                  </a:cubicBezTo>
                  <a:cubicBezTo>
                    <a:pt x="962" y="90"/>
                    <a:pt x="962" y="90"/>
                    <a:pt x="962" y="90"/>
                  </a:cubicBezTo>
                  <a:cubicBezTo>
                    <a:pt x="962" y="90"/>
                    <a:pt x="962" y="90"/>
                    <a:pt x="963" y="90"/>
                  </a:cubicBezTo>
                  <a:cubicBezTo>
                    <a:pt x="962" y="90"/>
                    <a:pt x="962" y="90"/>
                    <a:pt x="962" y="90"/>
                  </a:cubicBezTo>
                  <a:cubicBezTo>
                    <a:pt x="963" y="90"/>
                    <a:pt x="963" y="90"/>
                    <a:pt x="963" y="90"/>
                  </a:cubicBezTo>
                  <a:cubicBezTo>
                    <a:pt x="963" y="90"/>
                    <a:pt x="963" y="90"/>
                    <a:pt x="963" y="90"/>
                  </a:cubicBezTo>
                  <a:cubicBezTo>
                    <a:pt x="963" y="90"/>
                    <a:pt x="963" y="91"/>
                    <a:pt x="963" y="91"/>
                  </a:cubicBezTo>
                  <a:cubicBezTo>
                    <a:pt x="963" y="91"/>
                    <a:pt x="963" y="91"/>
                    <a:pt x="963" y="91"/>
                  </a:cubicBezTo>
                  <a:cubicBezTo>
                    <a:pt x="963" y="91"/>
                    <a:pt x="963" y="91"/>
                    <a:pt x="964" y="91"/>
                  </a:cubicBezTo>
                  <a:cubicBezTo>
                    <a:pt x="964" y="91"/>
                    <a:pt x="964" y="91"/>
                    <a:pt x="964" y="91"/>
                  </a:cubicBezTo>
                  <a:cubicBezTo>
                    <a:pt x="964" y="91"/>
                    <a:pt x="964" y="91"/>
                    <a:pt x="964" y="91"/>
                  </a:cubicBezTo>
                  <a:cubicBezTo>
                    <a:pt x="964" y="91"/>
                    <a:pt x="964" y="91"/>
                    <a:pt x="964" y="91"/>
                  </a:cubicBezTo>
                  <a:cubicBezTo>
                    <a:pt x="964" y="92"/>
                    <a:pt x="964" y="92"/>
                    <a:pt x="964" y="92"/>
                  </a:cubicBezTo>
                  <a:cubicBezTo>
                    <a:pt x="964" y="92"/>
                    <a:pt x="964" y="92"/>
                    <a:pt x="964" y="92"/>
                  </a:cubicBezTo>
                  <a:cubicBezTo>
                    <a:pt x="964" y="92"/>
                    <a:pt x="964" y="92"/>
                    <a:pt x="965" y="92"/>
                  </a:cubicBezTo>
                  <a:cubicBezTo>
                    <a:pt x="965" y="92"/>
                    <a:pt x="965" y="92"/>
                    <a:pt x="965" y="92"/>
                  </a:cubicBezTo>
                  <a:cubicBezTo>
                    <a:pt x="965" y="92"/>
                    <a:pt x="965" y="92"/>
                    <a:pt x="965" y="92"/>
                  </a:cubicBezTo>
                  <a:cubicBezTo>
                    <a:pt x="965" y="92"/>
                    <a:pt x="965" y="92"/>
                    <a:pt x="965" y="92"/>
                  </a:cubicBezTo>
                  <a:cubicBezTo>
                    <a:pt x="965" y="93"/>
                    <a:pt x="965" y="93"/>
                    <a:pt x="965" y="93"/>
                  </a:cubicBezTo>
                  <a:cubicBezTo>
                    <a:pt x="965" y="93"/>
                    <a:pt x="965" y="93"/>
                    <a:pt x="965" y="93"/>
                  </a:cubicBezTo>
                  <a:cubicBezTo>
                    <a:pt x="965" y="93"/>
                    <a:pt x="966" y="93"/>
                    <a:pt x="966" y="94"/>
                  </a:cubicBezTo>
                  <a:cubicBezTo>
                    <a:pt x="966" y="94"/>
                    <a:pt x="966" y="94"/>
                    <a:pt x="966" y="94"/>
                  </a:cubicBezTo>
                  <a:cubicBezTo>
                    <a:pt x="966"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5"/>
                    <a:pt x="968" y="95"/>
                    <a:pt x="968" y="95"/>
                  </a:cubicBezTo>
                  <a:cubicBezTo>
                    <a:pt x="968" y="95"/>
                    <a:pt x="968" y="95"/>
                    <a:pt x="968" y="95"/>
                  </a:cubicBezTo>
                  <a:cubicBezTo>
                    <a:pt x="968" y="95"/>
                    <a:pt x="968" y="95"/>
                    <a:pt x="968" y="95"/>
                  </a:cubicBezTo>
                  <a:cubicBezTo>
                    <a:pt x="968" y="95"/>
                    <a:pt x="968" y="95"/>
                    <a:pt x="968" y="95"/>
                  </a:cubicBezTo>
                  <a:cubicBezTo>
                    <a:pt x="969" y="96"/>
                    <a:pt x="969" y="96"/>
                    <a:pt x="969" y="96"/>
                  </a:cubicBezTo>
                  <a:cubicBezTo>
                    <a:pt x="969" y="96"/>
                    <a:pt x="969" y="96"/>
                    <a:pt x="969" y="96"/>
                  </a:cubicBezTo>
                  <a:cubicBezTo>
                    <a:pt x="970" y="96"/>
                    <a:pt x="970" y="96"/>
                    <a:pt x="971" y="97"/>
                  </a:cubicBezTo>
                  <a:cubicBezTo>
                    <a:pt x="970" y="97"/>
                    <a:pt x="970" y="97"/>
                    <a:pt x="970" y="97"/>
                  </a:cubicBezTo>
                  <a:cubicBezTo>
                    <a:pt x="971" y="97"/>
                    <a:pt x="971" y="97"/>
                    <a:pt x="971" y="97"/>
                  </a:cubicBezTo>
                  <a:cubicBezTo>
                    <a:pt x="971" y="97"/>
                    <a:pt x="971" y="97"/>
                    <a:pt x="971" y="97"/>
                  </a:cubicBezTo>
                  <a:cubicBezTo>
                    <a:pt x="971" y="97"/>
                    <a:pt x="971" y="97"/>
                    <a:pt x="972" y="97"/>
                  </a:cubicBezTo>
                  <a:cubicBezTo>
                    <a:pt x="972" y="97"/>
                    <a:pt x="972" y="97"/>
                    <a:pt x="972" y="97"/>
                  </a:cubicBezTo>
                  <a:cubicBezTo>
                    <a:pt x="972" y="98"/>
                    <a:pt x="972" y="97"/>
                    <a:pt x="972" y="98"/>
                  </a:cubicBezTo>
                  <a:cubicBezTo>
                    <a:pt x="972" y="98"/>
                    <a:pt x="972" y="98"/>
                    <a:pt x="972" y="98"/>
                  </a:cubicBezTo>
                  <a:cubicBezTo>
                    <a:pt x="972" y="98"/>
                    <a:pt x="973" y="98"/>
                    <a:pt x="973" y="98"/>
                  </a:cubicBezTo>
                  <a:cubicBezTo>
                    <a:pt x="973" y="98"/>
                    <a:pt x="973" y="98"/>
                    <a:pt x="973" y="98"/>
                  </a:cubicBezTo>
                  <a:cubicBezTo>
                    <a:pt x="973" y="98"/>
                    <a:pt x="973" y="98"/>
                    <a:pt x="974" y="98"/>
                  </a:cubicBezTo>
                  <a:cubicBezTo>
                    <a:pt x="974" y="98"/>
                    <a:pt x="974" y="98"/>
                    <a:pt x="974" y="98"/>
                  </a:cubicBezTo>
                  <a:cubicBezTo>
                    <a:pt x="974" y="99"/>
                    <a:pt x="974" y="99"/>
                    <a:pt x="974" y="99"/>
                  </a:cubicBezTo>
                  <a:cubicBezTo>
                    <a:pt x="974" y="99"/>
                    <a:pt x="974" y="99"/>
                    <a:pt x="974" y="99"/>
                  </a:cubicBezTo>
                  <a:cubicBezTo>
                    <a:pt x="974" y="99"/>
                    <a:pt x="975" y="99"/>
                    <a:pt x="975" y="99"/>
                  </a:cubicBezTo>
                  <a:cubicBezTo>
                    <a:pt x="975" y="99"/>
                    <a:pt x="975" y="99"/>
                    <a:pt x="975" y="99"/>
                  </a:cubicBezTo>
                  <a:cubicBezTo>
                    <a:pt x="975" y="99"/>
                    <a:pt x="975" y="99"/>
                    <a:pt x="976" y="99"/>
                  </a:cubicBezTo>
                  <a:cubicBezTo>
                    <a:pt x="976" y="99"/>
                    <a:pt x="976" y="99"/>
                    <a:pt x="976" y="99"/>
                  </a:cubicBezTo>
                  <a:cubicBezTo>
                    <a:pt x="976" y="100"/>
                    <a:pt x="976" y="100"/>
                    <a:pt x="977" y="100"/>
                  </a:cubicBezTo>
                  <a:cubicBezTo>
                    <a:pt x="977" y="100"/>
                    <a:pt x="977" y="100"/>
                    <a:pt x="977" y="100"/>
                  </a:cubicBezTo>
                  <a:cubicBezTo>
                    <a:pt x="977" y="100"/>
                    <a:pt x="977" y="100"/>
                    <a:pt x="977" y="100"/>
                  </a:cubicBezTo>
                  <a:cubicBezTo>
                    <a:pt x="977" y="100"/>
                    <a:pt x="977" y="100"/>
                    <a:pt x="977" y="100"/>
                  </a:cubicBezTo>
                  <a:cubicBezTo>
                    <a:pt x="977" y="100"/>
                    <a:pt x="977" y="100"/>
                    <a:pt x="977" y="100"/>
                  </a:cubicBezTo>
                  <a:cubicBezTo>
                    <a:pt x="978" y="100"/>
                    <a:pt x="978" y="100"/>
                    <a:pt x="978" y="100"/>
                  </a:cubicBezTo>
                  <a:cubicBezTo>
                    <a:pt x="978" y="100"/>
                    <a:pt x="978" y="100"/>
                    <a:pt x="978" y="100"/>
                  </a:cubicBezTo>
                  <a:cubicBezTo>
                    <a:pt x="978" y="100"/>
                    <a:pt x="978" y="100"/>
                    <a:pt x="978" y="100"/>
                  </a:cubicBezTo>
                  <a:cubicBezTo>
                    <a:pt x="979" y="101"/>
                    <a:pt x="979" y="101"/>
                    <a:pt x="979" y="101"/>
                  </a:cubicBezTo>
                  <a:cubicBezTo>
                    <a:pt x="979" y="101"/>
                    <a:pt x="979" y="101"/>
                    <a:pt x="979" y="101"/>
                  </a:cubicBezTo>
                  <a:cubicBezTo>
                    <a:pt x="980" y="101"/>
                    <a:pt x="980" y="101"/>
                    <a:pt x="980" y="101"/>
                  </a:cubicBezTo>
                  <a:cubicBezTo>
                    <a:pt x="980" y="101"/>
                    <a:pt x="980" y="101"/>
                    <a:pt x="980" y="101"/>
                  </a:cubicBezTo>
                  <a:cubicBezTo>
                    <a:pt x="980" y="101"/>
                    <a:pt x="980" y="101"/>
                    <a:pt x="980" y="101"/>
                  </a:cubicBezTo>
                  <a:cubicBezTo>
                    <a:pt x="981" y="101"/>
                    <a:pt x="981" y="101"/>
                    <a:pt x="981" y="101"/>
                  </a:cubicBezTo>
                  <a:cubicBezTo>
                    <a:pt x="981" y="101"/>
                    <a:pt x="981" y="101"/>
                    <a:pt x="982" y="102"/>
                  </a:cubicBezTo>
                  <a:cubicBezTo>
                    <a:pt x="982" y="101"/>
                    <a:pt x="982" y="101"/>
                    <a:pt x="982" y="101"/>
                  </a:cubicBezTo>
                  <a:cubicBezTo>
                    <a:pt x="982" y="102"/>
                    <a:pt x="982" y="102"/>
                    <a:pt x="983" y="102"/>
                  </a:cubicBezTo>
                  <a:cubicBezTo>
                    <a:pt x="983" y="102"/>
                    <a:pt x="983" y="102"/>
                    <a:pt x="983" y="102"/>
                  </a:cubicBezTo>
                  <a:cubicBezTo>
                    <a:pt x="983" y="102"/>
                    <a:pt x="983" y="102"/>
                    <a:pt x="983" y="102"/>
                  </a:cubicBezTo>
                  <a:cubicBezTo>
                    <a:pt x="983" y="102"/>
                    <a:pt x="984" y="102"/>
                    <a:pt x="984" y="102"/>
                  </a:cubicBezTo>
                  <a:cubicBezTo>
                    <a:pt x="985" y="102"/>
                    <a:pt x="985" y="102"/>
                    <a:pt x="985" y="102"/>
                  </a:cubicBezTo>
                  <a:cubicBezTo>
                    <a:pt x="985" y="102"/>
                    <a:pt x="985" y="102"/>
                    <a:pt x="985" y="102"/>
                  </a:cubicBezTo>
                  <a:cubicBezTo>
                    <a:pt x="985" y="103"/>
                    <a:pt x="986" y="102"/>
                    <a:pt x="986" y="103"/>
                  </a:cubicBezTo>
                  <a:cubicBezTo>
                    <a:pt x="986" y="102"/>
                    <a:pt x="986" y="102"/>
                    <a:pt x="986" y="102"/>
                  </a:cubicBezTo>
                  <a:cubicBezTo>
                    <a:pt x="986" y="103"/>
                    <a:pt x="986" y="103"/>
                    <a:pt x="986" y="103"/>
                  </a:cubicBezTo>
                  <a:cubicBezTo>
                    <a:pt x="987" y="103"/>
                    <a:pt x="988" y="103"/>
                    <a:pt x="989" y="103"/>
                  </a:cubicBezTo>
                  <a:cubicBezTo>
                    <a:pt x="989" y="103"/>
                    <a:pt x="989" y="103"/>
                    <a:pt x="989" y="103"/>
                  </a:cubicBezTo>
                  <a:cubicBezTo>
                    <a:pt x="991" y="103"/>
                    <a:pt x="992" y="103"/>
                    <a:pt x="993" y="103"/>
                  </a:cubicBezTo>
                  <a:cubicBezTo>
                    <a:pt x="995" y="103"/>
                    <a:pt x="996" y="103"/>
                    <a:pt x="997" y="103"/>
                  </a:cubicBezTo>
                  <a:cubicBezTo>
                    <a:pt x="999" y="103"/>
                    <a:pt x="1000" y="103"/>
                    <a:pt x="1002" y="103"/>
                  </a:cubicBezTo>
                  <a:cubicBezTo>
                    <a:pt x="1002" y="103"/>
                    <a:pt x="1002" y="103"/>
                    <a:pt x="1003" y="103"/>
                  </a:cubicBezTo>
                  <a:cubicBezTo>
                    <a:pt x="1004" y="102"/>
                    <a:pt x="1004" y="103"/>
                    <a:pt x="1005" y="103"/>
                  </a:cubicBezTo>
                  <a:cubicBezTo>
                    <a:pt x="1005" y="102"/>
                    <a:pt x="1005" y="102"/>
                    <a:pt x="1005" y="102"/>
                  </a:cubicBezTo>
                  <a:cubicBezTo>
                    <a:pt x="1006" y="103"/>
                    <a:pt x="1006" y="103"/>
                    <a:pt x="1006" y="103"/>
                  </a:cubicBezTo>
                  <a:cubicBezTo>
                    <a:pt x="1006" y="102"/>
                    <a:pt x="1007" y="103"/>
                    <a:pt x="1007" y="102"/>
                  </a:cubicBezTo>
                  <a:cubicBezTo>
                    <a:pt x="1007" y="102"/>
                    <a:pt x="1007" y="102"/>
                    <a:pt x="1007" y="102"/>
                  </a:cubicBezTo>
                  <a:cubicBezTo>
                    <a:pt x="1008" y="102"/>
                    <a:pt x="1008" y="102"/>
                    <a:pt x="1008" y="102"/>
                  </a:cubicBezTo>
                  <a:cubicBezTo>
                    <a:pt x="1008" y="102"/>
                    <a:pt x="1009" y="102"/>
                    <a:pt x="1009" y="102"/>
                  </a:cubicBezTo>
                  <a:cubicBezTo>
                    <a:pt x="1009" y="102"/>
                    <a:pt x="1009" y="102"/>
                    <a:pt x="1009" y="102"/>
                  </a:cubicBezTo>
                  <a:cubicBezTo>
                    <a:pt x="1009" y="102"/>
                    <a:pt x="1009" y="102"/>
                    <a:pt x="1009" y="102"/>
                  </a:cubicBezTo>
                  <a:cubicBezTo>
                    <a:pt x="1010" y="102"/>
                    <a:pt x="1010" y="102"/>
                    <a:pt x="1011" y="102"/>
                  </a:cubicBezTo>
                  <a:cubicBezTo>
                    <a:pt x="1011" y="101"/>
                    <a:pt x="1011" y="101"/>
                    <a:pt x="1011" y="101"/>
                  </a:cubicBezTo>
                  <a:cubicBezTo>
                    <a:pt x="1011" y="101"/>
                    <a:pt x="1011" y="101"/>
                    <a:pt x="1011" y="101"/>
                  </a:cubicBezTo>
                  <a:cubicBezTo>
                    <a:pt x="1011" y="101"/>
                    <a:pt x="1012" y="101"/>
                    <a:pt x="1012" y="101"/>
                  </a:cubicBezTo>
                  <a:cubicBezTo>
                    <a:pt x="1012" y="101"/>
                    <a:pt x="1012" y="101"/>
                    <a:pt x="1012" y="101"/>
                  </a:cubicBezTo>
                  <a:cubicBezTo>
                    <a:pt x="1013" y="101"/>
                    <a:pt x="1013" y="101"/>
                    <a:pt x="1013" y="101"/>
                  </a:cubicBezTo>
                  <a:cubicBezTo>
                    <a:pt x="1013" y="101"/>
                    <a:pt x="1013" y="101"/>
                    <a:pt x="1013" y="101"/>
                  </a:cubicBezTo>
                  <a:cubicBezTo>
                    <a:pt x="1013" y="101"/>
                    <a:pt x="1013" y="101"/>
                    <a:pt x="1013" y="101"/>
                  </a:cubicBezTo>
                  <a:cubicBezTo>
                    <a:pt x="1014" y="101"/>
                    <a:pt x="1014" y="101"/>
                    <a:pt x="1014" y="101"/>
                  </a:cubicBezTo>
                  <a:cubicBezTo>
                    <a:pt x="1014" y="100"/>
                    <a:pt x="1014" y="100"/>
                    <a:pt x="1014" y="100"/>
                  </a:cubicBezTo>
                  <a:cubicBezTo>
                    <a:pt x="1015" y="100"/>
                    <a:pt x="1015" y="100"/>
                    <a:pt x="1015" y="100"/>
                  </a:cubicBezTo>
                  <a:cubicBezTo>
                    <a:pt x="1015" y="100"/>
                    <a:pt x="1015" y="100"/>
                    <a:pt x="1015" y="100"/>
                  </a:cubicBezTo>
                  <a:cubicBezTo>
                    <a:pt x="1015" y="100"/>
                    <a:pt x="1015" y="100"/>
                    <a:pt x="1015" y="100"/>
                  </a:cubicBezTo>
                  <a:cubicBezTo>
                    <a:pt x="1016" y="100"/>
                    <a:pt x="1016" y="100"/>
                    <a:pt x="1016" y="100"/>
                  </a:cubicBezTo>
                  <a:cubicBezTo>
                    <a:pt x="1016" y="100"/>
                    <a:pt x="1016" y="100"/>
                    <a:pt x="1016" y="100"/>
                  </a:cubicBezTo>
                  <a:cubicBezTo>
                    <a:pt x="1016" y="100"/>
                    <a:pt x="1016" y="100"/>
                    <a:pt x="1016" y="100"/>
                  </a:cubicBezTo>
                  <a:cubicBezTo>
                    <a:pt x="1017" y="99"/>
                    <a:pt x="1017" y="100"/>
                    <a:pt x="1017" y="99"/>
                  </a:cubicBezTo>
                  <a:cubicBezTo>
                    <a:pt x="1017" y="99"/>
                    <a:pt x="1017" y="99"/>
                    <a:pt x="1017" y="99"/>
                  </a:cubicBezTo>
                  <a:cubicBezTo>
                    <a:pt x="1018" y="99"/>
                    <a:pt x="1018" y="99"/>
                    <a:pt x="1018" y="99"/>
                  </a:cubicBezTo>
                  <a:cubicBezTo>
                    <a:pt x="1018" y="99"/>
                    <a:pt x="1018" y="99"/>
                    <a:pt x="1018" y="99"/>
                  </a:cubicBezTo>
                  <a:cubicBezTo>
                    <a:pt x="1018" y="99"/>
                    <a:pt x="1019" y="99"/>
                    <a:pt x="1019" y="99"/>
                  </a:cubicBezTo>
                  <a:cubicBezTo>
                    <a:pt x="1019" y="99"/>
                    <a:pt x="1019" y="99"/>
                    <a:pt x="1019" y="99"/>
                  </a:cubicBezTo>
                  <a:cubicBezTo>
                    <a:pt x="1019" y="99"/>
                    <a:pt x="1019" y="99"/>
                    <a:pt x="1019" y="99"/>
                  </a:cubicBezTo>
                  <a:cubicBezTo>
                    <a:pt x="1019" y="99"/>
                    <a:pt x="1019" y="99"/>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1" y="98"/>
                    <a:pt x="1021" y="98"/>
                    <a:pt x="1021" y="98"/>
                  </a:cubicBezTo>
                  <a:cubicBezTo>
                    <a:pt x="1021" y="98"/>
                    <a:pt x="1021" y="98"/>
                    <a:pt x="1021" y="98"/>
                  </a:cubicBezTo>
                  <a:cubicBezTo>
                    <a:pt x="1021" y="94"/>
                    <a:pt x="1021" y="91"/>
                    <a:pt x="1021" y="87"/>
                  </a:cubicBezTo>
                  <a:cubicBezTo>
                    <a:pt x="1021" y="87"/>
                    <a:pt x="1021" y="87"/>
                    <a:pt x="1021" y="87"/>
                  </a:cubicBezTo>
                  <a:cubicBezTo>
                    <a:pt x="1021" y="87"/>
                    <a:pt x="1021" y="87"/>
                    <a:pt x="1021" y="87"/>
                  </a:cubicBezTo>
                  <a:cubicBezTo>
                    <a:pt x="1020" y="87"/>
                    <a:pt x="1020" y="87"/>
                    <a:pt x="1020" y="87"/>
                  </a:cubicBezTo>
                  <a:cubicBezTo>
                    <a:pt x="1020" y="87"/>
                    <a:pt x="1020" y="87"/>
                    <a:pt x="1020" y="87"/>
                  </a:cubicBezTo>
                  <a:cubicBezTo>
                    <a:pt x="1020" y="87"/>
                    <a:pt x="1019" y="87"/>
                    <a:pt x="1019" y="88"/>
                  </a:cubicBezTo>
                  <a:cubicBezTo>
                    <a:pt x="1019" y="88"/>
                    <a:pt x="1019" y="88"/>
                    <a:pt x="1019" y="88"/>
                  </a:cubicBezTo>
                  <a:cubicBezTo>
                    <a:pt x="1019" y="88"/>
                    <a:pt x="1019" y="88"/>
                    <a:pt x="1019" y="88"/>
                  </a:cubicBezTo>
                  <a:cubicBezTo>
                    <a:pt x="1019" y="88"/>
                    <a:pt x="1019" y="88"/>
                    <a:pt x="1019" y="88"/>
                  </a:cubicBezTo>
                  <a:cubicBezTo>
                    <a:pt x="1018" y="88"/>
                    <a:pt x="1018" y="88"/>
                    <a:pt x="1018" y="88"/>
                  </a:cubicBezTo>
                  <a:cubicBezTo>
                    <a:pt x="1018" y="88"/>
                    <a:pt x="1018" y="88"/>
                    <a:pt x="1018" y="88"/>
                  </a:cubicBezTo>
                  <a:cubicBezTo>
                    <a:pt x="1018" y="88"/>
                    <a:pt x="1018" y="88"/>
                    <a:pt x="1018" y="88"/>
                  </a:cubicBezTo>
                  <a:cubicBezTo>
                    <a:pt x="1018" y="88"/>
                    <a:pt x="1018" y="88"/>
                    <a:pt x="1017" y="89"/>
                  </a:cubicBezTo>
                  <a:cubicBezTo>
                    <a:pt x="1017" y="89"/>
                    <a:pt x="1017" y="89"/>
                    <a:pt x="1017" y="89"/>
                  </a:cubicBezTo>
                  <a:cubicBezTo>
                    <a:pt x="1017" y="89"/>
                    <a:pt x="1017" y="89"/>
                    <a:pt x="1017" y="89"/>
                  </a:cubicBezTo>
                  <a:cubicBezTo>
                    <a:pt x="1017" y="89"/>
                    <a:pt x="1017" y="89"/>
                    <a:pt x="1016" y="89"/>
                  </a:cubicBezTo>
                  <a:cubicBezTo>
                    <a:pt x="1016" y="89"/>
                    <a:pt x="1016" y="89"/>
                    <a:pt x="1016" y="89"/>
                  </a:cubicBezTo>
                  <a:cubicBezTo>
                    <a:pt x="1016" y="89"/>
                    <a:pt x="1016" y="89"/>
                    <a:pt x="1016" y="89"/>
                  </a:cubicBezTo>
                  <a:cubicBezTo>
                    <a:pt x="1016" y="89"/>
                    <a:pt x="1016" y="89"/>
                    <a:pt x="1016" y="89"/>
                  </a:cubicBezTo>
                  <a:cubicBezTo>
                    <a:pt x="1016" y="90"/>
                    <a:pt x="1015" y="89"/>
                    <a:pt x="1015" y="90"/>
                  </a:cubicBezTo>
                  <a:cubicBezTo>
                    <a:pt x="1015" y="90"/>
                    <a:pt x="1015" y="90"/>
                    <a:pt x="1015" y="90"/>
                  </a:cubicBezTo>
                  <a:cubicBezTo>
                    <a:pt x="1015" y="90"/>
                    <a:pt x="1014" y="90"/>
                    <a:pt x="1014" y="90"/>
                  </a:cubicBezTo>
                  <a:cubicBezTo>
                    <a:pt x="1014" y="90"/>
                    <a:pt x="1014" y="90"/>
                    <a:pt x="1014" y="90"/>
                  </a:cubicBezTo>
                  <a:cubicBezTo>
                    <a:pt x="1014" y="90"/>
                    <a:pt x="1013" y="90"/>
                    <a:pt x="1013" y="90"/>
                  </a:cubicBezTo>
                  <a:cubicBezTo>
                    <a:pt x="1013" y="90"/>
                    <a:pt x="1013" y="90"/>
                    <a:pt x="1013" y="90"/>
                  </a:cubicBezTo>
                  <a:cubicBezTo>
                    <a:pt x="1013" y="91"/>
                    <a:pt x="1012" y="91"/>
                    <a:pt x="1012" y="91"/>
                  </a:cubicBezTo>
                  <a:cubicBezTo>
                    <a:pt x="1012" y="91"/>
                    <a:pt x="1012" y="91"/>
                    <a:pt x="1012" y="91"/>
                  </a:cubicBezTo>
                  <a:cubicBezTo>
                    <a:pt x="1012" y="91"/>
                    <a:pt x="1011" y="91"/>
                    <a:pt x="1011" y="91"/>
                  </a:cubicBezTo>
                  <a:cubicBezTo>
                    <a:pt x="1011" y="91"/>
                    <a:pt x="1011" y="91"/>
                    <a:pt x="1011" y="91"/>
                  </a:cubicBezTo>
                  <a:cubicBezTo>
                    <a:pt x="1011" y="91"/>
                    <a:pt x="1010" y="91"/>
                    <a:pt x="1010" y="91"/>
                  </a:cubicBezTo>
                  <a:cubicBezTo>
                    <a:pt x="1010" y="92"/>
                    <a:pt x="1010" y="92"/>
                    <a:pt x="1010" y="91"/>
                  </a:cubicBezTo>
                  <a:cubicBezTo>
                    <a:pt x="1009" y="92"/>
                    <a:pt x="1009" y="91"/>
                    <a:pt x="1008" y="92"/>
                  </a:cubicBezTo>
                  <a:cubicBezTo>
                    <a:pt x="1008" y="92"/>
                    <a:pt x="1008" y="92"/>
                    <a:pt x="1008" y="92"/>
                  </a:cubicBezTo>
                  <a:cubicBezTo>
                    <a:pt x="1008" y="92"/>
                    <a:pt x="1007" y="92"/>
                    <a:pt x="1007" y="92"/>
                  </a:cubicBezTo>
                  <a:cubicBezTo>
                    <a:pt x="1007" y="92"/>
                    <a:pt x="1006" y="92"/>
                    <a:pt x="1006" y="92"/>
                  </a:cubicBezTo>
                  <a:cubicBezTo>
                    <a:pt x="1006" y="92"/>
                    <a:pt x="1005" y="92"/>
                    <a:pt x="1005" y="92"/>
                  </a:cubicBezTo>
                  <a:cubicBezTo>
                    <a:pt x="1004" y="93"/>
                    <a:pt x="1004" y="93"/>
                    <a:pt x="1004" y="92"/>
                  </a:cubicBezTo>
                  <a:cubicBezTo>
                    <a:pt x="1003" y="93"/>
                    <a:pt x="1003" y="92"/>
                    <a:pt x="1002" y="93"/>
                  </a:cubicBezTo>
                  <a:cubicBezTo>
                    <a:pt x="1001" y="93"/>
                    <a:pt x="1001" y="93"/>
                    <a:pt x="1001" y="93"/>
                  </a:cubicBezTo>
                  <a:cubicBezTo>
                    <a:pt x="998" y="93"/>
                    <a:pt x="996" y="93"/>
                    <a:pt x="993" y="93"/>
                  </a:cubicBezTo>
                  <a:cubicBezTo>
                    <a:pt x="993" y="93"/>
                    <a:pt x="993" y="93"/>
                    <a:pt x="992" y="93"/>
                  </a:cubicBezTo>
                  <a:cubicBezTo>
                    <a:pt x="992" y="92"/>
                    <a:pt x="991" y="93"/>
                    <a:pt x="990" y="92"/>
                  </a:cubicBezTo>
                  <a:cubicBezTo>
                    <a:pt x="990" y="93"/>
                    <a:pt x="990" y="93"/>
                    <a:pt x="990" y="93"/>
                  </a:cubicBezTo>
                  <a:cubicBezTo>
                    <a:pt x="990" y="92"/>
                    <a:pt x="990" y="92"/>
                    <a:pt x="990" y="92"/>
                  </a:cubicBezTo>
                  <a:cubicBezTo>
                    <a:pt x="989" y="92"/>
                    <a:pt x="989" y="92"/>
                    <a:pt x="988" y="92"/>
                  </a:cubicBezTo>
                  <a:cubicBezTo>
                    <a:pt x="988" y="92"/>
                    <a:pt x="988" y="92"/>
                    <a:pt x="988" y="92"/>
                  </a:cubicBezTo>
                  <a:cubicBezTo>
                    <a:pt x="988" y="92"/>
                    <a:pt x="988" y="92"/>
                    <a:pt x="988" y="92"/>
                  </a:cubicBezTo>
                  <a:cubicBezTo>
                    <a:pt x="988" y="92"/>
                    <a:pt x="987" y="92"/>
                    <a:pt x="987" y="92"/>
                  </a:cubicBezTo>
                  <a:cubicBezTo>
                    <a:pt x="987" y="92"/>
                    <a:pt x="987" y="92"/>
                    <a:pt x="987" y="92"/>
                  </a:cubicBezTo>
                  <a:cubicBezTo>
                    <a:pt x="986" y="91"/>
                    <a:pt x="986" y="92"/>
                    <a:pt x="986" y="91"/>
                  </a:cubicBezTo>
                  <a:cubicBezTo>
                    <a:pt x="986" y="92"/>
                    <a:pt x="985" y="91"/>
                    <a:pt x="985" y="91"/>
                  </a:cubicBezTo>
                  <a:cubicBezTo>
                    <a:pt x="985" y="91"/>
                    <a:pt x="985" y="91"/>
                    <a:pt x="985" y="91"/>
                  </a:cubicBezTo>
                  <a:cubicBezTo>
                    <a:pt x="985" y="91"/>
                    <a:pt x="984" y="91"/>
                    <a:pt x="984" y="91"/>
                  </a:cubicBezTo>
                  <a:cubicBezTo>
                    <a:pt x="984" y="91"/>
                    <a:pt x="984" y="91"/>
                    <a:pt x="984" y="91"/>
                  </a:cubicBezTo>
                  <a:cubicBezTo>
                    <a:pt x="984" y="91"/>
                    <a:pt x="984" y="91"/>
                    <a:pt x="984" y="91"/>
                  </a:cubicBezTo>
                  <a:cubicBezTo>
                    <a:pt x="983" y="91"/>
                    <a:pt x="983" y="91"/>
                    <a:pt x="983" y="90"/>
                  </a:cubicBezTo>
                  <a:cubicBezTo>
                    <a:pt x="983" y="90"/>
                    <a:pt x="983" y="90"/>
                    <a:pt x="983" y="90"/>
                  </a:cubicBezTo>
                  <a:cubicBezTo>
                    <a:pt x="983" y="90"/>
                    <a:pt x="983" y="90"/>
                    <a:pt x="983" y="90"/>
                  </a:cubicBezTo>
                  <a:cubicBezTo>
                    <a:pt x="982" y="90"/>
                    <a:pt x="982" y="90"/>
                    <a:pt x="982" y="90"/>
                  </a:cubicBezTo>
                  <a:cubicBezTo>
                    <a:pt x="982" y="90"/>
                    <a:pt x="982" y="90"/>
                    <a:pt x="982" y="90"/>
                  </a:cubicBezTo>
                  <a:cubicBezTo>
                    <a:pt x="982" y="90"/>
                    <a:pt x="981" y="90"/>
                    <a:pt x="981" y="90"/>
                  </a:cubicBezTo>
                  <a:cubicBezTo>
                    <a:pt x="981" y="90"/>
                    <a:pt x="981" y="90"/>
                    <a:pt x="981" y="90"/>
                  </a:cubicBezTo>
                  <a:cubicBezTo>
                    <a:pt x="981" y="89"/>
                    <a:pt x="981" y="90"/>
                    <a:pt x="981" y="89"/>
                  </a:cubicBezTo>
                  <a:cubicBezTo>
                    <a:pt x="981" y="89"/>
                    <a:pt x="981" y="89"/>
                    <a:pt x="981" y="89"/>
                  </a:cubicBezTo>
                  <a:cubicBezTo>
                    <a:pt x="980" y="89"/>
                    <a:pt x="980" y="89"/>
                    <a:pt x="980" y="89"/>
                  </a:cubicBezTo>
                  <a:cubicBezTo>
                    <a:pt x="980" y="89"/>
                    <a:pt x="980" y="89"/>
                    <a:pt x="980" y="89"/>
                  </a:cubicBezTo>
                  <a:cubicBezTo>
                    <a:pt x="980" y="89"/>
                    <a:pt x="979" y="89"/>
                    <a:pt x="979" y="89"/>
                  </a:cubicBezTo>
                  <a:cubicBezTo>
                    <a:pt x="979" y="89"/>
                    <a:pt x="979" y="89"/>
                    <a:pt x="979" y="89"/>
                  </a:cubicBezTo>
                  <a:cubicBezTo>
                    <a:pt x="979" y="88"/>
                    <a:pt x="979" y="88"/>
                    <a:pt x="979" y="88"/>
                  </a:cubicBezTo>
                  <a:cubicBezTo>
                    <a:pt x="979" y="88"/>
                    <a:pt x="979" y="88"/>
                    <a:pt x="979" y="88"/>
                  </a:cubicBezTo>
                  <a:cubicBezTo>
                    <a:pt x="978" y="88"/>
                    <a:pt x="978" y="88"/>
                    <a:pt x="978" y="88"/>
                  </a:cubicBezTo>
                  <a:cubicBezTo>
                    <a:pt x="978" y="88"/>
                    <a:pt x="978" y="88"/>
                    <a:pt x="978" y="88"/>
                  </a:cubicBezTo>
                  <a:cubicBezTo>
                    <a:pt x="978" y="88"/>
                    <a:pt x="978" y="88"/>
                    <a:pt x="978" y="88"/>
                  </a:cubicBezTo>
                  <a:cubicBezTo>
                    <a:pt x="978" y="88"/>
                    <a:pt x="978" y="88"/>
                    <a:pt x="977" y="88"/>
                  </a:cubicBezTo>
                  <a:cubicBezTo>
                    <a:pt x="977" y="88"/>
                    <a:pt x="977" y="88"/>
                    <a:pt x="977" y="88"/>
                  </a:cubicBezTo>
                  <a:cubicBezTo>
                    <a:pt x="977" y="87"/>
                    <a:pt x="977" y="87"/>
                    <a:pt x="977" y="87"/>
                  </a:cubicBezTo>
                  <a:cubicBezTo>
                    <a:pt x="977" y="87"/>
                    <a:pt x="977" y="87"/>
                    <a:pt x="977" y="87"/>
                  </a:cubicBezTo>
                  <a:cubicBezTo>
                    <a:pt x="977" y="87"/>
                    <a:pt x="977" y="87"/>
                    <a:pt x="976" y="87"/>
                  </a:cubicBezTo>
                  <a:cubicBezTo>
                    <a:pt x="976" y="87"/>
                    <a:pt x="976" y="87"/>
                    <a:pt x="976" y="87"/>
                  </a:cubicBezTo>
                  <a:cubicBezTo>
                    <a:pt x="976" y="87"/>
                    <a:pt x="976" y="87"/>
                    <a:pt x="976" y="87"/>
                  </a:cubicBezTo>
                  <a:cubicBezTo>
                    <a:pt x="976" y="87"/>
                    <a:pt x="976" y="87"/>
                    <a:pt x="976" y="87"/>
                  </a:cubicBezTo>
                  <a:cubicBezTo>
                    <a:pt x="976" y="86"/>
                    <a:pt x="976" y="86"/>
                    <a:pt x="976" y="86"/>
                  </a:cubicBezTo>
                  <a:cubicBezTo>
                    <a:pt x="976" y="86"/>
                    <a:pt x="976" y="86"/>
                    <a:pt x="976" y="86"/>
                  </a:cubicBezTo>
                  <a:cubicBezTo>
                    <a:pt x="975" y="86"/>
                    <a:pt x="975" y="86"/>
                    <a:pt x="975" y="85"/>
                  </a:cubicBezTo>
                  <a:cubicBezTo>
                    <a:pt x="975" y="85"/>
                    <a:pt x="975" y="85"/>
                    <a:pt x="975" y="85"/>
                  </a:cubicBezTo>
                  <a:cubicBezTo>
                    <a:pt x="975" y="85"/>
                    <a:pt x="974" y="85"/>
                    <a:pt x="974" y="85"/>
                  </a:cubicBezTo>
                  <a:cubicBezTo>
                    <a:pt x="974" y="85"/>
                    <a:pt x="974" y="85"/>
                    <a:pt x="974" y="85"/>
                  </a:cubicBezTo>
                  <a:cubicBezTo>
                    <a:pt x="974" y="85"/>
                    <a:pt x="974" y="85"/>
                    <a:pt x="974" y="85"/>
                  </a:cubicBezTo>
                  <a:cubicBezTo>
                    <a:pt x="974" y="85"/>
                    <a:pt x="974" y="85"/>
                    <a:pt x="974" y="85"/>
                  </a:cubicBezTo>
                  <a:cubicBezTo>
                    <a:pt x="974" y="85"/>
                    <a:pt x="974" y="85"/>
                    <a:pt x="974" y="84"/>
                  </a:cubicBezTo>
                  <a:cubicBezTo>
                    <a:pt x="974" y="85"/>
                    <a:pt x="974" y="85"/>
                    <a:pt x="974" y="85"/>
                  </a:cubicBezTo>
                  <a:cubicBezTo>
                    <a:pt x="973" y="84"/>
                    <a:pt x="973" y="84"/>
                    <a:pt x="973" y="84"/>
                  </a:cubicBezTo>
                  <a:cubicBezTo>
                    <a:pt x="973" y="84"/>
                    <a:pt x="973" y="84"/>
                    <a:pt x="973" y="84"/>
                  </a:cubicBezTo>
                  <a:cubicBezTo>
                    <a:pt x="973" y="84"/>
                    <a:pt x="973" y="84"/>
                    <a:pt x="973" y="84"/>
                  </a:cubicBezTo>
                  <a:cubicBezTo>
                    <a:pt x="973" y="84"/>
                    <a:pt x="973" y="84"/>
                    <a:pt x="973" y="84"/>
                  </a:cubicBezTo>
                  <a:cubicBezTo>
                    <a:pt x="973" y="84"/>
                    <a:pt x="973" y="84"/>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2"/>
                    <a:pt x="971" y="82"/>
                  </a:cubicBezTo>
                  <a:cubicBezTo>
                    <a:pt x="971" y="82"/>
                    <a:pt x="971" y="82"/>
                    <a:pt x="971" y="82"/>
                  </a:cubicBezTo>
                  <a:cubicBezTo>
                    <a:pt x="971" y="82"/>
                    <a:pt x="971" y="82"/>
                    <a:pt x="971" y="82"/>
                  </a:cubicBezTo>
                  <a:cubicBezTo>
                    <a:pt x="971" y="82"/>
                    <a:pt x="971" y="82"/>
                    <a:pt x="971" y="82"/>
                  </a:cubicBezTo>
                  <a:cubicBezTo>
                    <a:pt x="971" y="82"/>
                    <a:pt x="971" y="81"/>
                    <a:pt x="970" y="81"/>
                  </a:cubicBezTo>
                  <a:cubicBezTo>
                    <a:pt x="970" y="81"/>
                    <a:pt x="970" y="81"/>
                    <a:pt x="970" y="81"/>
                  </a:cubicBezTo>
                  <a:cubicBezTo>
                    <a:pt x="970" y="81"/>
                    <a:pt x="970" y="81"/>
                    <a:pt x="970" y="81"/>
                  </a:cubicBezTo>
                  <a:cubicBezTo>
                    <a:pt x="970" y="81"/>
                    <a:pt x="970" y="81"/>
                    <a:pt x="970" y="81"/>
                  </a:cubicBezTo>
                  <a:cubicBezTo>
                    <a:pt x="970" y="81"/>
                    <a:pt x="970" y="80"/>
                    <a:pt x="970" y="80"/>
                  </a:cubicBezTo>
                  <a:cubicBezTo>
                    <a:pt x="970" y="80"/>
                    <a:pt x="970" y="80"/>
                    <a:pt x="970" y="80"/>
                  </a:cubicBezTo>
                  <a:cubicBezTo>
                    <a:pt x="970" y="80"/>
                    <a:pt x="970" y="80"/>
                    <a:pt x="969" y="80"/>
                  </a:cubicBezTo>
                  <a:cubicBezTo>
                    <a:pt x="969" y="80"/>
                    <a:pt x="969" y="80"/>
                    <a:pt x="969" y="80"/>
                  </a:cubicBezTo>
                  <a:cubicBezTo>
                    <a:pt x="969" y="79"/>
                    <a:pt x="969" y="79"/>
                    <a:pt x="969" y="79"/>
                  </a:cubicBezTo>
                  <a:cubicBezTo>
                    <a:pt x="969" y="79"/>
                    <a:pt x="969" y="79"/>
                    <a:pt x="969" y="79"/>
                  </a:cubicBezTo>
                  <a:cubicBezTo>
                    <a:pt x="969" y="79"/>
                    <a:pt x="969" y="79"/>
                    <a:pt x="969" y="79"/>
                  </a:cubicBezTo>
                  <a:cubicBezTo>
                    <a:pt x="969" y="79"/>
                    <a:pt x="969" y="79"/>
                    <a:pt x="969" y="79"/>
                  </a:cubicBezTo>
                  <a:cubicBezTo>
                    <a:pt x="969" y="78"/>
                    <a:pt x="968" y="78"/>
                    <a:pt x="968" y="78"/>
                  </a:cubicBezTo>
                  <a:cubicBezTo>
                    <a:pt x="968" y="78"/>
                    <a:pt x="968" y="78"/>
                    <a:pt x="968" y="78"/>
                  </a:cubicBezTo>
                  <a:cubicBezTo>
                    <a:pt x="968" y="78"/>
                    <a:pt x="968" y="78"/>
                    <a:pt x="968" y="78"/>
                  </a:cubicBezTo>
                  <a:cubicBezTo>
                    <a:pt x="968" y="78"/>
                    <a:pt x="968" y="78"/>
                    <a:pt x="968" y="78"/>
                  </a:cubicBezTo>
                  <a:cubicBezTo>
                    <a:pt x="968" y="77"/>
                    <a:pt x="968" y="77"/>
                    <a:pt x="968" y="77"/>
                  </a:cubicBezTo>
                  <a:cubicBezTo>
                    <a:pt x="968" y="77"/>
                    <a:pt x="968" y="77"/>
                    <a:pt x="968" y="77"/>
                  </a:cubicBezTo>
                  <a:cubicBezTo>
                    <a:pt x="968" y="77"/>
                    <a:pt x="967" y="77"/>
                    <a:pt x="967" y="76"/>
                  </a:cubicBezTo>
                  <a:cubicBezTo>
                    <a:pt x="967" y="76"/>
                    <a:pt x="967" y="76"/>
                    <a:pt x="967" y="76"/>
                  </a:cubicBezTo>
                  <a:cubicBezTo>
                    <a:pt x="967" y="76"/>
                    <a:pt x="967" y="76"/>
                    <a:pt x="967" y="76"/>
                  </a:cubicBezTo>
                  <a:cubicBezTo>
                    <a:pt x="967" y="76"/>
                    <a:pt x="967" y="76"/>
                    <a:pt x="967" y="76"/>
                  </a:cubicBezTo>
                  <a:cubicBezTo>
                    <a:pt x="967" y="76"/>
                    <a:pt x="967" y="75"/>
                    <a:pt x="967" y="75"/>
                  </a:cubicBezTo>
                  <a:cubicBezTo>
                    <a:pt x="967" y="75"/>
                    <a:pt x="967" y="75"/>
                    <a:pt x="967" y="75"/>
                  </a:cubicBezTo>
                  <a:cubicBezTo>
                    <a:pt x="966" y="75"/>
                    <a:pt x="966" y="75"/>
                    <a:pt x="966" y="74"/>
                  </a:cubicBezTo>
                  <a:cubicBezTo>
                    <a:pt x="966" y="74"/>
                    <a:pt x="966" y="74"/>
                    <a:pt x="966" y="74"/>
                  </a:cubicBezTo>
                  <a:cubicBezTo>
                    <a:pt x="966" y="74"/>
                    <a:pt x="966" y="74"/>
                    <a:pt x="966" y="74"/>
                  </a:cubicBezTo>
                  <a:cubicBezTo>
                    <a:pt x="966" y="74"/>
                    <a:pt x="966" y="74"/>
                    <a:pt x="966" y="73"/>
                  </a:cubicBezTo>
                  <a:cubicBezTo>
                    <a:pt x="966" y="73"/>
                    <a:pt x="966" y="73"/>
                    <a:pt x="966" y="73"/>
                  </a:cubicBezTo>
                  <a:cubicBezTo>
                    <a:pt x="966" y="73"/>
                    <a:pt x="966" y="73"/>
                    <a:pt x="966" y="73"/>
                  </a:cubicBezTo>
                  <a:cubicBezTo>
                    <a:pt x="966" y="73"/>
                    <a:pt x="966" y="73"/>
                    <a:pt x="966" y="73"/>
                  </a:cubicBezTo>
                  <a:cubicBezTo>
                    <a:pt x="965" y="72"/>
                    <a:pt x="965" y="72"/>
                    <a:pt x="965" y="72"/>
                  </a:cubicBezTo>
                  <a:cubicBezTo>
                    <a:pt x="965" y="72"/>
                    <a:pt x="965" y="72"/>
                    <a:pt x="965" y="72"/>
                  </a:cubicBezTo>
                  <a:cubicBezTo>
                    <a:pt x="965" y="71"/>
                    <a:pt x="965" y="71"/>
                    <a:pt x="965" y="71"/>
                  </a:cubicBezTo>
                  <a:cubicBezTo>
                    <a:pt x="965" y="71"/>
                    <a:pt x="965" y="71"/>
                    <a:pt x="965" y="71"/>
                  </a:cubicBezTo>
                  <a:cubicBezTo>
                    <a:pt x="965" y="71"/>
                    <a:pt x="965" y="71"/>
                    <a:pt x="965" y="71"/>
                  </a:cubicBezTo>
                  <a:cubicBezTo>
                    <a:pt x="965" y="70"/>
                    <a:pt x="965" y="70"/>
                    <a:pt x="965" y="70"/>
                  </a:cubicBezTo>
                  <a:cubicBezTo>
                    <a:pt x="964" y="70"/>
                    <a:pt x="964" y="70"/>
                    <a:pt x="964" y="70"/>
                  </a:cubicBezTo>
                  <a:cubicBezTo>
                    <a:pt x="964" y="70"/>
                    <a:pt x="964" y="70"/>
                    <a:pt x="964" y="70"/>
                  </a:cubicBezTo>
                  <a:cubicBezTo>
                    <a:pt x="964" y="69"/>
                    <a:pt x="964" y="69"/>
                    <a:pt x="964" y="69"/>
                  </a:cubicBezTo>
                  <a:cubicBezTo>
                    <a:pt x="964" y="69"/>
                    <a:pt x="964" y="69"/>
                    <a:pt x="964" y="69"/>
                  </a:cubicBezTo>
                  <a:cubicBezTo>
                    <a:pt x="964" y="68"/>
                    <a:pt x="964" y="68"/>
                    <a:pt x="964" y="67"/>
                  </a:cubicBezTo>
                  <a:cubicBezTo>
                    <a:pt x="964" y="67"/>
                    <a:pt x="964" y="67"/>
                    <a:pt x="964" y="67"/>
                  </a:cubicBezTo>
                  <a:cubicBezTo>
                    <a:pt x="964" y="67"/>
                    <a:pt x="964" y="66"/>
                    <a:pt x="964" y="66"/>
                  </a:cubicBezTo>
                  <a:cubicBezTo>
                    <a:pt x="963" y="66"/>
                    <a:pt x="963" y="66"/>
                    <a:pt x="963" y="66"/>
                  </a:cubicBezTo>
                  <a:cubicBezTo>
                    <a:pt x="963" y="65"/>
                    <a:pt x="964" y="64"/>
                    <a:pt x="963" y="64"/>
                  </a:cubicBezTo>
                  <a:cubicBezTo>
                    <a:pt x="963" y="64"/>
                    <a:pt x="963" y="64"/>
                    <a:pt x="963" y="64"/>
                  </a:cubicBezTo>
                  <a:cubicBezTo>
                    <a:pt x="963" y="64"/>
                    <a:pt x="963" y="64"/>
                    <a:pt x="963" y="64"/>
                  </a:cubicBezTo>
                  <a:cubicBezTo>
                    <a:pt x="963" y="63"/>
                    <a:pt x="963" y="62"/>
                    <a:pt x="963" y="62"/>
                  </a:cubicBezTo>
                  <a:cubicBezTo>
                    <a:pt x="963" y="62"/>
                    <a:pt x="963" y="61"/>
                    <a:pt x="963" y="61"/>
                  </a:cubicBezTo>
                  <a:cubicBezTo>
                    <a:pt x="962" y="60"/>
                    <a:pt x="963" y="58"/>
                    <a:pt x="962" y="57"/>
                  </a:cubicBezTo>
                  <a:cubicBezTo>
                    <a:pt x="962" y="56"/>
                    <a:pt x="962" y="55"/>
                    <a:pt x="962" y="55"/>
                  </a:cubicBezTo>
                  <a:cubicBezTo>
                    <a:pt x="963" y="53"/>
                    <a:pt x="962" y="52"/>
                    <a:pt x="963" y="50"/>
                  </a:cubicBezTo>
                  <a:cubicBezTo>
                    <a:pt x="963" y="50"/>
                    <a:pt x="963" y="50"/>
                    <a:pt x="963" y="49"/>
                  </a:cubicBezTo>
                  <a:cubicBezTo>
                    <a:pt x="963" y="49"/>
                    <a:pt x="963" y="48"/>
                    <a:pt x="963" y="47"/>
                  </a:cubicBezTo>
                  <a:cubicBezTo>
                    <a:pt x="963" y="47"/>
                    <a:pt x="963" y="47"/>
                    <a:pt x="963" y="47"/>
                  </a:cubicBezTo>
                  <a:cubicBezTo>
                    <a:pt x="963" y="46"/>
                    <a:pt x="963" y="46"/>
                    <a:pt x="963" y="45"/>
                  </a:cubicBezTo>
                  <a:cubicBezTo>
                    <a:pt x="963" y="45"/>
                    <a:pt x="963" y="45"/>
                    <a:pt x="963" y="45"/>
                  </a:cubicBezTo>
                  <a:cubicBezTo>
                    <a:pt x="963" y="45"/>
                    <a:pt x="963" y="45"/>
                    <a:pt x="963" y="45"/>
                  </a:cubicBezTo>
                  <a:cubicBezTo>
                    <a:pt x="964" y="45"/>
                    <a:pt x="963" y="44"/>
                    <a:pt x="964" y="44"/>
                  </a:cubicBezTo>
                  <a:cubicBezTo>
                    <a:pt x="964" y="44"/>
                    <a:pt x="964" y="43"/>
                    <a:pt x="964" y="43"/>
                  </a:cubicBezTo>
                  <a:cubicBezTo>
                    <a:pt x="964" y="43"/>
                    <a:pt x="964" y="43"/>
                    <a:pt x="964" y="42"/>
                  </a:cubicBezTo>
                  <a:cubicBezTo>
                    <a:pt x="964" y="42"/>
                    <a:pt x="964" y="42"/>
                    <a:pt x="964" y="42"/>
                  </a:cubicBezTo>
                  <a:cubicBezTo>
                    <a:pt x="964" y="42"/>
                    <a:pt x="964" y="42"/>
                    <a:pt x="964" y="41"/>
                  </a:cubicBezTo>
                  <a:cubicBezTo>
                    <a:pt x="964" y="41"/>
                    <a:pt x="964" y="41"/>
                    <a:pt x="964" y="41"/>
                  </a:cubicBezTo>
                  <a:cubicBezTo>
                    <a:pt x="965" y="41"/>
                    <a:pt x="965" y="41"/>
                    <a:pt x="965" y="41"/>
                  </a:cubicBezTo>
                  <a:cubicBezTo>
                    <a:pt x="965" y="41"/>
                    <a:pt x="965" y="40"/>
                    <a:pt x="965" y="40"/>
                  </a:cubicBezTo>
                  <a:cubicBezTo>
                    <a:pt x="965" y="40"/>
                    <a:pt x="965" y="40"/>
                    <a:pt x="965" y="40"/>
                  </a:cubicBezTo>
                  <a:cubicBezTo>
                    <a:pt x="965" y="40"/>
                    <a:pt x="965" y="40"/>
                    <a:pt x="965" y="40"/>
                  </a:cubicBezTo>
                  <a:cubicBezTo>
                    <a:pt x="965" y="40"/>
                    <a:pt x="965" y="39"/>
                    <a:pt x="965" y="39"/>
                  </a:cubicBezTo>
                  <a:cubicBezTo>
                    <a:pt x="965" y="39"/>
                    <a:pt x="965" y="39"/>
                    <a:pt x="965" y="39"/>
                  </a:cubicBezTo>
                  <a:cubicBezTo>
                    <a:pt x="965" y="39"/>
                    <a:pt x="965" y="39"/>
                    <a:pt x="965" y="39"/>
                  </a:cubicBezTo>
                  <a:cubicBezTo>
                    <a:pt x="965" y="39"/>
                    <a:pt x="965" y="38"/>
                    <a:pt x="966" y="38"/>
                  </a:cubicBezTo>
                  <a:cubicBezTo>
                    <a:pt x="966" y="38"/>
                    <a:pt x="966" y="38"/>
                    <a:pt x="966" y="38"/>
                  </a:cubicBezTo>
                  <a:cubicBezTo>
                    <a:pt x="966" y="38"/>
                    <a:pt x="966" y="38"/>
                    <a:pt x="966" y="37"/>
                  </a:cubicBezTo>
                  <a:cubicBezTo>
                    <a:pt x="966" y="37"/>
                    <a:pt x="966" y="37"/>
                    <a:pt x="966" y="37"/>
                  </a:cubicBezTo>
                  <a:cubicBezTo>
                    <a:pt x="966" y="37"/>
                    <a:pt x="966" y="37"/>
                    <a:pt x="966" y="37"/>
                  </a:cubicBezTo>
                  <a:cubicBezTo>
                    <a:pt x="966" y="37"/>
                    <a:pt x="966" y="37"/>
                    <a:pt x="966" y="36"/>
                  </a:cubicBezTo>
                  <a:cubicBezTo>
                    <a:pt x="966" y="36"/>
                    <a:pt x="966" y="36"/>
                    <a:pt x="966" y="36"/>
                  </a:cubicBezTo>
                  <a:cubicBezTo>
                    <a:pt x="966" y="36"/>
                    <a:pt x="966" y="36"/>
                    <a:pt x="967" y="36"/>
                  </a:cubicBezTo>
                  <a:cubicBezTo>
                    <a:pt x="967" y="36"/>
                    <a:pt x="967" y="36"/>
                    <a:pt x="967" y="36"/>
                  </a:cubicBezTo>
                  <a:cubicBezTo>
                    <a:pt x="967" y="36"/>
                    <a:pt x="967" y="35"/>
                    <a:pt x="967" y="35"/>
                  </a:cubicBezTo>
                  <a:cubicBezTo>
                    <a:pt x="967" y="35"/>
                    <a:pt x="967" y="35"/>
                    <a:pt x="967" y="35"/>
                  </a:cubicBezTo>
                  <a:cubicBezTo>
                    <a:pt x="967" y="35"/>
                    <a:pt x="967" y="35"/>
                    <a:pt x="967" y="34"/>
                  </a:cubicBezTo>
                  <a:cubicBezTo>
                    <a:pt x="967" y="34"/>
                    <a:pt x="967" y="34"/>
                    <a:pt x="967" y="34"/>
                  </a:cubicBezTo>
                  <a:cubicBezTo>
                    <a:pt x="968" y="34"/>
                    <a:pt x="967" y="34"/>
                    <a:pt x="968" y="34"/>
                  </a:cubicBezTo>
                  <a:cubicBezTo>
                    <a:pt x="968" y="34"/>
                    <a:pt x="968" y="34"/>
                    <a:pt x="968" y="34"/>
                  </a:cubicBezTo>
                  <a:cubicBezTo>
                    <a:pt x="968" y="33"/>
                    <a:pt x="968" y="33"/>
                    <a:pt x="968" y="33"/>
                  </a:cubicBezTo>
                  <a:cubicBezTo>
                    <a:pt x="968" y="33"/>
                    <a:pt x="968" y="33"/>
                    <a:pt x="968" y="33"/>
                  </a:cubicBezTo>
                  <a:cubicBezTo>
                    <a:pt x="968" y="33"/>
                    <a:pt x="968" y="32"/>
                    <a:pt x="968" y="32"/>
                  </a:cubicBezTo>
                  <a:cubicBezTo>
                    <a:pt x="968" y="32"/>
                    <a:pt x="968" y="32"/>
                    <a:pt x="968" y="32"/>
                  </a:cubicBezTo>
                  <a:cubicBezTo>
                    <a:pt x="968" y="32"/>
                    <a:pt x="969" y="32"/>
                    <a:pt x="969" y="32"/>
                  </a:cubicBezTo>
                  <a:cubicBezTo>
                    <a:pt x="969" y="32"/>
                    <a:pt x="969" y="32"/>
                    <a:pt x="969" y="32"/>
                  </a:cubicBezTo>
                  <a:cubicBezTo>
                    <a:pt x="969" y="32"/>
                    <a:pt x="969" y="31"/>
                    <a:pt x="969" y="31"/>
                  </a:cubicBezTo>
                  <a:cubicBezTo>
                    <a:pt x="969" y="31"/>
                    <a:pt x="969" y="31"/>
                    <a:pt x="969" y="31"/>
                  </a:cubicBezTo>
                  <a:cubicBezTo>
                    <a:pt x="969" y="31"/>
                    <a:pt x="969" y="31"/>
                    <a:pt x="969" y="31"/>
                  </a:cubicBezTo>
                  <a:cubicBezTo>
                    <a:pt x="969" y="31"/>
                    <a:pt x="969" y="31"/>
                    <a:pt x="969" y="31"/>
                  </a:cubicBezTo>
                  <a:cubicBezTo>
                    <a:pt x="970" y="31"/>
                    <a:pt x="970" y="30"/>
                    <a:pt x="970" y="30"/>
                  </a:cubicBezTo>
                  <a:cubicBezTo>
                    <a:pt x="970" y="30"/>
                    <a:pt x="970" y="30"/>
                    <a:pt x="970" y="30"/>
                  </a:cubicBezTo>
                  <a:cubicBezTo>
                    <a:pt x="970" y="30"/>
                    <a:pt x="970" y="30"/>
                    <a:pt x="970" y="30"/>
                  </a:cubicBezTo>
                  <a:cubicBezTo>
                    <a:pt x="970" y="30"/>
                    <a:pt x="970" y="30"/>
                    <a:pt x="970" y="30"/>
                  </a:cubicBezTo>
                  <a:cubicBezTo>
                    <a:pt x="970" y="30"/>
                    <a:pt x="971" y="29"/>
                    <a:pt x="971" y="29"/>
                  </a:cubicBezTo>
                  <a:cubicBezTo>
                    <a:pt x="971" y="29"/>
                    <a:pt x="971" y="29"/>
                    <a:pt x="971" y="29"/>
                  </a:cubicBezTo>
                  <a:cubicBezTo>
                    <a:pt x="971" y="29"/>
                    <a:pt x="971" y="29"/>
                    <a:pt x="971" y="28"/>
                  </a:cubicBezTo>
                  <a:cubicBezTo>
                    <a:pt x="971" y="28"/>
                    <a:pt x="971" y="28"/>
                    <a:pt x="971" y="28"/>
                  </a:cubicBezTo>
                  <a:cubicBezTo>
                    <a:pt x="971" y="28"/>
                    <a:pt x="971" y="28"/>
                    <a:pt x="971" y="28"/>
                  </a:cubicBezTo>
                  <a:cubicBezTo>
                    <a:pt x="971" y="28"/>
                    <a:pt x="971" y="28"/>
                    <a:pt x="971" y="28"/>
                  </a:cubicBezTo>
                  <a:cubicBezTo>
                    <a:pt x="972" y="28"/>
                    <a:pt x="972" y="27"/>
                    <a:pt x="972" y="27"/>
                  </a:cubicBezTo>
                  <a:cubicBezTo>
                    <a:pt x="972" y="27"/>
                    <a:pt x="972" y="27"/>
                    <a:pt x="972" y="27"/>
                  </a:cubicBezTo>
                  <a:cubicBezTo>
                    <a:pt x="972" y="27"/>
                    <a:pt x="972" y="27"/>
                    <a:pt x="973" y="27"/>
                  </a:cubicBezTo>
                  <a:cubicBezTo>
                    <a:pt x="973" y="27"/>
                    <a:pt x="973" y="27"/>
                    <a:pt x="973" y="27"/>
                  </a:cubicBezTo>
                  <a:cubicBezTo>
                    <a:pt x="973" y="27"/>
                    <a:pt x="973" y="26"/>
                    <a:pt x="973" y="26"/>
                  </a:cubicBezTo>
                  <a:cubicBezTo>
                    <a:pt x="973" y="26"/>
                    <a:pt x="973" y="26"/>
                    <a:pt x="973" y="26"/>
                  </a:cubicBezTo>
                  <a:cubicBezTo>
                    <a:pt x="973" y="26"/>
                    <a:pt x="973" y="26"/>
                    <a:pt x="973" y="26"/>
                  </a:cubicBezTo>
                  <a:cubicBezTo>
                    <a:pt x="973" y="26"/>
                    <a:pt x="973" y="26"/>
                    <a:pt x="973" y="26"/>
                  </a:cubicBezTo>
                  <a:cubicBezTo>
                    <a:pt x="973" y="26"/>
                    <a:pt x="973" y="26"/>
                    <a:pt x="974" y="26"/>
                  </a:cubicBezTo>
                  <a:cubicBezTo>
                    <a:pt x="974" y="26"/>
                    <a:pt x="974" y="26"/>
                    <a:pt x="974" y="26"/>
                  </a:cubicBezTo>
                  <a:cubicBezTo>
                    <a:pt x="974" y="26"/>
                    <a:pt x="974" y="25"/>
                    <a:pt x="974" y="25"/>
                  </a:cubicBezTo>
                  <a:cubicBezTo>
                    <a:pt x="974" y="25"/>
                    <a:pt x="974" y="25"/>
                    <a:pt x="974" y="25"/>
                  </a:cubicBezTo>
                  <a:cubicBezTo>
                    <a:pt x="974" y="25"/>
                    <a:pt x="974" y="25"/>
                    <a:pt x="974" y="25"/>
                  </a:cubicBezTo>
                  <a:cubicBezTo>
                    <a:pt x="974" y="25"/>
                    <a:pt x="974" y="25"/>
                    <a:pt x="974" y="25"/>
                  </a:cubicBezTo>
                  <a:cubicBezTo>
                    <a:pt x="974" y="25"/>
                    <a:pt x="975" y="25"/>
                    <a:pt x="975" y="25"/>
                  </a:cubicBezTo>
                  <a:cubicBezTo>
                    <a:pt x="975" y="25"/>
                    <a:pt x="975" y="25"/>
                    <a:pt x="975" y="25"/>
                  </a:cubicBezTo>
                  <a:cubicBezTo>
                    <a:pt x="975" y="24"/>
                    <a:pt x="975" y="24"/>
                    <a:pt x="975" y="24"/>
                  </a:cubicBezTo>
                  <a:cubicBezTo>
                    <a:pt x="975" y="24"/>
                    <a:pt x="975" y="24"/>
                    <a:pt x="975" y="24"/>
                  </a:cubicBezTo>
                  <a:cubicBezTo>
                    <a:pt x="975" y="24"/>
                    <a:pt x="976" y="24"/>
                    <a:pt x="976" y="23"/>
                  </a:cubicBezTo>
                  <a:cubicBezTo>
                    <a:pt x="976" y="23"/>
                    <a:pt x="976" y="23"/>
                    <a:pt x="976" y="23"/>
                  </a:cubicBezTo>
                  <a:cubicBezTo>
                    <a:pt x="976" y="23"/>
                    <a:pt x="976" y="23"/>
                    <a:pt x="976" y="23"/>
                  </a:cubicBezTo>
                  <a:cubicBezTo>
                    <a:pt x="976" y="23"/>
                    <a:pt x="976" y="23"/>
                    <a:pt x="976" y="23"/>
                  </a:cubicBezTo>
                  <a:cubicBezTo>
                    <a:pt x="976" y="23"/>
                    <a:pt x="977" y="23"/>
                    <a:pt x="977" y="23"/>
                  </a:cubicBezTo>
                  <a:cubicBezTo>
                    <a:pt x="977" y="23"/>
                    <a:pt x="977" y="23"/>
                    <a:pt x="977" y="23"/>
                  </a:cubicBezTo>
                  <a:cubicBezTo>
                    <a:pt x="977" y="23"/>
                    <a:pt x="977" y="23"/>
                    <a:pt x="977" y="22"/>
                  </a:cubicBezTo>
                  <a:cubicBezTo>
                    <a:pt x="977" y="22"/>
                    <a:pt x="977" y="22"/>
                    <a:pt x="977" y="22"/>
                  </a:cubicBezTo>
                  <a:cubicBezTo>
                    <a:pt x="978" y="22"/>
                    <a:pt x="978" y="22"/>
                    <a:pt x="978" y="22"/>
                  </a:cubicBezTo>
                  <a:cubicBezTo>
                    <a:pt x="978" y="22"/>
                    <a:pt x="978" y="22"/>
                    <a:pt x="978" y="22"/>
                  </a:cubicBezTo>
                  <a:cubicBezTo>
                    <a:pt x="978" y="22"/>
                    <a:pt x="978" y="22"/>
                    <a:pt x="979" y="21"/>
                  </a:cubicBezTo>
                  <a:cubicBezTo>
                    <a:pt x="979" y="21"/>
                    <a:pt x="979" y="21"/>
                    <a:pt x="979" y="21"/>
                  </a:cubicBezTo>
                  <a:cubicBezTo>
                    <a:pt x="979" y="21"/>
                    <a:pt x="979" y="21"/>
                    <a:pt x="979" y="21"/>
                  </a:cubicBezTo>
                  <a:cubicBezTo>
                    <a:pt x="979" y="21"/>
                    <a:pt x="979" y="21"/>
                    <a:pt x="979" y="21"/>
                  </a:cubicBezTo>
                  <a:cubicBezTo>
                    <a:pt x="980" y="21"/>
                    <a:pt x="980" y="21"/>
                    <a:pt x="980" y="21"/>
                  </a:cubicBezTo>
                  <a:cubicBezTo>
                    <a:pt x="980" y="21"/>
                    <a:pt x="980" y="21"/>
                    <a:pt x="980" y="21"/>
                  </a:cubicBezTo>
                  <a:cubicBezTo>
                    <a:pt x="980" y="21"/>
                    <a:pt x="980" y="21"/>
                    <a:pt x="981" y="20"/>
                  </a:cubicBezTo>
                  <a:cubicBezTo>
                    <a:pt x="981" y="20"/>
                    <a:pt x="981" y="20"/>
                    <a:pt x="981" y="20"/>
                  </a:cubicBezTo>
                  <a:cubicBezTo>
                    <a:pt x="981" y="20"/>
                    <a:pt x="981" y="20"/>
                    <a:pt x="981" y="20"/>
                  </a:cubicBezTo>
                  <a:cubicBezTo>
                    <a:pt x="981" y="20"/>
                    <a:pt x="981" y="20"/>
                    <a:pt x="981" y="20"/>
                  </a:cubicBezTo>
                  <a:cubicBezTo>
                    <a:pt x="981" y="20"/>
                    <a:pt x="982" y="20"/>
                    <a:pt x="982" y="20"/>
                  </a:cubicBezTo>
                  <a:cubicBezTo>
                    <a:pt x="982" y="20"/>
                    <a:pt x="982" y="20"/>
                    <a:pt x="982" y="20"/>
                  </a:cubicBezTo>
                  <a:cubicBezTo>
                    <a:pt x="982" y="20"/>
                    <a:pt x="982" y="20"/>
                    <a:pt x="983" y="19"/>
                  </a:cubicBezTo>
                  <a:cubicBezTo>
                    <a:pt x="983" y="19"/>
                    <a:pt x="983" y="19"/>
                    <a:pt x="983" y="19"/>
                  </a:cubicBezTo>
                  <a:cubicBezTo>
                    <a:pt x="983" y="19"/>
                    <a:pt x="983" y="19"/>
                    <a:pt x="983" y="19"/>
                  </a:cubicBezTo>
                  <a:cubicBezTo>
                    <a:pt x="983" y="19"/>
                    <a:pt x="983" y="19"/>
                    <a:pt x="983" y="19"/>
                  </a:cubicBezTo>
                  <a:cubicBezTo>
                    <a:pt x="984" y="19"/>
                    <a:pt x="984" y="19"/>
                    <a:pt x="984" y="19"/>
                  </a:cubicBezTo>
                  <a:cubicBezTo>
                    <a:pt x="984" y="19"/>
                    <a:pt x="984" y="19"/>
                    <a:pt x="984" y="19"/>
                  </a:cubicBezTo>
                  <a:cubicBezTo>
                    <a:pt x="984" y="18"/>
                    <a:pt x="985" y="19"/>
                    <a:pt x="985" y="18"/>
                  </a:cubicBezTo>
                  <a:cubicBezTo>
                    <a:pt x="985" y="18"/>
                    <a:pt x="985" y="18"/>
                    <a:pt x="985" y="18"/>
                  </a:cubicBezTo>
                  <a:cubicBezTo>
                    <a:pt x="985" y="18"/>
                    <a:pt x="986" y="18"/>
                    <a:pt x="986" y="18"/>
                  </a:cubicBezTo>
                  <a:cubicBezTo>
                    <a:pt x="986" y="18"/>
                    <a:pt x="986" y="18"/>
                    <a:pt x="986" y="18"/>
                  </a:cubicBezTo>
                  <a:cubicBezTo>
                    <a:pt x="986" y="18"/>
                    <a:pt x="986" y="18"/>
                    <a:pt x="986" y="18"/>
                  </a:cubicBezTo>
                  <a:cubicBezTo>
                    <a:pt x="986" y="18"/>
                    <a:pt x="987" y="18"/>
                    <a:pt x="987" y="18"/>
                  </a:cubicBezTo>
                  <a:cubicBezTo>
                    <a:pt x="987" y="18"/>
                    <a:pt x="987" y="18"/>
                    <a:pt x="987" y="18"/>
                  </a:cubicBezTo>
                  <a:cubicBezTo>
                    <a:pt x="987" y="18"/>
                    <a:pt x="987" y="18"/>
                    <a:pt x="987" y="18"/>
                  </a:cubicBezTo>
                  <a:cubicBezTo>
                    <a:pt x="987" y="17"/>
                    <a:pt x="988" y="18"/>
                    <a:pt x="988" y="17"/>
                  </a:cubicBezTo>
                  <a:cubicBezTo>
                    <a:pt x="988" y="17"/>
                    <a:pt x="988" y="17"/>
                    <a:pt x="988" y="17"/>
                  </a:cubicBezTo>
                  <a:cubicBezTo>
                    <a:pt x="988" y="17"/>
                    <a:pt x="989" y="17"/>
                    <a:pt x="989" y="17"/>
                  </a:cubicBezTo>
                  <a:cubicBezTo>
                    <a:pt x="989" y="17"/>
                    <a:pt x="989" y="17"/>
                    <a:pt x="989" y="17"/>
                  </a:cubicBezTo>
                  <a:cubicBezTo>
                    <a:pt x="990" y="17"/>
                    <a:pt x="990" y="17"/>
                    <a:pt x="990" y="17"/>
                  </a:cubicBezTo>
                  <a:cubicBezTo>
                    <a:pt x="990" y="17"/>
                    <a:pt x="991" y="17"/>
                    <a:pt x="991" y="17"/>
                  </a:cubicBezTo>
                  <a:cubicBezTo>
                    <a:pt x="991" y="17"/>
                    <a:pt x="991" y="17"/>
                    <a:pt x="991" y="17"/>
                  </a:cubicBezTo>
                  <a:cubicBezTo>
                    <a:pt x="991" y="17"/>
                    <a:pt x="991" y="17"/>
                    <a:pt x="991" y="17"/>
                  </a:cubicBezTo>
                  <a:cubicBezTo>
                    <a:pt x="992" y="16"/>
                    <a:pt x="993" y="17"/>
                    <a:pt x="993" y="16"/>
                  </a:cubicBezTo>
                  <a:cubicBezTo>
                    <a:pt x="993" y="16"/>
                    <a:pt x="993" y="16"/>
                    <a:pt x="994" y="16"/>
                  </a:cubicBezTo>
                  <a:cubicBezTo>
                    <a:pt x="995" y="16"/>
                    <a:pt x="996" y="16"/>
                    <a:pt x="997" y="16"/>
                  </a:cubicBezTo>
                  <a:cubicBezTo>
                    <a:pt x="998" y="16"/>
                    <a:pt x="999" y="16"/>
                    <a:pt x="1000" y="16"/>
                  </a:cubicBezTo>
                  <a:cubicBezTo>
                    <a:pt x="1002" y="16"/>
                    <a:pt x="1003" y="16"/>
                    <a:pt x="1004" y="16"/>
                  </a:cubicBezTo>
                  <a:cubicBezTo>
                    <a:pt x="1004" y="16"/>
                    <a:pt x="1004" y="16"/>
                    <a:pt x="1005" y="16"/>
                  </a:cubicBezTo>
                  <a:cubicBezTo>
                    <a:pt x="1005" y="17"/>
                    <a:pt x="1006" y="16"/>
                    <a:pt x="1006" y="17"/>
                  </a:cubicBezTo>
                  <a:cubicBezTo>
                    <a:pt x="1007" y="16"/>
                    <a:pt x="1007" y="16"/>
                    <a:pt x="1007" y="17"/>
                  </a:cubicBezTo>
                  <a:cubicBezTo>
                    <a:pt x="1007" y="17"/>
                    <a:pt x="1008" y="17"/>
                    <a:pt x="1008" y="17"/>
                  </a:cubicBezTo>
                  <a:cubicBezTo>
                    <a:pt x="1009" y="17"/>
                    <a:pt x="1009" y="17"/>
                    <a:pt x="1009" y="17"/>
                  </a:cubicBezTo>
                  <a:cubicBezTo>
                    <a:pt x="1009" y="17"/>
                    <a:pt x="1009" y="17"/>
                    <a:pt x="1009" y="17"/>
                  </a:cubicBezTo>
                  <a:cubicBezTo>
                    <a:pt x="1009" y="17"/>
                    <a:pt x="1010" y="17"/>
                    <a:pt x="1010" y="17"/>
                  </a:cubicBezTo>
                  <a:close/>
                  <a:moveTo>
                    <a:pt x="1066" y="103"/>
                  </a:moveTo>
                  <a:cubicBezTo>
                    <a:pt x="1066" y="103"/>
                    <a:pt x="1066" y="103"/>
                    <a:pt x="1066" y="103"/>
                  </a:cubicBezTo>
                  <a:cubicBezTo>
                    <a:pt x="1067" y="103"/>
                    <a:pt x="1068" y="103"/>
                    <a:pt x="1069" y="103"/>
                  </a:cubicBezTo>
                  <a:cubicBezTo>
                    <a:pt x="1069" y="102"/>
                    <a:pt x="1069" y="102"/>
                    <a:pt x="1069" y="102"/>
                  </a:cubicBezTo>
                  <a:cubicBezTo>
                    <a:pt x="1069" y="103"/>
                    <a:pt x="1069" y="103"/>
                    <a:pt x="1069" y="103"/>
                  </a:cubicBezTo>
                  <a:cubicBezTo>
                    <a:pt x="1069" y="102"/>
                    <a:pt x="1070" y="103"/>
                    <a:pt x="1070" y="102"/>
                  </a:cubicBezTo>
                  <a:cubicBezTo>
                    <a:pt x="1070" y="102"/>
                    <a:pt x="1070" y="102"/>
                    <a:pt x="1070" y="102"/>
                  </a:cubicBezTo>
                  <a:cubicBezTo>
                    <a:pt x="1071" y="102"/>
                    <a:pt x="1071" y="102"/>
                    <a:pt x="1071" y="102"/>
                  </a:cubicBezTo>
                  <a:cubicBezTo>
                    <a:pt x="1071" y="102"/>
                    <a:pt x="1071" y="102"/>
                    <a:pt x="1072" y="102"/>
                  </a:cubicBezTo>
                  <a:cubicBezTo>
                    <a:pt x="1072" y="102"/>
                    <a:pt x="1072" y="102"/>
                    <a:pt x="1072" y="102"/>
                  </a:cubicBezTo>
                  <a:cubicBezTo>
                    <a:pt x="1072" y="102"/>
                    <a:pt x="1072" y="102"/>
                    <a:pt x="1072" y="102"/>
                  </a:cubicBezTo>
                  <a:cubicBezTo>
                    <a:pt x="1072" y="102"/>
                    <a:pt x="1073" y="102"/>
                    <a:pt x="1073" y="102"/>
                  </a:cubicBezTo>
                  <a:cubicBezTo>
                    <a:pt x="1073" y="101"/>
                    <a:pt x="1073" y="101"/>
                    <a:pt x="1073" y="101"/>
                  </a:cubicBezTo>
                  <a:cubicBezTo>
                    <a:pt x="1073" y="101"/>
                    <a:pt x="1073" y="101"/>
                    <a:pt x="1073" y="101"/>
                  </a:cubicBezTo>
                  <a:cubicBezTo>
                    <a:pt x="1074" y="101"/>
                    <a:pt x="1074" y="101"/>
                    <a:pt x="1075" y="101"/>
                  </a:cubicBezTo>
                  <a:cubicBezTo>
                    <a:pt x="1074" y="101"/>
                    <a:pt x="1074" y="101"/>
                    <a:pt x="1074" y="101"/>
                  </a:cubicBezTo>
                  <a:cubicBezTo>
                    <a:pt x="1075" y="101"/>
                    <a:pt x="1075" y="101"/>
                    <a:pt x="1076" y="101"/>
                  </a:cubicBezTo>
                  <a:cubicBezTo>
                    <a:pt x="1076" y="101"/>
                    <a:pt x="1076" y="101"/>
                    <a:pt x="1076" y="101"/>
                  </a:cubicBezTo>
                  <a:cubicBezTo>
                    <a:pt x="1076" y="101"/>
                    <a:pt x="1076" y="101"/>
                    <a:pt x="1076" y="100"/>
                  </a:cubicBezTo>
                  <a:cubicBezTo>
                    <a:pt x="1076" y="100"/>
                    <a:pt x="1076" y="100"/>
                    <a:pt x="1076" y="100"/>
                  </a:cubicBezTo>
                  <a:cubicBezTo>
                    <a:pt x="1076" y="100"/>
                    <a:pt x="1076" y="100"/>
                    <a:pt x="1076" y="100"/>
                  </a:cubicBezTo>
                  <a:cubicBezTo>
                    <a:pt x="1077" y="100"/>
                    <a:pt x="1077" y="100"/>
                    <a:pt x="1077" y="100"/>
                  </a:cubicBezTo>
                  <a:cubicBezTo>
                    <a:pt x="1077" y="100"/>
                    <a:pt x="1077" y="100"/>
                    <a:pt x="1077" y="100"/>
                  </a:cubicBezTo>
                  <a:cubicBezTo>
                    <a:pt x="1077" y="100"/>
                    <a:pt x="1078" y="100"/>
                    <a:pt x="1078" y="100"/>
                  </a:cubicBezTo>
                  <a:cubicBezTo>
                    <a:pt x="1078" y="100"/>
                    <a:pt x="1078" y="100"/>
                    <a:pt x="1078" y="100"/>
                  </a:cubicBezTo>
                  <a:cubicBezTo>
                    <a:pt x="1078" y="100"/>
                    <a:pt x="1079" y="100"/>
                    <a:pt x="1079" y="99"/>
                  </a:cubicBezTo>
                  <a:cubicBezTo>
                    <a:pt x="1079" y="99"/>
                    <a:pt x="1079" y="99"/>
                    <a:pt x="1079" y="99"/>
                  </a:cubicBezTo>
                  <a:cubicBezTo>
                    <a:pt x="1079" y="99"/>
                    <a:pt x="1079" y="99"/>
                    <a:pt x="1079" y="99"/>
                  </a:cubicBezTo>
                  <a:cubicBezTo>
                    <a:pt x="1079" y="99"/>
                    <a:pt x="1079" y="99"/>
                    <a:pt x="1079" y="99"/>
                  </a:cubicBezTo>
                  <a:cubicBezTo>
                    <a:pt x="1080" y="99"/>
                    <a:pt x="1080" y="99"/>
                    <a:pt x="1080" y="99"/>
                  </a:cubicBezTo>
                  <a:cubicBezTo>
                    <a:pt x="1080" y="99"/>
                    <a:pt x="1080" y="99"/>
                    <a:pt x="1080" y="99"/>
                  </a:cubicBezTo>
                  <a:cubicBezTo>
                    <a:pt x="1080" y="99"/>
                    <a:pt x="1081" y="99"/>
                    <a:pt x="1081" y="98"/>
                  </a:cubicBezTo>
                  <a:cubicBezTo>
                    <a:pt x="1081" y="98"/>
                    <a:pt x="1081" y="98"/>
                    <a:pt x="1081" y="98"/>
                  </a:cubicBezTo>
                  <a:cubicBezTo>
                    <a:pt x="1081" y="98"/>
                    <a:pt x="1081" y="98"/>
                    <a:pt x="1081" y="98"/>
                  </a:cubicBezTo>
                  <a:cubicBezTo>
                    <a:pt x="1081" y="98"/>
                    <a:pt x="1081" y="98"/>
                    <a:pt x="1081" y="98"/>
                  </a:cubicBezTo>
                  <a:cubicBezTo>
                    <a:pt x="1081" y="98"/>
                    <a:pt x="1082" y="98"/>
                    <a:pt x="1082" y="98"/>
                  </a:cubicBezTo>
                  <a:cubicBezTo>
                    <a:pt x="1082" y="98"/>
                    <a:pt x="1082" y="98"/>
                    <a:pt x="1082" y="98"/>
                  </a:cubicBezTo>
                  <a:cubicBezTo>
                    <a:pt x="1082" y="97"/>
                    <a:pt x="1082" y="98"/>
                    <a:pt x="1082" y="97"/>
                  </a:cubicBezTo>
                  <a:cubicBezTo>
                    <a:pt x="1082" y="97"/>
                    <a:pt x="1082" y="97"/>
                    <a:pt x="1082" y="97"/>
                  </a:cubicBezTo>
                  <a:cubicBezTo>
                    <a:pt x="1083" y="97"/>
                    <a:pt x="1083" y="97"/>
                    <a:pt x="1083" y="97"/>
                  </a:cubicBezTo>
                  <a:cubicBezTo>
                    <a:pt x="1083" y="97"/>
                    <a:pt x="1083" y="97"/>
                    <a:pt x="1083" y="97"/>
                  </a:cubicBezTo>
                  <a:cubicBezTo>
                    <a:pt x="1083" y="97"/>
                    <a:pt x="1083" y="97"/>
                    <a:pt x="1083" y="97"/>
                  </a:cubicBezTo>
                  <a:cubicBezTo>
                    <a:pt x="1083" y="93"/>
                    <a:pt x="1083" y="90"/>
                    <a:pt x="1083" y="87"/>
                  </a:cubicBezTo>
                  <a:cubicBezTo>
                    <a:pt x="1083" y="86"/>
                    <a:pt x="1083" y="86"/>
                    <a:pt x="1083" y="87"/>
                  </a:cubicBezTo>
                  <a:cubicBezTo>
                    <a:pt x="1083" y="87"/>
                    <a:pt x="1083" y="87"/>
                    <a:pt x="1083" y="87"/>
                  </a:cubicBezTo>
                  <a:cubicBezTo>
                    <a:pt x="1083" y="87"/>
                    <a:pt x="1083" y="87"/>
                    <a:pt x="1083" y="87"/>
                  </a:cubicBezTo>
                  <a:cubicBezTo>
                    <a:pt x="1083" y="87"/>
                    <a:pt x="1083" y="87"/>
                    <a:pt x="1083" y="87"/>
                  </a:cubicBezTo>
                  <a:cubicBezTo>
                    <a:pt x="1082" y="87"/>
                    <a:pt x="1082" y="87"/>
                    <a:pt x="1082" y="87"/>
                  </a:cubicBezTo>
                  <a:cubicBezTo>
                    <a:pt x="1082" y="87"/>
                    <a:pt x="1082" y="87"/>
                    <a:pt x="1082" y="87"/>
                  </a:cubicBezTo>
                  <a:cubicBezTo>
                    <a:pt x="1082" y="87"/>
                    <a:pt x="1082" y="87"/>
                    <a:pt x="1082" y="88"/>
                  </a:cubicBezTo>
                  <a:cubicBezTo>
                    <a:pt x="1082" y="88"/>
                    <a:pt x="1082" y="88"/>
                    <a:pt x="1082" y="88"/>
                  </a:cubicBezTo>
                  <a:cubicBezTo>
                    <a:pt x="1081" y="88"/>
                    <a:pt x="1081" y="88"/>
                    <a:pt x="1081" y="88"/>
                  </a:cubicBezTo>
                  <a:cubicBezTo>
                    <a:pt x="1081" y="88"/>
                    <a:pt x="1081" y="88"/>
                    <a:pt x="1081" y="88"/>
                  </a:cubicBezTo>
                  <a:cubicBezTo>
                    <a:pt x="1081" y="88"/>
                    <a:pt x="1081" y="88"/>
                    <a:pt x="1080" y="88"/>
                  </a:cubicBezTo>
                  <a:cubicBezTo>
                    <a:pt x="1080" y="88"/>
                    <a:pt x="1080" y="88"/>
                    <a:pt x="1080" y="88"/>
                  </a:cubicBezTo>
                  <a:cubicBezTo>
                    <a:pt x="1080" y="88"/>
                    <a:pt x="1080" y="88"/>
                    <a:pt x="1080" y="89"/>
                  </a:cubicBezTo>
                  <a:cubicBezTo>
                    <a:pt x="1080" y="89"/>
                    <a:pt x="1080" y="89"/>
                    <a:pt x="1080" y="89"/>
                  </a:cubicBezTo>
                  <a:cubicBezTo>
                    <a:pt x="1080" y="89"/>
                    <a:pt x="1080" y="89"/>
                    <a:pt x="1079" y="89"/>
                  </a:cubicBezTo>
                  <a:cubicBezTo>
                    <a:pt x="1079" y="89"/>
                    <a:pt x="1079" y="89"/>
                    <a:pt x="1079" y="89"/>
                  </a:cubicBezTo>
                  <a:cubicBezTo>
                    <a:pt x="1079" y="89"/>
                    <a:pt x="1079" y="89"/>
                    <a:pt x="1079" y="89"/>
                  </a:cubicBezTo>
                  <a:cubicBezTo>
                    <a:pt x="1079" y="89"/>
                    <a:pt x="1079" y="89"/>
                    <a:pt x="1079" y="89"/>
                  </a:cubicBezTo>
                  <a:cubicBezTo>
                    <a:pt x="1079" y="90"/>
                    <a:pt x="1078" y="89"/>
                    <a:pt x="1078" y="90"/>
                  </a:cubicBezTo>
                  <a:cubicBezTo>
                    <a:pt x="1078" y="90"/>
                    <a:pt x="1078" y="90"/>
                    <a:pt x="1078" y="90"/>
                  </a:cubicBezTo>
                  <a:cubicBezTo>
                    <a:pt x="1078" y="90"/>
                    <a:pt x="1078" y="90"/>
                    <a:pt x="1078" y="90"/>
                  </a:cubicBezTo>
                  <a:cubicBezTo>
                    <a:pt x="1078" y="90"/>
                    <a:pt x="1078" y="90"/>
                    <a:pt x="1078" y="90"/>
                  </a:cubicBezTo>
                  <a:cubicBezTo>
                    <a:pt x="1077" y="90"/>
                    <a:pt x="1077" y="90"/>
                    <a:pt x="1077" y="90"/>
                  </a:cubicBezTo>
                  <a:cubicBezTo>
                    <a:pt x="1077" y="90"/>
                    <a:pt x="1077" y="90"/>
                    <a:pt x="1077" y="90"/>
                  </a:cubicBezTo>
                  <a:cubicBezTo>
                    <a:pt x="1077" y="90"/>
                    <a:pt x="1077" y="90"/>
                    <a:pt x="1077" y="90"/>
                  </a:cubicBezTo>
                  <a:cubicBezTo>
                    <a:pt x="1077" y="91"/>
                    <a:pt x="1076" y="91"/>
                    <a:pt x="1076" y="91"/>
                  </a:cubicBezTo>
                  <a:cubicBezTo>
                    <a:pt x="1076" y="91"/>
                    <a:pt x="1076" y="91"/>
                    <a:pt x="1076" y="91"/>
                  </a:cubicBezTo>
                  <a:cubicBezTo>
                    <a:pt x="1076" y="91"/>
                    <a:pt x="1076" y="91"/>
                    <a:pt x="1076" y="91"/>
                  </a:cubicBezTo>
                  <a:cubicBezTo>
                    <a:pt x="1076" y="91"/>
                    <a:pt x="1075" y="91"/>
                    <a:pt x="1075" y="91"/>
                  </a:cubicBezTo>
                  <a:cubicBezTo>
                    <a:pt x="1075" y="91"/>
                    <a:pt x="1075" y="91"/>
                    <a:pt x="1075" y="91"/>
                  </a:cubicBezTo>
                  <a:cubicBezTo>
                    <a:pt x="1075" y="91"/>
                    <a:pt x="1075" y="91"/>
                    <a:pt x="1075" y="91"/>
                  </a:cubicBezTo>
                  <a:cubicBezTo>
                    <a:pt x="1075" y="91"/>
                    <a:pt x="1075" y="91"/>
                    <a:pt x="1075" y="91"/>
                  </a:cubicBezTo>
                  <a:cubicBezTo>
                    <a:pt x="1074" y="92"/>
                    <a:pt x="1074" y="92"/>
                    <a:pt x="1074" y="92"/>
                  </a:cubicBezTo>
                  <a:cubicBezTo>
                    <a:pt x="1074" y="92"/>
                    <a:pt x="1074" y="92"/>
                    <a:pt x="1074" y="92"/>
                  </a:cubicBezTo>
                  <a:cubicBezTo>
                    <a:pt x="1073" y="92"/>
                    <a:pt x="1073" y="92"/>
                    <a:pt x="1073" y="92"/>
                  </a:cubicBezTo>
                  <a:cubicBezTo>
                    <a:pt x="1073" y="92"/>
                    <a:pt x="1073" y="92"/>
                    <a:pt x="1073" y="92"/>
                  </a:cubicBezTo>
                  <a:cubicBezTo>
                    <a:pt x="1073" y="92"/>
                    <a:pt x="1073" y="92"/>
                    <a:pt x="1073" y="92"/>
                  </a:cubicBezTo>
                  <a:cubicBezTo>
                    <a:pt x="1072" y="92"/>
                    <a:pt x="1072" y="92"/>
                    <a:pt x="1072" y="92"/>
                  </a:cubicBezTo>
                  <a:cubicBezTo>
                    <a:pt x="1072" y="93"/>
                    <a:pt x="1072" y="93"/>
                    <a:pt x="1071" y="92"/>
                  </a:cubicBezTo>
                  <a:cubicBezTo>
                    <a:pt x="1071" y="93"/>
                    <a:pt x="1071" y="93"/>
                    <a:pt x="1070" y="93"/>
                  </a:cubicBezTo>
                  <a:cubicBezTo>
                    <a:pt x="1070" y="93"/>
                    <a:pt x="1070" y="93"/>
                    <a:pt x="1070" y="93"/>
                  </a:cubicBezTo>
                  <a:cubicBezTo>
                    <a:pt x="1070" y="93"/>
                    <a:pt x="1070" y="93"/>
                    <a:pt x="1070" y="93"/>
                  </a:cubicBezTo>
                  <a:cubicBezTo>
                    <a:pt x="1070" y="93"/>
                    <a:pt x="1069" y="93"/>
                    <a:pt x="1069" y="93"/>
                  </a:cubicBezTo>
                  <a:cubicBezTo>
                    <a:pt x="1069" y="93"/>
                    <a:pt x="1069" y="93"/>
                    <a:pt x="1069" y="93"/>
                  </a:cubicBezTo>
                  <a:cubicBezTo>
                    <a:pt x="1068" y="94"/>
                    <a:pt x="1067" y="93"/>
                    <a:pt x="1067" y="93"/>
                  </a:cubicBezTo>
                  <a:cubicBezTo>
                    <a:pt x="1067" y="94"/>
                    <a:pt x="1067" y="94"/>
                    <a:pt x="1066" y="94"/>
                  </a:cubicBezTo>
                  <a:cubicBezTo>
                    <a:pt x="1064" y="94"/>
                    <a:pt x="1061" y="94"/>
                    <a:pt x="1058" y="94"/>
                  </a:cubicBezTo>
                  <a:cubicBezTo>
                    <a:pt x="1058" y="94"/>
                    <a:pt x="1058" y="93"/>
                    <a:pt x="1058" y="93"/>
                  </a:cubicBezTo>
                  <a:cubicBezTo>
                    <a:pt x="1057" y="93"/>
                    <a:pt x="1057" y="93"/>
                    <a:pt x="1056" y="93"/>
                  </a:cubicBezTo>
                  <a:cubicBezTo>
                    <a:pt x="1056" y="93"/>
                    <a:pt x="1056" y="93"/>
                    <a:pt x="1056" y="93"/>
                  </a:cubicBezTo>
                  <a:cubicBezTo>
                    <a:pt x="1056" y="93"/>
                    <a:pt x="1055" y="93"/>
                    <a:pt x="1055" y="93"/>
                  </a:cubicBezTo>
                  <a:cubicBezTo>
                    <a:pt x="1055" y="93"/>
                    <a:pt x="1055" y="93"/>
                    <a:pt x="1055" y="93"/>
                  </a:cubicBezTo>
                  <a:cubicBezTo>
                    <a:pt x="1054" y="93"/>
                    <a:pt x="1054" y="93"/>
                    <a:pt x="1054" y="93"/>
                  </a:cubicBezTo>
                  <a:cubicBezTo>
                    <a:pt x="1054" y="93"/>
                    <a:pt x="1054" y="93"/>
                    <a:pt x="1054" y="92"/>
                  </a:cubicBezTo>
                  <a:cubicBezTo>
                    <a:pt x="1053" y="92"/>
                    <a:pt x="1053" y="92"/>
                    <a:pt x="1053" y="92"/>
                  </a:cubicBezTo>
                  <a:cubicBezTo>
                    <a:pt x="1053" y="92"/>
                    <a:pt x="1053" y="92"/>
                    <a:pt x="1053" y="92"/>
                  </a:cubicBezTo>
                  <a:cubicBezTo>
                    <a:pt x="1053" y="92"/>
                    <a:pt x="1052" y="92"/>
                    <a:pt x="1052" y="92"/>
                  </a:cubicBezTo>
                  <a:cubicBezTo>
                    <a:pt x="1052" y="92"/>
                    <a:pt x="1052" y="92"/>
                    <a:pt x="1052" y="92"/>
                  </a:cubicBezTo>
                  <a:cubicBezTo>
                    <a:pt x="1052" y="92"/>
                    <a:pt x="1052" y="92"/>
                    <a:pt x="1051" y="91"/>
                  </a:cubicBezTo>
                  <a:cubicBezTo>
                    <a:pt x="1051" y="91"/>
                    <a:pt x="1051" y="91"/>
                    <a:pt x="1051" y="91"/>
                  </a:cubicBezTo>
                  <a:cubicBezTo>
                    <a:pt x="1051" y="91"/>
                    <a:pt x="1051" y="91"/>
                    <a:pt x="1051" y="91"/>
                  </a:cubicBezTo>
                  <a:cubicBezTo>
                    <a:pt x="1051" y="91"/>
                    <a:pt x="1051" y="91"/>
                    <a:pt x="1051" y="91"/>
                  </a:cubicBezTo>
                  <a:cubicBezTo>
                    <a:pt x="1051" y="91"/>
                    <a:pt x="1051" y="91"/>
                    <a:pt x="1051" y="91"/>
                  </a:cubicBezTo>
                  <a:cubicBezTo>
                    <a:pt x="1051" y="91"/>
                    <a:pt x="1050" y="91"/>
                    <a:pt x="1050" y="91"/>
                  </a:cubicBezTo>
                  <a:cubicBezTo>
                    <a:pt x="1050" y="91"/>
                    <a:pt x="1050" y="91"/>
                    <a:pt x="1050" y="91"/>
                  </a:cubicBezTo>
                  <a:cubicBezTo>
                    <a:pt x="1050" y="91"/>
                    <a:pt x="1050" y="91"/>
                    <a:pt x="1050"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89"/>
                    <a:pt x="1048" y="90"/>
                    <a:pt x="1048" y="89"/>
                  </a:cubicBezTo>
                  <a:cubicBezTo>
                    <a:pt x="1048" y="89"/>
                    <a:pt x="1048" y="89"/>
                    <a:pt x="1048" y="89"/>
                  </a:cubicBezTo>
                  <a:cubicBezTo>
                    <a:pt x="1048" y="89"/>
                    <a:pt x="1048" y="89"/>
                    <a:pt x="1048" y="89"/>
                  </a:cubicBezTo>
                  <a:cubicBezTo>
                    <a:pt x="1048" y="89"/>
                    <a:pt x="1048" y="89"/>
                    <a:pt x="1048" y="89"/>
                  </a:cubicBezTo>
                  <a:cubicBezTo>
                    <a:pt x="1048" y="89"/>
                    <a:pt x="1047" y="89"/>
                    <a:pt x="1047" y="89"/>
                  </a:cubicBezTo>
                  <a:cubicBezTo>
                    <a:pt x="1047" y="89"/>
                    <a:pt x="1047" y="89"/>
                    <a:pt x="1047" y="89"/>
                  </a:cubicBezTo>
                  <a:cubicBezTo>
                    <a:pt x="1047" y="89"/>
                    <a:pt x="1047" y="88"/>
                    <a:pt x="1047" y="88"/>
                  </a:cubicBezTo>
                  <a:cubicBezTo>
                    <a:pt x="1047" y="88"/>
                    <a:pt x="1047" y="88"/>
                    <a:pt x="1047" y="88"/>
                  </a:cubicBezTo>
                  <a:cubicBezTo>
                    <a:pt x="1047" y="88"/>
                    <a:pt x="1047" y="88"/>
                    <a:pt x="1047" y="88"/>
                  </a:cubicBezTo>
                  <a:cubicBezTo>
                    <a:pt x="1047" y="88"/>
                    <a:pt x="1047" y="88"/>
                    <a:pt x="1047" y="88"/>
                  </a:cubicBezTo>
                  <a:cubicBezTo>
                    <a:pt x="1047" y="88"/>
                    <a:pt x="1046" y="88"/>
                    <a:pt x="1046" y="88"/>
                  </a:cubicBezTo>
                  <a:cubicBezTo>
                    <a:pt x="1046" y="88"/>
                    <a:pt x="1046" y="88"/>
                    <a:pt x="1046" y="88"/>
                  </a:cubicBezTo>
                  <a:cubicBezTo>
                    <a:pt x="1046" y="87"/>
                    <a:pt x="1046" y="87"/>
                    <a:pt x="1046" y="87"/>
                  </a:cubicBezTo>
                  <a:cubicBezTo>
                    <a:pt x="1046" y="87"/>
                    <a:pt x="1046" y="87"/>
                    <a:pt x="1046" y="87"/>
                  </a:cubicBezTo>
                  <a:cubicBezTo>
                    <a:pt x="1046" y="87"/>
                    <a:pt x="1046" y="87"/>
                    <a:pt x="1046" y="87"/>
                  </a:cubicBezTo>
                  <a:cubicBezTo>
                    <a:pt x="1046" y="87"/>
                    <a:pt x="1046" y="87"/>
                    <a:pt x="1046" y="87"/>
                  </a:cubicBezTo>
                  <a:cubicBezTo>
                    <a:pt x="1045" y="87"/>
                    <a:pt x="1046" y="86"/>
                    <a:pt x="1045" y="86"/>
                  </a:cubicBezTo>
                  <a:cubicBezTo>
                    <a:pt x="1045" y="86"/>
                    <a:pt x="1045" y="86"/>
                    <a:pt x="1045" y="86"/>
                  </a:cubicBezTo>
                  <a:cubicBezTo>
                    <a:pt x="1045" y="86"/>
                    <a:pt x="1045" y="86"/>
                    <a:pt x="1045" y="86"/>
                  </a:cubicBezTo>
                  <a:cubicBezTo>
                    <a:pt x="1045" y="86"/>
                    <a:pt x="1045" y="86"/>
                    <a:pt x="1045" y="86"/>
                  </a:cubicBezTo>
                  <a:cubicBezTo>
                    <a:pt x="1045" y="86"/>
                    <a:pt x="1045" y="86"/>
                    <a:pt x="1045" y="85"/>
                  </a:cubicBezTo>
                  <a:cubicBezTo>
                    <a:pt x="1045" y="85"/>
                    <a:pt x="1045" y="85"/>
                    <a:pt x="1045" y="85"/>
                  </a:cubicBezTo>
                  <a:cubicBezTo>
                    <a:pt x="1044" y="85"/>
                    <a:pt x="1044" y="85"/>
                    <a:pt x="1044" y="85"/>
                  </a:cubicBezTo>
                  <a:cubicBezTo>
                    <a:pt x="1044" y="85"/>
                    <a:pt x="1044" y="85"/>
                    <a:pt x="1044" y="85"/>
                  </a:cubicBezTo>
                  <a:cubicBezTo>
                    <a:pt x="1044" y="85"/>
                    <a:pt x="1044" y="84"/>
                    <a:pt x="1044" y="84"/>
                  </a:cubicBezTo>
                  <a:cubicBezTo>
                    <a:pt x="1044" y="84"/>
                    <a:pt x="1044" y="84"/>
                    <a:pt x="1044" y="84"/>
                  </a:cubicBezTo>
                  <a:cubicBezTo>
                    <a:pt x="1044" y="84"/>
                    <a:pt x="1044" y="84"/>
                    <a:pt x="1044" y="84"/>
                  </a:cubicBezTo>
                  <a:cubicBezTo>
                    <a:pt x="1044" y="84"/>
                    <a:pt x="1044" y="84"/>
                    <a:pt x="1044" y="84"/>
                  </a:cubicBezTo>
                  <a:cubicBezTo>
                    <a:pt x="1043" y="84"/>
                    <a:pt x="1043" y="83"/>
                    <a:pt x="1043" y="83"/>
                  </a:cubicBezTo>
                  <a:cubicBezTo>
                    <a:pt x="1043" y="83"/>
                    <a:pt x="1043" y="83"/>
                    <a:pt x="1043" y="83"/>
                  </a:cubicBezTo>
                  <a:cubicBezTo>
                    <a:pt x="1043" y="83"/>
                    <a:pt x="1043" y="83"/>
                    <a:pt x="1043" y="82"/>
                  </a:cubicBezTo>
                  <a:cubicBezTo>
                    <a:pt x="1043" y="82"/>
                    <a:pt x="1043" y="82"/>
                    <a:pt x="1043" y="82"/>
                  </a:cubicBezTo>
                  <a:cubicBezTo>
                    <a:pt x="1043" y="82"/>
                    <a:pt x="1043" y="82"/>
                    <a:pt x="1043" y="82"/>
                  </a:cubicBezTo>
                  <a:cubicBezTo>
                    <a:pt x="1043" y="82"/>
                    <a:pt x="1043" y="82"/>
                    <a:pt x="1042" y="81"/>
                  </a:cubicBezTo>
                  <a:cubicBezTo>
                    <a:pt x="1042" y="81"/>
                    <a:pt x="1042" y="81"/>
                    <a:pt x="1042" y="81"/>
                  </a:cubicBezTo>
                  <a:cubicBezTo>
                    <a:pt x="1042" y="81"/>
                    <a:pt x="1042" y="81"/>
                    <a:pt x="1042" y="81"/>
                  </a:cubicBezTo>
                  <a:cubicBezTo>
                    <a:pt x="1042" y="81"/>
                    <a:pt x="1042" y="80"/>
                    <a:pt x="1042" y="80"/>
                  </a:cubicBezTo>
                  <a:cubicBezTo>
                    <a:pt x="1042" y="80"/>
                    <a:pt x="1042" y="80"/>
                    <a:pt x="1042" y="79"/>
                  </a:cubicBezTo>
                  <a:cubicBezTo>
                    <a:pt x="1042" y="79"/>
                    <a:pt x="1042" y="79"/>
                    <a:pt x="1042" y="79"/>
                  </a:cubicBezTo>
                  <a:cubicBezTo>
                    <a:pt x="1042" y="79"/>
                    <a:pt x="1042" y="79"/>
                    <a:pt x="1041" y="78"/>
                  </a:cubicBezTo>
                  <a:cubicBezTo>
                    <a:pt x="1041" y="78"/>
                    <a:pt x="1041" y="78"/>
                    <a:pt x="1041" y="78"/>
                  </a:cubicBezTo>
                  <a:cubicBezTo>
                    <a:pt x="1041" y="77"/>
                    <a:pt x="1041" y="77"/>
                    <a:pt x="1041" y="76"/>
                  </a:cubicBezTo>
                  <a:cubicBezTo>
                    <a:pt x="1041" y="76"/>
                    <a:pt x="1041" y="76"/>
                    <a:pt x="1041" y="76"/>
                  </a:cubicBezTo>
                  <a:cubicBezTo>
                    <a:pt x="1041" y="76"/>
                    <a:pt x="1041" y="75"/>
                    <a:pt x="1041" y="74"/>
                  </a:cubicBezTo>
                  <a:cubicBezTo>
                    <a:pt x="1041" y="74"/>
                    <a:pt x="1041" y="74"/>
                    <a:pt x="1041" y="73"/>
                  </a:cubicBezTo>
                  <a:cubicBezTo>
                    <a:pt x="1040" y="71"/>
                    <a:pt x="1040" y="71"/>
                    <a:pt x="1043" y="71"/>
                  </a:cubicBezTo>
                  <a:cubicBezTo>
                    <a:pt x="1057" y="71"/>
                    <a:pt x="1072" y="71"/>
                    <a:pt x="1086" y="71"/>
                  </a:cubicBezTo>
                  <a:cubicBezTo>
                    <a:pt x="1086" y="71"/>
                    <a:pt x="1087" y="71"/>
                    <a:pt x="1087" y="71"/>
                  </a:cubicBezTo>
                  <a:cubicBezTo>
                    <a:pt x="1088" y="71"/>
                    <a:pt x="1088" y="70"/>
                    <a:pt x="1088" y="70"/>
                  </a:cubicBezTo>
                  <a:cubicBezTo>
                    <a:pt x="1088" y="67"/>
                    <a:pt x="1088" y="64"/>
                    <a:pt x="1088" y="60"/>
                  </a:cubicBezTo>
                  <a:cubicBezTo>
                    <a:pt x="1088" y="60"/>
                    <a:pt x="1088" y="60"/>
                    <a:pt x="1088" y="60"/>
                  </a:cubicBezTo>
                  <a:cubicBezTo>
                    <a:pt x="1087" y="59"/>
                    <a:pt x="1088" y="58"/>
                    <a:pt x="1087" y="57"/>
                  </a:cubicBezTo>
                  <a:cubicBezTo>
                    <a:pt x="1087" y="57"/>
                    <a:pt x="1087" y="57"/>
                    <a:pt x="1087" y="57"/>
                  </a:cubicBezTo>
                  <a:cubicBezTo>
                    <a:pt x="1087" y="56"/>
                    <a:pt x="1087" y="56"/>
                    <a:pt x="1087" y="55"/>
                  </a:cubicBezTo>
                  <a:cubicBezTo>
                    <a:pt x="1087" y="55"/>
                    <a:pt x="1087" y="55"/>
                    <a:pt x="1087" y="55"/>
                  </a:cubicBezTo>
                  <a:cubicBezTo>
                    <a:pt x="1087" y="54"/>
                    <a:pt x="1087" y="54"/>
                    <a:pt x="1087" y="53"/>
                  </a:cubicBezTo>
                  <a:cubicBezTo>
                    <a:pt x="1087" y="53"/>
                    <a:pt x="1087" y="53"/>
                    <a:pt x="1087" y="53"/>
                  </a:cubicBezTo>
                  <a:cubicBezTo>
                    <a:pt x="1087" y="53"/>
                    <a:pt x="1087" y="53"/>
                    <a:pt x="1087" y="53"/>
                  </a:cubicBezTo>
                  <a:cubicBezTo>
                    <a:pt x="1086" y="53"/>
                    <a:pt x="1087" y="52"/>
                    <a:pt x="1086" y="52"/>
                  </a:cubicBezTo>
                  <a:cubicBezTo>
                    <a:pt x="1086" y="52"/>
                    <a:pt x="1086" y="52"/>
                    <a:pt x="1086" y="52"/>
                  </a:cubicBezTo>
                  <a:cubicBezTo>
                    <a:pt x="1086" y="52"/>
                    <a:pt x="1086" y="51"/>
                    <a:pt x="1086" y="51"/>
                  </a:cubicBezTo>
                  <a:cubicBezTo>
                    <a:pt x="1086" y="51"/>
                    <a:pt x="1086" y="51"/>
                    <a:pt x="1086" y="51"/>
                  </a:cubicBezTo>
                  <a:cubicBezTo>
                    <a:pt x="1086" y="51"/>
                    <a:pt x="1086" y="51"/>
                    <a:pt x="1086" y="51"/>
                  </a:cubicBezTo>
                  <a:cubicBezTo>
                    <a:pt x="1086" y="51"/>
                    <a:pt x="1086" y="50"/>
                    <a:pt x="1086" y="50"/>
                  </a:cubicBezTo>
                  <a:cubicBezTo>
                    <a:pt x="1086" y="50"/>
                    <a:pt x="1086" y="50"/>
                    <a:pt x="1086" y="50"/>
                  </a:cubicBezTo>
                  <a:cubicBezTo>
                    <a:pt x="1086" y="50"/>
                    <a:pt x="1086" y="50"/>
                    <a:pt x="1086" y="50"/>
                  </a:cubicBezTo>
                  <a:cubicBezTo>
                    <a:pt x="1086" y="50"/>
                    <a:pt x="1086" y="49"/>
                    <a:pt x="1085" y="49"/>
                  </a:cubicBezTo>
                  <a:cubicBezTo>
                    <a:pt x="1085" y="49"/>
                    <a:pt x="1085" y="49"/>
                    <a:pt x="1085" y="49"/>
                  </a:cubicBezTo>
                  <a:cubicBezTo>
                    <a:pt x="1085" y="49"/>
                    <a:pt x="1085" y="48"/>
                    <a:pt x="1085" y="48"/>
                  </a:cubicBezTo>
                  <a:cubicBezTo>
                    <a:pt x="1085" y="48"/>
                    <a:pt x="1085" y="48"/>
                    <a:pt x="1085" y="48"/>
                  </a:cubicBezTo>
                  <a:cubicBezTo>
                    <a:pt x="1085" y="48"/>
                    <a:pt x="1085" y="48"/>
                    <a:pt x="1085" y="48"/>
                  </a:cubicBezTo>
                  <a:cubicBezTo>
                    <a:pt x="1085" y="48"/>
                    <a:pt x="1085" y="47"/>
                    <a:pt x="1085" y="47"/>
                  </a:cubicBezTo>
                  <a:cubicBezTo>
                    <a:pt x="1085" y="47"/>
                    <a:pt x="1085" y="47"/>
                    <a:pt x="1085" y="47"/>
                  </a:cubicBezTo>
                  <a:cubicBezTo>
                    <a:pt x="1084" y="47"/>
                    <a:pt x="1084" y="47"/>
                    <a:pt x="1084" y="47"/>
                  </a:cubicBezTo>
                  <a:cubicBezTo>
                    <a:pt x="1084" y="47"/>
                    <a:pt x="1084" y="47"/>
                    <a:pt x="1084" y="47"/>
                  </a:cubicBezTo>
                  <a:cubicBezTo>
                    <a:pt x="1084" y="46"/>
                    <a:pt x="1084" y="46"/>
                    <a:pt x="1084" y="46"/>
                  </a:cubicBezTo>
                  <a:cubicBezTo>
                    <a:pt x="1084" y="46"/>
                    <a:pt x="1084" y="46"/>
                    <a:pt x="1084" y="46"/>
                  </a:cubicBezTo>
                  <a:cubicBezTo>
                    <a:pt x="1084" y="46"/>
                    <a:pt x="1084" y="45"/>
                    <a:pt x="1083" y="45"/>
                  </a:cubicBezTo>
                  <a:cubicBezTo>
                    <a:pt x="1084" y="45"/>
                    <a:pt x="1084" y="45"/>
                    <a:pt x="1084" y="45"/>
                  </a:cubicBezTo>
                  <a:cubicBezTo>
                    <a:pt x="1084" y="45"/>
                    <a:pt x="1083" y="45"/>
                    <a:pt x="1083" y="45"/>
                  </a:cubicBezTo>
                  <a:cubicBezTo>
                    <a:pt x="1083" y="45"/>
                    <a:pt x="1083" y="45"/>
                    <a:pt x="1083" y="45"/>
                  </a:cubicBezTo>
                  <a:cubicBezTo>
                    <a:pt x="1083" y="45"/>
                    <a:pt x="1083" y="44"/>
                    <a:pt x="1083" y="44"/>
                  </a:cubicBezTo>
                  <a:cubicBezTo>
                    <a:pt x="1083" y="44"/>
                    <a:pt x="1083" y="44"/>
                    <a:pt x="1083" y="44"/>
                  </a:cubicBezTo>
                  <a:cubicBezTo>
                    <a:pt x="1083" y="44"/>
                    <a:pt x="1082" y="43"/>
                    <a:pt x="1082" y="43"/>
                  </a:cubicBezTo>
                  <a:cubicBezTo>
                    <a:pt x="1082" y="43"/>
                    <a:pt x="1082" y="43"/>
                    <a:pt x="1082" y="43"/>
                  </a:cubicBezTo>
                  <a:cubicBezTo>
                    <a:pt x="1082" y="43"/>
                    <a:pt x="1082" y="43"/>
                    <a:pt x="1082" y="43"/>
                  </a:cubicBezTo>
                  <a:cubicBezTo>
                    <a:pt x="1082" y="43"/>
                    <a:pt x="1082" y="43"/>
                    <a:pt x="1082" y="43"/>
                  </a:cubicBezTo>
                  <a:cubicBezTo>
                    <a:pt x="1082" y="43"/>
                    <a:pt x="1082" y="42"/>
                    <a:pt x="1081" y="42"/>
                  </a:cubicBezTo>
                  <a:cubicBezTo>
                    <a:pt x="1081" y="42"/>
                    <a:pt x="1081" y="42"/>
                    <a:pt x="1081" y="42"/>
                  </a:cubicBezTo>
                  <a:cubicBezTo>
                    <a:pt x="1081" y="42"/>
                    <a:pt x="1081" y="42"/>
                    <a:pt x="1081" y="42"/>
                  </a:cubicBezTo>
                  <a:cubicBezTo>
                    <a:pt x="1081" y="42"/>
                    <a:pt x="1081" y="42"/>
                    <a:pt x="1081" y="42"/>
                  </a:cubicBezTo>
                  <a:cubicBezTo>
                    <a:pt x="1081" y="42"/>
                    <a:pt x="1081" y="41"/>
                    <a:pt x="1081" y="41"/>
                  </a:cubicBezTo>
                  <a:cubicBezTo>
                    <a:pt x="1081" y="41"/>
                    <a:pt x="1081" y="41"/>
                    <a:pt x="1081" y="41"/>
                  </a:cubicBezTo>
                  <a:cubicBezTo>
                    <a:pt x="1081" y="41"/>
                    <a:pt x="1081" y="41"/>
                    <a:pt x="1080" y="41"/>
                  </a:cubicBezTo>
                  <a:cubicBezTo>
                    <a:pt x="1080" y="41"/>
                    <a:pt x="1080" y="41"/>
                    <a:pt x="1080" y="41"/>
                  </a:cubicBezTo>
                  <a:cubicBezTo>
                    <a:pt x="1080" y="40"/>
                    <a:pt x="1079" y="39"/>
                    <a:pt x="1078" y="39"/>
                  </a:cubicBezTo>
                  <a:cubicBezTo>
                    <a:pt x="1078" y="38"/>
                    <a:pt x="1078" y="38"/>
                    <a:pt x="1078" y="38"/>
                  </a:cubicBezTo>
                  <a:cubicBezTo>
                    <a:pt x="1078" y="38"/>
                    <a:pt x="1078" y="38"/>
                    <a:pt x="1078" y="38"/>
                  </a:cubicBezTo>
                  <a:cubicBezTo>
                    <a:pt x="1078" y="38"/>
                    <a:pt x="1078" y="38"/>
                    <a:pt x="1078" y="38"/>
                  </a:cubicBezTo>
                  <a:cubicBezTo>
                    <a:pt x="1078" y="38"/>
                    <a:pt x="1077" y="38"/>
                    <a:pt x="1077" y="38"/>
                  </a:cubicBezTo>
                  <a:cubicBezTo>
                    <a:pt x="1077" y="38"/>
                    <a:pt x="1077" y="38"/>
                    <a:pt x="1077" y="38"/>
                  </a:cubicBezTo>
                  <a:cubicBezTo>
                    <a:pt x="1077" y="38"/>
                    <a:pt x="1077" y="37"/>
                    <a:pt x="1076" y="37"/>
                  </a:cubicBezTo>
                  <a:cubicBezTo>
                    <a:pt x="1076" y="37"/>
                    <a:pt x="1076" y="37"/>
                    <a:pt x="1076" y="37"/>
                  </a:cubicBezTo>
                  <a:cubicBezTo>
                    <a:pt x="1076" y="37"/>
                    <a:pt x="1076" y="37"/>
                    <a:pt x="1076" y="37"/>
                  </a:cubicBezTo>
                  <a:cubicBezTo>
                    <a:pt x="1076" y="37"/>
                    <a:pt x="1076" y="37"/>
                    <a:pt x="1076" y="37"/>
                  </a:cubicBezTo>
                  <a:cubicBezTo>
                    <a:pt x="1076" y="37"/>
                    <a:pt x="1075" y="37"/>
                    <a:pt x="1075" y="36"/>
                  </a:cubicBezTo>
                  <a:cubicBezTo>
                    <a:pt x="1075" y="36"/>
                    <a:pt x="1075" y="36"/>
                    <a:pt x="1075" y="36"/>
                  </a:cubicBezTo>
                  <a:cubicBezTo>
                    <a:pt x="1075" y="36"/>
                    <a:pt x="1075" y="36"/>
                    <a:pt x="1075" y="36"/>
                  </a:cubicBezTo>
                  <a:cubicBezTo>
                    <a:pt x="1075" y="36"/>
                    <a:pt x="1075" y="36"/>
                    <a:pt x="1075" y="36"/>
                  </a:cubicBezTo>
                  <a:cubicBezTo>
                    <a:pt x="1075" y="36"/>
                    <a:pt x="1075" y="36"/>
                    <a:pt x="1075" y="36"/>
                  </a:cubicBezTo>
                  <a:cubicBezTo>
                    <a:pt x="1074" y="36"/>
                    <a:pt x="1074" y="36"/>
                    <a:pt x="1074" y="36"/>
                  </a:cubicBezTo>
                  <a:cubicBezTo>
                    <a:pt x="1074" y="36"/>
                    <a:pt x="1074" y="36"/>
                    <a:pt x="1074" y="36"/>
                  </a:cubicBezTo>
                  <a:cubicBezTo>
                    <a:pt x="1074" y="35"/>
                    <a:pt x="1074" y="36"/>
                    <a:pt x="1073" y="35"/>
                  </a:cubicBezTo>
                  <a:cubicBezTo>
                    <a:pt x="1073" y="35"/>
                    <a:pt x="1073" y="35"/>
                    <a:pt x="1073" y="35"/>
                  </a:cubicBezTo>
                  <a:cubicBezTo>
                    <a:pt x="1073" y="35"/>
                    <a:pt x="1073" y="35"/>
                    <a:pt x="1073" y="35"/>
                  </a:cubicBezTo>
                  <a:cubicBezTo>
                    <a:pt x="1073" y="35"/>
                    <a:pt x="1073" y="35"/>
                    <a:pt x="1073" y="35"/>
                  </a:cubicBezTo>
                  <a:cubicBezTo>
                    <a:pt x="1073" y="35"/>
                    <a:pt x="1072" y="35"/>
                    <a:pt x="1072" y="35"/>
                  </a:cubicBezTo>
                  <a:cubicBezTo>
                    <a:pt x="1072" y="35"/>
                    <a:pt x="1072" y="35"/>
                    <a:pt x="1072" y="35"/>
                  </a:cubicBezTo>
                  <a:cubicBezTo>
                    <a:pt x="1072" y="35"/>
                    <a:pt x="1072" y="35"/>
                    <a:pt x="1072" y="35"/>
                  </a:cubicBezTo>
                  <a:cubicBezTo>
                    <a:pt x="1072" y="34"/>
                    <a:pt x="1071" y="35"/>
                    <a:pt x="1071" y="34"/>
                  </a:cubicBezTo>
                  <a:cubicBezTo>
                    <a:pt x="1071" y="34"/>
                    <a:pt x="1071" y="34"/>
                    <a:pt x="1071" y="34"/>
                  </a:cubicBezTo>
                  <a:cubicBezTo>
                    <a:pt x="1071" y="34"/>
                    <a:pt x="1070" y="34"/>
                    <a:pt x="1070" y="34"/>
                  </a:cubicBezTo>
                  <a:cubicBezTo>
                    <a:pt x="1070" y="34"/>
                    <a:pt x="1070" y="34"/>
                    <a:pt x="1070" y="34"/>
                  </a:cubicBezTo>
                  <a:cubicBezTo>
                    <a:pt x="1070" y="34"/>
                    <a:pt x="1069" y="34"/>
                    <a:pt x="1069" y="34"/>
                  </a:cubicBezTo>
                  <a:cubicBezTo>
                    <a:pt x="1069" y="34"/>
                    <a:pt x="1069" y="34"/>
                    <a:pt x="1069" y="34"/>
                  </a:cubicBezTo>
                  <a:cubicBezTo>
                    <a:pt x="1068" y="33"/>
                    <a:pt x="1068" y="34"/>
                    <a:pt x="1068" y="33"/>
                  </a:cubicBezTo>
                  <a:cubicBezTo>
                    <a:pt x="1067" y="33"/>
                    <a:pt x="1067" y="33"/>
                    <a:pt x="1067" y="33"/>
                  </a:cubicBezTo>
                  <a:cubicBezTo>
                    <a:pt x="1067" y="33"/>
                    <a:pt x="1066" y="33"/>
                    <a:pt x="1066" y="33"/>
                  </a:cubicBezTo>
                  <a:cubicBezTo>
                    <a:pt x="1066" y="33"/>
                    <a:pt x="1066" y="33"/>
                    <a:pt x="1065" y="33"/>
                  </a:cubicBezTo>
                  <a:cubicBezTo>
                    <a:pt x="1065" y="33"/>
                    <a:pt x="1064" y="33"/>
                    <a:pt x="1063" y="33"/>
                  </a:cubicBezTo>
                  <a:cubicBezTo>
                    <a:pt x="1061" y="33"/>
                    <a:pt x="1059" y="33"/>
                    <a:pt x="1058" y="33"/>
                  </a:cubicBezTo>
                  <a:cubicBezTo>
                    <a:pt x="1057" y="33"/>
                    <a:pt x="1056" y="33"/>
                    <a:pt x="1055" y="33"/>
                  </a:cubicBezTo>
                  <a:cubicBezTo>
                    <a:pt x="1055" y="33"/>
                    <a:pt x="1055" y="33"/>
                    <a:pt x="1055" y="33"/>
                  </a:cubicBezTo>
                  <a:cubicBezTo>
                    <a:pt x="1054" y="33"/>
                    <a:pt x="1054" y="33"/>
                    <a:pt x="1053" y="33"/>
                  </a:cubicBezTo>
                  <a:cubicBezTo>
                    <a:pt x="1053" y="33"/>
                    <a:pt x="1053" y="33"/>
                    <a:pt x="1053" y="33"/>
                  </a:cubicBezTo>
                  <a:cubicBezTo>
                    <a:pt x="1053" y="34"/>
                    <a:pt x="1052" y="33"/>
                    <a:pt x="1052" y="34"/>
                  </a:cubicBezTo>
                  <a:cubicBezTo>
                    <a:pt x="1052" y="34"/>
                    <a:pt x="1052" y="34"/>
                    <a:pt x="1052" y="34"/>
                  </a:cubicBezTo>
                  <a:cubicBezTo>
                    <a:pt x="1052" y="34"/>
                    <a:pt x="1051" y="34"/>
                    <a:pt x="1051" y="34"/>
                  </a:cubicBezTo>
                  <a:cubicBezTo>
                    <a:pt x="1051" y="34"/>
                    <a:pt x="1051" y="34"/>
                    <a:pt x="1051" y="34"/>
                  </a:cubicBezTo>
                  <a:cubicBezTo>
                    <a:pt x="1051" y="34"/>
                    <a:pt x="1050" y="34"/>
                    <a:pt x="1050" y="34"/>
                  </a:cubicBezTo>
                  <a:cubicBezTo>
                    <a:pt x="1050" y="34"/>
                    <a:pt x="1050" y="34"/>
                    <a:pt x="1050" y="34"/>
                  </a:cubicBezTo>
                  <a:cubicBezTo>
                    <a:pt x="1050" y="35"/>
                    <a:pt x="1049" y="34"/>
                    <a:pt x="1049" y="35"/>
                  </a:cubicBezTo>
                  <a:cubicBezTo>
                    <a:pt x="1049" y="35"/>
                    <a:pt x="1049" y="35"/>
                    <a:pt x="1049" y="35"/>
                  </a:cubicBezTo>
                  <a:cubicBezTo>
                    <a:pt x="1049" y="35"/>
                    <a:pt x="1048" y="35"/>
                    <a:pt x="1048" y="35"/>
                  </a:cubicBezTo>
                  <a:cubicBezTo>
                    <a:pt x="1048" y="35"/>
                    <a:pt x="1048" y="35"/>
                    <a:pt x="1048" y="35"/>
                  </a:cubicBezTo>
                  <a:cubicBezTo>
                    <a:pt x="1048" y="35"/>
                    <a:pt x="1048" y="35"/>
                    <a:pt x="1047" y="35"/>
                  </a:cubicBezTo>
                  <a:cubicBezTo>
                    <a:pt x="1047" y="35"/>
                    <a:pt x="1047" y="35"/>
                    <a:pt x="1047" y="35"/>
                  </a:cubicBezTo>
                  <a:cubicBezTo>
                    <a:pt x="1047" y="36"/>
                    <a:pt x="1047" y="36"/>
                    <a:pt x="1047" y="36"/>
                  </a:cubicBezTo>
                  <a:cubicBezTo>
                    <a:pt x="1047" y="36"/>
                    <a:pt x="1047" y="36"/>
                    <a:pt x="1047" y="36"/>
                  </a:cubicBezTo>
                  <a:cubicBezTo>
                    <a:pt x="1047" y="36"/>
                    <a:pt x="1046" y="36"/>
                    <a:pt x="1046" y="36"/>
                  </a:cubicBezTo>
                  <a:cubicBezTo>
                    <a:pt x="1046" y="36"/>
                    <a:pt x="1046" y="36"/>
                    <a:pt x="1046" y="36"/>
                  </a:cubicBezTo>
                  <a:cubicBezTo>
                    <a:pt x="1046" y="36"/>
                    <a:pt x="1045" y="36"/>
                    <a:pt x="1045" y="36"/>
                  </a:cubicBezTo>
                  <a:cubicBezTo>
                    <a:pt x="1045" y="36"/>
                    <a:pt x="1045" y="36"/>
                    <a:pt x="1045" y="36"/>
                  </a:cubicBezTo>
                  <a:cubicBezTo>
                    <a:pt x="1045" y="36"/>
                    <a:pt x="1045" y="37"/>
                    <a:pt x="1045" y="37"/>
                  </a:cubicBezTo>
                  <a:cubicBezTo>
                    <a:pt x="1045" y="37"/>
                    <a:pt x="1045" y="37"/>
                    <a:pt x="1045" y="37"/>
                  </a:cubicBezTo>
                  <a:cubicBezTo>
                    <a:pt x="1045" y="37"/>
                    <a:pt x="1044" y="37"/>
                    <a:pt x="1044" y="37"/>
                  </a:cubicBezTo>
                  <a:cubicBezTo>
                    <a:pt x="1044" y="37"/>
                    <a:pt x="1044" y="37"/>
                    <a:pt x="1044" y="37"/>
                  </a:cubicBezTo>
                  <a:cubicBezTo>
                    <a:pt x="1044" y="37"/>
                    <a:pt x="1044" y="37"/>
                    <a:pt x="1044" y="38"/>
                  </a:cubicBezTo>
                  <a:cubicBezTo>
                    <a:pt x="1044" y="38"/>
                    <a:pt x="1044" y="38"/>
                    <a:pt x="1044" y="38"/>
                  </a:cubicBezTo>
                  <a:cubicBezTo>
                    <a:pt x="1043" y="38"/>
                    <a:pt x="1043" y="38"/>
                    <a:pt x="1043" y="38"/>
                  </a:cubicBezTo>
                  <a:cubicBezTo>
                    <a:pt x="1043" y="38"/>
                    <a:pt x="1043" y="38"/>
                    <a:pt x="1043" y="38"/>
                  </a:cubicBezTo>
                  <a:cubicBezTo>
                    <a:pt x="1043" y="38"/>
                    <a:pt x="1043" y="38"/>
                    <a:pt x="1043" y="38"/>
                  </a:cubicBezTo>
                  <a:cubicBezTo>
                    <a:pt x="1043" y="38"/>
                    <a:pt x="1043" y="38"/>
                    <a:pt x="1043" y="38"/>
                  </a:cubicBezTo>
                  <a:cubicBezTo>
                    <a:pt x="1043" y="38"/>
                    <a:pt x="1042" y="38"/>
                    <a:pt x="1042" y="39"/>
                  </a:cubicBezTo>
                  <a:cubicBezTo>
                    <a:pt x="1042" y="39"/>
                    <a:pt x="1042" y="39"/>
                    <a:pt x="1042" y="39"/>
                  </a:cubicBezTo>
                  <a:cubicBezTo>
                    <a:pt x="1042" y="39"/>
                    <a:pt x="1042" y="39"/>
                    <a:pt x="1042" y="39"/>
                  </a:cubicBezTo>
                  <a:cubicBezTo>
                    <a:pt x="1042" y="39"/>
                    <a:pt x="1042" y="39"/>
                    <a:pt x="1042" y="39"/>
                  </a:cubicBezTo>
                  <a:cubicBezTo>
                    <a:pt x="1042" y="39"/>
                    <a:pt x="1042" y="39"/>
                    <a:pt x="1041" y="39"/>
                  </a:cubicBezTo>
                  <a:cubicBezTo>
                    <a:pt x="1041" y="39"/>
                    <a:pt x="1041" y="39"/>
                    <a:pt x="1041" y="39"/>
                  </a:cubicBezTo>
                  <a:cubicBezTo>
                    <a:pt x="1041" y="40"/>
                    <a:pt x="1040" y="40"/>
                    <a:pt x="1040" y="40"/>
                  </a:cubicBezTo>
                  <a:cubicBezTo>
                    <a:pt x="1040" y="40"/>
                    <a:pt x="1040" y="40"/>
                    <a:pt x="1040" y="40"/>
                  </a:cubicBezTo>
                  <a:cubicBezTo>
                    <a:pt x="1040" y="40"/>
                    <a:pt x="1040" y="40"/>
                    <a:pt x="1040" y="41"/>
                  </a:cubicBezTo>
                  <a:cubicBezTo>
                    <a:pt x="1040" y="41"/>
                    <a:pt x="1040" y="41"/>
                    <a:pt x="1040" y="41"/>
                  </a:cubicBezTo>
                  <a:cubicBezTo>
                    <a:pt x="1040" y="41"/>
                    <a:pt x="1039" y="41"/>
                    <a:pt x="1039" y="41"/>
                  </a:cubicBezTo>
                  <a:cubicBezTo>
                    <a:pt x="1039" y="41"/>
                    <a:pt x="1039" y="41"/>
                    <a:pt x="1039" y="41"/>
                  </a:cubicBezTo>
                  <a:cubicBezTo>
                    <a:pt x="1039" y="41"/>
                    <a:pt x="1039" y="41"/>
                    <a:pt x="1039" y="41"/>
                  </a:cubicBezTo>
                  <a:cubicBezTo>
                    <a:pt x="1039" y="41"/>
                    <a:pt x="1039" y="41"/>
                    <a:pt x="1039" y="41"/>
                  </a:cubicBezTo>
                  <a:cubicBezTo>
                    <a:pt x="1039" y="41"/>
                    <a:pt x="1039" y="42"/>
                    <a:pt x="1039" y="42"/>
                  </a:cubicBezTo>
                  <a:cubicBezTo>
                    <a:pt x="1039" y="42"/>
                    <a:pt x="1039" y="42"/>
                    <a:pt x="1039" y="42"/>
                  </a:cubicBezTo>
                  <a:cubicBezTo>
                    <a:pt x="1039" y="42"/>
                    <a:pt x="1038" y="42"/>
                    <a:pt x="1038" y="42"/>
                  </a:cubicBezTo>
                  <a:cubicBezTo>
                    <a:pt x="1038" y="42"/>
                    <a:pt x="1038" y="42"/>
                    <a:pt x="1038" y="42"/>
                  </a:cubicBezTo>
                  <a:cubicBezTo>
                    <a:pt x="1038" y="42"/>
                    <a:pt x="1038" y="43"/>
                    <a:pt x="1038" y="43"/>
                  </a:cubicBezTo>
                  <a:cubicBezTo>
                    <a:pt x="1038" y="43"/>
                    <a:pt x="1038" y="43"/>
                    <a:pt x="1038" y="43"/>
                  </a:cubicBezTo>
                  <a:cubicBezTo>
                    <a:pt x="1038" y="43"/>
                    <a:pt x="1037" y="43"/>
                    <a:pt x="1037" y="43"/>
                  </a:cubicBezTo>
                  <a:cubicBezTo>
                    <a:pt x="1037" y="43"/>
                    <a:pt x="1037" y="43"/>
                    <a:pt x="1037" y="43"/>
                  </a:cubicBezTo>
                  <a:cubicBezTo>
                    <a:pt x="1037" y="44"/>
                    <a:pt x="1037" y="44"/>
                    <a:pt x="1037" y="44"/>
                  </a:cubicBezTo>
                  <a:cubicBezTo>
                    <a:pt x="1037" y="44"/>
                    <a:pt x="1037" y="44"/>
                    <a:pt x="1037" y="44"/>
                  </a:cubicBezTo>
                  <a:cubicBezTo>
                    <a:pt x="1037" y="44"/>
                    <a:pt x="1037" y="44"/>
                    <a:pt x="1036" y="45"/>
                  </a:cubicBezTo>
                  <a:cubicBezTo>
                    <a:pt x="1036" y="45"/>
                    <a:pt x="1036" y="45"/>
                    <a:pt x="1036" y="45"/>
                  </a:cubicBezTo>
                  <a:cubicBezTo>
                    <a:pt x="1036" y="45"/>
                    <a:pt x="1036" y="45"/>
                    <a:pt x="1036" y="45"/>
                  </a:cubicBezTo>
                  <a:cubicBezTo>
                    <a:pt x="1036" y="45"/>
                    <a:pt x="1036" y="45"/>
                    <a:pt x="1036" y="45"/>
                  </a:cubicBezTo>
                  <a:cubicBezTo>
                    <a:pt x="1036" y="45"/>
                    <a:pt x="1036" y="46"/>
                    <a:pt x="1036" y="46"/>
                  </a:cubicBezTo>
                  <a:cubicBezTo>
                    <a:pt x="1036" y="46"/>
                    <a:pt x="1036" y="46"/>
                    <a:pt x="1036" y="46"/>
                  </a:cubicBezTo>
                  <a:cubicBezTo>
                    <a:pt x="1035" y="46"/>
                    <a:pt x="1035" y="46"/>
                    <a:pt x="1035" y="46"/>
                  </a:cubicBezTo>
                  <a:cubicBezTo>
                    <a:pt x="1035" y="46"/>
                    <a:pt x="1035" y="46"/>
                    <a:pt x="1035" y="46"/>
                  </a:cubicBezTo>
                  <a:cubicBezTo>
                    <a:pt x="1035" y="46"/>
                    <a:pt x="1035" y="47"/>
                    <a:pt x="1035" y="47"/>
                  </a:cubicBezTo>
                  <a:cubicBezTo>
                    <a:pt x="1035" y="47"/>
                    <a:pt x="1035" y="47"/>
                    <a:pt x="1035" y="47"/>
                  </a:cubicBezTo>
                  <a:cubicBezTo>
                    <a:pt x="1035" y="47"/>
                    <a:pt x="1035" y="47"/>
                    <a:pt x="1035" y="47"/>
                  </a:cubicBezTo>
                  <a:cubicBezTo>
                    <a:pt x="1035" y="47"/>
                    <a:pt x="1035" y="47"/>
                    <a:pt x="1035" y="47"/>
                  </a:cubicBezTo>
                  <a:cubicBezTo>
                    <a:pt x="1034" y="47"/>
                    <a:pt x="1034" y="48"/>
                    <a:pt x="1034" y="48"/>
                  </a:cubicBezTo>
                  <a:cubicBezTo>
                    <a:pt x="1034" y="48"/>
                    <a:pt x="1034" y="48"/>
                    <a:pt x="1034" y="48"/>
                  </a:cubicBezTo>
                  <a:cubicBezTo>
                    <a:pt x="1034" y="48"/>
                    <a:pt x="1034" y="48"/>
                    <a:pt x="1034" y="49"/>
                  </a:cubicBezTo>
                  <a:cubicBezTo>
                    <a:pt x="1034" y="49"/>
                    <a:pt x="1034" y="49"/>
                    <a:pt x="1034" y="49"/>
                  </a:cubicBezTo>
                  <a:cubicBezTo>
                    <a:pt x="1034" y="49"/>
                    <a:pt x="1034" y="49"/>
                    <a:pt x="1033" y="49"/>
                  </a:cubicBezTo>
                  <a:cubicBezTo>
                    <a:pt x="1033" y="49"/>
                    <a:pt x="1033" y="49"/>
                    <a:pt x="1033" y="49"/>
                  </a:cubicBezTo>
                  <a:cubicBezTo>
                    <a:pt x="1033" y="49"/>
                    <a:pt x="1033" y="50"/>
                    <a:pt x="1033" y="50"/>
                  </a:cubicBezTo>
                  <a:cubicBezTo>
                    <a:pt x="1033" y="50"/>
                    <a:pt x="1033" y="50"/>
                    <a:pt x="1033" y="50"/>
                  </a:cubicBezTo>
                  <a:cubicBezTo>
                    <a:pt x="1033" y="50"/>
                    <a:pt x="1033" y="51"/>
                    <a:pt x="1033" y="51"/>
                  </a:cubicBezTo>
                  <a:cubicBezTo>
                    <a:pt x="1033" y="51"/>
                    <a:pt x="1033" y="51"/>
                    <a:pt x="1033" y="51"/>
                  </a:cubicBezTo>
                  <a:cubicBezTo>
                    <a:pt x="1033" y="51"/>
                    <a:pt x="1033" y="51"/>
                    <a:pt x="1032" y="51"/>
                  </a:cubicBezTo>
                  <a:cubicBezTo>
                    <a:pt x="1032" y="51"/>
                    <a:pt x="1032" y="51"/>
                    <a:pt x="1032" y="51"/>
                  </a:cubicBezTo>
                  <a:cubicBezTo>
                    <a:pt x="1032" y="52"/>
                    <a:pt x="1032" y="52"/>
                    <a:pt x="1032" y="52"/>
                  </a:cubicBezTo>
                  <a:cubicBezTo>
                    <a:pt x="1032" y="52"/>
                    <a:pt x="1032" y="52"/>
                    <a:pt x="1032" y="52"/>
                  </a:cubicBezTo>
                  <a:cubicBezTo>
                    <a:pt x="1032" y="53"/>
                    <a:pt x="1032" y="53"/>
                    <a:pt x="1032" y="53"/>
                  </a:cubicBezTo>
                  <a:cubicBezTo>
                    <a:pt x="1032" y="53"/>
                    <a:pt x="1032" y="53"/>
                    <a:pt x="1032" y="53"/>
                  </a:cubicBezTo>
                  <a:cubicBezTo>
                    <a:pt x="1031" y="53"/>
                    <a:pt x="1032" y="54"/>
                    <a:pt x="1031" y="54"/>
                  </a:cubicBezTo>
                  <a:cubicBezTo>
                    <a:pt x="1031" y="54"/>
                    <a:pt x="1031" y="54"/>
                    <a:pt x="1031" y="54"/>
                  </a:cubicBezTo>
                  <a:cubicBezTo>
                    <a:pt x="1031" y="54"/>
                    <a:pt x="1031" y="55"/>
                    <a:pt x="1031" y="55"/>
                  </a:cubicBezTo>
                  <a:cubicBezTo>
                    <a:pt x="1031" y="55"/>
                    <a:pt x="1031" y="55"/>
                    <a:pt x="1031" y="55"/>
                  </a:cubicBezTo>
                  <a:cubicBezTo>
                    <a:pt x="1031" y="56"/>
                    <a:pt x="1031" y="56"/>
                    <a:pt x="1031" y="56"/>
                  </a:cubicBezTo>
                  <a:cubicBezTo>
                    <a:pt x="1031" y="56"/>
                    <a:pt x="1031" y="57"/>
                    <a:pt x="1031" y="57"/>
                  </a:cubicBezTo>
                  <a:cubicBezTo>
                    <a:pt x="1030" y="57"/>
                    <a:pt x="1031" y="57"/>
                    <a:pt x="1030" y="58"/>
                  </a:cubicBezTo>
                  <a:cubicBezTo>
                    <a:pt x="1030" y="58"/>
                    <a:pt x="1030" y="58"/>
                    <a:pt x="1030" y="58"/>
                  </a:cubicBezTo>
                  <a:cubicBezTo>
                    <a:pt x="1030" y="58"/>
                    <a:pt x="1030" y="59"/>
                    <a:pt x="1030" y="59"/>
                  </a:cubicBezTo>
                  <a:cubicBezTo>
                    <a:pt x="1030" y="59"/>
                    <a:pt x="1030" y="59"/>
                    <a:pt x="1030" y="59"/>
                  </a:cubicBezTo>
                  <a:cubicBezTo>
                    <a:pt x="1030" y="59"/>
                    <a:pt x="1030" y="59"/>
                    <a:pt x="1030" y="59"/>
                  </a:cubicBezTo>
                  <a:cubicBezTo>
                    <a:pt x="1030" y="60"/>
                    <a:pt x="1030" y="61"/>
                    <a:pt x="1030" y="61"/>
                  </a:cubicBezTo>
                  <a:cubicBezTo>
                    <a:pt x="1030" y="61"/>
                    <a:pt x="1030" y="61"/>
                    <a:pt x="1030" y="61"/>
                  </a:cubicBezTo>
                  <a:cubicBezTo>
                    <a:pt x="1029" y="62"/>
                    <a:pt x="1030" y="63"/>
                    <a:pt x="1029" y="64"/>
                  </a:cubicBezTo>
                  <a:cubicBezTo>
                    <a:pt x="1029" y="64"/>
                    <a:pt x="1029" y="65"/>
                    <a:pt x="1029" y="65"/>
                  </a:cubicBezTo>
                  <a:cubicBezTo>
                    <a:pt x="1029" y="67"/>
                    <a:pt x="1029" y="70"/>
                    <a:pt x="1029" y="72"/>
                  </a:cubicBezTo>
                  <a:cubicBezTo>
                    <a:pt x="1029" y="72"/>
                    <a:pt x="1029" y="73"/>
                    <a:pt x="1029" y="73"/>
                  </a:cubicBezTo>
                  <a:cubicBezTo>
                    <a:pt x="1030" y="74"/>
                    <a:pt x="1029" y="75"/>
                    <a:pt x="1030" y="76"/>
                  </a:cubicBezTo>
                  <a:cubicBezTo>
                    <a:pt x="1030" y="76"/>
                    <a:pt x="1030" y="76"/>
                    <a:pt x="1030" y="76"/>
                  </a:cubicBezTo>
                  <a:cubicBezTo>
                    <a:pt x="1030" y="77"/>
                    <a:pt x="1030" y="77"/>
                    <a:pt x="1030" y="78"/>
                  </a:cubicBezTo>
                  <a:cubicBezTo>
                    <a:pt x="1030" y="78"/>
                    <a:pt x="1030" y="78"/>
                    <a:pt x="1030" y="78"/>
                  </a:cubicBezTo>
                  <a:cubicBezTo>
                    <a:pt x="1030" y="79"/>
                    <a:pt x="1030" y="79"/>
                    <a:pt x="1030" y="80"/>
                  </a:cubicBezTo>
                  <a:cubicBezTo>
                    <a:pt x="1030" y="80"/>
                    <a:pt x="1030" y="80"/>
                    <a:pt x="1030" y="80"/>
                  </a:cubicBezTo>
                  <a:cubicBezTo>
                    <a:pt x="1031" y="80"/>
                    <a:pt x="1030" y="81"/>
                    <a:pt x="1031" y="81"/>
                  </a:cubicBezTo>
                  <a:cubicBezTo>
                    <a:pt x="1031" y="81"/>
                    <a:pt x="1031" y="81"/>
                    <a:pt x="1031" y="81"/>
                  </a:cubicBezTo>
                  <a:cubicBezTo>
                    <a:pt x="1031" y="82"/>
                    <a:pt x="1031" y="82"/>
                    <a:pt x="1031" y="82"/>
                  </a:cubicBezTo>
                  <a:cubicBezTo>
                    <a:pt x="1031" y="82"/>
                    <a:pt x="1031" y="82"/>
                    <a:pt x="1031" y="82"/>
                  </a:cubicBezTo>
                  <a:cubicBezTo>
                    <a:pt x="1031" y="83"/>
                    <a:pt x="1031" y="83"/>
                    <a:pt x="1031" y="83"/>
                  </a:cubicBezTo>
                  <a:cubicBezTo>
                    <a:pt x="1031" y="83"/>
                    <a:pt x="1031" y="83"/>
                    <a:pt x="1031" y="83"/>
                  </a:cubicBezTo>
                  <a:cubicBezTo>
                    <a:pt x="1031" y="83"/>
                    <a:pt x="1031" y="83"/>
                    <a:pt x="1031" y="83"/>
                  </a:cubicBezTo>
                  <a:cubicBezTo>
                    <a:pt x="1031" y="84"/>
                    <a:pt x="1031" y="84"/>
                    <a:pt x="1031" y="84"/>
                  </a:cubicBezTo>
                  <a:cubicBezTo>
                    <a:pt x="1032" y="84"/>
                    <a:pt x="1032" y="84"/>
                    <a:pt x="1032" y="84"/>
                  </a:cubicBezTo>
                  <a:cubicBezTo>
                    <a:pt x="1032" y="84"/>
                    <a:pt x="1032" y="84"/>
                    <a:pt x="1032" y="84"/>
                  </a:cubicBezTo>
                  <a:cubicBezTo>
                    <a:pt x="1032" y="85"/>
                    <a:pt x="1032" y="85"/>
                    <a:pt x="1032" y="85"/>
                  </a:cubicBezTo>
                  <a:cubicBezTo>
                    <a:pt x="1032" y="85"/>
                    <a:pt x="1032" y="85"/>
                    <a:pt x="1032" y="85"/>
                  </a:cubicBezTo>
                  <a:cubicBezTo>
                    <a:pt x="1032" y="86"/>
                    <a:pt x="1032" y="86"/>
                    <a:pt x="1032" y="86"/>
                  </a:cubicBezTo>
                  <a:cubicBezTo>
                    <a:pt x="1032" y="86"/>
                    <a:pt x="1032" y="86"/>
                    <a:pt x="1032" y="86"/>
                  </a:cubicBezTo>
                  <a:cubicBezTo>
                    <a:pt x="1033" y="86"/>
                    <a:pt x="1033" y="87"/>
                    <a:pt x="1033" y="87"/>
                  </a:cubicBezTo>
                  <a:cubicBezTo>
                    <a:pt x="1033" y="87"/>
                    <a:pt x="1033" y="87"/>
                    <a:pt x="1033" y="87"/>
                  </a:cubicBezTo>
                  <a:cubicBezTo>
                    <a:pt x="1033" y="87"/>
                    <a:pt x="1033" y="87"/>
                    <a:pt x="1033" y="87"/>
                  </a:cubicBezTo>
                  <a:cubicBezTo>
                    <a:pt x="1033" y="87"/>
                    <a:pt x="1033" y="87"/>
                    <a:pt x="1033" y="88"/>
                  </a:cubicBezTo>
                  <a:cubicBezTo>
                    <a:pt x="1033" y="88"/>
                    <a:pt x="1033" y="88"/>
                    <a:pt x="1033" y="88"/>
                  </a:cubicBezTo>
                  <a:cubicBezTo>
                    <a:pt x="1033" y="88"/>
                    <a:pt x="1033" y="88"/>
                    <a:pt x="1033" y="88"/>
                  </a:cubicBezTo>
                  <a:cubicBezTo>
                    <a:pt x="1033" y="88"/>
                    <a:pt x="1033" y="88"/>
                    <a:pt x="1033" y="88"/>
                  </a:cubicBezTo>
                  <a:cubicBezTo>
                    <a:pt x="1034" y="88"/>
                    <a:pt x="1034" y="88"/>
                    <a:pt x="1034" y="88"/>
                  </a:cubicBezTo>
                  <a:cubicBezTo>
                    <a:pt x="1034" y="88"/>
                    <a:pt x="1034" y="88"/>
                    <a:pt x="1034" y="88"/>
                  </a:cubicBezTo>
                  <a:cubicBezTo>
                    <a:pt x="1034" y="89"/>
                    <a:pt x="1034" y="89"/>
                    <a:pt x="1034" y="89"/>
                  </a:cubicBezTo>
                  <a:cubicBezTo>
                    <a:pt x="1034" y="89"/>
                    <a:pt x="1034" y="89"/>
                    <a:pt x="1034" y="89"/>
                  </a:cubicBezTo>
                  <a:cubicBezTo>
                    <a:pt x="1034" y="89"/>
                    <a:pt x="1034" y="90"/>
                    <a:pt x="1034" y="90"/>
                  </a:cubicBezTo>
                  <a:cubicBezTo>
                    <a:pt x="1034" y="90"/>
                    <a:pt x="1034" y="90"/>
                    <a:pt x="1034" y="90"/>
                  </a:cubicBezTo>
                  <a:cubicBezTo>
                    <a:pt x="1034" y="90"/>
                    <a:pt x="1034" y="90"/>
                    <a:pt x="1035" y="90"/>
                  </a:cubicBezTo>
                  <a:cubicBezTo>
                    <a:pt x="1035" y="90"/>
                    <a:pt x="1035" y="90"/>
                    <a:pt x="1035" y="90"/>
                  </a:cubicBezTo>
                  <a:cubicBezTo>
                    <a:pt x="1035" y="90"/>
                    <a:pt x="1035" y="91"/>
                    <a:pt x="1035" y="91"/>
                  </a:cubicBezTo>
                  <a:cubicBezTo>
                    <a:pt x="1035" y="91"/>
                    <a:pt x="1035" y="91"/>
                    <a:pt x="1035" y="91"/>
                  </a:cubicBezTo>
                  <a:cubicBezTo>
                    <a:pt x="1035" y="91"/>
                    <a:pt x="1035" y="91"/>
                    <a:pt x="1035" y="91"/>
                  </a:cubicBezTo>
                  <a:cubicBezTo>
                    <a:pt x="1035" y="91"/>
                    <a:pt x="1035" y="91"/>
                    <a:pt x="1035" y="91"/>
                  </a:cubicBezTo>
                  <a:cubicBezTo>
                    <a:pt x="1035" y="92"/>
                    <a:pt x="1035" y="92"/>
                    <a:pt x="1036" y="92"/>
                  </a:cubicBezTo>
                  <a:cubicBezTo>
                    <a:pt x="1036" y="92"/>
                    <a:pt x="1036" y="92"/>
                    <a:pt x="1036" y="92"/>
                  </a:cubicBezTo>
                  <a:cubicBezTo>
                    <a:pt x="1036" y="92"/>
                    <a:pt x="1036" y="92"/>
                    <a:pt x="1036" y="92"/>
                  </a:cubicBezTo>
                  <a:cubicBezTo>
                    <a:pt x="1036" y="92"/>
                    <a:pt x="1036" y="92"/>
                    <a:pt x="1036" y="92"/>
                  </a:cubicBezTo>
                  <a:cubicBezTo>
                    <a:pt x="1036" y="93"/>
                    <a:pt x="1036" y="93"/>
                    <a:pt x="1036" y="93"/>
                  </a:cubicBezTo>
                  <a:cubicBezTo>
                    <a:pt x="1036" y="93"/>
                    <a:pt x="1036" y="93"/>
                    <a:pt x="1036" y="93"/>
                  </a:cubicBezTo>
                  <a:cubicBezTo>
                    <a:pt x="1036" y="93"/>
                    <a:pt x="1036" y="93"/>
                    <a:pt x="1037" y="93"/>
                  </a:cubicBezTo>
                  <a:cubicBezTo>
                    <a:pt x="1037" y="93"/>
                    <a:pt x="1037" y="93"/>
                    <a:pt x="1037" y="93"/>
                  </a:cubicBezTo>
                  <a:cubicBezTo>
                    <a:pt x="1037" y="93"/>
                    <a:pt x="1037" y="93"/>
                    <a:pt x="1037" y="94"/>
                  </a:cubicBezTo>
                  <a:cubicBezTo>
                    <a:pt x="1037" y="94"/>
                    <a:pt x="1037" y="94"/>
                    <a:pt x="1037" y="94"/>
                  </a:cubicBezTo>
                  <a:cubicBezTo>
                    <a:pt x="1037" y="94"/>
                    <a:pt x="1037" y="94"/>
                    <a:pt x="1038" y="94"/>
                  </a:cubicBezTo>
                  <a:cubicBezTo>
                    <a:pt x="1038" y="94"/>
                    <a:pt x="1038" y="94"/>
                    <a:pt x="1038" y="94"/>
                  </a:cubicBezTo>
                  <a:cubicBezTo>
                    <a:pt x="1038" y="95"/>
                    <a:pt x="1038" y="95"/>
                    <a:pt x="1038" y="95"/>
                  </a:cubicBezTo>
                  <a:cubicBezTo>
                    <a:pt x="1038" y="95"/>
                    <a:pt x="1038" y="95"/>
                    <a:pt x="1038" y="95"/>
                  </a:cubicBezTo>
                  <a:cubicBezTo>
                    <a:pt x="1038" y="95"/>
                    <a:pt x="1038" y="95"/>
                    <a:pt x="1038" y="95"/>
                  </a:cubicBezTo>
                  <a:cubicBezTo>
                    <a:pt x="1038" y="95"/>
                    <a:pt x="1038" y="95"/>
                    <a:pt x="1038" y="95"/>
                  </a:cubicBezTo>
                  <a:cubicBezTo>
                    <a:pt x="1038" y="95"/>
                    <a:pt x="1039" y="95"/>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40" y="97"/>
                    <a:pt x="1040" y="97"/>
                    <a:pt x="1040" y="97"/>
                  </a:cubicBezTo>
                  <a:cubicBezTo>
                    <a:pt x="1040" y="97"/>
                    <a:pt x="1040" y="97"/>
                    <a:pt x="1040" y="97"/>
                  </a:cubicBezTo>
                  <a:cubicBezTo>
                    <a:pt x="1041" y="97"/>
                    <a:pt x="1041" y="97"/>
                    <a:pt x="1041" y="97"/>
                  </a:cubicBezTo>
                  <a:cubicBezTo>
                    <a:pt x="1041" y="97"/>
                    <a:pt x="1041" y="97"/>
                    <a:pt x="1041" y="97"/>
                  </a:cubicBezTo>
                  <a:cubicBezTo>
                    <a:pt x="1041" y="97"/>
                    <a:pt x="1041" y="98"/>
                    <a:pt x="1041" y="98"/>
                  </a:cubicBezTo>
                  <a:cubicBezTo>
                    <a:pt x="1041" y="98"/>
                    <a:pt x="1041" y="98"/>
                    <a:pt x="1041" y="98"/>
                  </a:cubicBezTo>
                  <a:cubicBezTo>
                    <a:pt x="1041" y="98"/>
                    <a:pt x="1042" y="98"/>
                    <a:pt x="1042" y="98"/>
                  </a:cubicBezTo>
                  <a:cubicBezTo>
                    <a:pt x="1042" y="98"/>
                    <a:pt x="1042" y="98"/>
                    <a:pt x="1042" y="98"/>
                  </a:cubicBezTo>
                  <a:cubicBezTo>
                    <a:pt x="1042" y="98"/>
                    <a:pt x="1042" y="98"/>
                    <a:pt x="1042" y="98"/>
                  </a:cubicBezTo>
                  <a:cubicBezTo>
                    <a:pt x="1042" y="98"/>
                    <a:pt x="1042" y="98"/>
                    <a:pt x="1042" y="98"/>
                  </a:cubicBezTo>
                  <a:cubicBezTo>
                    <a:pt x="1042" y="99"/>
                    <a:pt x="1043" y="98"/>
                    <a:pt x="1043" y="99"/>
                  </a:cubicBezTo>
                  <a:cubicBezTo>
                    <a:pt x="1043" y="99"/>
                    <a:pt x="1043" y="99"/>
                    <a:pt x="1043" y="99"/>
                  </a:cubicBezTo>
                  <a:cubicBezTo>
                    <a:pt x="1043" y="99"/>
                    <a:pt x="1043" y="99"/>
                    <a:pt x="1043" y="99"/>
                  </a:cubicBezTo>
                  <a:cubicBezTo>
                    <a:pt x="1043" y="99"/>
                    <a:pt x="1043" y="99"/>
                    <a:pt x="1043" y="99"/>
                  </a:cubicBezTo>
                  <a:cubicBezTo>
                    <a:pt x="1043" y="99"/>
                    <a:pt x="1044" y="99"/>
                    <a:pt x="1044" y="99"/>
                  </a:cubicBezTo>
                  <a:cubicBezTo>
                    <a:pt x="1044" y="99"/>
                    <a:pt x="1044" y="99"/>
                    <a:pt x="1044" y="99"/>
                  </a:cubicBezTo>
                  <a:cubicBezTo>
                    <a:pt x="1044" y="100"/>
                    <a:pt x="1044" y="100"/>
                    <a:pt x="1045" y="100"/>
                  </a:cubicBezTo>
                  <a:cubicBezTo>
                    <a:pt x="1045" y="100"/>
                    <a:pt x="1045" y="100"/>
                    <a:pt x="1045" y="100"/>
                  </a:cubicBezTo>
                  <a:cubicBezTo>
                    <a:pt x="1045" y="100"/>
                    <a:pt x="1045" y="100"/>
                    <a:pt x="1045" y="100"/>
                  </a:cubicBezTo>
                  <a:cubicBezTo>
                    <a:pt x="1045" y="100"/>
                    <a:pt x="1045" y="100"/>
                    <a:pt x="1045" y="100"/>
                  </a:cubicBezTo>
                  <a:cubicBezTo>
                    <a:pt x="1045" y="100"/>
                    <a:pt x="1045" y="100"/>
                    <a:pt x="1045" y="100"/>
                  </a:cubicBezTo>
                  <a:cubicBezTo>
                    <a:pt x="1045" y="100"/>
                    <a:pt x="1046" y="100"/>
                    <a:pt x="1046" y="100"/>
                  </a:cubicBezTo>
                  <a:cubicBezTo>
                    <a:pt x="1046" y="100"/>
                    <a:pt x="1046" y="100"/>
                    <a:pt x="1046" y="100"/>
                  </a:cubicBezTo>
                  <a:cubicBezTo>
                    <a:pt x="1046" y="100"/>
                    <a:pt x="1046" y="100"/>
                    <a:pt x="1046" y="100"/>
                  </a:cubicBezTo>
                  <a:cubicBezTo>
                    <a:pt x="1046" y="101"/>
                    <a:pt x="1047" y="101"/>
                    <a:pt x="1047" y="101"/>
                  </a:cubicBezTo>
                  <a:cubicBezTo>
                    <a:pt x="1047" y="101"/>
                    <a:pt x="1047" y="101"/>
                    <a:pt x="1047" y="101"/>
                  </a:cubicBezTo>
                  <a:cubicBezTo>
                    <a:pt x="1047" y="101"/>
                    <a:pt x="1047" y="101"/>
                    <a:pt x="1047" y="101"/>
                  </a:cubicBezTo>
                  <a:cubicBezTo>
                    <a:pt x="1047" y="101"/>
                    <a:pt x="1047" y="101"/>
                    <a:pt x="1047" y="101"/>
                  </a:cubicBezTo>
                  <a:cubicBezTo>
                    <a:pt x="1048" y="102"/>
                    <a:pt x="1048" y="101"/>
                    <a:pt x="1048" y="101"/>
                  </a:cubicBezTo>
                  <a:cubicBezTo>
                    <a:pt x="1048" y="101"/>
                    <a:pt x="1048" y="101"/>
                    <a:pt x="1048" y="101"/>
                  </a:cubicBezTo>
                  <a:cubicBezTo>
                    <a:pt x="1049" y="102"/>
                    <a:pt x="1049" y="102"/>
                    <a:pt x="1050" y="102"/>
                  </a:cubicBezTo>
                  <a:cubicBezTo>
                    <a:pt x="1049" y="102"/>
                    <a:pt x="1049" y="102"/>
                    <a:pt x="1049" y="102"/>
                  </a:cubicBezTo>
                  <a:cubicBezTo>
                    <a:pt x="1050" y="102"/>
                    <a:pt x="1050" y="102"/>
                    <a:pt x="1051" y="102"/>
                  </a:cubicBezTo>
                  <a:cubicBezTo>
                    <a:pt x="1051" y="102"/>
                    <a:pt x="1051" y="102"/>
                    <a:pt x="1051" y="102"/>
                  </a:cubicBezTo>
                  <a:cubicBezTo>
                    <a:pt x="1051" y="102"/>
                    <a:pt x="1051" y="102"/>
                    <a:pt x="1051" y="102"/>
                  </a:cubicBezTo>
                  <a:cubicBezTo>
                    <a:pt x="1051" y="103"/>
                    <a:pt x="1052" y="102"/>
                    <a:pt x="1052" y="103"/>
                  </a:cubicBezTo>
                  <a:cubicBezTo>
                    <a:pt x="1052" y="102"/>
                    <a:pt x="1052" y="102"/>
                    <a:pt x="1052" y="102"/>
                  </a:cubicBezTo>
                  <a:cubicBezTo>
                    <a:pt x="1053" y="103"/>
                    <a:pt x="1053" y="103"/>
                    <a:pt x="1053" y="103"/>
                  </a:cubicBezTo>
                  <a:cubicBezTo>
                    <a:pt x="1053" y="103"/>
                    <a:pt x="1054" y="103"/>
                    <a:pt x="1054" y="103"/>
                  </a:cubicBezTo>
                  <a:cubicBezTo>
                    <a:pt x="1054" y="103"/>
                    <a:pt x="1055" y="103"/>
                    <a:pt x="1055" y="103"/>
                  </a:cubicBezTo>
                  <a:cubicBezTo>
                    <a:pt x="1056" y="103"/>
                    <a:pt x="1057" y="103"/>
                    <a:pt x="1058" y="103"/>
                  </a:cubicBezTo>
                  <a:cubicBezTo>
                    <a:pt x="1059" y="103"/>
                    <a:pt x="1060" y="103"/>
                    <a:pt x="1062" y="103"/>
                  </a:cubicBezTo>
                  <a:cubicBezTo>
                    <a:pt x="1063" y="103"/>
                    <a:pt x="1064" y="103"/>
                    <a:pt x="1066" y="103"/>
                  </a:cubicBezTo>
                  <a:close/>
                  <a:moveTo>
                    <a:pt x="749" y="83"/>
                  </a:moveTo>
                  <a:cubicBezTo>
                    <a:pt x="749" y="83"/>
                    <a:pt x="749" y="83"/>
                    <a:pt x="749" y="83"/>
                  </a:cubicBezTo>
                  <a:cubicBezTo>
                    <a:pt x="749" y="83"/>
                    <a:pt x="749" y="84"/>
                    <a:pt x="749" y="84"/>
                  </a:cubicBezTo>
                  <a:cubicBezTo>
                    <a:pt x="749" y="84"/>
                    <a:pt x="749" y="84"/>
                    <a:pt x="749" y="84"/>
                  </a:cubicBezTo>
                  <a:cubicBezTo>
                    <a:pt x="750" y="84"/>
                    <a:pt x="750" y="85"/>
                    <a:pt x="750" y="85"/>
                  </a:cubicBezTo>
                  <a:cubicBezTo>
                    <a:pt x="750" y="85"/>
                    <a:pt x="750" y="85"/>
                    <a:pt x="750" y="85"/>
                  </a:cubicBezTo>
                  <a:cubicBezTo>
                    <a:pt x="750" y="85"/>
                    <a:pt x="750" y="85"/>
                    <a:pt x="750" y="85"/>
                  </a:cubicBezTo>
                  <a:cubicBezTo>
                    <a:pt x="750" y="85"/>
                    <a:pt x="750" y="86"/>
                    <a:pt x="750" y="86"/>
                  </a:cubicBezTo>
                  <a:cubicBezTo>
                    <a:pt x="750" y="86"/>
                    <a:pt x="750" y="86"/>
                    <a:pt x="750" y="86"/>
                  </a:cubicBezTo>
                  <a:cubicBezTo>
                    <a:pt x="750" y="86"/>
                    <a:pt x="750" y="86"/>
                    <a:pt x="750" y="87"/>
                  </a:cubicBezTo>
                  <a:cubicBezTo>
                    <a:pt x="750" y="87"/>
                    <a:pt x="750" y="87"/>
                    <a:pt x="750" y="87"/>
                  </a:cubicBezTo>
                  <a:cubicBezTo>
                    <a:pt x="751" y="87"/>
                    <a:pt x="751" y="87"/>
                    <a:pt x="751" y="87"/>
                  </a:cubicBezTo>
                  <a:cubicBezTo>
                    <a:pt x="751" y="87"/>
                    <a:pt x="751" y="87"/>
                    <a:pt x="751" y="87"/>
                  </a:cubicBezTo>
                  <a:cubicBezTo>
                    <a:pt x="751" y="87"/>
                    <a:pt x="751" y="87"/>
                    <a:pt x="751" y="87"/>
                  </a:cubicBezTo>
                  <a:cubicBezTo>
                    <a:pt x="751" y="88"/>
                    <a:pt x="751" y="88"/>
                    <a:pt x="751" y="88"/>
                  </a:cubicBezTo>
                  <a:cubicBezTo>
                    <a:pt x="751" y="88"/>
                    <a:pt x="751" y="88"/>
                    <a:pt x="751" y="88"/>
                  </a:cubicBezTo>
                  <a:cubicBezTo>
                    <a:pt x="751" y="88"/>
                    <a:pt x="751" y="88"/>
                    <a:pt x="751" y="88"/>
                  </a:cubicBezTo>
                  <a:cubicBezTo>
                    <a:pt x="751" y="88"/>
                    <a:pt x="751" y="88"/>
                    <a:pt x="751" y="89"/>
                  </a:cubicBezTo>
                  <a:cubicBezTo>
                    <a:pt x="751" y="89"/>
                    <a:pt x="751" y="89"/>
                    <a:pt x="751" y="89"/>
                  </a:cubicBezTo>
                  <a:cubicBezTo>
                    <a:pt x="752" y="89"/>
                    <a:pt x="752" y="89"/>
                    <a:pt x="752" y="89"/>
                  </a:cubicBezTo>
                  <a:cubicBezTo>
                    <a:pt x="752" y="89"/>
                    <a:pt x="752" y="89"/>
                    <a:pt x="752" y="89"/>
                  </a:cubicBezTo>
                  <a:cubicBezTo>
                    <a:pt x="752" y="90"/>
                    <a:pt x="752" y="90"/>
                    <a:pt x="752" y="90"/>
                  </a:cubicBezTo>
                  <a:cubicBezTo>
                    <a:pt x="752" y="90"/>
                    <a:pt x="752" y="90"/>
                    <a:pt x="752" y="90"/>
                  </a:cubicBezTo>
                  <a:cubicBezTo>
                    <a:pt x="752" y="90"/>
                    <a:pt x="753" y="91"/>
                    <a:pt x="753" y="91"/>
                  </a:cubicBezTo>
                  <a:cubicBezTo>
                    <a:pt x="753" y="91"/>
                    <a:pt x="753" y="91"/>
                    <a:pt x="753" y="91"/>
                  </a:cubicBezTo>
                  <a:cubicBezTo>
                    <a:pt x="753" y="91"/>
                    <a:pt x="753" y="92"/>
                    <a:pt x="754" y="92"/>
                  </a:cubicBezTo>
                  <a:cubicBezTo>
                    <a:pt x="754" y="92"/>
                    <a:pt x="754" y="92"/>
                    <a:pt x="754" y="92"/>
                  </a:cubicBezTo>
                  <a:cubicBezTo>
                    <a:pt x="754" y="92"/>
                    <a:pt x="754" y="92"/>
                    <a:pt x="754" y="92"/>
                  </a:cubicBezTo>
                  <a:cubicBezTo>
                    <a:pt x="754" y="92"/>
                    <a:pt x="754" y="92"/>
                    <a:pt x="754" y="92"/>
                  </a:cubicBezTo>
                  <a:cubicBezTo>
                    <a:pt x="754" y="93"/>
                    <a:pt x="754" y="93"/>
                    <a:pt x="755" y="93"/>
                  </a:cubicBezTo>
                  <a:cubicBezTo>
                    <a:pt x="755" y="93"/>
                    <a:pt x="755" y="93"/>
                    <a:pt x="755" y="93"/>
                  </a:cubicBezTo>
                  <a:cubicBezTo>
                    <a:pt x="755" y="94"/>
                    <a:pt x="755" y="94"/>
                    <a:pt x="755" y="94"/>
                  </a:cubicBezTo>
                  <a:cubicBezTo>
                    <a:pt x="755" y="94"/>
                    <a:pt x="755" y="94"/>
                    <a:pt x="755" y="94"/>
                  </a:cubicBezTo>
                  <a:cubicBezTo>
                    <a:pt x="755" y="94"/>
                    <a:pt x="755" y="94"/>
                    <a:pt x="755" y="94"/>
                  </a:cubicBezTo>
                  <a:cubicBezTo>
                    <a:pt x="755" y="94"/>
                    <a:pt x="755" y="94"/>
                    <a:pt x="755" y="94"/>
                  </a:cubicBezTo>
                  <a:cubicBezTo>
                    <a:pt x="755" y="94"/>
                    <a:pt x="756" y="94"/>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7" y="95"/>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8" y="96"/>
                    <a:pt x="758" y="97"/>
                    <a:pt x="758" y="97"/>
                  </a:cubicBezTo>
                  <a:cubicBezTo>
                    <a:pt x="758" y="97"/>
                    <a:pt x="758" y="97"/>
                    <a:pt x="758" y="97"/>
                  </a:cubicBezTo>
                  <a:cubicBezTo>
                    <a:pt x="758" y="97"/>
                    <a:pt x="758" y="97"/>
                    <a:pt x="758" y="97"/>
                  </a:cubicBezTo>
                  <a:cubicBezTo>
                    <a:pt x="758" y="97"/>
                    <a:pt x="758" y="97"/>
                    <a:pt x="758" y="97"/>
                  </a:cubicBezTo>
                  <a:cubicBezTo>
                    <a:pt x="758" y="97"/>
                    <a:pt x="759" y="97"/>
                    <a:pt x="759" y="98"/>
                  </a:cubicBezTo>
                  <a:cubicBezTo>
                    <a:pt x="759" y="98"/>
                    <a:pt x="759" y="98"/>
                    <a:pt x="759" y="98"/>
                  </a:cubicBezTo>
                  <a:cubicBezTo>
                    <a:pt x="759" y="98"/>
                    <a:pt x="759" y="98"/>
                    <a:pt x="760" y="98"/>
                  </a:cubicBezTo>
                  <a:cubicBezTo>
                    <a:pt x="760" y="98"/>
                    <a:pt x="760" y="98"/>
                    <a:pt x="760" y="98"/>
                  </a:cubicBezTo>
                  <a:cubicBezTo>
                    <a:pt x="760" y="98"/>
                    <a:pt x="760" y="98"/>
                    <a:pt x="761" y="99"/>
                  </a:cubicBezTo>
                  <a:cubicBezTo>
                    <a:pt x="761" y="99"/>
                    <a:pt x="761" y="99"/>
                    <a:pt x="761" y="99"/>
                  </a:cubicBezTo>
                  <a:cubicBezTo>
                    <a:pt x="761" y="99"/>
                    <a:pt x="761" y="99"/>
                    <a:pt x="761" y="99"/>
                  </a:cubicBezTo>
                  <a:cubicBezTo>
                    <a:pt x="761" y="99"/>
                    <a:pt x="761" y="99"/>
                    <a:pt x="761" y="99"/>
                  </a:cubicBezTo>
                  <a:cubicBezTo>
                    <a:pt x="761" y="99"/>
                    <a:pt x="761" y="99"/>
                    <a:pt x="762" y="99"/>
                  </a:cubicBezTo>
                  <a:cubicBezTo>
                    <a:pt x="762" y="99"/>
                    <a:pt x="762" y="99"/>
                    <a:pt x="762" y="99"/>
                  </a:cubicBezTo>
                  <a:cubicBezTo>
                    <a:pt x="762" y="100"/>
                    <a:pt x="762" y="100"/>
                    <a:pt x="762" y="100"/>
                  </a:cubicBezTo>
                  <a:cubicBezTo>
                    <a:pt x="762" y="100"/>
                    <a:pt x="762" y="100"/>
                    <a:pt x="762" y="100"/>
                  </a:cubicBezTo>
                  <a:cubicBezTo>
                    <a:pt x="762" y="100"/>
                    <a:pt x="763" y="100"/>
                    <a:pt x="763" y="100"/>
                  </a:cubicBezTo>
                  <a:cubicBezTo>
                    <a:pt x="763" y="100"/>
                    <a:pt x="763" y="100"/>
                    <a:pt x="763" y="100"/>
                  </a:cubicBezTo>
                  <a:cubicBezTo>
                    <a:pt x="763" y="100"/>
                    <a:pt x="764" y="100"/>
                    <a:pt x="764" y="100"/>
                  </a:cubicBezTo>
                  <a:cubicBezTo>
                    <a:pt x="764" y="100"/>
                    <a:pt x="764" y="100"/>
                    <a:pt x="764" y="100"/>
                  </a:cubicBezTo>
                  <a:cubicBezTo>
                    <a:pt x="764" y="101"/>
                    <a:pt x="764" y="101"/>
                    <a:pt x="764" y="101"/>
                  </a:cubicBezTo>
                  <a:cubicBezTo>
                    <a:pt x="764" y="101"/>
                    <a:pt x="764" y="101"/>
                    <a:pt x="764" y="101"/>
                  </a:cubicBezTo>
                  <a:cubicBezTo>
                    <a:pt x="765" y="101"/>
                    <a:pt x="765" y="101"/>
                    <a:pt x="765" y="101"/>
                  </a:cubicBezTo>
                  <a:cubicBezTo>
                    <a:pt x="765" y="101"/>
                    <a:pt x="765" y="101"/>
                    <a:pt x="765" y="101"/>
                  </a:cubicBezTo>
                  <a:cubicBezTo>
                    <a:pt x="766" y="101"/>
                    <a:pt x="766" y="101"/>
                    <a:pt x="766" y="101"/>
                  </a:cubicBezTo>
                  <a:cubicBezTo>
                    <a:pt x="766" y="101"/>
                    <a:pt x="766" y="101"/>
                    <a:pt x="766" y="101"/>
                  </a:cubicBezTo>
                  <a:cubicBezTo>
                    <a:pt x="766" y="102"/>
                    <a:pt x="766" y="102"/>
                    <a:pt x="766" y="102"/>
                  </a:cubicBezTo>
                  <a:cubicBezTo>
                    <a:pt x="767" y="102"/>
                    <a:pt x="767" y="102"/>
                    <a:pt x="767" y="102"/>
                  </a:cubicBezTo>
                  <a:cubicBezTo>
                    <a:pt x="767" y="102"/>
                    <a:pt x="767" y="102"/>
                    <a:pt x="767" y="102"/>
                  </a:cubicBezTo>
                  <a:cubicBezTo>
                    <a:pt x="768" y="102"/>
                    <a:pt x="768" y="102"/>
                    <a:pt x="768" y="102"/>
                  </a:cubicBezTo>
                  <a:cubicBezTo>
                    <a:pt x="768" y="102"/>
                    <a:pt x="768" y="102"/>
                    <a:pt x="769" y="102"/>
                  </a:cubicBezTo>
                  <a:cubicBezTo>
                    <a:pt x="769" y="102"/>
                    <a:pt x="769" y="102"/>
                    <a:pt x="769" y="102"/>
                  </a:cubicBezTo>
                  <a:cubicBezTo>
                    <a:pt x="769" y="102"/>
                    <a:pt x="769" y="102"/>
                    <a:pt x="769" y="102"/>
                  </a:cubicBezTo>
                  <a:cubicBezTo>
                    <a:pt x="769" y="102"/>
                    <a:pt x="770" y="102"/>
                    <a:pt x="770" y="103"/>
                  </a:cubicBezTo>
                  <a:cubicBezTo>
                    <a:pt x="770" y="102"/>
                    <a:pt x="770" y="102"/>
                    <a:pt x="770" y="102"/>
                  </a:cubicBezTo>
                  <a:cubicBezTo>
                    <a:pt x="770" y="103"/>
                    <a:pt x="770" y="103"/>
                    <a:pt x="770" y="103"/>
                  </a:cubicBezTo>
                  <a:cubicBezTo>
                    <a:pt x="771" y="103"/>
                    <a:pt x="772" y="103"/>
                    <a:pt x="772" y="103"/>
                  </a:cubicBezTo>
                  <a:cubicBezTo>
                    <a:pt x="772" y="103"/>
                    <a:pt x="773" y="103"/>
                    <a:pt x="773" y="103"/>
                  </a:cubicBezTo>
                  <a:cubicBezTo>
                    <a:pt x="774" y="103"/>
                    <a:pt x="775" y="103"/>
                    <a:pt x="776" y="103"/>
                  </a:cubicBezTo>
                  <a:cubicBezTo>
                    <a:pt x="777" y="103"/>
                    <a:pt x="778" y="103"/>
                    <a:pt x="779" y="103"/>
                  </a:cubicBezTo>
                  <a:cubicBezTo>
                    <a:pt x="781" y="103"/>
                    <a:pt x="782" y="103"/>
                    <a:pt x="784" y="103"/>
                  </a:cubicBezTo>
                  <a:cubicBezTo>
                    <a:pt x="784" y="103"/>
                    <a:pt x="784" y="103"/>
                    <a:pt x="784" y="103"/>
                  </a:cubicBezTo>
                  <a:cubicBezTo>
                    <a:pt x="785" y="103"/>
                    <a:pt x="786" y="103"/>
                    <a:pt x="786" y="103"/>
                  </a:cubicBezTo>
                  <a:cubicBezTo>
                    <a:pt x="786" y="102"/>
                    <a:pt x="786" y="102"/>
                    <a:pt x="786" y="102"/>
                  </a:cubicBezTo>
                  <a:cubicBezTo>
                    <a:pt x="787" y="103"/>
                    <a:pt x="787" y="103"/>
                    <a:pt x="787" y="103"/>
                  </a:cubicBezTo>
                  <a:cubicBezTo>
                    <a:pt x="787" y="102"/>
                    <a:pt x="788" y="103"/>
                    <a:pt x="788" y="102"/>
                  </a:cubicBezTo>
                  <a:cubicBezTo>
                    <a:pt x="788" y="102"/>
                    <a:pt x="788" y="102"/>
                    <a:pt x="788" y="102"/>
                  </a:cubicBezTo>
                  <a:cubicBezTo>
                    <a:pt x="789" y="102"/>
                    <a:pt x="789" y="102"/>
                    <a:pt x="789" y="102"/>
                  </a:cubicBezTo>
                  <a:cubicBezTo>
                    <a:pt x="789" y="102"/>
                    <a:pt x="789" y="102"/>
                    <a:pt x="790" y="102"/>
                  </a:cubicBezTo>
                  <a:cubicBezTo>
                    <a:pt x="790" y="102"/>
                    <a:pt x="790" y="102"/>
                    <a:pt x="790" y="102"/>
                  </a:cubicBezTo>
                  <a:cubicBezTo>
                    <a:pt x="790" y="102"/>
                    <a:pt x="790" y="102"/>
                    <a:pt x="790" y="102"/>
                  </a:cubicBezTo>
                  <a:cubicBezTo>
                    <a:pt x="790" y="102"/>
                    <a:pt x="791" y="102"/>
                    <a:pt x="791" y="101"/>
                  </a:cubicBezTo>
                  <a:cubicBezTo>
                    <a:pt x="791" y="102"/>
                    <a:pt x="791" y="102"/>
                    <a:pt x="791" y="102"/>
                  </a:cubicBezTo>
                  <a:cubicBezTo>
                    <a:pt x="791" y="101"/>
                    <a:pt x="792" y="101"/>
                    <a:pt x="792" y="101"/>
                  </a:cubicBezTo>
                  <a:cubicBezTo>
                    <a:pt x="792" y="101"/>
                    <a:pt x="792" y="101"/>
                    <a:pt x="792" y="101"/>
                  </a:cubicBezTo>
                  <a:cubicBezTo>
                    <a:pt x="792" y="101"/>
                    <a:pt x="792" y="101"/>
                    <a:pt x="792" y="101"/>
                  </a:cubicBezTo>
                  <a:cubicBezTo>
                    <a:pt x="793" y="101"/>
                    <a:pt x="793" y="101"/>
                    <a:pt x="793" y="101"/>
                  </a:cubicBezTo>
                  <a:cubicBezTo>
                    <a:pt x="793" y="101"/>
                    <a:pt x="793" y="101"/>
                    <a:pt x="793" y="101"/>
                  </a:cubicBezTo>
                  <a:cubicBezTo>
                    <a:pt x="794" y="100"/>
                    <a:pt x="794" y="101"/>
                    <a:pt x="794" y="100"/>
                  </a:cubicBezTo>
                  <a:cubicBezTo>
                    <a:pt x="794" y="100"/>
                    <a:pt x="794" y="100"/>
                    <a:pt x="794" y="100"/>
                  </a:cubicBezTo>
                  <a:cubicBezTo>
                    <a:pt x="794" y="100"/>
                    <a:pt x="795" y="100"/>
                    <a:pt x="795" y="100"/>
                  </a:cubicBezTo>
                  <a:cubicBezTo>
                    <a:pt x="795" y="100"/>
                    <a:pt x="795" y="100"/>
                    <a:pt x="795" y="100"/>
                  </a:cubicBezTo>
                  <a:cubicBezTo>
                    <a:pt x="795" y="100"/>
                    <a:pt x="795" y="100"/>
                    <a:pt x="795" y="100"/>
                  </a:cubicBezTo>
                  <a:cubicBezTo>
                    <a:pt x="795" y="100"/>
                    <a:pt x="796" y="100"/>
                    <a:pt x="796" y="100"/>
                  </a:cubicBezTo>
                  <a:cubicBezTo>
                    <a:pt x="796" y="100"/>
                    <a:pt x="796" y="100"/>
                    <a:pt x="796" y="100"/>
                  </a:cubicBezTo>
                  <a:cubicBezTo>
                    <a:pt x="796" y="100"/>
                    <a:pt x="797" y="100"/>
                    <a:pt x="797" y="99"/>
                  </a:cubicBezTo>
                  <a:cubicBezTo>
                    <a:pt x="797" y="99"/>
                    <a:pt x="797" y="99"/>
                    <a:pt x="797" y="99"/>
                  </a:cubicBezTo>
                  <a:cubicBezTo>
                    <a:pt x="797" y="99"/>
                    <a:pt x="797" y="99"/>
                    <a:pt x="797" y="99"/>
                  </a:cubicBezTo>
                  <a:cubicBezTo>
                    <a:pt x="797" y="99"/>
                    <a:pt x="797" y="99"/>
                    <a:pt x="797" y="99"/>
                  </a:cubicBezTo>
                  <a:cubicBezTo>
                    <a:pt x="798" y="99"/>
                    <a:pt x="798" y="99"/>
                    <a:pt x="798" y="99"/>
                  </a:cubicBezTo>
                  <a:cubicBezTo>
                    <a:pt x="798" y="99"/>
                    <a:pt x="798" y="99"/>
                    <a:pt x="798" y="99"/>
                  </a:cubicBezTo>
                  <a:cubicBezTo>
                    <a:pt x="798" y="99"/>
                    <a:pt x="798" y="98"/>
                    <a:pt x="798" y="98"/>
                  </a:cubicBezTo>
                  <a:cubicBezTo>
                    <a:pt x="799" y="98"/>
                    <a:pt x="799" y="98"/>
                    <a:pt x="799" y="98"/>
                  </a:cubicBezTo>
                  <a:cubicBezTo>
                    <a:pt x="799" y="98"/>
                    <a:pt x="799" y="98"/>
                    <a:pt x="799" y="98"/>
                  </a:cubicBezTo>
                  <a:cubicBezTo>
                    <a:pt x="799" y="98"/>
                    <a:pt x="799" y="98"/>
                    <a:pt x="799" y="98"/>
                  </a:cubicBezTo>
                  <a:cubicBezTo>
                    <a:pt x="799" y="98"/>
                    <a:pt x="800" y="98"/>
                    <a:pt x="800" y="98"/>
                  </a:cubicBezTo>
                  <a:cubicBezTo>
                    <a:pt x="800" y="98"/>
                    <a:pt x="800" y="98"/>
                    <a:pt x="800" y="98"/>
                  </a:cubicBezTo>
                  <a:cubicBezTo>
                    <a:pt x="800" y="98"/>
                    <a:pt x="800" y="97"/>
                    <a:pt x="800" y="97"/>
                  </a:cubicBezTo>
                  <a:cubicBezTo>
                    <a:pt x="800" y="97"/>
                    <a:pt x="800" y="97"/>
                    <a:pt x="800" y="97"/>
                  </a:cubicBezTo>
                  <a:cubicBezTo>
                    <a:pt x="801" y="97"/>
                    <a:pt x="801" y="96"/>
                    <a:pt x="801" y="96"/>
                  </a:cubicBezTo>
                  <a:cubicBezTo>
                    <a:pt x="801" y="93"/>
                    <a:pt x="801" y="90"/>
                    <a:pt x="801" y="87"/>
                  </a:cubicBezTo>
                  <a:cubicBezTo>
                    <a:pt x="801" y="87"/>
                    <a:pt x="801" y="87"/>
                    <a:pt x="801" y="87"/>
                  </a:cubicBezTo>
                  <a:cubicBezTo>
                    <a:pt x="801" y="87"/>
                    <a:pt x="801" y="87"/>
                    <a:pt x="801" y="87"/>
                  </a:cubicBezTo>
                  <a:cubicBezTo>
                    <a:pt x="800" y="87"/>
                    <a:pt x="800" y="87"/>
                    <a:pt x="800" y="87"/>
                  </a:cubicBezTo>
                  <a:cubicBezTo>
                    <a:pt x="800" y="87"/>
                    <a:pt x="800" y="87"/>
                    <a:pt x="800" y="87"/>
                  </a:cubicBezTo>
                  <a:cubicBezTo>
                    <a:pt x="800" y="87"/>
                    <a:pt x="800" y="87"/>
                    <a:pt x="800" y="87"/>
                  </a:cubicBezTo>
                  <a:cubicBezTo>
                    <a:pt x="800" y="87"/>
                    <a:pt x="800" y="87"/>
                    <a:pt x="800" y="87"/>
                  </a:cubicBezTo>
                  <a:cubicBezTo>
                    <a:pt x="800" y="87"/>
                    <a:pt x="799" y="87"/>
                    <a:pt x="799" y="88"/>
                  </a:cubicBezTo>
                  <a:cubicBezTo>
                    <a:pt x="799" y="88"/>
                    <a:pt x="799" y="88"/>
                    <a:pt x="799" y="88"/>
                  </a:cubicBezTo>
                  <a:cubicBezTo>
                    <a:pt x="799" y="88"/>
                    <a:pt x="799" y="88"/>
                    <a:pt x="799" y="88"/>
                  </a:cubicBezTo>
                  <a:cubicBezTo>
                    <a:pt x="799" y="88"/>
                    <a:pt x="799" y="88"/>
                    <a:pt x="799" y="88"/>
                  </a:cubicBezTo>
                  <a:cubicBezTo>
                    <a:pt x="799" y="88"/>
                    <a:pt x="798" y="88"/>
                    <a:pt x="798" y="88"/>
                  </a:cubicBezTo>
                  <a:cubicBezTo>
                    <a:pt x="798" y="88"/>
                    <a:pt x="798" y="88"/>
                    <a:pt x="798" y="88"/>
                  </a:cubicBezTo>
                  <a:cubicBezTo>
                    <a:pt x="798" y="88"/>
                    <a:pt x="798" y="89"/>
                    <a:pt x="798" y="89"/>
                  </a:cubicBezTo>
                  <a:cubicBezTo>
                    <a:pt x="798" y="89"/>
                    <a:pt x="798" y="89"/>
                    <a:pt x="798" y="89"/>
                  </a:cubicBezTo>
                  <a:cubicBezTo>
                    <a:pt x="798" y="89"/>
                    <a:pt x="797" y="89"/>
                    <a:pt x="797" y="89"/>
                  </a:cubicBezTo>
                  <a:cubicBezTo>
                    <a:pt x="797" y="89"/>
                    <a:pt x="797" y="89"/>
                    <a:pt x="797" y="89"/>
                  </a:cubicBezTo>
                  <a:cubicBezTo>
                    <a:pt x="797" y="89"/>
                    <a:pt x="797" y="89"/>
                    <a:pt x="797" y="89"/>
                  </a:cubicBezTo>
                  <a:cubicBezTo>
                    <a:pt x="797" y="89"/>
                    <a:pt x="797" y="89"/>
                    <a:pt x="797" y="89"/>
                  </a:cubicBezTo>
                  <a:cubicBezTo>
                    <a:pt x="797" y="90"/>
                    <a:pt x="796" y="89"/>
                    <a:pt x="796" y="90"/>
                  </a:cubicBezTo>
                  <a:cubicBezTo>
                    <a:pt x="796" y="90"/>
                    <a:pt x="796" y="90"/>
                    <a:pt x="796" y="90"/>
                  </a:cubicBezTo>
                  <a:cubicBezTo>
                    <a:pt x="796" y="90"/>
                    <a:pt x="796" y="90"/>
                    <a:pt x="795" y="90"/>
                  </a:cubicBezTo>
                  <a:cubicBezTo>
                    <a:pt x="795" y="90"/>
                    <a:pt x="795" y="90"/>
                    <a:pt x="795" y="90"/>
                  </a:cubicBezTo>
                  <a:cubicBezTo>
                    <a:pt x="795" y="90"/>
                    <a:pt x="795" y="90"/>
                    <a:pt x="795" y="90"/>
                  </a:cubicBezTo>
                  <a:cubicBezTo>
                    <a:pt x="795" y="90"/>
                    <a:pt x="795" y="90"/>
                    <a:pt x="795" y="90"/>
                  </a:cubicBezTo>
                  <a:cubicBezTo>
                    <a:pt x="794" y="91"/>
                    <a:pt x="794" y="91"/>
                    <a:pt x="794" y="91"/>
                  </a:cubicBezTo>
                  <a:cubicBezTo>
                    <a:pt x="794" y="91"/>
                    <a:pt x="794" y="91"/>
                    <a:pt x="794" y="91"/>
                  </a:cubicBezTo>
                  <a:cubicBezTo>
                    <a:pt x="794" y="91"/>
                    <a:pt x="793" y="91"/>
                    <a:pt x="793" y="91"/>
                  </a:cubicBezTo>
                  <a:cubicBezTo>
                    <a:pt x="793" y="91"/>
                    <a:pt x="793" y="91"/>
                    <a:pt x="793" y="91"/>
                  </a:cubicBezTo>
                  <a:cubicBezTo>
                    <a:pt x="793" y="91"/>
                    <a:pt x="793" y="91"/>
                    <a:pt x="793" y="91"/>
                  </a:cubicBezTo>
                  <a:cubicBezTo>
                    <a:pt x="793" y="91"/>
                    <a:pt x="792" y="92"/>
                    <a:pt x="792" y="91"/>
                  </a:cubicBezTo>
                  <a:cubicBezTo>
                    <a:pt x="792" y="92"/>
                    <a:pt x="792" y="92"/>
                    <a:pt x="792" y="92"/>
                  </a:cubicBezTo>
                  <a:cubicBezTo>
                    <a:pt x="792" y="92"/>
                    <a:pt x="792" y="92"/>
                    <a:pt x="792" y="92"/>
                  </a:cubicBezTo>
                  <a:cubicBezTo>
                    <a:pt x="791" y="92"/>
                    <a:pt x="791" y="92"/>
                    <a:pt x="791" y="92"/>
                  </a:cubicBezTo>
                  <a:cubicBezTo>
                    <a:pt x="791" y="92"/>
                    <a:pt x="791" y="92"/>
                    <a:pt x="791" y="92"/>
                  </a:cubicBezTo>
                  <a:cubicBezTo>
                    <a:pt x="790" y="92"/>
                    <a:pt x="790" y="92"/>
                    <a:pt x="789" y="92"/>
                  </a:cubicBezTo>
                  <a:cubicBezTo>
                    <a:pt x="789" y="92"/>
                    <a:pt x="789" y="92"/>
                    <a:pt x="789" y="92"/>
                  </a:cubicBezTo>
                  <a:cubicBezTo>
                    <a:pt x="789" y="93"/>
                    <a:pt x="789" y="93"/>
                    <a:pt x="788" y="93"/>
                  </a:cubicBezTo>
                  <a:cubicBezTo>
                    <a:pt x="788" y="93"/>
                    <a:pt x="788" y="93"/>
                    <a:pt x="788" y="93"/>
                  </a:cubicBezTo>
                  <a:cubicBezTo>
                    <a:pt x="788" y="93"/>
                    <a:pt x="787" y="93"/>
                    <a:pt x="787" y="93"/>
                  </a:cubicBezTo>
                  <a:cubicBezTo>
                    <a:pt x="787" y="93"/>
                    <a:pt x="787" y="93"/>
                    <a:pt x="787" y="93"/>
                  </a:cubicBezTo>
                  <a:cubicBezTo>
                    <a:pt x="786" y="93"/>
                    <a:pt x="786" y="93"/>
                    <a:pt x="786" y="93"/>
                  </a:cubicBezTo>
                  <a:cubicBezTo>
                    <a:pt x="786" y="93"/>
                    <a:pt x="785" y="93"/>
                    <a:pt x="785" y="93"/>
                  </a:cubicBezTo>
                  <a:cubicBezTo>
                    <a:pt x="785" y="94"/>
                    <a:pt x="784" y="94"/>
                    <a:pt x="784" y="94"/>
                  </a:cubicBezTo>
                  <a:cubicBezTo>
                    <a:pt x="782" y="94"/>
                    <a:pt x="779" y="94"/>
                    <a:pt x="776" y="94"/>
                  </a:cubicBezTo>
                  <a:cubicBezTo>
                    <a:pt x="776" y="94"/>
                    <a:pt x="776" y="94"/>
                    <a:pt x="776" y="93"/>
                  </a:cubicBezTo>
                  <a:cubicBezTo>
                    <a:pt x="775" y="93"/>
                    <a:pt x="775" y="93"/>
                    <a:pt x="774" y="93"/>
                  </a:cubicBezTo>
                  <a:cubicBezTo>
                    <a:pt x="774" y="93"/>
                    <a:pt x="774" y="93"/>
                    <a:pt x="774" y="93"/>
                  </a:cubicBezTo>
                  <a:cubicBezTo>
                    <a:pt x="774" y="93"/>
                    <a:pt x="774" y="93"/>
                    <a:pt x="774" y="93"/>
                  </a:cubicBezTo>
                  <a:cubicBezTo>
                    <a:pt x="774" y="93"/>
                    <a:pt x="773" y="93"/>
                    <a:pt x="773" y="93"/>
                  </a:cubicBezTo>
                  <a:cubicBezTo>
                    <a:pt x="773" y="93"/>
                    <a:pt x="773" y="93"/>
                    <a:pt x="773" y="93"/>
                  </a:cubicBezTo>
                  <a:cubicBezTo>
                    <a:pt x="773" y="93"/>
                    <a:pt x="773" y="93"/>
                    <a:pt x="773" y="93"/>
                  </a:cubicBezTo>
                  <a:cubicBezTo>
                    <a:pt x="772" y="93"/>
                    <a:pt x="772" y="93"/>
                    <a:pt x="772" y="92"/>
                  </a:cubicBezTo>
                  <a:cubicBezTo>
                    <a:pt x="772" y="92"/>
                    <a:pt x="772" y="92"/>
                    <a:pt x="772" y="92"/>
                  </a:cubicBezTo>
                  <a:cubicBezTo>
                    <a:pt x="771" y="92"/>
                    <a:pt x="771" y="92"/>
                    <a:pt x="771" y="92"/>
                  </a:cubicBezTo>
                  <a:cubicBezTo>
                    <a:pt x="771" y="92"/>
                    <a:pt x="771" y="92"/>
                    <a:pt x="771" y="92"/>
                  </a:cubicBezTo>
                  <a:cubicBezTo>
                    <a:pt x="771" y="92"/>
                    <a:pt x="771" y="92"/>
                    <a:pt x="771" y="92"/>
                  </a:cubicBezTo>
                  <a:cubicBezTo>
                    <a:pt x="770" y="92"/>
                    <a:pt x="770" y="92"/>
                    <a:pt x="770" y="92"/>
                  </a:cubicBezTo>
                  <a:cubicBezTo>
                    <a:pt x="770" y="92"/>
                    <a:pt x="770" y="92"/>
                    <a:pt x="770" y="92"/>
                  </a:cubicBezTo>
                  <a:cubicBezTo>
                    <a:pt x="770" y="92"/>
                    <a:pt x="769" y="92"/>
                    <a:pt x="769" y="91"/>
                  </a:cubicBezTo>
                  <a:cubicBezTo>
                    <a:pt x="769" y="91"/>
                    <a:pt x="769" y="91"/>
                    <a:pt x="769" y="91"/>
                  </a:cubicBezTo>
                  <a:cubicBezTo>
                    <a:pt x="769" y="91"/>
                    <a:pt x="769" y="91"/>
                    <a:pt x="769" y="91"/>
                  </a:cubicBezTo>
                  <a:cubicBezTo>
                    <a:pt x="769" y="91"/>
                    <a:pt x="769" y="91"/>
                    <a:pt x="769" y="91"/>
                  </a:cubicBezTo>
                  <a:cubicBezTo>
                    <a:pt x="768" y="91"/>
                    <a:pt x="768" y="91"/>
                    <a:pt x="768" y="91"/>
                  </a:cubicBezTo>
                  <a:cubicBezTo>
                    <a:pt x="768" y="91"/>
                    <a:pt x="768" y="91"/>
                    <a:pt x="768" y="91"/>
                  </a:cubicBezTo>
                  <a:cubicBezTo>
                    <a:pt x="768" y="90"/>
                    <a:pt x="768" y="91"/>
                    <a:pt x="767" y="90"/>
                  </a:cubicBezTo>
                  <a:cubicBezTo>
                    <a:pt x="767" y="90"/>
                    <a:pt x="767" y="90"/>
                    <a:pt x="767" y="90"/>
                  </a:cubicBezTo>
                  <a:cubicBezTo>
                    <a:pt x="767" y="90"/>
                    <a:pt x="767" y="90"/>
                    <a:pt x="766" y="90"/>
                  </a:cubicBezTo>
                  <a:cubicBezTo>
                    <a:pt x="766" y="90"/>
                    <a:pt x="766" y="90"/>
                    <a:pt x="766" y="90"/>
                  </a:cubicBezTo>
                  <a:cubicBezTo>
                    <a:pt x="766" y="90"/>
                    <a:pt x="766" y="89"/>
                    <a:pt x="766" y="89"/>
                  </a:cubicBezTo>
                  <a:cubicBezTo>
                    <a:pt x="766" y="89"/>
                    <a:pt x="766" y="89"/>
                    <a:pt x="766" y="89"/>
                  </a:cubicBezTo>
                  <a:cubicBezTo>
                    <a:pt x="766" y="89"/>
                    <a:pt x="766" y="89"/>
                    <a:pt x="766" y="89"/>
                  </a:cubicBezTo>
                  <a:cubicBezTo>
                    <a:pt x="766" y="89"/>
                    <a:pt x="766" y="89"/>
                    <a:pt x="766" y="89"/>
                  </a:cubicBezTo>
                  <a:cubicBezTo>
                    <a:pt x="765" y="88"/>
                    <a:pt x="765" y="88"/>
                    <a:pt x="764" y="87"/>
                  </a:cubicBezTo>
                  <a:cubicBezTo>
                    <a:pt x="764" y="87"/>
                    <a:pt x="764" y="87"/>
                    <a:pt x="764" y="87"/>
                  </a:cubicBezTo>
                  <a:cubicBezTo>
                    <a:pt x="764" y="87"/>
                    <a:pt x="764" y="87"/>
                    <a:pt x="764" y="87"/>
                  </a:cubicBezTo>
                  <a:cubicBezTo>
                    <a:pt x="764" y="87"/>
                    <a:pt x="764" y="87"/>
                    <a:pt x="764" y="87"/>
                  </a:cubicBezTo>
                  <a:cubicBezTo>
                    <a:pt x="764" y="87"/>
                    <a:pt x="763" y="87"/>
                    <a:pt x="763" y="87"/>
                  </a:cubicBezTo>
                  <a:cubicBezTo>
                    <a:pt x="763" y="87"/>
                    <a:pt x="763" y="87"/>
                    <a:pt x="763" y="87"/>
                  </a:cubicBezTo>
                  <a:cubicBezTo>
                    <a:pt x="763" y="86"/>
                    <a:pt x="763" y="86"/>
                    <a:pt x="763" y="86"/>
                  </a:cubicBezTo>
                  <a:cubicBezTo>
                    <a:pt x="763" y="86"/>
                    <a:pt x="763" y="86"/>
                    <a:pt x="763" y="86"/>
                  </a:cubicBezTo>
                  <a:cubicBezTo>
                    <a:pt x="763" y="86"/>
                    <a:pt x="763" y="86"/>
                    <a:pt x="763" y="86"/>
                  </a:cubicBezTo>
                  <a:cubicBezTo>
                    <a:pt x="763" y="86"/>
                    <a:pt x="763" y="86"/>
                    <a:pt x="763" y="86"/>
                  </a:cubicBezTo>
                  <a:cubicBezTo>
                    <a:pt x="763" y="85"/>
                    <a:pt x="762" y="85"/>
                    <a:pt x="762" y="85"/>
                  </a:cubicBezTo>
                  <a:cubicBezTo>
                    <a:pt x="762" y="85"/>
                    <a:pt x="762" y="85"/>
                    <a:pt x="762" y="85"/>
                  </a:cubicBezTo>
                  <a:cubicBezTo>
                    <a:pt x="762" y="85"/>
                    <a:pt x="762" y="85"/>
                    <a:pt x="762" y="84"/>
                  </a:cubicBezTo>
                  <a:cubicBezTo>
                    <a:pt x="762" y="85"/>
                    <a:pt x="762" y="85"/>
                    <a:pt x="762" y="85"/>
                  </a:cubicBezTo>
                  <a:cubicBezTo>
                    <a:pt x="762" y="84"/>
                    <a:pt x="762" y="84"/>
                    <a:pt x="762" y="84"/>
                  </a:cubicBezTo>
                  <a:cubicBezTo>
                    <a:pt x="762" y="84"/>
                    <a:pt x="762" y="84"/>
                    <a:pt x="762" y="84"/>
                  </a:cubicBezTo>
                  <a:cubicBezTo>
                    <a:pt x="762" y="84"/>
                    <a:pt x="762" y="84"/>
                    <a:pt x="762" y="84"/>
                  </a:cubicBezTo>
                  <a:cubicBezTo>
                    <a:pt x="762" y="84"/>
                    <a:pt x="761" y="84"/>
                    <a:pt x="761" y="83"/>
                  </a:cubicBezTo>
                  <a:cubicBezTo>
                    <a:pt x="761" y="83"/>
                    <a:pt x="761" y="83"/>
                    <a:pt x="761" y="83"/>
                  </a:cubicBezTo>
                  <a:cubicBezTo>
                    <a:pt x="761" y="83"/>
                    <a:pt x="761" y="83"/>
                    <a:pt x="761" y="83"/>
                  </a:cubicBezTo>
                  <a:cubicBezTo>
                    <a:pt x="761" y="83"/>
                    <a:pt x="761" y="83"/>
                    <a:pt x="761" y="83"/>
                  </a:cubicBezTo>
                  <a:cubicBezTo>
                    <a:pt x="761" y="83"/>
                    <a:pt x="761" y="83"/>
                    <a:pt x="761" y="83"/>
                  </a:cubicBezTo>
                  <a:cubicBezTo>
                    <a:pt x="761" y="82"/>
                    <a:pt x="761" y="82"/>
                    <a:pt x="760" y="82"/>
                  </a:cubicBezTo>
                  <a:cubicBezTo>
                    <a:pt x="761" y="82"/>
                    <a:pt x="761" y="82"/>
                    <a:pt x="761" y="82"/>
                  </a:cubicBezTo>
                  <a:cubicBezTo>
                    <a:pt x="760" y="81"/>
                    <a:pt x="760" y="81"/>
                    <a:pt x="760" y="81"/>
                  </a:cubicBezTo>
                  <a:cubicBezTo>
                    <a:pt x="760" y="81"/>
                    <a:pt x="760" y="81"/>
                    <a:pt x="760" y="81"/>
                  </a:cubicBezTo>
                  <a:cubicBezTo>
                    <a:pt x="760" y="81"/>
                    <a:pt x="760" y="80"/>
                    <a:pt x="760" y="80"/>
                  </a:cubicBezTo>
                  <a:cubicBezTo>
                    <a:pt x="760" y="80"/>
                    <a:pt x="760" y="80"/>
                    <a:pt x="760" y="80"/>
                  </a:cubicBezTo>
                  <a:cubicBezTo>
                    <a:pt x="760" y="80"/>
                    <a:pt x="760" y="79"/>
                    <a:pt x="760" y="79"/>
                  </a:cubicBezTo>
                  <a:cubicBezTo>
                    <a:pt x="759" y="79"/>
                    <a:pt x="759" y="79"/>
                    <a:pt x="759" y="79"/>
                  </a:cubicBezTo>
                  <a:cubicBezTo>
                    <a:pt x="759" y="78"/>
                    <a:pt x="759" y="78"/>
                    <a:pt x="759" y="77"/>
                  </a:cubicBezTo>
                  <a:cubicBezTo>
                    <a:pt x="759" y="77"/>
                    <a:pt x="759" y="77"/>
                    <a:pt x="759" y="77"/>
                  </a:cubicBezTo>
                  <a:cubicBezTo>
                    <a:pt x="759" y="77"/>
                    <a:pt x="759" y="76"/>
                    <a:pt x="759" y="75"/>
                  </a:cubicBezTo>
                  <a:cubicBezTo>
                    <a:pt x="759" y="75"/>
                    <a:pt x="759" y="75"/>
                    <a:pt x="759" y="75"/>
                  </a:cubicBezTo>
                  <a:cubicBezTo>
                    <a:pt x="758" y="74"/>
                    <a:pt x="759" y="73"/>
                    <a:pt x="758" y="72"/>
                  </a:cubicBezTo>
                  <a:cubicBezTo>
                    <a:pt x="758" y="72"/>
                    <a:pt x="758" y="71"/>
                    <a:pt x="759" y="71"/>
                  </a:cubicBezTo>
                  <a:cubicBezTo>
                    <a:pt x="759" y="71"/>
                    <a:pt x="760" y="71"/>
                    <a:pt x="760" y="71"/>
                  </a:cubicBezTo>
                  <a:cubicBezTo>
                    <a:pt x="775" y="71"/>
                    <a:pt x="789" y="71"/>
                    <a:pt x="804" y="71"/>
                  </a:cubicBezTo>
                  <a:cubicBezTo>
                    <a:pt x="805" y="71"/>
                    <a:pt x="805" y="71"/>
                    <a:pt x="806" y="70"/>
                  </a:cubicBezTo>
                  <a:cubicBezTo>
                    <a:pt x="806" y="68"/>
                    <a:pt x="806" y="65"/>
                    <a:pt x="806" y="62"/>
                  </a:cubicBezTo>
                  <a:cubicBezTo>
                    <a:pt x="805" y="61"/>
                    <a:pt x="806" y="60"/>
                    <a:pt x="805" y="59"/>
                  </a:cubicBezTo>
                  <a:cubicBezTo>
                    <a:pt x="805" y="58"/>
                    <a:pt x="805" y="58"/>
                    <a:pt x="805" y="58"/>
                  </a:cubicBezTo>
                  <a:cubicBezTo>
                    <a:pt x="805" y="58"/>
                    <a:pt x="805" y="57"/>
                    <a:pt x="805" y="56"/>
                  </a:cubicBezTo>
                  <a:cubicBezTo>
                    <a:pt x="805" y="56"/>
                    <a:pt x="805" y="56"/>
                    <a:pt x="805" y="56"/>
                  </a:cubicBezTo>
                  <a:cubicBezTo>
                    <a:pt x="805" y="55"/>
                    <a:pt x="805" y="55"/>
                    <a:pt x="805" y="54"/>
                  </a:cubicBezTo>
                  <a:cubicBezTo>
                    <a:pt x="805" y="54"/>
                    <a:pt x="805" y="54"/>
                    <a:pt x="805" y="54"/>
                  </a:cubicBezTo>
                  <a:cubicBezTo>
                    <a:pt x="805" y="54"/>
                    <a:pt x="805" y="54"/>
                    <a:pt x="805" y="54"/>
                  </a:cubicBezTo>
                  <a:cubicBezTo>
                    <a:pt x="805" y="54"/>
                    <a:pt x="805" y="53"/>
                    <a:pt x="804" y="53"/>
                  </a:cubicBezTo>
                  <a:cubicBezTo>
                    <a:pt x="804" y="53"/>
                    <a:pt x="804" y="53"/>
                    <a:pt x="804" y="53"/>
                  </a:cubicBezTo>
                  <a:cubicBezTo>
                    <a:pt x="804" y="53"/>
                    <a:pt x="804" y="53"/>
                    <a:pt x="804" y="53"/>
                  </a:cubicBezTo>
                  <a:cubicBezTo>
                    <a:pt x="804" y="52"/>
                    <a:pt x="804" y="52"/>
                    <a:pt x="804" y="51"/>
                  </a:cubicBezTo>
                  <a:cubicBezTo>
                    <a:pt x="804" y="51"/>
                    <a:pt x="804" y="51"/>
                    <a:pt x="804" y="51"/>
                  </a:cubicBezTo>
                  <a:cubicBezTo>
                    <a:pt x="804" y="51"/>
                    <a:pt x="804" y="51"/>
                    <a:pt x="804" y="50"/>
                  </a:cubicBezTo>
                  <a:cubicBezTo>
                    <a:pt x="804" y="50"/>
                    <a:pt x="804" y="50"/>
                    <a:pt x="804" y="50"/>
                  </a:cubicBezTo>
                  <a:cubicBezTo>
                    <a:pt x="803" y="50"/>
                    <a:pt x="804" y="50"/>
                    <a:pt x="803" y="49"/>
                  </a:cubicBezTo>
                  <a:cubicBezTo>
                    <a:pt x="803" y="49"/>
                    <a:pt x="803" y="49"/>
                    <a:pt x="803" y="49"/>
                  </a:cubicBezTo>
                  <a:cubicBezTo>
                    <a:pt x="803" y="49"/>
                    <a:pt x="803" y="49"/>
                    <a:pt x="803" y="49"/>
                  </a:cubicBezTo>
                  <a:cubicBezTo>
                    <a:pt x="803" y="49"/>
                    <a:pt x="803" y="49"/>
                    <a:pt x="803" y="49"/>
                  </a:cubicBezTo>
                  <a:cubicBezTo>
                    <a:pt x="803" y="48"/>
                    <a:pt x="803" y="48"/>
                    <a:pt x="803" y="48"/>
                  </a:cubicBezTo>
                  <a:cubicBezTo>
                    <a:pt x="803" y="48"/>
                    <a:pt x="803" y="48"/>
                    <a:pt x="803" y="48"/>
                  </a:cubicBezTo>
                  <a:cubicBezTo>
                    <a:pt x="802" y="47"/>
                    <a:pt x="803" y="47"/>
                    <a:pt x="802" y="47"/>
                  </a:cubicBezTo>
                  <a:cubicBezTo>
                    <a:pt x="802" y="47"/>
                    <a:pt x="802" y="47"/>
                    <a:pt x="802" y="47"/>
                  </a:cubicBezTo>
                  <a:cubicBezTo>
                    <a:pt x="802" y="47"/>
                    <a:pt x="802" y="46"/>
                    <a:pt x="802" y="46"/>
                  </a:cubicBezTo>
                  <a:cubicBezTo>
                    <a:pt x="802" y="46"/>
                    <a:pt x="802" y="46"/>
                    <a:pt x="802" y="46"/>
                  </a:cubicBezTo>
                  <a:cubicBezTo>
                    <a:pt x="802" y="46"/>
                    <a:pt x="802" y="46"/>
                    <a:pt x="802" y="46"/>
                  </a:cubicBezTo>
                  <a:cubicBezTo>
                    <a:pt x="802" y="46"/>
                    <a:pt x="802" y="46"/>
                    <a:pt x="802" y="46"/>
                  </a:cubicBezTo>
                  <a:cubicBezTo>
                    <a:pt x="802" y="45"/>
                    <a:pt x="801" y="45"/>
                    <a:pt x="801" y="45"/>
                  </a:cubicBezTo>
                  <a:cubicBezTo>
                    <a:pt x="801" y="45"/>
                    <a:pt x="801" y="45"/>
                    <a:pt x="801" y="45"/>
                  </a:cubicBezTo>
                  <a:cubicBezTo>
                    <a:pt x="801" y="45"/>
                    <a:pt x="801" y="45"/>
                    <a:pt x="801" y="45"/>
                  </a:cubicBezTo>
                  <a:cubicBezTo>
                    <a:pt x="801" y="45"/>
                    <a:pt x="801" y="45"/>
                    <a:pt x="801" y="44"/>
                  </a:cubicBezTo>
                  <a:cubicBezTo>
                    <a:pt x="801" y="44"/>
                    <a:pt x="801" y="44"/>
                    <a:pt x="801" y="44"/>
                  </a:cubicBezTo>
                  <a:cubicBezTo>
                    <a:pt x="801" y="44"/>
                    <a:pt x="801" y="44"/>
                    <a:pt x="801" y="44"/>
                  </a:cubicBezTo>
                  <a:cubicBezTo>
                    <a:pt x="801" y="44"/>
                    <a:pt x="801" y="44"/>
                    <a:pt x="801" y="44"/>
                  </a:cubicBezTo>
                  <a:cubicBezTo>
                    <a:pt x="800" y="44"/>
                    <a:pt x="800" y="44"/>
                    <a:pt x="800" y="43"/>
                  </a:cubicBezTo>
                  <a:cubicBezTo>
                    <a:pt x="800" y="43"/>
                    <a:pt x="800" y="43"/>
                    <a:pt x="800" y="43"/>
                  </a:cubicBezTo>
                  <a:cubicBezTo>
                    <a:pt x="800" y="43"/>
                    <a:pt x="800" y="43"/>
                    <a:pt x="800" y="43"/>
                  </a:cubicBezTo>
                  <a:cubicBezTo>
                    <a:pt x="800" y="43"/>
                    <a:pt x="800" y="43"/>
                    <a:pt x="800" y="43"/>
                  </a:cubicBezTo>
                  <a:cubicBezTo>
                    <a:pt x="800" y="43"/>
                    <a:pt x="800" y="42"/>
                    <a:pt x="800" y="42"/>
                  </a:cubicBezTo>
                  <a:cubicBezTo>
                    <a:pt x="800" y="42"/>
                    <a:pt x="800" y="42"/>
                    <a:pt x="800" y="42"/>
                  </a:cubicBezTo>
                  <a:cubicBezTo>
                    <a:pt x="799" y="42"/>
                    <a:pt x="799" y="42"/>
                    <a:pt x="799" y="42"/>
                  </a:cubicBezTo>
                  <a:cubicBezTo>
                    <a:pt x="799" y="42"/>
                    <a:pt x="799" y="42"/>
                    <a:pt x="799" y="42"/>
                  </a:cubicBezTo>
                  <a:cubicBezTo>
                    <a:pt x="799" y="42"/>
                    <a:pt x="799" y="41"/>
                    <a:pt x="799" y="41"/>
                  </a:cubicBezTo>
                  <a:cubicBezTo>
                    <a:pt x="799" y="41"/>
                    <a:pt x="799" y="41"/>
                    <a:pt x="799" y="41"/>
                  </a:cubicBezTo>
                  <a:cubicBezTo>
                    <a:pt x="799" y="41"/>
                    <a:pt x="799" y="41"/>
                    <a:pt x="798" y="41"/>
                  </a:cubicBezTo>
                  <a:cubicBezTo>
                    <a:pt x="798" y="41"/>
                    <a:pt x="798" y="41"/>
                    <a:pt x="798" y="41"/>
                  </a:cubicBezTo>
                  <a:cubicBezTo>
                    <a:pt x="798" y="41"/>
                    <a:pt x="798" y="41"/>
                    <a:pt x="798" y="41"/>
                  </a:cubicBezTo>
                  <a:cubicBezTo>
                    <a:pt x="798" y="41"/>
                    <a:pt x="798" y="41"/>
                    <a:pt x="798" y="41"/>
                  </a:cubicBezTo>
                  <a:cubicBezTo>
                    <a:pt x="798" y="40"/>
                    <a:pt x="798" y="40"/>
                    <a:pt x="798" y="40"/>
                  </a:cubicBezTo>
                  <a:cubicBezTo>
                    <a:pt x="798" y="40"/>
                    <a:pt x="798" y="40"/>
                    <a:pt x="798" y="40"/>
                  </a:cubicBezTo>
                  <a:cubicBezTo>
                    <a:pt x="798" y="40"/>
                    <a:pt x="798" y="40"/>
                    <a:pt x="797" y="40"/>
                  </a:cubicBezTo>
                  <a:cubicBezTo>
                    <a:pt x="797" y="40"/>
                    <a:pt x="797" y="40"/>
                    <a:pt x="797" y="40"/>
                  </a:cubicBezTo>
                  <a:cubicBezTo>
                    <a:pt x="797" y="40"/>
                    <a:pt x="797" y="40"/>
                    <a:pt x="797" y="40"/>
                  </a:cubicBezTo>
                  <a:cubicBezTo>
                    <a:pt x="797" y="40"/>
                    <a:pt x="797" y="40"/>
                    <a:pt x="797" y="40"/>
                  </a:cubicBezTo>
                  <a:cubicBezTo>
                    <a:pt x="797" y="39"/>
                    <a:pt x="797" y="39"/>
                    <a:pt x="797" y="39"/>
                  </a:cubicBezTo>
                  <a:cubicBezTo>
                    <a:pt x="797" y="39"/>
                    <a:pt x="797" y="39"/>
                    <a:pt x="797" y="39"/>
                  </a:cubicBezTo>
                  <a:cubicBezTo>
                    <a:pt x="797" y="39"/>
                    <a:pt x="797" y="39"/>
                    <a:pt x="796" y="39"/>
                  </a:cubicBezTo>
                  <a:cubicBezTo>
                    <a:pt x="796" y="39"/>
                    <a:pt x="796" y="39"/>
                    <a:pt x="796" y="39"/>
                  </a:cubicBezTo>
                  <a:cubicBezTo>
                    <a:pt x="796" y="39"/>
                    <a:pt x="796" y="39"/>
                    <a:pt x="796" y="39"/>
                  </a:cubicBezTo>
                  <a:cubicBezTo>
                    <a:pt x="796" y="39"/>
                    <a:pt x="796" y="39"/>
                    <a:pt x="796" y="39"/>
                  </a:cubicBezTo>
                  <a:cubicBezTo>
                    <a:pt x="796" y="38"/>
                    <a:pt x="796" y="38"/>
                    <a:pt x="796" y="38"/>
                  </a:cubicBezTo>
                  <a:cubicBezTo>
                    <a:pt x="796" y="38"/>
                    <a:pt x="796" y="38"/>
                    <a:pt x="796" y="38"/>
                  </a:cubicBezTo>
                  <a:cubicBezTo>
                    <a:pt x="796" y="38"/>
                    <a:pt x="795" y="38"/>
                    <a:pt x="795" y="38"/>
                  </a:cubicBezTo>
                  <a:cubicBezTo>
                    <a:pt x="795" y="38"/>
                    <a:pt x="795" y="38"/>
                    <a:pt x="795" y="38"/>
                  </a:cubicBezTo>
                  <a:cubicBezTo>
                    <a:pt x="795" y="38"/>
                    <a:pt x="795" y="38"/>
                    <a:pt x="795" y="37"/>
                  </a:cubicBezTo>
                  <a:cubicBezTo>
                    <a:pt x="795" y="37"/>
                    <a:pt x="795" y="37"/>
                    <a:pt x="795" y="37"/>
                  </a:cubicBezTo>
                  <a:cubicBezTo>
                    <a:pt x="795" y="37"/>
                    <a:pt x="794" y="37"/>
                    <a:pt x="794" y="37"/>
                  </a:cubicBezTo>
                  <a:cubicBezTo>
                    <a:pt x="794" y="37"/>
                    <a:pt x="794" y="37"/>
                    <a:pt x="794" y="37"/>
                  </a:cubicBezTo>
                  <a:cubicBezTo>
                    <a:pt x="794" y="37"/>
                    <a:pt x="794" y="37"/>
                    <a:pt x="794" y="37"/>
                  </a:cubicBezTo>
                  <a:cubicBezTo>
                    <a:pt x="794" y="37"/>
                    <a:pt x="794" y="37"/>
                    <a:pt x="794" y="37"/>
                  </a:cubicBezTo>
                  <a:cubicBezTo>
                    <a:pt x="793" y="37"/>
                    <a:pt x="793" y="36"/>
                    <a:pt x="793" y="36"/>
                  </a:cubicBezTo>
                  <a:cubicBezTo>
                    <a:pt x="793" y="37"/>
                    <a:pt x="793" y="37"/>
                    <a:pt x="793" y="37"/>
                  </a:cubicBezTo>
                  <a:cubicBezTo>
                    <a:pt x="793" y="36"/>
                    <a:pt x="793" y="36"/>
                    <a:pt x="793" y="36"/>
                  </a:cubicBezTo>
                  <a:cubicBezTo>
                    <a:pt x="793" y="36"/>
                    <a:pt x="793" y="36"/>
                    <a:pt x="793" y="36"/>
                  </a:cubicBezTo>
                  <a:cubicBezTo>
                    <a:pt x="792" y="36"/>
                    <a:pt x="792" y="36"/>
                    <a:pt x="792" y="36"/>
                  </a:cubicBezTo>
                  <a:cubicBezTo>
                    <a:pt x="792" y="36"/>
                    <a:pt x="792" y="36"/>
                    <a:pt x="792" y="36"/>
                  </a:cubicBezTo>
                  <a:cubicBezTo>
                    <a:pt x="792" y="36"/>
                    <a:pt x="791" y="36"/>
                    <a:pt x="791" y="35"/>
                  </a:cubicBezTo>
                  <a:cubicBezTo>
                    <a:pt x="791" y="35"/>
                    <a:pt x="791" y="35"/>
                    <a:pt x="791" y="35"/>
                  </a:cubicBezTo>
                  <a:cubicBezTo>
                    <a:pt x="791" y="35"/>
                    <a:pt x="791" y="35"/>
                    <a:pt x="790" y="35"/>
                  </a:cubicBezTo>
                  <a:cubicBezTo>
                    <a:pt x="790" y="35"/>
                    <a:pt x="790" y="35"/>
                    <a:pt x="790" y="35"/>
                  </a:cubicBezTo>
                  <a:cubicBezTo>
                    <a:pt x="790" y="35"/>
                    <a:pt x="790" y="35"/>
                    <a:pt x="790" y="35"/>
                  </a:cubicBezTo>
                  <a:cubicBezTo>
                    <a:pt x="790" y="35"/>
                    <a:pt x="790" y="35"/>
                    <a:pt x="790" y="35"/>
                  </a:cubicBezTo>
                  <a:cubicBezTo>
                    <a:pt x="790" y="34"/>
                    <a:pt x="789" y="34"/>
                    <a:pt x="789" y="34"/>
                  </a:cubicBezTo>
                  <a:cubicBezTo>
                    <a:pt x="789" y="34"/>
                    <a:pt x="789" y="34"/>
                    <a:pt x="789" y="34"/>
                  </a:cubicBezTo>
                  <a:cubicBezTo>
                    <a:pt x="789" y="34"/>
                    <a:pt x="789" y="34"/>
                    <a:pt x="789" y="34"/>
                  </a:cubicBezTo>
                  <a:cubicBezTo>
                    <a:pt x="789" y="34"/>
                    <a:pt x="788" y="34"/>
                    <a:pt x="788" y="34"/>
                  </a:cubicBezTo>
                  <a:cubicBezTo>
                    <a:pt x="788" y="34"/>
                    <a:pt x="788" y="34"/>
                    <a:pt x="788" y="34"/>
                  </a:cubicBezTo>
                  <a:cubicBezTo>
                    <a:pt x="787" y="34"/>
                    <a:pt x="787" y="34"/>
                    <a:pt x="787" y="34"/>
                  </a:cubicBezTo>
                  <a:cubicBezTo>
                    <a:pt x="787" y="34"/>
                    <a:pt x="787" y="34"/>
                    <a:pt x="787" y="34"/>
                  </a:cubicBezTo>
                  <a:cubicBezTo>
                    <a:pt x="787" y="34"/>
                    <a:pt x="787" y="34"/>
                    <a:pt x="787" y="34"/>
                  </a:cubicBezTo>
                  <a:cubicBezTo>
                    <a:pt x="786" y="33"/>
                    <a:pt x="786" y="34"/>
                    <a:pt x="785" y="33"/>
                  </a:cubicBezTo>
                  <a:cubicBezTo>
                    <a:pt x="785" y="33"/>
                    <a:pt x="785" y="33"/>
                    <a:pt x="785" y="33"/>
                  </a:cubicBezTo>
                  <a:cubicBezTo>
                    <a:pt x="785" y="33"/>
                    <a:pt x="785" y="33"/>
                    <a:pt x="785" y="33"/>
                  </a:cubicBezTo>
                  <a:cubicBezTo>
                    <a:pt x="785" y="33"/>
                    <a:pt x="784" y="33"/>
                    <a:pt x="784" y="33"/>
                  </a:cubicBezTo>
                  <a:cubicBezTo>
                    <a:pt x="784" y="33"/>
                    <a:pt x="783" y="33"/>
                    <a:pt x="783" y="33"/>
                  </a:cubicBezTo>
                  <a:cubicBezTo>
                    <a:pt x="782" y="33"/>
                    <a:pt x="781" y="33"/>
                    <a:pt x="781" y="33"/>
                  </a:cubicBezTo>
                  <a:cubicBezTo>
                    <a:pt x="779" y="33"/>
                    <a:pt x="777" y="33"/>
                    <a:pt x="776" y="33"/>
                  </a:cubicBezTo>
                  <a:cubicBezTo>
                    <a:pt x="775" y="33"/>
                    <a:pt x="774" y="33"/>
                    <a:pt x="773" y="33"/>
                  </a:cubicBezTo>
                  <a:cubicBezTo>
                    <a:pt x="773" y="33"/>
                    <a:pt x="773" y="33"/>
                    <a:pt x="773" y="33"/>
                  </a:cubicBezTo>
                  <a:cubicBezTo>
                    <a:pt x="772" y="33"/>
                    <a:pt x="772" y="33"/>
                    <a:pt x="771" y="33"/>
                  </a:cubicBezTo>
                  <a:cubicBezTo>
                    <a:pt x="771" y="33"/>
                    <a:pt x="771" y="33"/>
                    <a:pt x="771" y="33"/>
                  </a:cubicBezTo>
                  <a:cubicBezTo>
                    <a:pt x="771" y="34"/>
                    <a:pt x="770" y="33"/>
                    <a:pt x="770" y="34"/>
                  </a:cubicBezTo>
                  <a:cubicBezTo>
                    <a:pt x="770" y="34"/>
                    <a:pt x="770" y="34"/>
                    <a:pt x="770" y="34"/>
                  </a:cubicBezTo>
                  <a:cubicBezTo>
                    <a:pt x="770" y="34"/>
                    <a:pt x="770" y="34"/>
                    <a:pt x="770" y="34"/>
                  </a:cubicBezTo>
                  <a:cubicBezTo>
                    <a:pt x="769" y="34"/>
                    <a:pt x="769" y="34"/>
                    <a:pt x="769" y="34"/>
                  </a:cubicBezTo>
                  <a:cubicBezTo>
                    <a:pt x="769" y="34"/>
                    <a:pt x="769" y="34"/>
                    <a:pt x="769" y="34"/>
                  </a:cubicBezTo>
                  <a:cubicBezTo>
                    <a:pt x="768" y="34"/>
                    <a:pt x="768" y="34"/>
                    <a:pt x="768" y="34"/>
                  </a:cubicBezTo>
                  <a:cubicBezTo>
                    <a:pt x="768" y="34"/>
                    <a:pt x="768" y="34"/>
                    <a:pt x="768" y="34"/>
                  </a:cubicBezTo>
                  <a:cubicBezTo>
                    <a:pt x="767" y="34"/>
                    <a:pt x="767" y="34"/>
                    <a:pt x="767" y="35"/>
                  </a:cubicBezTo>
                  <a:cubicBezTo>
                    <a:pt x="767" y="35"/>
                    <a:pt x="767" y="35"/>
                    <a:pt x="767" y="35"/>
                  </a:cubicBezTo>
                  <a:cubicBezTo>
                    <a:pt x="767" y="35"/>
                    <a:pt x="766" y="35"/>
                    <a:pt x="766" y="35"/>
                  </a:cubicBezTo>
                  <a:cubicBezTo>
                    <a:pt x="766" y="35"/>
                    <a:pt x="766" y="35"/>
                    <a:pt x="766" y="35"/>
                  </a:cubicBezTo>
                  <a:cubicBezTo>
                    <a:pt x="766" y="35"/>
                    <a:pt x="766" y="35"/>
                    <a:pt x="766" y="35"/>
                  </a:cubicBezTo>
                  <a:cubicBezTo>
                    <a:pt x="766" y="35"/>
                    <a:pt x="765" y="35"/>
                    <a:pt x="765" y="35"/>
                  </a:cubicBezTo>
                  <a:cubicBezTo>
                    <a:pt x="765" y="35"/>
                    <a:pt x="765" y="35"/>
                    <a:pt x="765" y="35"/>
                  </a:cubicBezTo>
                  <a:cubicBezTo>
                    <a:pt x="765" y="36"/>
                    <a:pt x="765" y="35"/>
                    <a:pt x="764" y="36"/>
                  </a:cubicBezTo>
                  <a:cubicBezTo>
                    <a:pt x="764" y="36"/>
                    <a:pt x="764" y="36"/>
                    <a:pt x="764" y="36"/>
                  </a:cubicBezTo>
                  <a:cubicBezTo>
                    <a:pt x="764" y="36"/>
                    <a:pt x="764" y="36"/>
                    <a:pt x="764" y="36"/>
                  </a:cubicBezTo>
                  <a:cubicBezTo>
                    <a:pt x="764" y="36"/>
                    <a:pt x="764" y="36"/>
                    <a:pt x="764" y="36"/>
                  </a:cubicBezTo>
                  <a:cubicBezTo>
                    <a:pt x="764" y="36"/>
                    <a:pt x="764" y="36"/>
                    <a:pt x="764" y="36"/>
                  </a:cubicBezTo>
                  <a:cubicBezTo>
                    <a:pt x="764" y="36"/>
                    <a:pt x="763" y="36"/>
                    <a:pt x="763" y="36"/>
                  </a:cubicBezTo>
                  <a:cubicBezTo>
                    <a:pt x="763" y="36"/>
                    <a:pt x="763" y="36"/>
                    <a:pt x="763" y="36"/>
                  </a:cubicBezTo>
                  <a:cubicBezTo>
                    <a:pt x="763" y="37"/>
                    <a:pt x="763" y="37"/>
                    <a:pt x="763" y="37"/>
                  </a:cubicBezTo>
                  <a:cubicBezTo>
                    <a:pt x="763" y="37"/>
                    <a:pt x="763" y="37"/>
                    <a:pt x="763" y="37"/>
                  </a:cubicBezTo>
                  <a:cubicBezTo>
                    <a:pt x="762" y="37"/>
                    <a:pt x="762" y="37"/>
                    <a:pt x="762" y="37"/>
                  </a:cubicBezTo>
                  <a:cubicBezTo>
                    <a:pt x="762" y="37"/>
                    <a:pt x="762" y="37"/>
                    <a:pt x="762" y="37"/>
                  </a:cubicBezTo>
                  <a:cubicBezTo>
                    <a:pt x="762" y="37"/>
                    <a:pt x="762" y="37"/>
                    <a:pt x="762" y="37"/>
                  </a:cubicBezTo>
                  <a:cubicBezTo>
                    <a:pt x="762" y="37"/>
                    <a:pt x="762" y="37"/>
                    <a:pt x="762" y="37"/>
                  </a:cubicBezTo>
                  <a:cubicBezTo>
                    <a:pt x="761" y="38"/>
                    <a:pt x="761" y="38"/>
                    <a:pt x="761" y="38"/>
                  </a:cubicBezTo>
                  <a:cubicBezTo>
                    <a:pt x="761" y="38"/>
                    <a:pt x="761" y="38"/>
                    <a:pt x="761" y="38"/>
                  </a:cubicBezTo>
                  <a:cubicBezTo>
                    <a:pt x="760" y="38"/>
                    <a:pt x="760" y="38"/>
                    <a:pt x="760" y="39"/>
                  </a:cubicBezTo>
                  <a:cubicBezTo>
                    <a:pt x="760" y="39"/>
                    <a:pt x="760" y="39"/>
                    <a:pt x="760" y="39"/>
                  </a:cubicBezTo>
                  <a:cubicBezTo>
                    <a:pt x="760" y="39"/>
                    <a:pt x="759" y="39"/>
                    <a:pt x="759" y="39"/>
                  </a:cubicBezTo>
                  <a:cubicBezTo>
                    <a:pt x="759" y="39"/>
                    <a:pt x="759" y="39"/>
                    <a:pt x="759" y="39"/>
                  </a:cubicBezTo>
                  <a:cubicBezTo>
                    <a:pt x="759" y="39"/>
                    <a:pt x="759" y="39"/>
                    <a:pt x="759" y="40"/>
                  </a:cubicBezTo>
                  <a:cubicBezTo>
                    <a:pt x="759" y="40"/>
                    <a:pt x="759" y="40"/>
                    <a:pt x="759" y="40"/>
                  </a:cubicBezTo>
                  <a:cubicBezTo>
                    <a:pt x="759" y="40"/>
                    <a:pt x="759" y="40"/>
                    <a:pt x="758" y="40"/>
                  </a:cubicBezTo>
                  <a:cubicBezTo>
                    <a:pt x="758" y="40"/>
                    <a:pt x="758" y="40"/>
                    <a:pt x="758" y="40"/>
                  </a:cubicBezTo>
                  <a:cubicBezTo>
                    <a:pt x="758" y="40"/>
                    <a:pt x="758" y="40"/>
                    <a:pt x="758" y="40"/>
                  </a:cubicBezTo>
                  <a:cubicBezTo>
                    <a:pt x="758" y="40"/>
                    <a:pt x="758" y="40"/>
                    <a:pt x="758" y="40"/>
                  </a:cubicBezTo>
                  <a:cubicBezTo>
                    <a:pt x="758" y="40"/>
                    <a:pt x="758" y="40"/>
                    <a:pt x="758" y="41"/>
                  </a:cubicBezTo>
                  <a:cubicBezTo>
                    <a:pt x="758" y="41"/>
                    <a:pt x="758" y="41"/>
                    <a:pt x="758" y="41"/>
                  </a:cubicBezTo>
                  <a:cubicBezTo>
                    <a:pt x="758" y="41"/>
                    <a:pt x="758" y="41"/>
                    <a:pt x="757" y="41"/>
                  </a:cubicBezTo>
                  <a:cubicBezTo>
                    <a:pt x="757" y="41"/>
                    <a:pt x="757" y="41"/>
                    <a:pt x="757" y="41"/>
                  </a:cubicBezTo>
                  <a:cubicBezTo>
                    <a:pt x="757" y="41"/>
                    <a:pt x="757" y="41"/>
                    <a:pt x="757" y="41"/>
                  </a:cubicBezTo>
                  <a:cubicBezTo>
                    <a:pt x="757" y="41"/>
                    <a:pt x="757" y="41"/>
                    <a:pt x="757" y="41"/>
                  </a:cubicBezTo>
                  <a:cubicBezTo>
                    <a:pt x="757" y="41"/>
                    <a:pt x="757" y="42"/>
                    <a:pt x="757" y="42"/>
                  </a:cubicBezTo>
                  <a:cubicBezTo>
                    <a:pt x="757" y="42"/>
                    <a:pt x="757" y="42"/>
                    <a:pt x="757" y="42"/>
                  </a:cubicBezTo>
                  <a:cubicBezTo>
                    <a:pt x="757" y="42"/>
                    <a:pt x="756" y="42"/>
                    <a:pt x="756" y="42"/>
                  </a:cubicBezTo>
                  <a:cubicBezTo>
                    <a:pt x="756" y="42"/>
                    <a:pt x="756" y="42"/>
                    <a:pt x="756" y="42"/>
                  </a:cubicBezTo>
                  <a:cubicBezTo>
                    <a:pt x="756" y="42"/>
                    <a:pt x="756" y="42"/>
                    <a:pt x="756" y="42"/>
                  </a:cubicBezTo>
                  <a:cubicBezTo>
                    <a:pt x="756" y="42"/>
                    <a:pt x="756" y="42"/>
                    <a:pt x="756" y="42"/>
                  </a:cubicBezTo>
                  <a:cubicBezTo>
                    <a:pt x="756" y="42"/>
                    <a:pt x="756" y="43"/>
                    <a:pt x="756" y="43"/>
                  </a:cubicBezTo>
                  <a:cubicBezTo>
                    <a:pt x="756" y="43"/>
                    <a:pt x="756" y="43"/>
                    <a:pt x="756" y="43"/>
                  </a:cubicBezTo>
                  <a:cubicBezTo>
                    <a:pt x="756" y="43"/>
                    <a:pt x="755" y="43"/>
                    <a:pt x="755" y="43"/>
                  </a:cubicBezTo>
                  <a:cubicBezTo>
                    <a:pt x="755" y="43"/>
                    <a:pt x="755" y="43"/>
                    <a:pt x="755" y="43"/>
                  </a:cubicBezTo>
                  <a:cubicBezTo>
                    <a:pt x="755" y="43"/>
                    <a:pt x="755" y="44"/>
                    <a:pt x="755" y="44"/>
                  </a:cubicBezTo>
                  <a:cubicBezTo>
                    <a:pt x="755" y="44"/>
                    <a:pt x="755" y="44"/>
                    <a:pt x="755" y="44"/>
                  </a:cubicBezTo>
                  <a:cubicBezTo>
                    <a:pt x="755" y="44"/>
                    <a:pt x="754" y="44"/>
                    <a:pt x="754" y="44"/>
                  </a:cubicBezTo>
                  <a:cubicBezTo>
                    <a:pt x="754" y="44"/>
                    <a:pt x="754" y="44"/>
                    <a:pt x="754" y="44"/>
                  </a:cubicBezTo>
                  <a:cubicBezTo>
                    <a:pt x="754" y="45"/>
                    <a:pt x="754" y="45"/>
                    <a:pt x="754" y="45"/>
                  </a:cubicBezTo>
                  <a:cubicBezTo>
                    <a:pt x="754" y="45"/>
                    <a:pt x="754" y="45"/>
                    <a:pt x="754" y="45"/>
                  </a:cubicBezTo>
                  <a:cubicBezTo>
                    <a:pt x="753" y="46"/>
                    <a:pt x="753" y="46"/>
                    <a:pt x="753" y="46"/>
                  </a:cubicBezTo>
                  <a:cubicBezTo>
                    <a:pt x="753" y="46"/>
                    <a:pt x="753" y="46"/>
                    <a:pt x="753" y="46"/>
                  </a:cubicBezTo>
                  <a:cubicBezTo>
                    <a:pt x="753" y="46"/>
                    <a:pt x="753" y="46"/>
                    <a:pt x="753" y="47"/>
                  </a:cubicBezTo>
                  <a:cubicBezTo>
                    <a:pt x="753" y="47"/>
                    <a:pt x="753" y="47"/>
                    <a:pt x="753" y="47"/>
                  </a:cubicBezTo>
                  <a:cubicBezTo>
                    <a:pt x="753" y="47"/>
                    <a:pt x="753" y="47"/>
                    <a:pt x="753" y="47"/>
                  </a:cubicBezTo>
                  <a:cubicBezTo>
                    <a:pt x="753" y="47"/>
                    <a:pt x="753" y="47"/>
                    <a:pt x="753" y="47"/>
                  </a:cubicBezTo>
                  <a:cubicBezTo>
                    <a:pt x="752" y="47"/>
                    <a:pt x="752" y="47"/>
                    <a:pt x="752" y="48"/>
                  </a:cubicBezTo>
                  <a:cubicBezTo>
                    <a:pt x="752" y="48"/>
                    <a:pt x="752" y="48"/>
                    <a:pt x="752" y="48"/>
                  </a:cubicBezTo>
                  <a:cubicBezTo>
                    <a:pt x="752" y="48"/>
                    <a:pt x="752" y="48"/>
                    <a:pt x="752" y="48"/>
                  </a:cubicBezTo>
                  <a:cubicBezTo>
                    <a:pt x="752" y="48"/>
                    <a:pt x="752" y="48"/>
                    <a:pt x="752" y="48"/>
                  </a:cubicBezTo>
                  <a:cubicBezTo>
                    <a:pt x="752" y="48"/>
                    <a:pt x="752" y="49"/>
                    <a:pt x="752" y="49"/>
                  </a:cubicBezTo>
                  <a:cubicBezTo>
                    <a:pt x="752" y="49"/>
                    <a:pt x="752" y="49"/>
                    <a:pt x="752" y="49"/>
                  </a:cubicBezTo>
                  <a:cubicBezTo>
                    <a:pt x="751" y="49"/>
                    <a:pt x="751" y="49"/>
                    <a:pt x="751" y="50"/>
                  </a:cubicBezTo>
                  <a:cubicBezTo>
                    <a:pt x="751" y="50"/>
                    <a:pt x="751" y="50"/>
                    <a:pt x="751" y="50"/>
                  </a:cubicBezTo>
                  <a:cubicBezTo>
                    <a:pt x="751" y="50"/>
                    <a:pt x="751" y="50"/>
                    <a:pt x="751" y="50"/>
                  </a:cubicBezTo>
                  <a:cubicBezTo>
                    <a:pt x="751" y="50"/>
                    <a:pt x="751" y="50"/>
                    <a:pt x="751" y="50"/>
                  </a:cubicBezTo>
                  <a:cubicBezTo>
                    <a:pt x="751" y="51"/>
                    <a:pt x="751" y="51"/>
                    <a:pt x="750" y="51"/>
                  </a:cubicBezTo>
                  <a:cubicBezTo>
                    <a:pt x="751" y="51"/>
                    <a:pt x="751" y="51"/>
                    <a:pt x="751" y="51"/>
                  </a:cubicBezTo>
                  <a:cubicBezTo>
                    <a:pt x="750" y="51"/>
                    <a:pt x="750" y="52"/>
                    <a:pt x="750" y="52"/>
                  </a:cubicBezTo>
                  <a:cubicBezTo>
                    <a:pt x="750" y="52"/>
                    <a:pt x="750" y="52"/>
                    <a:pt x="750" y="52"/>
                  </a:cubicBezTo>
                  <a:cubicBezTo>
                    <a:pt x="750" y="52"/>
                    <a:pt x="750" y="52"/>
                    <a:pt x="750" y="52"/>
                  </a:cubicBezTo>
                  <a:cubicBezTo>
                    <a:pt x="750" y="52"/>
                    <a:pt x="750" y="53"/>
                    <a:pt x="750" y="53"/>
                  </a:cubicBezTo>
                  <a:cubicBezTo>
                    <a:pt x="750" y="53"/>
                    <a:pt x="750" y="53"/>
                    <a:pt x="750" y="53"/>
                  </a:cubicBezTo>
                  <a:cubicBezTo>
                    <a:pt x="750" y="53"/>
                    <a:pt x="750" y="53"/>
                    <a:pt x="749" y="54"/>
                  </a:cubicBezTo>
                  <a:cubicBezTo>
                    <a:pt x="749" y="54"/>
                    <a:pt x="749" y="54"/>
                    <a:pt x="749" y="54"/>
                  </a:cubicBezTo>
                  <a:cubicBezTo>
                    <a:pt x="749" y="54"/>
                    <a:pt x="749" y="54"/>
                    <a:pt x="749" y="54"/>
                  </a:cubicBezTo>
                  <a:cubicBezTo>
                    <a:pt x="749" y="54"/>
                    <a:pt x="749" y="54"/>
                    <a:pt x="749" y="55"/>
                  </a:cubicBezTo>
                  <a:cubicBezTo>
                    <a:pt x="749" y="55"/>
                    <a:pt x="749" y="55"/>
                    <a:pt x="749" y="55"/>
                  </a:cubicBezTo>
                  <a:cubicBezTo>
                    <a:pt x="749" y="55"/>
                    <a:pt x="749" y="55"/>
                    <a:pt x="749" y="56"/>
                  </a:cubicBezTo>
                  <a:cubicBezTo>
                    <a:pt x="749" y="56"/>
                    <a:pt x="749" y="56"/>
                    <a:pt x="749" y="56"/>
                  </a:cubicBezTo>
                  <a:cubicBezTo>
                    <a:pt x="749" y="56"/>
                    <a:pt x="749" y="56"/>
                    <a:pt x="749" y="56"/>
                  </a:cubicBezTo>
                  <a:cubicBezTo>
                    <a:pt x="748" y="56"/>
                    <a:pt x="749" y="57"/>
                    <a:pt x="748" y="57"/>
                  </a:cubicBezTo>
                  <a:cubicBezTo>
                    <a:pt x="748" y="57"/>
                    <a:pt x="748" y="57"/>
                    <a:pt x="748" y="57"/>
                  </a:cubicBezTo>
                  <a:cubicBezTo>
                    <a:pt x="748" y="58"/>
                    <a:pt x="748" y="58"/>
                    <a:pt x="748" y="58"/>
                  </a:cubicBezTo>
                  <a:cubicBezTo>
                    <a:pt x="748" y="59"/>
                    <a:pt x="748" y="59"/>
                    <a:pt x="748" y="59"/>
                  </a:cubicBezTo>
                  <a:cubicBezTo>
                    <a:pt x="748" y="59"/>
                    <a:pt x="748" y="60"/>
                    <a:pt x="748" y="60"/>
                  </a:cubicBezTo>
                  <a:cubicBezTo>
                    <a:pt x="748" y="60"/>
                    <a:pt x="748" y="60"/>
                    <a:pt x="748" y="60"/>
                  </a:cubicBezTo>
                  <a:cubicBezTo>
                    <a:pt x="747" y="61"/>
                    <a:pt x="748" y="62"/>
                    <a:pt x="747" y="62"/>
                  </a:cubicBezTo>
                  <a:cubicBezTo>
                    <a:pt x="747" y="63"/>
                    <a:pt x="747" y="63"/>
                    <a:pt x="747" y="63"/>
                  </a:cubicBezTo>
                  <a:cubicBezTo>
                    <a:pt x="747" y="64"/>
                    <a:pt x="747" y="66"/>
                    <a:pt x="747" y="67"/>
                  </a:cubicBezTo>
                  <a:cubicBezTo>
                    <a:pt x="747" y="68"/>
                    <a:pt x="747" y="69"/>
                    <a:pt x="747" y="69"/>
                  </a:cubicBezTo>
                  <a:cubicBezTo>
                    <a:pt x="747" y="71"/>
                    <a:pt x="747" y="72"/>
                    <a:pt x="747" y="74"/>
                  </a:cubicBezTo>
                  <a:cubicBezTo>
                    <a:pt x="747" y="74"/>
                    <a:pt x="747" y="75"/>
                    <a:pt x="747" y="75"/>
                  </a:cubicBezTo>
                  <a:cubicBezTo>
                    <a:pt x="748" y="75"/>
                    <a:pt x="747" y="76"/>
                    <a:pt x="748" y="77"/>
                  </a:cubicBezTo>
                  <a:cubicBezTo>
                    <a:pt x="748" y="77"/>
                    <a:pt x="748" y="77"/>
                    <a:pt x="748" y="77"/>
                  </a:cubicBezTo>
                  <a:cubicBezTo>
                    <a:pt x="748" y="78"/>
                    <a:pt x="748" y="78"/>
                    <a:pt x="748" y="79"/>
                  </a:cubicBezTo>
                  <a:cubicBezTo>
                    <a:pt x="748" y="79"/>
                    <a:pt x="748" y="79"/>
                    <a:pt x="748" y="79"/>
                  </a:cubicBezTo>
                  <a:cubicBezTo>
                    <a:pt x="748" y="79"/>
                    <a:pt x="748" y="79"/>
                    <a:pt x="748" y="79"/>
                  </a:cubicBezTo>
                  <a:cubicBezTo>
                    <a:pt x="748" y="79"/>
                    <a:pt x="748" y="80"/>
                    <a:pt x="748" y="80"/>
                  </a:cubicBezTo>
                  <a:cubicBezTo>
                    <a:pt x="748" y="80"/>
                    <a:pt x="748" y="80"/>
                    <a:pt x="748" y="81"/>
                  </a:cubicBezTo>
                  <a:cubicBezTo>
                    <a:pt x="749" y="81"/>
                    <a:pt x="748" y="81"/>
                    <a:pt x="749" y="82"/>
                  </a:cubicBezTo>
                  <a:cubicBezTo>
                    <a:pt x="749" y="82"/>
                    <a:pt x="749" y="82"/>
                    <a:pt x="749" y="82"/>
                  </a:cubicBezTo>
                  <a:cubicBezTo>
                    <a:pt x="749" y="82"/>
                    <a:pt x="749" y="83"/>
                    <a:pt x="749" y="83"/>
                  </a:cubicBezTo>
                  <a:close/>
                  <a:moveTo>
                    <a:pt x="1231" y="92"/>
                  </a:moveTo>
                  <a:cubicBezTo>
                    <a:pt x="1231" y="92"/>
                    <a:pt x="1231" y="92"/>
                    <a:pt x="1231" y="92"/>
                  </a:cubicBezTo>
                  <a:cubicBezTo>
                    <a:pt x="1231" y="92"/>
                    <a:pt x="1230" y="92"/>
                    <a:pt x="1230" y="92"/>
                  </a:cubicBezTo>
                  <a:cubicBezTo>
                    <a:pt x="1230" y="92"/>
                    <a:pt x="1230" y="92"/>
                    <a:pt x="1230" y="92"/>
                  </a:cubicBezTo>
                  <a:cubicBezTo>
                    <a:pt x="1230" y="92"/>
                    <a:pt x="1230" y="92"/>
                    <a:pt x="1230" y="92"/>
                  </a:cubicBezTo>
                  <a:cubicBezTo>
                    <a:pt x="1230" y="92"/>
                    <a:pt x="1229" y="92"/>
                    <a:pt x="1229" y="91"/>
                  </a:cubicBezTo>
                  <a:cubicBezTo>
                    <a:pt x="1229" y="91"/>
                    <a:pt x="1229" y="91"/>
                    <a:pt x="1229" y="91"/>
                  </a:cubicBezTo>
                  <a:cubicBezTo>
                    <a:pt x="1229" y="91"/>
                    <a:pt x="1229" y="91"/>
                    <a:pt x="1229" y="91"/>
                  </a:cubicBezTo>
                  <a:cubicBezTo>
                    <a:pt x="1229" y="91"/>
                    <a:pt x="1229" y="91"/>
                    <a:pt x="1229" y="91"/>
                  </a:cubicBezTo>
                  <a:cubicBezTo>
                    <a:pt x="1229" y="91"/>
                    <a:pt x="1228" y="91"/>
                    <a:pt x="1228" y="91"/>
                  </a:cubicBezTo>
                  <a:cubicBezTo>
                    <a:pt x="1228" y="91"/>
                    <a:pt x="1228" y="91"/>
                    <a:pt x="1228" y="91"/>
                  </a:cubicBezTo>
                  <a:cubicBezTo>
                    <a:pt x="1228" y="91"/>
                    <a:pt x="1228" y="91"/>
                    <a:pt x="1227" y="90"/>
                  </a:cubicBezTo>
                  <a:cubicBezTo>
                    <a:pt x="1227" y="90"/>
                    <a:pt x="1227" y="90"/>
                    <a:pt x="1227" y="90"/>
                  </a:cubicBezTo>
                  <a:cubicBezTo>
                    <a:pt x="1227" y="90"/>
                    <a:pt x="1227" y="90"/>
                    <a:pt x="1227" y="90"/>
                  </a:cubicBezTo>
                  <a:cubicBezTo>
                    <a:pt x="1227" y="90"/>
                    <a:pt x="1227" y="90"/>
                    <a:pt x="1227" y="90"/>
                  </a:cubicBezTo>
                  <a:cubicBezTo>
                    <a:pt x="1227" y="90"/>
                    <a:pt x="1226" y="90"/>
                    <a:pt x="1226" y="89"/>
                  </a:cubicBezTo>
                  <a:cubicBezTo>
                    <a:pt x="1226" y="89"/>
                    <a:pt x="1226" y="89"/>
                    <a:pt x="1226" y="89"/>
                  </a:cubicBezTo>
                  <a:cubicBezTo>
                    <a:pt x="1226" y="89"/>
                    <a:pt x="1226" y="89"/>
                    <a:pt x="1226" y="89"/>
                  </a:cubicBezTo>
                  <a:cubicBezTo>
                    <a:pt x="1226" y="89"/>
                    <a:pt x="1226" y="89"/>
                    <a:pt x="1226" y="89"/>
                  </a:cubicBezTo>
                  <a:cubicBezTo>
                    <a:pt x="1225" y="89"/>
                    <a:pt x="1225" y="89"/>
                    <a:pt x="1225" y="89"/>
                  </a:cubicBezTo>
                  <a:cubicBezTo>
                    <a:pt x="1225" y="89"/>
                    <a:pt x="1225" y="89"/>
                    <a:pt x="1225" y="89"/>
                  </a:cubicBezTo>
                  <a:cubicBezTo>
                    <a:pt x="1225" y="89"/>
                    <a:pt x="1225" y="88"/>
                    <a:pt x="1225" y="88"/>
                  </a:cubicBezTo>
                  <a:cubicBezTo>
                    <a:pt x="1225" y="88"/>
                    <a:pt x="1225" y="88"/>
                    <a:pt x="1225" y="88"/>
                  </a:cubicBezTo>
                  <a:cubicBezTo>
                    <a:pt x="1225" y="88"/>
                    <a:pt x="1225" y="88"/>
                    <a:pt x="1224" y="88"/>
                  </a:cubicBezTo>
                  <a:cubicBezTo>
                    <a:pt x="1225" y="88"/>
                    <a:pt x="1225" y="88"/>
                    <a:pt x="1225" y="88"/>
                  </a:cubicBezTo>
                  <a:cubicBezTo>
                    <a:pt x="1224" y="88"/>
                    <a:pt x="1224" y="88"/>
                    <a:pt x="1224" y="88"/>
                  </a:cubicBezTo>
                  <a:cubicBezTo>
                    <a:pt x="1224" y="88"/>
                    <a:pt x="1224" y="88"/>
                    <a:pt x="1224" y="88"/>
                  </a:cubicBezTo>
                  <a:cubicBezTo>
                    <a:pt x="1224" y="87"/>
                    <a:pt x="1224" y="87"/>
                    <a:pt x="1224" y="87"/>
                  </a:cubicBezTo>
                  <a:cubicBezTo>
                    <a:pt x="1224" y="87"/>
                    <a:pt x="1224" y="87"/>
                    <a:pt x="1224" y="87"/>
                  </a:cubicBezTo>
                  <a:cubicBezTo>
                    <a:pt x="1224" y="87"/>
                    <a:pt x="1224" y="87"/>
                    <a:pt x="1224" y="87"/>
                  </a:cubicBezTo>
                  <a:cubicBezTo>
                    <a:pt x="1224" y="87"/>
                    <a:pt x="1224" y="87"/>
                    <a:pt x="1224" y="87"/>
                  </a:cubicBezTo>
                  <a:cubicBezTo>
                    <a:pt x="1223" y="87"/>
                    <a:pt x="1223" y="86"/>
                    <a:pt x="1223" y="86"/>
                  </a:cubicBezTo>
                  <a:cubicBezTo>
                    <a:pt x="1223" y="86"/>
                    <a:pt x="1223" y="86"/>
                    <a:pt x="1223" y="86"/>
                  </a:cubicBezTo>
                  <a:cubicBezTo>
                    <a:pt x="1223" y="86"/>
                    <a:pt x="1223" y="86"/>
                    <a:pt x="1222" y="86"/>
                  </a:cubicBezTo>
                  <a:cubicBezTo>
                    <a:pt x="1222" y="86"/>
                    <a:pt x="1222" y="86"/>
                    <a:pt x="1222" y="86"/>
                  </a:cubicBezTo>
                  <a:cubicBezTo>
                    <a:pt x="1222" y="85"/>
                    <a:pt x="1222" y="85"/>
                    <a:pt x="1222" y="85"/>
                  </a:cubicBezTo>
                  <a:cubicBezTo>
                    <a:pt x="1222" y="85"/>
                    <a:pt x="1222" y="85"/>
                    <a:pt x="1222" y="85"/>
                  </a:cubicBezTo>
                  <a:cubicBezTo>
                    <a:pt x="1222" y="85"/>
                    <a:pt x="1222" y="85"/>
                    <a:pt x="1222" y="84"/>
                  </a:cubicBezTo>
                  <a:cubicBezTo>
                    <a:pt x="1222" y="84"/>
                    <a:pt x="1222" y="84"/>
                    <a:pt x="1222" y="84"/>
                  </a:cubicBezTo>
                  <a:cubicBezTo>
                    <a:pt x="1222" y="84"/>
                    <a:pt x="1222" y="84"/>
                    <a:pt x="1221" y="84"/>
                  </a:cubicBezTo>
                  <a:cubicBezTo>
                    <a:pt x="1221" y="84"/>
                    <a:pt x="1221" y="84"/>
                    <a:pt x="1221" y="84"/>
                  </a:cubicBezTo>
                  <a:cubicBezTo>
                    <a:pt x="1221" y="84"/>
                    <a:pt x="1221" y="83"/>
                    <a:pt x="1221" y="83"/>
                  </a:cubicBezTo>
                  <a:cubicBezTo>
                    <a:pt x="1221" y="83"/>
                    <a:pt x="1221" y="83"/>
                    <a:pt x="1221" y="83"/>
                  </a:cubicBezTo>
                  <a:cubicBezTo>
                    <a:pt x="1221" y="83"/>
                    <a:pt x="1221" y="83"/>
                    <a:pt x="1221" y="82"/>
                  </a:cubicBezTo>
                  <a:cubicBezTo>
                    <a:pt x="1221" y="82"/>
                    <a:pt x="1221" y="82"/>
                    <a:pt x="1221" y="82"/>
                  </a:cubicBezTo>
                  <a:cubicBezTo>
                    <a:pt x="1221" y="82"/>
                    <a:pt x="1221" y="82"/>
                    <a:pt x="1220" y="82"/>
                  </a:cubicBezTo>
                  <a:cubicBezTo>
                    <a:pt x="1220" y="82"/>
                    <a:pt x="1220" y="82"/>
                    <a:pt x="1220" y="81"/>
                  </a:cubicBezTo>
                  <a:cubicBezTo>
                    <a:pt x="1220" y="81"/>
                    <a:pt x="1220" y="81"/>
                    <a:pt x="1220" y="81"/>
                  </a:cubicBezTo>
                  <a:cubicBezTo>
                    <a:pt x="1220" y="81"/>
                    <a:pt x="1220" y="81"/>
                    <a:pt x="1220" y="81"/>
                  </a:cubicBezTo>
                  <a:cubicBezTo>
                    <a:pt x="1220" y="80"/>
                    <a:pt x="1220" y="80"/>
                    <a:pt x="1220" y="80"/>
                  </a:cubicBezTo>
                  <a:cubicBezTo>
                    <a:pt x="1220" y="80"/>
                    <a:pt x="1220" y="80"/>
                    <a:pt x="1220" y="80"/>
                  </a:cubicBezTo>
                  <a:cubicBezTo>
                    <a:pt x="1220" y="80"/>
                    <a:pt x="1220" y="80"/>
                    <a:pt x="1220" y="80"/>
                  </a:cubicBezTo>
                  <a:cubicBezTo>
                    <a:pt x="1220" y="79"/>
                    <a:pt x="1220" y="79"/>
                    <a:pt x="1220" y="79"/>
                  </a:cubicBezTo>
                  <a:cubicBezTo>
                    <a:pt x="1219" y="79"/>
                    <a:pt x="1220" y="79"/>
                    <a:pt x="1219" y="78"/>
                  </a:cubicBezTo>
                  <a:cubicBezTo>
                    <a:pt x="1219" y="78"/>
                    <a:pt x="1219" y="78"/>
                    <a:pt x="1219" y="78"/>
                  </a:cubicBezTo>
                  <a:cubicBezTo>
                    <a:pt x="1219" y="78"/>
                    <a:pt x="1219" y="77"/>
                    <a:pt x="1219" y="77"/>
                  </a:cubicBezTo>
                  <a:cubicBezTo>
                    <a:pt x="1219" y="77"/>
                    <a:pt x="1219" y="77"/>
                    <a:pt x="1219" y="77"/>
                  </a:cubicBezTo>
                  <a:cubicBezTo>
                    <a:pt x="1219" y="76"/>
                    <a:pt x="1219" y="75"/>
                    <a:pt x="1219" y="75"/>
                  </a:cubicBezTo>
                  <a:cubicBezTo>
                    <a:pt x="1219" y="74"/>
                    <a:pt x="1218" y="74"/>
                    <a:pt x="1219" y="74"/>
                  </a:cubicBezTo>
                  <a:cubicBezTo>
                    <a:pt x="1218" y="71"/>
                    <a:pt x="1218" y="71"/>
                    <a:pt x="1221" y="71"/>
                  </a:cubicBezTo>
                  <a:cubicBezTo>
                    <a:pt x="1235" y="71"/>
                    <a:pt x="1250" y="71"/>
                    <a:pt x="1264" y="71"/>
                  </a:cubicBezTo>
                  <a:cubicBezTo>
                    <a:pt x="1264" y="71"/>
                    <a:pt x="1264" y="71"/>
                    <a:pt x="1265" y="71"/>
                  </a:cubicBezTo>
                  <a:cubicBezTo>
                    <a:pt x="1266" y="71"/>
                    <a:pt x="1266" y="70"/>
                    <a:pt x="1266" y="70"/>
                  </a:cubicBezTo>
                  <a:cubicBezTo>
                    <a:pt x="1266" y="67"/>
                    <a:pt x="1266" y="64"/>
                    <a:pt x="1266" y="61"/>
                  </a:cubicBezTo>
                  <a:cubicBezTo>
                    <a:pt x="1266" y="61"/>
                    <a:pt x="1265" y="60"/>
                    <a:pt x="1266" y="60"/>
                  </a:cubicBezTo>
                  <a:cubicBezTo>
                    <a:pt x="1265" y="59"/>
                    <a:pt x="1266" y="58"/>
                    <a:pt x="1265" y="58"/>
                  </a:cubicBezTo>
                  <a:cubicBezTo>
                    <a:pt x="1265" y="57"/>
                    <a:pt x="1265" y="57"/>
                    <a:pt x="1265" y="57"/>
                  </a:cubicBezTo>
                  <a:cubicBezTo>
                    <a:pt x="1265" y="57"/>
                    <a:pt x="1265" y="56"/>
                    <a:pt x="1265" y="56"/>
                  </a:cubicBezTo>
                  <a:cubicBezTo>
                    <a:pt x="1265" y="55"/>
                    <a:pt x="1265" y="55"/>
                    <a:pt x="1265" y="55"/>
                  </a:cubicBezTo>
                  <a:cubicBezTo>
                    <a:pt x="1265" y="55"/>
                    <a:pt x="1265" y="54"/>
                    <a:pt x="1265" y="54"/>
                  </a:cubicBezTo>
                  <a:cubicBezTo>
                    <a:pt x="1265" y="54"/>
                    <a:pt x="1264" y="54"/>
                    <a:pt x="1265" y="54"/>
                  </a:cubicBezTo>
                  <a:cubicBezTo>
                    <a:pt x="1264" y="53"/>
                    <a:pt x="1265" y="53"/>
                    <a:pt x="1264" y="52"/>
                  </a:cubicBezTo>
                  <a:cubicBezTo>
                    <a:pt x="1264" y="52"/>
                    <a:pt x="1264" y="52"/>
                    <a:pt x="1264" y="52"/>
                  </a:cubicBezTo>
                  <a:cubicBezTo>
                    <a:pt x="1264" y="52"/>
                    <a:pt x="1264" y="51"/>
                    <a:pt x="1264" y="51"/>
                  </a:cubicBezTo>
                  <a:cubicBezTo>
                    <a:pt x="1264" y="51"/>
                    <a:pt x="1264" y="51"/>
                    <a:pt x="1264" y="51"/>
                  </a:cubicBezTo>
                  <a:cubicBezTo>
                    <a:pt x="1264" y="51"/>
                    <a:pt x="1264" y="50"/>
                    <a:pt x="1264" y="50"/>
                  </a:cubicBezTo>
                  <a:cubicBezTo>
                    <a:pt x="1264" y="50"/>
                    <a:pt x="1264" y="50"/>
                    <a:pt x="1264" y="50"/>
                  </a:cubicBezTo>
                  <a:cubicBezTo>
                    <a:pt x="1263" y="50"/>
                    <a:pt x="1264" y="49"/>
                    <a:pt x="1263" y="49"/>
                  </a:cubicBezTo>
                  <a:cubicBezTo>
                    <a:pt x="1263" y="49"/>
                    <a:pt x="1263" y="49"/>
                    <a:pt x="1263" y="49"/>
                  </a:cubicBezTo>
                  <a:cubicBezTo>
                    <a:pt x="1263" y="49"/>
                    <a:pt x="1263" y="48"/>
                    <a:pt x="1263" y="48"/>
                  </a:cubicBezTo>
                  <a:cubicBezTo>
                    <a:pt x="1263" y="48"/>
                    <a:pt x="1263" y="48"/>
                    <a:pt x="1263" y="48"/>
                  </a:cubicBezTo>
                  <a:cubicBezTo>
                    <a:pt x="1263" y="48"/>
                    <a:pt x="1263" y="48"/>
                    <a:pt x="1263" y="48"/>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6"/>
                    <a:pt x="1262" y="46"/>
                    <a:pt x="1262" y="46"/>
                  </a:cubicBezTo>
                  <a:cubicBezTo>
                    <a:pt x="1262" y="46"/>
                    <a:pt x="1262" y="46"/>
                    <a:pt x="1262" y="46"/>
                  </a:cubicBezTo>
                  <a:cubicBezTo>
                    <a:pt x="1262" y="46"/>
                    <a:pt x="1262" y="46"/>
                    <a:pt x="1262" y="46"/>
                  </a:cubicBezTo>
                  <a:cubicBezTo>
                    <a:pt x="1262" y="46"/>
                    <a:pt x="1262" y="46"/>
                    <a:pt x="1261" y="45"/>
                  </a:cubicBezTo>
                  <a:cubicBezTo>
                    <a:pt x="1261" y="45"/>
                    <a:pt x="1261" y="45"/>
                    <a:pt x="1261" y="45"/>
                  </a:cubicBezTo>
                  <a:cubicBezTo>
                    <a:pt x="1261" y="45"/>
                    <a:pt x="1261" y="45"/>
                    <a:pt x="1261" y="45"/>
                  </a:cubicBezTo>
                  <a:cubicBezTo>
                    <a:pt x="1261" y="45"/>
                    <a:pt x="1261" y="45"/>
                    <a:pt x="1261" y="45"/>
                  </a:cubicBezTo>
                  <a:cubicBezTo>
                    <a:pt x="1261" y="45"/>
                    <a:pt x="1261" y="44"/>
                    <a:pt x="1261" y="44"/>
                  </a:cubicBezTo>
                  <a:cubicBezTo>
                    <a:pt x="1261" y="44"/>
                    <a:pt x="1261" y="44"/>
                    <a:pt x="1261" y="44"/>
                  </a:cubicBezTo>
                  <a:cubicBezTo>
                    <a:pt x="1261" y="44"/>
                    <a:pt x="1261" y="44"/>
                    <a:pt x="1260" y="44"/>
                  </a:cubicBezTo>
                  <a:cubicBezTo>
                    <a:pt x="1260" y="44"/>
                    <a:pt x="1260" y="44"/>
                    <a:pt x="1260" y="44"/>
                  </a:cubicBezTo>
                  <a:cubicBezTo>
                    <a:pt x="1260" y="44"/>
                    <a:pt x="1260" y="43"/>
                    <a:pt x="1260" y="43"/>
                  </a:cubicBezTo>
                  <a:cubicBezTo>
                    <a:pt x="1260" y="43"/>
                    <a:pt x="1260" y="43"/>
                    <a:pt x="1260" y="43"/>
                  </a:cubicBezTo>
                  <a:cubicBezTo>
                    <a:pt x="1260" y="43"/>
                    <a:pt x="1260" y="43"/>
                    <a:pt x="1260" y="43"/>
                  </a:cubicBezTo>
                  <a:cubicBezTo>
                    <a:pt x="1260" y="43"/>
                    <a:pt x="1260" y="43"/>
                    <a:pt x="1260" y="43"/>
                  </a:cubicBezTo>
                  <a:cubicBezTo>
                    <a:pt x="1259" y="42"/>
                    <a:pt x="1259" y="42"/>
                    <a:pt x="1259" y="42"/>
                  </a:cubicBezTo>
                  <a:cubicBezTo>
                    <a:pt x="1259" y="42"/>
                    <a:pt x="1259" y="42"/>
                    <a:pt x="1259" y="42"/>
                  </a:cubicBezTo>
                  <a:cubicBezTo>
                    <a:pt x="1259" y="42"/>
                    <a:pt x="1259" y="41"/>
                    <a:pt x="1259" y="41"/>
                  </a:cubicBezTo>
                  <a:cubicBezTo>
                    <a:pt x="1259" y="41"/>
                    <a:pt x="1259" y="41"/>
                    <a:pt x="1259" y="41"/>
                  </a:cubicBezTo>
                  <a:cubicBezTo>
                    <a:pt x="1259" y="41"/>
                    <a:pt x="1258" y="41"/>
                    <a:pt x="1258" y="41"/>
                  </a:cubicBezTo>
                  <a:cubicBezTo>
                    <a:pt x="1258" y="41"/>
                    <a:pt x="1258" y="41"/>
                    <a:pt x="1258" y="41"/>
                  </a:cubicBezTo>
                  <a:cubicBezTo>
                    <a:pt x="1258" y="41"/>
                    <a:pt x="1258" y="41"/>
                    <a:pt x="1258" y="41"/>
                  </a:cubicBezTo>
                  <a:cubicBezTo>
                    <a:pt x="1258" y="41"/>
                    <a:pt x="1258" y="41"/>
                    <a:pt x="1258" y="41"/>
                  </a:cubicBezTo>
                  <a:cubicBezTo>
                    <a:pt x="1257" y="40"/>
                    <a:pt x="1257" y="39"/>
                    <a:pt x="1256" y="39"/>
                  </a:cubicBezTo>
                  <a:cubicBezTo>
                    <a:pt x="1256" y="39"/>
                    <a:pt x="1256" y="39"/>
                    <a:pt x="1256" y="39"/>
                  </a:cubicBezTo>
                  <a:cubicBezTo>
                    <a:pt x="1256" y="39"/>
                    <a:pt x="1256" y="39"/>
                    <a:pt x="1256" y="39"/>
                  </a:cubicBezTo>
                  <a:cubicBezTo>
                    <a:pt x="1256" y="39"/>
                    <a:pt x="1256" y="39"/>
                    <a:pt x="1256" y="39"/>
                  </a:cubicBezTo>
                  <a:cubicBezTo>
                    <a:pt x="1256" y="38"/>
                    <a:pt x="1256" y="38"/>
                    <a:pt x="1255" y="38"/>
                  </a:cubicBezTo>
                  <a:cubicBezTo>
                    <a:pt x="1256" y="38"/>
                    <a:pt x="1256" y="38"/>
                    <a:pt x="1256" y="38"/>
                  </a:cubicBezTo>
                  <a:cubicBezTo>
                    <a:pt x="1255" y="38"/>
                    <a:pt x="1255" y="38"/>
                    <a:pt x="1255" y="38"/>
                  </a:cubicBezTo>
                  <a:cubicBezTo>
                    <a:pt x="1255" y="38"/>
                    <a:pt x="1255" y="38"/>
                    <a:pt x="1255" y="38"/>
                  </a:cubicBezTo>
                  <a:cubicBezTo>
                    <a:pt x="1255" y="38"/>
                    <a:pt x="1255" y="38"/>
                    <a:pt x="1255" y="37"/>
                  </a:cubicBezTo>
                  <a:cubicBezTo>
                    <a:pt x="1255" y="37"/>
                    <a:pt x="1255" y="37"/>
                    <a:pt x="1255" y="37"/>
                  </a:cubicBezTo>
                  <a:cubicBezTo>
                    <a:pt x="1254" y="37"/>
                    <a:pt x="1254" y="37"/>
                    <a:pt x="1254" y="37"/>
                  </a:cubicBezTo>
                  <a:cubicBezTo>
                    <a:pt x="1254" y="37"/>
                    <a:pt x="1254" y="37"/>
                    <a:pt x="1254" y="37"/>
                  </a:cubicBezTo>
                  <a:cubicBezTo>
                    <a:pt x="1254" y="37"/>
                    <a:pt x="1254" y="37"/>
                    <a:pt x="1254" y="37"/>
                  </a:cubicBezTo>
                  <a:cubicBezTo>
                    <a:pt x="1254" y="37"/>
                    <a:pt x="1254" y="37"/>
                    <a:pt x="1254" y="37"/>
                  </a:cubicBezTo>
                  <a:cubicBezTo>
                    <a:pt x="1254" y="37"/>
                    <a:pt x="1253" y="37"/>
                    <a:pt x="1253" y="36"/>
                  </a:cubicBezTo>
                  <a:cubicBezTo>
                    <a:pt x="1253" y="36"/>
                    <a:pt x="1253" y="36"/>
                    <a:pt x="1253" y="36"/>
                  </a:cubicBezTo>
                  <a:cubicBezTo>
                    <a:pt x="1253" y="36"/>
                    <a:pt x="1253" y="36"/>
                    <a:pt x="1252" y="36"/>
                  </a:cubicBezTo>
                  <a:cubicBezTo>
                    <a:pt x="1252" y="36"/>
                    <a:pt x="1252" y="36"/>
                    <a:pt x="1252" y="36"/>
                  </a:cubicBezTo>
                  <a:cubicBezTo>
                    <a:pt x="1252" y="36"/>
                    <a:pt x="1252" y="36"/>
                    <a:pt x="1252" y="36"/>
                  </a:cubicBezTo>
                  <a:cubicBezTo>
                    <a:pt x="1252" y="36"/>
                    <a:pt x="1252" y="36"/>
                    <a:pt x="1252" y="36"/>
                  </a:cubicBezTo>
                  <a:cubicBezTo>
                    <a:pt x="1252" y="35"/>
                    <a:pt x="1252" y="36"/>
                    <a:pt x="1251" y="35"/>
                  </a:cubicBezTo>
                  <a:cubicBezTo>
                    <a:pt x="1251" y="35"/>
                    <a:pt x="1251" y="35"/>
                    <a:pt x="1251" y="35"/>
                  </a:cubicBezTo>
                  <a:cubicBezTo>
                    <a:pt x="1251" y="35"/>
                    <a:pt x="1251" y="35"/>
                    <a:pt x="1251" y="35"/>
                  </a:cubicBezTo>
                  <a:cubicBezTo>
                    <a:pt x="1250" y="35"/>
                    <a:pt x="1250" y="35"/>
                    <a:pt x="1250" y="35"/>
                  </a:cubicBezTo>
                  <a:cubicBezTo>
                    <a:pt x="1250" y="35"/>
                    <a:pt x="1250" y="35"/>
                    <a:pt x="1250" y="35"/>
                  </a:cubicBezTo>
                  <a:cubicBezTo>
                    <a:pt x="1250" y="35"/>
                    <a:pt x="1250" y="35"/>
                    <a:pt x="1250" y="35"/>
                  </a:cubicBezTo>
                  <a:cubicBezTo>
                    <a:pt x="1249" y="34"/>
                    <a:pt x="1249" y="35"/>
                    <a:pt x="1249" y="34"/>
                  </a:cubicBezTo>
                  <a:cubicBezTo>
                    <a:pt x="1249" y="34"/>
                    <a:pt x="1249" y="34"/>
                    <a:pt x="1249" y="34"/>
                  </a:cubicBezTo>
                  <a:cubicBezTo>
                    <a:pt x="1249" y="34"/>
                    <a:pt x="1248" y="34"/>
                    <a:pt x="1248" y="34"/>
                  </a:cubicBezTo>
                  <a:cubicBezTo>
                    <a:pt x="1248" y="34"/>
                    <a:pt x="1248" y="34"/>
                    <a:pt x="1248" y="34"/>
                  </a:cubicBezTo>
                  <a:cubicBezTo>
                    <a:pt x="1248" y="34"/>
                    <a:pt x="1247" y="34"/>
                    <a:pt x="1247" y="34"/>
                  </a:cubicBezTo>
                  <a:cubicBezTo>
                    <a:pt x="1247" y="34"/>
                    <a:pt x="1247" y="34"/>
                    <a:pt x="1246" y="34"/>
                  </a:cubicBezTo>
                  <a:cubicBezTo>
                    <a:pt x="1246" y="33"/>
                    <a:pt x="1246" y="34"/>
                    <a:pt x="1245" y="33"/>
                  </a:cubicBezTo>
                  <a:cubicBezTo>
                    <a:pt x="1245" y="33"/>
                    <a:pt x="1245" y="33"/>
                    <a:pt x="1245" y="33"/>
                  </a:cubicBezTo>
                  <a:cubicBezTo>
                    <a:pt x="1245" y="33"/>
                    <a:pt x="1244" y="33"/>
                    <a:pt x="1244" y="33"/>
                  </a:cubicBezTo>
                  <a:cubicBezTo>
                    <a:pt x="1243" y="33"/>
                    <a:pt x="1243" y="33"/>
                    <a:pt x="1243" y="33"/>
                  </a:cubicBezTo>
                  <a:cubicBezTo>
                    <a:pt x="1242" y="33"/>
                    <a:pt x="1241" y="33"/>
                    <a:pt x="1241" y="33"/>
                  </a:cubicBezTo>
                  <a:cubicBezTo>
                    <a:pt x="1239" y="33"/>
                    <a:pt x="1237" y="33"/>
                    <a:pt x="1236" y="33"/>
                  </a:cubicBezTo>
                  <a:cubicBezTo>
                    <a:pt x="1235" y="33"/>
                    <a:pt x="1234" y="33"/>
                    <a:pt x="1233" y="33"/>
                  </a:cubicBezTo>
                  <a:cubicBezTo>
                    <a:pt x="1233" y="33"/>
                    <a:pt x="1233" y="33"/>
                    <a:pt x="1233" y="33"/>
                  </a:cubicBezTo>
                  <a:cubicBezTo>
                    <a:pt x="1232" y="33"/>
                    <a:pt x="1232" y="33"/>
                    <a:pt x="1231" y="33"/>
                  </a:cubicBezTo>
                  <a:cubicBezTo>
                    <a:pt x="1231" y="33"/>
                    <a:pt x="1231" y="33"/>
                    <a:pt x="1231" y="33"/>
                  </a:cubicBezTo>
                  <a:cubicBezTo>
                    <a:pt x="1231" y="33"/>
                    <a:pt x="1231" y="33"/>
                    <a:pt x="1231" y="33"/>
                  </a:cubicBezTo>
                  <a:cubicBezTo>
                    <a:pt x="1231" y="34"/>
                    <a:pt x="1230" y="33"/>
                    <a:pt x="1230" y="34"/>
                  </a:cubicBezTo>
                  <a:cubicBezTo>
                    <a:pt x="1230" y="34"/>
                    <a:pt x="1230" y="34"/>
                    <a:pt x="1230" y="34"/>
                  </a:cubicBezTo>
                  <a:cubicBezTo>
                    <a:pt x="1230" y="34"/>
                    <a:pt x="1229" y="34"/>
                    <a:pt x="1229" y="34"/>
                  </a:cubicBezTo>
                  <a:cubicBezTo>
                    <a:pt x="1229" y="34"/>
                    <a:pt x="1229" y="34"/>
                    <a:pt x="1229" y="34"/>
                  </a:cubicBezTo>
                  <a:cubicBezTo>
                    <a:pt x="1229" y="34"/>
                    <a:pt x="1229" y="34"/>
                    <a:pt x="1229" y="34"/>
                  </a:cubicBezTo>
                  <a:cubicBezTo>
                    <a:pt x="1228" y="34"/>
                    <a:pt x="1228" y="34"/>
                    <a:pt x="1228" y="34"/>
                  </a:cubicBezTo>
                  <a:cubicBezTo>
                    <a:pt x="1228" y="34"/>
                    <a:pt x="1228" y="34"/>
                    <a:pt x="1228" y="34"/>
                  </a:cubicBezTo>
                  <a:cubicBezTo>
                    <a:pt x="1227" y="35"/>
                    <a:pt x="1227" y="34"/>
                    <a:pt x="1227" y="35"/>
                  </a:cubicBezTo>
                  <a:cubicBezTo>
                    <a:pt x="1227" y="35"/>
                    <a:pt x="1227" y="35"/>
                    <a:pt x="1227" y="35"/>
                  </a:cubicBezTo>
                  <a:cubicBezTo>
                    <a:pt x="1226" y="35"/>
                    <a:pt x="1226" y="35"/>
                    <a:pt x="1226" y="35"/>
                  </a:cubicBezTo>
                  <a:cubicBezTo>
                    <a:pt x="1226" y="35"/>
                    <a:pt x="1226" y="35"/>
                    <a:pt x="1226" y="35"/>
                  </a:cubicBezTo>
                  <a:cubicBezTo>
                    <a:pt x="1226" y="35"/>
                    <a:pt x="1225" y="35"/>
                    <a:pt x="1225" y="35"/>
                  </a:cubicBezTo>
                  <a:cubicBezTo>
                    <a:pt x="1225" y="35"/>
                    <a:pt x="1225" y="35"/>
                    <a:pt x="1225" y="35"/>
                  </a:cubicBezTo>
                  <a:cubicBezTo>
                    <a:pt x="1225" y="36"/>
                    <a:pt x="1225" y="36"/>
                    <a:pt x="1225" y="36"/>
                  </a:cubicBezTo>
                  <a:cubicBezTo>
                    <a:pt x="1225" y="36"/>
                    <a:pt x="1225" y="36"/>
                    <a:pt x="1225" y="36"/>
                  </a:cubicBezTo>
                  <a:cubicBezTo>
                    <a:pt x="1224" y="36"/>
                    <a:pt x="1224" y="36"/>
                    <a:pt x="1224" y="36"/>
                  </a:cubicBezTo>
                  <a:cubicBezTo>
                    <a:pt x="1224" y="36"/>
                    <a:pt x="1224" y="36"/>
                    <a:pt x="1224" y="36"/>
                  </a:cubicBezTo>
                  <a:cubicBezTo>
                    <a:pt x="1224" y="36"/>
                    <a:pt x="1223" y="36"/>
                    <a:pt x="1223" y="36"/>
                  </a:cubicBezTo>
                  <a:cubicBezTo>
                    <a:pt x="1223" y="36"/>
                    <a:pt x="1223" y="36"/>
                    <a:pt x="1223" y="36"/>
                  </a:cubicBezTo>
                  <a:cubicBezTo>
                    <a:pt x="1223" y="37"/>
                    <a:pt x="1223" y="37"/>
                    <a:pt x="1223" y="37"/>
                  </a:cubicBezTo>
                  <a:cubicBezTo>
                    <a:pt x="1223" y="37"/>
                    <a:pt x="1223" y="37"/>
                    <a:pt x="1223" y="37"/>
                  </a:cubicBezTo>
                  <a:cubicBezTo>
                    <a:pt x="1222" y="37"/>
                    <a:pt x="1222" y="37"/>
                    <a:pt x="1222" y="37"/>
                  </a:cubicBezTo>
                  <a:cubicBezTo>
                    <a:pt x="1222" y="37"/>
                    <a:pt x="1222" y="37"/>
                    <a:pt x="1222" y="37"/>
                  </a:cubicBezTo>
                  <a:cubicBezTo>
                    <a:pt x="1222" y="37"/>
                    <a:pt x="1222" y="37"/>
                    <a:pt x="1221" y="38"/>
                  </a:cubicBezTo>
                  <a:cubicBezTo>
                    <a:pt x="1222" y="38"/>
                    <a:pt x="1222" y="38"/>
                    <a:pt x="1222" y="38"/>
                  </a:cubicBezTo>
                  <a:cubicBezTo>
                    <a:pt x="1221" y="38"/>
                    <a:pt x="1221" y="38"/>
                    <a:pt x="1221" y="38"/>
                  </a:cubicBezTo>
                  <a:cubicBezTo>
                    <a:pt x="1221" y="38"/>
                    <a:pt x="1221" y="38"/>
                    <a:pt x="1221" y="38"/>
                  </a:cubicBezTo>
                  <a:cubicBezTo>
                    <a:pt x="1221" y="38"/>
                    <a:pt x="1220" y="38"/>
                    <a:pt x="1220" y="39"/>
                  </a:cubicBezTo>
                  <a:cubicBezTo>
                    <a:pt x="1220" y="39"/>
                    <a:pt x="1220" y="39"/>
                    <a:pt x="1220" y="39"/>
                  </a:cubicBezTo>
                  <a:cubicBezTo>
                    <a:pt x="1220" y="39"/>
                    <a:pt x="1220" y="39"/>
                    <a:pt x="1220" y="39"/>
                  </a:cubicBezTo>
                  <a:cubicBezTo>
                    <a:pt x="1220" y="39"/>
                    <a:pt x="1220" y="39"/>
                    <a:pt x="1220" y="39"/>
                  </a:cubicBezTo>
                  <a:cubicBezTo>
                    <a:pt x="1220" y="39"/>
                    <a:pt x="1219" y="39"/>
                    <a:pt x="1219" y="39"/>
                  </a:cubicBezTo>
                  <a:cubicBezTo>
                    <a:pt x="1219" y="39"/>
                    <a:pt x="1219" y="39"/>
                    <a:pt x="1219" y="39"/>
                  </a:cubicBezTo>
                  <a:cubicBezTo>
                    <a:pt x="1219" y="40"/>
                    <a:pt x="1219" y="40"/>
                    <a:pt x="1218" y="40"/>
                  </a:cubicBezTo>
                  <a:cubicBezTo>
                    <a:pt x="1218" y="40"/>
                    <a:pt x="1218" y="40"/>
                    <a:pt x="1218" y="40"/>
                  </a:cubicBezTo>
                  <a:cubicBezTo>
                    <a:pt x="1218" y="40"/>
                    <a:pt x="1218" y="40"/>
                    <a:pt x="1218" y="40"/>
                  </a:cubicBezTo>
                  <a:cubicBezTo>
                    <a:pt x="1218" y="40"/>
                    <a:pt x="1218" y="40"/>
                    <a:pt x="1218" y="40"/>
                  </a:cubicBezTo>
                  <a:cubicBezTo>
                    <a:pt x="1218" y="40"/>
                    <a:pt x="1218" y="40"/>
                    <a:pt x="1218" y="41"/>
                  </a:cubicBezTo>
                  <a:cubicBezTo>
                    <a:pt x="1218" y="41"/>
                    <a:pt x="1218" y="41"/>
                    <a:pt x="1218" y="41"/>
                  </a:cubicBezTo>
                  <a:cubicBezTo>
                    <a:pt x="1217" y="41"/>
                    <a:pt x="1217" y="41"/>
                    <a:pt x="1217" y="41"/>
                  </a:cubicBezTo>
                  <a:cubicBezTo>
                    <a:pt x="1217" y="41"/>
                    <a:pt x="1217" y="41"/>
                    <a:pt x="1217" y="41"/>
                  </a:cubicBezTo>
                  <a:cubicBezTo>
                    <a:pt x="1217" y="41"/>
                    <a:pt x="1217" y="41"/>
                    <a:pt x="1217" y="41"/>
                  </a:cubicBezTo>
                  <a:cubicBezTo>
                    <a:pt x="1217" y="41"/>
                    <a:pt x="1217" y="41"/>
                    <a:pt x="1217" y="41"/>
                  </a:cubicBezTo>
                  <a:cubicBezTo>
                    <a:pt x="1217" y="41"/>
                    <a:pt x="1217" y="42"/>
                    <a:pt x="1217" y="42"/>
                  </a:cubicBezTo>
                  <a:cubicBezTo>
                    <a:pt x="1217" y="42"/>
                    <a:pt x="1217" y="42"/>
                    <a:pt x="1217" y="42"/>
                  </a:cubicBezTo>
                  <a:cubicBezTo>
                    <a:pt x="1216" y="42"/>
                    <a:pt x="1216" y="42"/>
                    <a:pt x="1216" y="42"/>
                  </a:cubicBezTo>
                  <a:cubicBezTo>
                    <a:pt x="1216" y="42"/>
                    <a:pt x="1216" y="42"/>
                    <a:pt x="1216" y="42"/>
                  </a:cubicBezTo>
                  <a:cubicBezTo>
                    <a:pt x="1216" y="42"/>
                    <a:pt x="1216" y="42"/>
                    <a:pt x="1216" y="42"/>
                  </a:cubicBezTo>
                  <a:cubicBezTo>
                    <a:pt x="1216" y="42"/>
                    <a:pt x="1216" y="42"/>
                    <a:pt x="1216" y="42"/>
                  </a:cubicBezTo>
                  <a:cubicBezTo>
                    <a:pt x="1216" y="43"/>
                    <a:pt x="1215" y="43"/>
                    <a:pt x="1215" y="43"/>
                  </a:cubicBezTo>
                  <a:cubicBezTo>
                    <a:pt x="1215" y="43"/>
                    <a:pt x="1215" y="43"/>
                    <a:pt x="1215" y="43"/>
                  </a:cubicBezTo>
                  <a:cubicBezTo>
                    <a:pt x="1215" y="44"/>
                    <a:pt x="1215" y="44"/>
                    <a:pt x="1215" y="44"/>
                  </a:cubicBezTo>
                  <a:cubicBezTo>
                    <a:pt x="1215" y="44"/>
                    <a:pt x="1215" y="44"/>
                    <a:pt x="1215" y="44"/>
                  </a:cubicBezTo>
                  <a:cubicBezTo>
                    <a:pt x="1215" y="44"/>
                    <a:pt x="1215" y="44"/>
                    <a:pt x="1215" y="44"/>
                  </a:cubicBezTo>
                  <a:cubicBezTo>
                    <a:pt x="1215" y="44"/>
                    <a:pt x="1215" y="44"/>
                    <a:pt x="1215" y="44"/>
                  </a:cubicBezTo>
                  <a:cubicBezTo>
                    <a:pt x="1214" y="44"/>
                    <a:pt x="1214" y="45"/>
                    <a:pt x="1214" y="45"/>
                  </a:cubicBezTo>
                  <a:cubicBezTo>
                    <a:pt x="1214" y="45"/>
                    <a:pt x="1214" y="45"/>
                    <a:pt x="1214" y="45"/>
                  </a:cubicBezTo>
                  <a:cubicBezTo>
                    <a:pt x="1214" y="45"/>
                    <a:pt x="1214" y="45"/>
                    <a:pt x="1214" y="45"/>
                  </a:cubicBezTo>
                  <a:cubicBezTo>
                    <a:pt x="1214" y="45"/>
                    <a:pt x="1214" y="45"/>
                    <a:pt x="1214" y="45"/>
                  </a:cubicBezTo>
                  <a:cubicBezTo>
                    <a:pt x="1213" y="45"/>
                    <a:pt x="1213" y="46"/>
                    <a:pt x="1213" y="46"/>
                  </a:cubicBezTo>
                  <a:cubicBezTo>
                    <a:pt x="1213" y="46"/>
                    <a:pt x="1213" y="46"/>
                    <a:pt x="1213" y="46"/>
                  </a:cubicBezTo>
                  <a:cubicBezTo>
                    <a:pt x="1213" y="46"/>
                    <a:pt x="1213" y="47"/>
                    <a:pt x="1213" y="47"/>
                  </a:cubicBezTo>
                  <a:cubicBezTo>
                    <a:pt x="1213" y="47"/>
                    <a:pt x="1213" y="47"/>
                    <a:pt x="1213" y="47"/>
                  </a:cubicBezTo>
                  <a:cubicBezTo>
                    <a:pt x="1213" y="47"/>
                    <a:pt x="1212" y="47"/>
                    <a:pt x="1212" y="47"/>
                  </a:cubicBezTo>
                  <a:cubicBezTo>
                    <a:pt x="1212" y="47"/>
                    <a:pt x="1212" y="47"/>
                    <a:pt x="1212" y="47"/>
                  </a:cubicBezTo>
                  <a:cubicBezTo>
                    <a:pt x="1212" y="47"/>
                    <a:pt x="1212" y="48"/>
                    <a:pt x="1212" y="48"/>
                  </a:cubicBezTo>
                  <a:cubicBezTo>
                    <a:pt x="1212" y="48"/>
                    <a:pt x="1212" y="48"/>
                    <a:pt x="1212" y="48"/>
                  </a:cubicBezTo>
                  <a:cubicBezTo>
                    <a:pt x="1212" y="48"/>
                    <a:pt x="1212" y="48"/>
                    <a:pt x="1212" y="49"/>
                  </a:cubicBezTo>
                  <a:cubicBezTo>
                    <a:pt x="1212" y="49"/>
                    <a:pt x="1212" y="49"/>
                    <a:pt x="1212" y="49"/>
                  </a:cubicBezTo>
                  <a:cubicBezTo>
                    <a:pt x="1211" y="49"/>
                    <a:pt x="1212" y="49"/>
                    <a:pt x="1211" y="49"/>
                  </a:cubicBezTo>
                  <a:cubicBezTo>
                    <a:pt x="1211" y="49"/>
                    <a:pt x="1211" y="49"/>
                    <a:pt x="1211" y="49"/>
                  </a:cubicBezTo>
                  <a:cubicBezTo>
                    <a:pt x="1211" y="49"/>
                    <a:pt x="1211" y="50"/>
                    <a:pt x="1211" y="50"/>
                  </a:cubicBezTo>
                  <a:cubicBezTo>
                    <a:pt x="1211" y="50"/>
                    <a:pt x="1211" y="50"/>
                    <a:pt x="1211" y="50"/>
                  </a:cubicBezTo>
                  <a:cubicBezTo>
                    <a:pt x="1211" y="50"/>
                    <a:pt x="1211" y="51"/>
                    <a:pt x="1211" y="51"/>
                  </a:cubicBezTo>
                  <a:cubicBezTo>
                    <a:pt x="1211" y="51"/>
                    <a:pt x="1211" y="51"/>
                    <a:pt x="1211" y="51"/>
                  </a:cubicBezTo>
                  <a:cubicBezTo>
                    <a:pt x="1210" y="51"/>
                    <a:pt x="1210" y="51"/>
                    <a:pt x="1210" y="51"/>
                  </a:cubicBezTo>
                  <a:cubicBezTo>
                    <a:pt x="1210" y="51"/>
                    <a:pt x="1210" y="51"/>
                    <a:pt x="1210" y="51"/>
                  </a:cubicBezTo>
                  <a:cubicBezTo>
                    <a:pt x="1210" y="52"/>
                    <a:pt x="1210" y="52"/>
                    <a:pt x="1210" y="52"/>
                  </a:cubicBezTo>
                  <a:cubicBezTo>
                    <a:pt x="1210" y="52"/>
                    <a:pt x="1210" y="52"/>
                    <a:pt x="1210" y="52"/>
                  </a:cubicBezTo>
                  <a:cubicBezTo>
                    <a:pt x="1210" y="53"/>
                    <a:pt x="1210" y="53"/>
                    <a:pt x="1210" y="53"/>
                  </a:cubicBezTo>
                  <a:cubicBezTo>
                    <a:pt x="1210" y="53"/>
                    <a:pt x="1210" y="53"/>
                    <a:pt x="1210" y="53"/>
                  </a:cubicBezTo>
                  <a:cubicBezTo>
                    <a:pt x="1209" y="53"/>
                    <a:pt x="1209" y="54"/>
                    <a:pt x="1209" y="54"/>
                  </a:cubicBezTo>
                  <a:cubicBezTo>
                    <a:pt x="1209" y="54"/>
                    <a:pt x="1209" y="54"/>
                    <a:pt x="1209" y="54"/>
                  </a:cubicBezTo>
                  <a:cubicBezTo>
                    <a:pt x="1209" y="54"/>
                    <a:pt x="1209" y="54"/>
                    <a:pt x="1209" y="54"/>
                  </a:cubicBezTo>
                  <a:cubicBezTo>
                    <a:pt x="1209" y="54"/>
                    <a:pt x="1209" y="55"/>
                    <a:pt x="1209" y="55"/>
                  </a:cubicBezTo>
                  <a:cubicBezTo>
                    <a:pt x="1209" y="55"/>
                    <a:pt x="1209" y="55"/>
                    <a:pt x="1209" y="55"/>
                  </a:cubicBezTo>
                  <a:cubicBezTo>
                    <a:pt x="1209" y="55"/>
                    <a:pt x="1209" y="55"/>
                    <a:pt x="1209" y="55"/>
                  </a:cubicBezTo>
                  <a:cubicBezTo>
                    <a:pt x="1209" y="56"/>
                    <a:pt x="1209" y="56"/>
                    <a:pt x="1209" y="56"/>
                  </a:cubicBezTo>
                  <a:cubicBezTo>
                    <a:pt x="1209" y="56"/>
                    <a:pt x="1209" y="56"/>
                    <a:pt x="1209" y="56"/>
                  </a:cubicBezTo>
                  <a:cubicBezTo>
                    <a:pt x="1208" y="57"/>
                    <a:pt x="1208" y="57"/>
                    <a:pt x="1208" y="57"/>
                  </a:cubicBezTo>
                  <a:cubicBezTo>
                    <a:pt x="1208" y="58"/>
                    <a:pt x="1208" y="58"/>
                    <a:pt x="1208" y="58"/>
                  </a:cubicBezTo>
                  <a:cubicBezTo>
                    <a:pt x="1208" y="58"/>
                    <a:pt x="1208" y="58"/>
                    <a:pt x="1208" y="58"/>
                  </a:cubicBezTo>
                  <a:cubicBezTo>
                    <a:pt x="1208" y="58"/>
                    <a:pt x="1208" y="59"/>
                    <a:pt x="1208" y="59"/>
                  </a:cubicBezTo>
                  <a:cubicBezTo>
                    <a:pt x="1208" y="59"/>
                    <a:pt x="1208" y="59"/>
                    <a:pt x="1208" y="59"/>
                  </a:cubicBezTo>
                  <a:cubicBezTo>
                    <a:pt x="1208" y="60"/>
                    <a:pt x="1208" y="60"/>
                    <a:pt x="1208" y="61"/>
                  </a:cubicBezTo>
                  <a:cubicBezTo>
                    <a:pt x="1208" y="61"/>
                    <a:pt x="1208" y="61"/>
                    <a:pt x="1207" y="61"/>
                  </a:cubicBezTo>
                  <a:cubicBezTo>
                    <a:pt x="1207" y="62"/>
                    <a:pt x="1208" y="63"/>
                    <a:pt x="1207" y="63"/>
                  </a:cubicBezTo>
                  <a:cubicBezTo>
                    <a:pt x="1207" y="64"/>
                    <a:pt x="1207" y="64"/>
                    <a:pt x="1207" y="64"/>
                  </a:cubicBezTo>
                  <a:cubicBezTo>
                    <a:pt x="1207" y="67"/>
                    <a:pt x="1207" y="70"/>
                    <a:pt x="1207" y="73"/>
                  </a:cubicBezTo>
                  <a:cubicBezTo>
                    <a:pt x="1207" y="73"/>
                    <a:pt x="1207" y="73"/>
                    <a:pt x="1207" y="74"/>
                  </a:cubicBezTo>
                  <a:cubicBezTo>
                    <a:pt x="1208" y="74"/>
                    <a:pt x="1207" y="75"/>
                    <a:pt x="1207" y="76"/>
                  </a:cubicBezTo>
                  <a:cubicBezTo>
                    <a:pt x="1208" y="76"/>
                    <a:pt x="1208" y="76"/>
                    <a:pt x="1208" y="76"/>
                  </a:cubicBezTo>
                  <a:cubicBezTo>
                    <a:pt x="1208" y="77"/>
                    <a:pt x="1207" y="78"/>
                    <a:pt x="1208" y="78"/>
                  </a:cubicBezTo>
                  <a:cubicBezTo>
                    <a:pt x="1208" y="78"/>
                    <a:pt x="1208" y="78"/>
                    <a:pt x="1208" y="78"/>
                  </a:cubicBezTo>
                  <a:cubicBezTo>
                    <a:pt x="1208" y="79"/>
                    <a:pt x="1208" y="79"/>
                    <a:pt x="1208" y="80"/>
                  </a:cubicBezTo>
                  <a:cubicBezTo>
                    <a:pt x="1208" y="80"/>
                    <a:pt x="1208" y="80"/>
                    <a:pt x="1208" y="80"/>
                  </a:cubicBezTo>
                  <a:cubicBezTo>
                    <a:pt x="1208" y="80"/>
                    <a:pt x="1208" y="80"/>
                    <a:pt x="1208" y="80"/>
                  </a:cubicBezTo>
                  <a:cubicBezTo>
                    <a:pt x="1208" y="80"/>
                    <a:pt x="1208" y="81"/>
                    <a:pt x="1209" y="81"/>
                  </a:cubicBezTo>
                  <a:cubicBezTo>
                    <a:pt x="1209" y="81"/>
                    <a:pt x="1209" y="81"/>
                    <a:pt x="1209" y="81"/>
                  </a:cubicBezTo>
                  <a:cubicBezTo>
                    <a:pt x="1209" y="82"/>
                    <a:pt x="1209" y="82"/>
                    <a:pt x="1209" y="82"/>
                  </a:cubicBezTo>
                  <a:cubicBezTo>
                    <a:pt x="1209" y="82"/>
                    <a:pt x="1209" y="82"/>
                    <a:pt x="1209" y="82"/>
                  </a:cubicBezTo>
                  <a:cubicBezTo>
                    <a:pt x="1209" y="82"/>
                    <a:pt x="1209" y="83"/>
                    <a:pt x="1209" y="83"/>
                  </a:cubicBezTo>
                  <a:cubicBezTo>
                    <a:pt x="1209" y="83"/>
                    <a:pt x="1209" y="83"/>
                    <a:pt x="1209" y="84"/>
                  </a:cubicBezTo>
                  <a:cubicBezTo>
                    <a:pt x="1209" y="84"/>
                    <a:pt x="1209" y="84"/>
                    <a:pt x="1209" y="84"/>
                  </a:cubicBezTo>
                  <a:cubicBezTo>
                    <a:pt x="1209" y="84"/>
                    <a:pt x="1209" y="84"/>
                    <a:pt x="1210" y="84"/>
                  </a:cubicBezTo>
                  <a:cubicBezTo>
                    <a:pt x="1210" y="85"/>
                    <a:pt x="1210" y="85"/>
                    <a:pt x="1210" y="85"/>
                  </a:cubicBezTo>
                  <a:cubicBezTo>
                    <a:pt x="1210" y="85"/>
                    <a:pt x="1210" y="85"/>
                    <a:pt x="1210" y="85"/>
                  </a:cubicBezTo>
                  <a:cubicBezTo>
                    <a:pt x="1210" y="85"/>
                    <a:pt x="1210" y="85"/>
                    <a:pt x="1210" y="85"/>
                  </a:cubicBezTo>
                  <a:cubicBezTo>
                    <a:pt x="1210" y="86"/>
                    <a:pt x="1210" y="86"/>
                    <a:pt x="1210" y="86"/>
                  </a:cubicBezTo>
                  <a:cubicBezTo>
                    <a:pt x="1210" y="86"/>
                    <a:pt x="1210" y="86"/>
                    <a:pt x="1210" y="86"/>
                  </a:cubicBezTo>
                  <a:cubicBezTo>
                    <a:pt x="1210" y="86"/>
                    <a:pt x="1210" y="86"/>
                    <a:pt x="1210" y="86"/>
                  </a:cubicBezTo>
                  <a:cubicBezTo>
                    <a:pt x="1210" y="87"/>
                    <a:pt x="1210" y="87"/>
                    <a:pt x="1211" y="87"/>
                  </a:cubicBezTo>
                  <a:cubicBezTo>
                    <a:pt x="1211" y="87"/>
                    <a:pt x="1211" y="87"/>
                    <a:pt x="1211" y="87"/>
                  </a:cubicBezTo>
                  <a:cubicBezTo>
                    <a:pt x="1211" y="87"/>
                    <a:pt x="1211" y="88"/>
                    <a:pt x="1211" y="88"/>
                  </a:cubicBezTo>
                  <a:cubicBezTo>
                    <a:pt x="1211" y="88"/>
                    <a:pt x="1211" y="88"/>
                    <a:pt x="1211" y="88"/>
                  </a:cubicBezTo>
                  <a:cubicBezTo>
                    <a:pt x="1211" y="88"/>
                    <a:pt x="1211" y="88"/>
                    <a:pt x="1211" y="89"/>
                  </a:cubicBezTo>
                  <a:cubicBezTo>
                    <a:pt x="1211" y="89"/>
                    <a:pt x="1211" y="89"/>
                    <a:pt x="1211" y="89"/>
                  </a:cubicBezTo>
                  <a:cubicBezTo>
                    <a:pt x="1212" y="89"/>
                    <a:pt x="1211" y="89"/>
                    <a:pt x="1212" y="89"/>
                  </a:cubicBezTo>
                  <a:cubicBezTo>
                    <a:pt x="1212" y="89"/>
                    <a:pt x="1212" y="89"/>
                    <a:pt x="1212" y="89"/>
                  </a:cubicBezTo>
                  <a:cubicBezTo>
                    <a:pt x="1212" y="89"/>
                    <a:pt x="1212" y="90"/>
                    <a:pt x="1212" y="90"/>
                  </a:cubicBezTo>
                  <a:cubicBezTo>
                    <a:pt x="1212" y="90"/>
                    <a:pt x="1212" y="90"/>
                    <a:pt x="1212" y="90"/>
                  </a:cubicBezTo>
                  <a:cubicBezTo>
                    <a:pt x="1212" y="90"/>
                    <a:pt x="1212" y="90"/>
                    <a:pt x="1212" y="90"/>
                  </a:cubicBezTo>
                  <a:cubicBezTo>
                    <a:pt x="1212" y="90"/>
                    <a:pt x="1212" y="90"/>
                    <a:pt x="1212" y="90"/>
                  </a:cubicBezTo>
                  <a:cubicBezTo>
                    <a:pt x="1213" y="91"/>
                    <a:pt x="1213" y="91"/>
                    <a:pt x="1213" y="91"/>
                  </a:cubicBezTo>
                  <a:cubicBezTo>
                    <a:pt x="1213" y="91"/>
                    <a:pt x="1213" y="91"/>
                    <a:pt x="1213" y="91"/>
                  </a:cubicBezTo>
                  <a:cubicBezTo>
                    <a:pt x="1213" y="92"/>
                    <a:pt x="1213" y="92"/>
                    <a:pt x="1213" y="92"/>
                  </a:cubicBezTo>
                  <a:cubicBezTo>
                    <a:pt x="1213" y="92"/>
                    <a:pt x="1213" y="92"/>
                    <a:pt x="1213" y="92"/>
                  </a:cubicBezTo>
                  <a:cubicBezTo>
                    <a:pt x="1214" y="92"/>
                    <a:pt x="1214" y="92"/>
                    <a:pt x="1214" y="92"/>
                  </a:cubicBezTo>
                  <a:cubicBezTo>
                    <a:pt x="1214" y="92"/>
                    <a:pt x="1214" y="92"/>
                    <a:pt x="1214" y="92"/>
                  </a:cubicBezTo>
                  <a:cubicBezTo>
                    <a:pt x="1214" y="93"/>
                    <a:pt x="1214" y="93"/>
                    <a:pt x="1214" y="93"/>
                  </a:cubicBezTo>
                  <a:cubicBezTo>
                    <a:pt x="1214" y="93"/>
                    <a:pt x="1214" y="93"/>
                    <a:pt x="1214" y="93"/>
                  </a:cubicBezTo>
                  <a:cubicBezTo>
                    <a:pt x="1214" y="93"/>
                    <a:pt x="1214" y="93"/>
                    <a:pt x="1214" y="93"/>
                  </a:cubicBezTo>
                  <a:cubicBezTo>
                    <a:pt x="1214" y="93"/>
                    <a:pt x="1214" y="93"/>
                    <a:pt x="1214" y="93"/>
                  </a:cubicBezTo>
                  <a:cubicBezTo>
                    <a:pt x="1215" y="93"/>
                    <a:pt x="1215" y="94"/>
                    <a:pt x="1215" y="94"/>
                  </a:cubicBezTo>
                  <a:cubicBezTo>
                    <a:pt x="1215" y="94"/>
                    <a:pt x="1215" y="94"/>
                    <a:pt x="1215" y="94"/>
                  </a:cubicBezTo>
                  <a:cubicBezTo>
                    <a:pt x="1215" y="94"/>
                    <a:pt x="1215" y="94"/>
                    <a:pt x="1216" y="94"/>
                  </a:cubicBezTo>
                  <a:cubicBezTo>
                    <a:pt x="1216" y="94"/>
                    <a:pt x="1216" y="94"/>
                    <a:pt x="1216" y="94"/>
                  </a:cubicBezTo>
                  <a:cubicBezTo>
                    <a:pt x="1216" y="95"/>
                    <a:pt x="1216" y="95"/>
                    <a:pt x="1216" y="95"/>
                  </a:cubicBezTo>
                  <a:cubicBezTo>
                    <a:pt x="1216" y="95"/>
                    <a:pt x="1216" y="95"/>
                    <a:pt x="1216" y="95"/>
                  </a:cubicBezTo>
                  <a:cubicBezTo>
                    <a:pt x="1216" y="95"/>
                    <a:pt x="1216" y="95"/>
                    <a:pt x="1216" y="95"/>
                  </a:cubicBezTo>
                  <a:cubicBezTo>
                    <a:pt x="1216" y="95"/>
                    <a:pt x="1216" y="95"/>
                    <a:pt x="1216" y="95"/>
                  </a:cubicBezTo>
                  <a:cubicBezTo>
                    <a:pt x="1216" y="95"/>
                    <a:pt x="1216" y="95"/>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7"/>
                    <a:pt x="1218" y="97"/>
                  </a:cubicBezTo>
                  <a:cubicBezTo>
                    <a:pt x="1218" y="97"/>
                    <a:pt x="1218" y="97"/>
                    <a:pt x="1218" y="97"/>
                  </a:cubicBezTo>
                  <a:cubicBezTo>
                    <a:pt x="1218" y="97"/>
                    <a:pt x="1218" y="97"/>
                    <a:pt x="1219" y="97"/>
                  </a:cubicBezTo>
                  <a:cubicBezTo>
                    <a:pt x="1219" y="97"/>
                    <a:pt x="1219" y="97"/>
                    <a:pt x="1219" y="97"/>
                  </a:cubicBezTo>
                  <a:cubicBezTo>
                    <a:pt x="1219" y="97"/>
                    <a:pt x="1219" y="98"/>
                    <a:pt x="1219" y="98"/>
                  </a:cubicBezTo>
                  <a:cubicBezTo>
                    <a:pt x="1219" y="98"/>
                    <a:pt x="1219" y="98"/>
                    <a:pt x="1219" y="98"/>
                  </a:cubicBezTo>
                  <a:cubicBezTo>
                    <a:pt x="1219" y="98"/>
                    <a:pt x="1219" y="98"/>
                    <a:pt x="1219" y="98"/>
                  </a:cubicBezTo>
                  <a:cubicBezTo>
                    <a:pt x="1219" y="98"/>
                    <a:pt x="1219" y="98"/>
                    <a:pt x="1219" y="98"/>
                  </a:cubicBezTo>
                  <a:cubicBezTo>
                    <a:pt x="1219" y="98"/>
                    <a:pt x="1220" y="98"/>
                    <a:pt x="1220" y="98"/>
                  </a:cubicBezTo>
                  <a:cubicBezTo>
                    <a:pt x="1220" y="98"/>
                    <a:pt x="1220" y="98"/>
                    <a:pt x="1220" y="98"/>
                  </a:cubicBezTo>
                  <a:cubicBezTo>
                    <a:pt x="1220" y="99"/>
                    <a:pt x="1220" y="99"/>
                    <a:pt x="1220" y="99"/>
                  </a:cubicBezTo>
                  <a:cubicBezTo>
                    <a:pt x="1220" y="99"/>
                    <a:pt x="1220" y="99"/>
                    <a:pt x="1220" y="99"/>
                  </a:cubicBezTo>
                  <a:cubicBezTo>
                    <a:pt x="1221" y="99"/>
                    <a:pt x="1221" y="99"/>
                    <a:pt x="1221" y="99"/>
                  </a:cubicBezTo>
                  <a:cubicBezTo>
                    <a:pt x="1221" y="99"/>
                    <a:pt x="1221" y="99"/>
                    <a:pt x="1221" y="99"/>
                  </a:cubicBezTo>
                  <a:cubicBezTo>
                    <a:pt x="1221" y="99"/>
                    <a:pt x="1222" y="99"/>
                    <a:pt x="1222" y="99"/>
                  </a:cubicBezTo>
                  <a:cubicBezTo>
                    <a:pt x="1222" y="99"/>
                    <a:pt x="1222" y="99"/>
                    <a:pt x="1222" y="99"/>
                  </a:cubicBezTo>
                  <a:cubicBezTo>
                    <a:pt x="1222" y="100"/>
                    <a:pt x="1222" y="100"/>
                    <a:pt x="1222" y="100"/>
                  </a:cubicBezTo>
                  <a:cubicBezTo>
                    <a:pt x="1222" y="100"/>
                    <a:pt x="1222" y="100"/>
                    <a:pt x="1222" y="100"/>
                  </a:cubicBezTo>
                  <a:cubicBezTo>
                    <a:pt x="1222" y="100"/>
                    <a:pt x="1222" y="100"/>
                    <a:pt x="1222" y="100"/>
                  </a:cubicBezTo>
                  <a:cubicBezTo>
                    <a:pt x="1223" y="100"/>
                    <a:pt x="1223" y="100"/>
                    <a:pt x="1223" y="100"/>
                  </a:cubicBezTo>
                  <a:cubicBezTo>
                    <a:pt x="1223" y="100"/>
                    <a:pt x="1223" y="100"/>
                    <a:pt x="1223" y="100"/>
                  </a:cubicBezTo>
                  <a:cubicBezTo>
                    <a:pt x="1223" y="100"/>
                    <a:pt x="1223" y="100"/>
                    <a:pt x="1224" y="100"/>
                  </a:cubicBezTo>
                  <a:cubicBezTo>
                    <a:pt x="1224" y="100"/>
                    <a:pt x="1224" y="100"/>
                    <a:pt x="1224" y="100"/>
                  </a:cubicBezTo>
                  <a:cubicBezTo>
                    <a:pt x="1224" y="101"/>
                    <a:pt x="1224" y="101"/>
                    <a:pt x="1224" y="101"/>
                  </a:cubicBezTo>
                  <a:cubicBezTo>
                    <a:pt x="1224" y="101"/>
                    <a:pt x="1224" y="101"/>
                    <a:pt x="1225" y="101"/>
                  </a:cubicBezTo>
                  <a:cubicBezTo>
                    <a:pt x="1225" y="101"/>
                    <a:pt x="1225" y="101"/>
                    <a:pt x="1225" y="101"/>
                  </a:cubicBezTo>
                  <a:cubicBezTo>
                    <a:pt x="1225" y="101"/>
                    <a:pt x="1225" y="101"/>
                    <a:pt x="1225" y="101"/>
                  </a:cubicBezTo>
                  <a:cubicBezTo>
                    <a:pt x="1225" y="101"/>
                    <a:pt x="1225" y="101"/>
                    <a:pt x="1225" y="101"/>
                  </a:cubicBezTo>
                  <a:cubicBezTo>
                    <a:pt x="1226" y="102"/>
                    <a:pt x="1226" y="101"/>
                    <a:pt x="1226" y="101"/>
                  </a:cubicBezTo>
                  <a:cubicBezTo>
                    <a:pt x="1226" y="101"/>
                    <a:pt x="1226" y="101"/>
                    <a:pt x="1226" y="101"/>
                  </a:cubicBezTo>
                  <a:cubicBezTo>
                    <a:pt x="1227" y="102"/>
                    <a:pt x="1227" y="102"/>
                    <a:pt x="1227" y="102"/>
                  </a:cubicBezTo>
                  <a:cubicBezTo>
                    <a:pt x="1227" y="102"/>
                    <a:pt x="1227" y="102"/>
                    <a:pt x="1227" y="102"/>
                  </a:cubicBezTo>
                  <a:cubicBezTo>
                    <a:pt x="1228" y="102"/>
                    <a:pt x="1228" y="102"/>
                    <a:pt x="1229" y="102"/>
                  </a:cubicBezTo>
                  <a:cubicBezTo>
                    <a:pt x="1229" y="102"/>
                    <a:pt x="1229" y="102"/>
                    <a:pt x="1229" y="102"/>
                  </a:cubicBezTo>
                  <a:cubicBezTo>
                    <a:pt x="1229" y="102"/>
                    <a:pt x="1229" y="102"/>
                    <a:pt x="1229" y="102"/>
                  </a:cubicBezTo>
                  <a:cubicBezTo>
                    <a:pt x="1229" y="103"/>
                    <a:pt x="1230" y="102"/>
                    <a:pt x="1230" y="103"/>
                  </a:cubicBezTo>
                  <a:cubicBezTo>
                    <a:pt x="1230" y="102"/>
                    <a:pt x="1230" y="102"/>
                    <a:pt x="1230" y="102"/>
                  </a:cubicBezTo>
                  <a:cubicBezTo>
                    <a:pt x="1230" y="103"/>
                    <a:pt x="1230" y="103"/>
                    <a:pt x="1230" y="103"/>
                  </a:cubicBezTo>
                  <a:cubicBezTo>
                    <a:pt x="1231" y="103"/>
                    <a:pt x="1232" y="103"/>
                    <a:pt x="1232" y="103"/>
                  </a:cubicBezTo>
                  <a:cubicBezTo>
                    <a:pt x="1232" y="103"/>
                    <a:pt x="1232" y="103"/>
                    <a:pt x="1233" y="103"/>
                  </a:cubicBezTo>
                  <a:cubicBezTo>
                    <a:pt x="1234" y="103"/>
                    <a:pt x="1235" y="103"/>
                    <a:pt x="1236" y="103"/>
                  </a:cubicBezTo>
                  <a:cubicBezTo>
                    <a:pt x="1237" y="103"/>
                    <a:pt x="1238" y="103"/>
                    <a:pt x="1239" y="103"/>
                  </a:cubicBezTo>
                  <a:cubicBezTo>
                    <a:pt x="1241" y="103"/>
                    <a:pt x="1242" y="103"/>
                    <a:pt x="1244" y="103"/>
                  </a:cubicBezTo>
                  <a:cubicBezTo>
                    <a:pt x="1244" y="103"/>
                    <a:pt x="1244" y="103"/>
                    <a:pt x="1244" y="103"/>
                  </a:cubicBezTo>
                  <a:cubicBezTo>
                    <a:pt x="1245" y="103"/>
                    <a:pt x="1246" y="103"/>
                    <a:pt x="1246" y="103"/>
                  </a:cubicBezTo>
                  <a:cubicBezTo>
                    <a:pt x="1246" y="103"/>
                    <a:pt x="1247" y="103"/>
                    <a:pt x="1247" y="103"/>
                  </a:cubicBezTo>
                  <a:cubicBezTo>
                    <a:pt x="1247" y="102"/>
                    <a:pt x="1248" y="103"/>
                    <a:pt x="1248" y="102"/>
                  </a:cubicBezTo>
                  <a:cubicBezTo>
                    <a:pt x="1248" y="102"/>
                    <a:pt x="1248" y="102"/>
                    <a:pt x="1248" y="102"/>
                  </a:cubicBezTo>
                  <a:cubicBezTo>
                    <a:pt x="1248" y="102"/>
                    <a:pt x="1248" y="102"/>
                    <a:pt x="1248" y="102"/>
                  </a:cubicBezTo>
                  <a:cubicBezTo>
                    <a:pt x="1249" y="102"/>
                    <a:pt x="1249" y="102"/>
                    <a:pt x="1250" y="102"/>
                  </a:cubicBezTo>
                  <a:cubicBezTo>
                    <a:pt x="1250" y="102"/>
                    <a:pt x="1250" y="102"/>
                    <a:pt x="1250" y="102"/>
                  </a:cubicBezTo>
                  <a:cubicBezTo>
                    <a:pt x="1250" y="102"/>
                    <a:pt x="1250" y="102"/>
                    <a:pt x="1250" y="102"/>
                  </a:cubicBezTo>
                  <a:cubicBezTo>
                    <a:pt x="1250" y="102"/>
                    <a:pt x="1251" y="102"/>
                    <a:pt x="1251" y="102"/>
                  </a:cubicBezTo>
                  <a:cubicBezTo>
                    <a:pt x="1251" y="101"/>
                    <a:pt x="1251" y="101"/>
                    <a:pt x="1251" y="101"/>
                  </a:cubicBezTo>
                  <a:cubicBezTo>
                    <a:pt x="1251" y="101"/>
                    <a:pt x="1251" y="101"/>
                    <a:pt x="1251" y="101"/>
                  </a:cubicBezTo>
                  <a:cubicBezTo>
                    <a:pt x="1252" y="101"/>
                    <a:pt x="1252" y="101"/>
                    <a:pt x="1252" y="101"/>
                  </a:cubicBezTo>
                  <a:cubicBezTo>
                    <a:pt x="1252" y="101"/>
                    <a:pt x="1252" y="101"/>
                    <a:pt x="1252" y="101"/>
                  </a:cubicBezTo>
                  <a:cubicBezTo>
                    <a:pt x="1252" y="101"/>
                    <a:pt x="1252" y="101"/>
                    <a:pt x="1252" y="101"/>
                  </a:cubicBezTo>
                  <a:cubicBezTo>
                    <a:pt x="1253" y="101"/>
                    <a:pt x="1253" y="101"/>
                    <a:pt x="1253" y="101"/>
                  </a:cubicBezTo>
                  <a:cubicBezTo>
                    <a:pt x="1253" y="101"/>
                    <a:pt x="1253" y="101"/>
                    <a:pt x="1253" y="101"/>
                  </a:cubicBezTo>
                  <a:cubicBezTo>
                    <a:pt x="1253" y="101"/>
                    <a:pt x="1253" y="101"/>
                    <a:pt x="1253" y="101"/>
                  </a:cubicBezTo>
                  <a:cubicBezTo>
                    <a:pt x="1254" y="101"/>
                    <a:pt x="1254" y="101"/>
                    <a:pt x="1254" y="100"/>
                  </a:cubicBezTo>
                  <a:cubicBezTo>
                    <a:pt x="1254" y="100"/>
                    <a:pt x="1254" y="100"/>
                    <a:pt x="1254" y="100"/>
                  </a:cubicBezTo>
                  <a:cubicBezTo>
                    <a:pt x="1254" y="100"/>
                    <a:pt x="1255" y="100"/>
                    <a:pt x="1255" y="100"/>
                  </a:cubicBezTo>
                  <a:cubicBezTo>
                    <a:pt x="1255" y="100"/>
                    <a:pt x="1255" y="100"/>
                    <a:pt x="1255" y="100"/>
                  </a:cubicBezTo>
                  <a:cubicBezTo>
                    <a:pt x="1255" y="100"/>
                    <a:pt x="1256" y="100"/>
                    <a:pt x="1256" y="100"/>
                  </a:cubicBezTo>
                  <a:cubicBezTo>
                    <a:pt x="1256" y="100"/>
                    <a:pt x="1256" y="100"/>
                    <a:pt x="1256" y="100"/>
                  </a:cubicBezTo>
                  <a:cubicBezTo>
                    <a:pt x="1256" y="100"/>
                    <a:pt x="1256" y="100"/>
                    <a:pt x="1257" y="99"/>
                  </a:cubicBezTo>
                  <a:cubicBezTo>
                    <a:pt x="1257" y="99"/>
                    <a:pt x="1257" y="99"/>
                    <a:pt x="1257" y="99"/>
                  </a:cubicBezTo>
                  <a:cubicBezTo>
                    <a:pt x="1257" y="99"/>
                    <a:pt x="1257" y="99"/>
                    <a:pt x="1257" y="99"/>
                  </a:cubicBezTo>
                  <a:cubicBezTo>
                    <a:pt x="1257" y="99"/>
                    <a:pt x="1257" y="99"/>
                    <a:pt x="1257" y="99"/>
                  </a:cubicBezTo>
                  <a:cubicBezTo>
                    <a:pt x="1257" y="99"/>
                    <a:pt x="1258" y="99"/>
                    <a:pt x="1258" y="99"/>
                  </a:cubicBezTo>
                  <a:cubicBezTo>
                    <a:pt x="1258" y="99"/>
                    <a:pt x="1258" y="99"/>
                    <a:pt x="1258" y="99"/>
                  </a:cubicBezTo>
                  <a:cubicBezTo>
                    <a:pt x="1258" y="99"/>
                    <a:pt x="1259" y="99"/>
                    <a:pt x="1259" y="98"/>
                  </a:cubicBezTo>
                  <a:cubicBezTo>
                    <a:pt x="1259" y="98"/>
                    <a:pt x="1259" y="98"/>
                    <a:pt x="1259" y="98"/>
                  </a:cubicBezTo>
                  <a:cubicBezTo>
                    <a:pt x="1259" y="98"/>
                    <a:pt x="1259" y="98"/>
                    <a:pt x="1259" y="98"/>
                  </a:cubicBezTo>
                  <a:cubicBezTo>
                    <a:pt x="1259" y="98"/>
                    <a:pt x="1259" y="98"/>
                    <a:pt x="1259" y="98"/>
                  </a:cubicBezTo>
                  <a:cubicBezTo>
                    <a:pt x="1259" y="98"/>
                    <a:pt x="1260" y="98"/>
                    <a:pt x="1260" y="98"/>
                  </a:cubicBezTo>
                  <a:cubicBezTo>
                    <a:pt x="1260" y="98"/>
                    <a:pt x="1260" y="98"/>
                    <a:pt x="1260" y="98"/>
                  </a:cubicBezTo>
                  <a:cubicBezTo>
                    <a:pt x="1260" y="98"/>
                    <a:pt x="1260" y="97"/>
                    <a:pt x="1260" y="97"/>
                  </a:cubicBezTo>
                  <a:cubicBezTo>
                    <a:pt x="1260" y="97"/>
                    <a:pt x="1260" y="97"/>
                    <a:pt x="1260" y="97"/>
                  </a:cubicBezTo>
                  <a:cubicBezTo>
                    <a:pt x="1260" y="97"/>
                    <a:pt x="1261" y="97"/>
                    <a:pt x="1261" y="97"/>
                  </a:cubicBezTo>
                  <a:cubicBezTo>
                    <a:pt x="1261" y="97"/>
                    <a:pt x="1261" y="97"/>
                    <a:pt x="1261" y="97"/>
                  </a:cubicBezTo>
                  <a:cubicBezTo>
                    <a:pt x="1261" y="94"/>
                    <a:pt x="1261" y="91"/>
                    <a:pt x="1261" y="87"/>
                  </a:cubicBezTo>
                  <a:cubicBezTo>
                    <a:pt x="1261" y="86"/>
                    <a:pt x="1260" y="87"/>
                    <a:pt x="1260" y="87"/>
                  </a:cubicBezTo>
                  <a:cubicBezTo>
                    <a:pt x="1260" y="87"/>
                    <a:pt x="1260" y="87"/>
                    <a:pt x="1260" y="87"/>
                  </a:cubicBezTo>
                  <a:cubicBezTo>
                    <a:pt x="1260" y="87"/>
                    <a:pt x="1260" y="87"/>
                    <a:pt x="1259" y="88"/>
                  </a:cubicBezTo>
                  <a:cubicBezTo>
                    <a:pt x="1259" y="88"/>
                    <a:pt x="1259" y="88"/>
                    <a:pt x="1259" y="88"/>
                  </a:cubicBezTo>
                  <a:cubicBezTo>
                    <a:pt x="1259" y="88"/>
                    <a:pt x="1259" y="88"/>
                    <a:pt x="1259" y="88"/>
                  </a:cubicBezTo>
                  <a:cubicBezTo>
                    <a:pt x="1259" y="88"/>
                    <a:pt x="1259" y="88"/>
                    <a:pt x="1259" y="88"/>
                  </a:cubicBezTo>
                  <a:cubicBezTo>
                    <a:pt x="1259" y="88"/>
                    <a:pt x="1258" y="88"/>
                    <a:pt x="1258" y="88"/>
                  </a:cubicBezTo>
                  <a:cubicBezTo>
                    <a:pt x="1258" y="88"/>
                    <a:pt x="1258" y="88"/>
                    <a:pt x="1258" y="88"/>
                  </a:cubicBezTo>
                  <a:cubicBezTo>
                    <a:pt x="1258" y="88"/>
                    <a:pt x="1258" y="88"/>
                    <a:pt x="1258" y="89"/>
                  </a:cubicBezTo>
                  <a:cubicBezTo>
                    <a:pt x="1258" y="89"/>
                    <a:pt x="1258" y="89"/>
                    <a:pt x="1258" y="89"/>
                  </a:cubicBezTo>
                  <a:cubicBezTo>
                    <a:pt x="1258" y="89"/>
                    <a:pt x="1257" y="89"/>
                    <a:pt x="1257" y="89"/>
                  </a:cubicBezTo>
                  <a:cubicBezTo>
                    <a:pt x="1257" y="89"/>
                    <a:pt x="1257" y="89"/>
                    <a:pt x="1257" y="89"/>
                  </a:cubicBezTo>
                  <a:cubicBezTo>
                    <a:pt x="1257" y="89"/>
                    <a:pt x="1257" y="89"/>
                    <a:pt x="1257" y="89"/>
                  </a:cubicBezTo>
                  <a:cubicBezTo>
                    <a:pt x="1257" y="89"/>
                    <a:pt x="1257" y="89"/>
                    <a:pt x="1257" y="89"/>
                  </a:cubicBezTo>
                  <a:cubicBezTo>
                    <a:pt x="1256" y="90"/>
                    <a:pt x="1256" y="89"/>
                    <a:pt x="1256" y="90"/>
                  </a:cubicBezTo>
                  <a:cubicBezTo>
                    <a:pt x="1256" y="90"/>
                    <a:pt x="1256" y="90"/>
                    <a:pt x="1256" y="90"/>
                  </a:cubicBezTo>
                  <a:cubicBezTo>
                    <a:pt x="1256" y="90"/>
                    <a:pt x="1255" y="90"/>
                    <a:pt x="1255" y="90"/>
                  </a:cubicBezTo>
                  <a:cubicBezTo>
                    <a:pt x="1255" y="90"/>
                    <a:pt x="1255" y="90"/>
                    <a:pt x="1255" y="90"/>
                  </a:cubicBezTo>
                  <a:cubicBezTo>
                    <a:pt x="1255" y="90"/>
                    <a:pt x="1255" y="90"/>
                    <a:pt x="1255" y="90"/>
                  </a:cubicBezTo>
                  <a:cubicBezTo>
                    <a:pt x="1255" y="90"/>
                    <a:pt x="1255" y="90"/>
                    <a:pt x="1255" y="90"/>
                  </a:cubicBezTo>
                  <a:cubicBezTo>
                    <a:pt x="1255" y="90"/>
                    <a:pt x="1255" y="90"/>
                    <a:pt x="1255" y="90"/>
                  </a:cubicBezTo>
                  <a:cubicBezTo>
                    <a:pt x="1254" y="91"/>
                    <a:pt x="1254" y="90"/>
                    <a:pt x="1254" y="91"/>
                  </a:cubicBezTo>
                  <a:cubicBezTo>
                    <a:pt x="1254" y="91"/>
                    <a:pt x="1254" y="91"/>
                    <a:pt x="1254" y="91"/>
                  </a:cubicBezTo>
                  <a:cubicBezTo>
                    <a:pt x="1254" y="91"/>
                    <a:pt x="1253" y="91"/>
                    <a:pt x="1253" y="91"/>
                  </a:cubicBezTo>
                  <a:cubicBezTo>
                    <a:pt x="1253" y="91"/>
                    <a:pt x="1253" y="91"/>
                    <a:pt x="1253" y="91"/>
                  </a:cubicBezTo>
                  <a:cubicBezTo>
                    <a:pt x="1253" y="91"/>
                    <a:pt x="1253" y="91"/>
                    <a:pt x="1252" y="91"/>
                  </a:cubicBezTo>
                  <a:cubicBezTo>
                    <a:pt x="1252" y="91"/>
                    <a:pt x="1252" y="91"/>
                    <a:pt x="1252" y="91"/>
                  </a:cubicBezTo>
                  <a:cubicBezTo>
                    <a:pt x="1252" y="92"/>
                    <a:pt x="1252" y="91"/>
                    <a:pt x="1251" y="92"/>
                  </a:cubicBezTo>
                  <a:cubicBezTo>
                    <a:pt x="1251" y="92"/>
                    <a:pt x="1251" y="92"/>
                    <a:pt x="1251" y="92"/>
                  </a:cubicBezTo>
                  <a:cubicBezTo>
                    <a:pt x="1251" y="92"/>
                    <a:pt x="1251" y="92"/>
                    <a:pt x="1251" y="92"/>
                  </a:cubicBezTo>
                  <a:cubicBezTo>
                    <a:pt x="1251" y="92"/>
                    <a:pt x="1251" y="92"/>
                    <a:pt x="1250" y="92"/>
                  </a:cubicBezTo>
                  <a:cubicBezTo>
                    <a:pt x="1250" y="92"/>
                    <a:pt x="1250" y="92"/>
                    <a:pt x="1250" y="92"/>
                  </a:cubicBezTo>
                  <a:cubicBezTo>
                    <a:pt x="1250" y="93"/>
                    <a:pt x="1249" y="93"/>
                    <a:pt x="1249" y="92"/>
                  </a:cubicBezTo>
                  <a:cubicBezTo>
                    <a:pt x="1249" y="93"/>
                    <a:pt x="1249" y="93"/>
                    <a:pt x="1248" y="93"/>
                  </a:cubicBezTo>
                  <a:cubicBezTo>
                    <a:pt x="1248" y="93"/>
                    <a:pt x="1248" y="93"/>
                    <a:pt x="1248" y="93"/>
                  </a:cubicBezTo>
                  <a:cubicBezTo>
                    <a:pt x="1248" y="93"/>
                    <a:pt x="1247" y="93"/>
                    <a:pt x="1247" y="93"/>
                  </a:cubicBezTo>
                  <a:cubicBezTo>
                    <a:pt x="1247" y="93"/>
                    <a:pt x="1247" y="93"/>
                    <a:pt x="1246" y="93"/>
                  </a:cubicBezTo>
                  <a:cubicBezTo>
                    <a:pt x="1246" y="93"/>
                    <a:pt x="1245" y="93"/>
                    <a:pt x="1245" y="93"/>
                  </a:cubicBezTo>
                  <a:cubicBezTo>
                    <a:pt x="1245" y="94"/>
                    <a:pt x="1244" y="94"/>
                    <a:pt x="1244" y="94"/>
                  </a:cubicBezTo>
                  <a:cubicBezTo>
                    <a:pt x="1242" y="94"/>
                    <a:pt x="1239" y="94"/>
                    <a:pt x="1236" y="94"/>
                  </a:cubicBezTo>
                  <a:cubicBezTo>
                    <a:pt x="1236" y="94"/>
                    <a:pt x="1236" y="94"/>
                    <a:pt x="1236" y="93"/>
                  </a:cubicBezTo>
                  <a:cubicBezTo>
                    <a:pt x="1235" y="93"/>
                    <a:pt x="1235" y="93"/>
                    <a:pt x="1234" y="93"/>
                  </a:cubicBezTo>
                  <a:cubicBezTo>
                    <a:pt x="1234" y="93"/>
                    <a:pt x="1234" y="93"/>
                    <a:pt x="1234" y="93"/>
                  </a:cubicBezTo>
                  <a:cubicBezTo>
                    <a:pt x="1234" y="93"/>
                    <a:pt x="1233" y="93"/>
                    <a:pt x="1233" y="93"/>
                  </a:cubicBezTo>
                  <a:cubicBezTo>
                    <a:pt x="1233" y="93"/>
                    <a:pt x="1233" y="93"/>
                    <a:pt x="1233" y="93"/>
                  </a:cubicBezTo>
                  <a:cubicBezTo>
                    <a:pt x="1232" y="93"/>
                    <a:pt x="1232" y="93"/>
                    <a:pt x="1232" y="93"/>
                  </a:cubicBezTo>
                  <a:cubicBezTo>
                    <a:pt x="1232" y="93"/>
                    <a:pt x="1232" y="93"/>
                    <a:pt x="1232" y="93"/>
                  </a:cubicBezTo>
                  <a:cubicBezTo>
                    <a:pt x="1232" y="92"/>
                    <a:pt x="1232" y="92"/>
                    <a:pt x="1232" y="92"/>
                  </a:cubicBezTo>
                  <a:cubicBezTo>
                    <a:pt x="1231" y="92"/>
                    <a:pt x="1231" y="92"/>
                    <a:pt x="1231" y="92"/>
                  </a:cubicBezTo>
                  <a:close/>
                  <a:moveTo>
                    <a:pt x="589" y="84"/>
                  </a:moveTo>
                  <a:cubicBezTo>
                    <a:pt x="589" y="84"/>
                    <a:pt x="589" y="84"/>
                    <a:pt x="589" y="84"/>
                  </a:cubicBezTo>
                  <a:cubicBezTo>
                    <a:pt x="589" y="84"/>
                    <a:pt x="589" y="83"/>
                    <a:pt x="589" y="83"/>
                  </a:cubicBezTo>
                  <a:cubicBezTo>
                    <a:pt x="589" y="83"/>
                    <a:pt x="589" y="83"/>
                    <a:pt x="589" y="82"/>
                  </a:cubicBezTo>
                  <a:cubicBezTo>
                    <a:pt x="589" y="82"/>
                    <a:pt x="589" y="81"/>
                    <a:pt x="589" y="80"/>
                  </a:cubicBezTo>
                  <a:cubicBezTo>
                    <a:pt x="589" y="79"/>
                    <a:pt x="589" y="77"/>
                    <a:pt x="589" y="76"/>
                  </a:cubicBezTo>
                  <a:cubicBezTo>
                    <a:pt x="589" y="75"/>
                    <a:pt x="589" y="74"/>
                    <a:pt x="589" y="73"/>
                  </a:cubicBezTo>
                  <a:cubicBezTo>
                    <a:pt x="589" y="73"/>
                    <a:pt x="589" y="73"/>
                    <a:pt x="589" y="73"/>
                  </a:cubicBezTo>
                  <a:cubicBezTo>
                    <a:pt x="589" y="73"/>
                    <a:pt x="589" y="73"/>
                    <a:pt x="589" y="73"/>
                  </a:cubicBezTo>
                  <a:cubicBezTo>
                    <a:pt x="589" y="73"/>
                    <a:pt x="589" y="72"/>
                    <a:pt x="589" y="72"/>
                  </a:cubicBezTo>
                  <a:cubicBezTo>
                    <a:pt x="589" y="72"/>
                    <a:pt x="588" y="72"/>
                    <a:pt x="589" y="72"/>
                  </a:cubicBezTo>
                  <a:cubicBezTo>
                    <a:pt x="588" y="71"/>
                    <a:pt x="589" y="71"/>
                    <a:pt x="588" y="71"/>
                  </a:cubicBezTo>
                  <a:cubicBezTo>
                    <a:pt x="588" y="71"/>
                    <a:pt x="588" y="71"/>
                    <a:pt x="588" y="71"/>
                  </a:cubicBezTo>
                  <a:cubicBezTo>
                    <a:pt x="588" y="70"/>
                    <a:pt x="588" y="70"/>
                    <a:pt x="588" y="70"/>
                  </a:cubicBezTo>
                  <a:cubicBezTo>
                    <a:pt x="588" y="70"/>
                    <a:pt x="588" y="70"/>
                    <a:pt x="588" y="70"/>
                  </a:cubicBezTo>
                  <a:cubicBezTo>
                    <a:pt x="588" y="69"/>
                    <a:pt x="588" y="69"/>
                    <a:pt x="588" y="69"/>
                  </a:cubicBezTo>
                  <a:cubicBezTo>
                    <a:pt x="588" y="69"/>
                    <a:pt x="588" y="69"/>
                    <a:pt x="588" y="69"/>
                  </a:cubicBezTo>
                  <a:cubicBezTo>
                    <a:pt x="587" y="69"/>
                    <a:pt x="587" y="68"/>
                    <a:pt x="587" y="68"/>
                  </a:cubicBezTo>
                  <a:cubicBezTo>
                    <a:pt x="587" y="68"/>
                    <a:pt x="587" y="68"/>
                    <a:pt x="587" y="68"/>
                  </a:cubicBezTo>
                  <a:cubicBezTo>
                    <a:pt x="587" y="68"/>
                    <a:pt x="587" y="68"/>
                    <a:pt x="587" y="68"/>
                  </a:cubicBezTo>
                  <a:cubicBezTo>
                    <a:pt x="587" y="68"/>
                    <a:pt x="587" y="68"/>
                    <a:pt x="587" y="67"/>
                  </a:cubicBezTo>
                  <a:cubicBezTo>
                    <a:pt x="587" y="67"/>
                    <a:pt x="587" y="67"/>
                    <a:pt x="587" y="67"/>
                  </a:cubicBezTo>
                  <a:cubicBezTo>
                    <a:pt x="587" y="67"/>
                    <a:pt x="587" y="67"/>
                    <a:pt x="587" y="67"/>
                  </a:cubicBezTo>
                  <a:cubicBezTo>
                    <a:pt x="587" y="67"/>
                    <a:pt x="587" y="67"/>
                    <a:pt x="587" y="67"/>
                  </a:cubicBezTo>
                  <a:cubicBezTo>
                    <a:pt x="587" y="67"/>
                    <a:pt x="587" y="67"/>
                    <a:pt x="587" y="67"/>
                  </a:cubicBezTo>
                  <a:cubicBezTo>
                    <a:pt x="586" y="67"/>
                    <a:pt x="586" y="66"/>
                    <a:pt x="586" y="66"/>
                  </a:cubicBezTo>
                  <a:cubicBezTo>
                    <a:pt x="586" y="66"/>
                    <a:pt x="586" y="66"/>
                    <a:pt x="586" y="66"/>
                  </a:cubicBezTo>
                  <a:cubicBezTo>
                    <a:pt x="586" y="66"/>
                    <a:pt x="586" y="65"/>
                    <a:pt x="586" y="65"/>
                  </a:cubicBezTo>
                  <a:cubicBezTo>
                    <a:pt x="586" y="65"/>
                    <a:pt x="586" y="65"/>
                    <a:pt x="586" y="65"/>
                  </a:cubicBezTo>
                  <a:cubicBezTo>
                    <a:pt x="586" y="65"/>
                    <a:pt x="586" y="65"/>
                    <a:pt x="585" y="65"/>
                  </a:cubicBezTo>
                  <a:cubicBezTo>
                    <a:pt x="585" y="65"/>
                    <a:pt x="585" y="65"/>
                    <a:pt x="585" y="65"/>
                  </a:cubicBezTo>
                  <a:cubicBezTo>
                    <a:pt x="585" y="65"/>
                    <a:pt x="585" y="64"/>
                    <a:pt x="585" y="64"/>
                  </a:cubicBezTo>
                  <a:cubicBezTo>
                    <a:pt x="585" y="64"/>
                    <a:pt x="585" y="64"/>
                    <a:pt x="585" y="64"/>
                  </a:cubicBezTo>
                  <a:cubicBezTo>
                    <a:pt x="585" y="64"/>
                    <a:pt x="585" y="64"/>
                    <a:pt x="584" y="64"/>
                  </a:cubicBezTo>
                  <a:cubicBezTo>
                    <a:pt x="584" y="64"/>
                    <a:pt x="584" y="64"/>
                    <a:pt x="584" y="64"/>
                  </a:cubicBezTo>
                  <a:cubicBezTo>
                    <a:pt x="584" y="63"/>
                    <a:pt x="584" y="63"/>
                    <a:pt x="584" y="63"/>
                  </a:cubicBezTo>
                  <a:cubicBezTo>
                    <a:pt x="584" y="63"/>
                    <a:pt x="584" y="63"/>
                    <a:pt x="584" y="63"/>
                  </a:cubicBezTo>
                  <a:cubicBezTo>
                    <a:pt x="584" y="63"/>
                    <a:pt x="584"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0"/>
                    <a:pt x="581" y="60"/>
                    <a:pt x="581" y="60"/>
                  </a:cubicBezTo>
                  <a:cubicBezTo>
                    <a:pt x="581" y="60"/>
                    <a:pt x="581" y="60"/>
                    <a:pt x="581" y="60"/>
                  </a:cubicBezTo>
                  <a:cubicBezTo>
                    <a:pt x="581" y="60"/>
                    <a:pt x="581" y="60"/>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79" y="59"/>
                    <a:pt x="579" y="58"/>
                    <a:pt x="579" y="58"/>
                  </a:cubicBezTo>
                  <a:cubicBezTo>
                    <a:pt x="579" y="58"/>
                    <a:pt x="579" y="58"/>
                    <a:pt x="579" y="58"/>
                  </a:cubicBezTo>
                  <a:cubicBezTo>
                    <a:pt x="579" y="58"/>
                    <a:pt x="578" y="58"/>
                    <a:pt x="578" y="58"/>
                  </a:cubicBezTo>
                  <a:cubicBezTo>
                    <a:pt x="578" y="58"/>
                    <a:pt x="578" y="58"/>
                    <a:pt x="578" y="58"/>
                  </a:cubicBezTo>
                  <a:cubicBezTo>
                    <a:pt x="578" y="58"/>
                    <a:pt x="578" y="57"/>
                    <a:pt x="578" y="57"/>
                  </a:cubicBezTo>
                  <a:cubicBezTo>
                    <a:pt x="578" y="57"/>
                    <a:pt x="578" y="57"/>
                    <a:pt x="578" y="57"/>
                  </a:cubicBezTo>
                  <a:cubicBezTo>
                    <a:pt x="578" y="57"/>
                    <a:pt x="578" y="57"/>
                    <a:pt x="577" y="57"/>
                  </a:cubicBezTo>
                  <a:cubicBezTo>
                    <a:pt x="577" y="57"/>
                    <a:pt x="577" y="57"/>
                    <a:pt x="577" y="57"/>
                  </a:cubicBezTo>
                  <a:cubicBezTo>
                    <a:pt x="577" y="57"/>
                    <a:pt x="577" y="57"/>
                    <a:pt x="577" y="57"/>
                  </a:cubicBezTo>
                  <a:cubicBezTo>
                    <a:pt x="577" y="57"/>
                    <a:pt x="577" y="57"/>
                    <a:pt x="577" y="57"/>
                  </a:cubicBezTo>
                  <a:cubicBezTo>
                    <a:pt x="577" y="56"/>
                    <a:pt x="577" y="56"/>
                    <a:pt x="576" y="56"/>
                  </a:cubicBezTo>
                  <a:cubicBezTo>
                    <a:pt x="576" y="56"/>
                    <a:pt x="576" y="56"/>
                    <a:pt x="576" y="56"/>
                  </a:cubicBezTo>
                  <a:cubicBezTo>
                    <a:pt x="576" y="56"/>
                    <a:pt x="576" y="56"/>
                    <a:pt x="575" y="56"/>
                  </a:cubicBezTo>
                  <a:cubicBezTo>
                    <a:pt x="575" y="56"/>
                    <a:pt x="575" y="56"/>
                    <a:pt x="575" y="56"/>
                  </a:cubicBezTo>
                  <a:cubicBezTo>
                    <a:pt x="575" y="55"/>
                    <a:pt x="575" y="55"/>
                    <a:pt x="575" y="55"/>
                  </a:cubicBezTo>
                  <a:cubicBezTo>
                    <a:pt x="575" y="55"/>
                    <a:pt x="575" y="55"/>
                    <a:pt x="575" y="55"/>
                  </a:cubicBezTo>
                  <a:cubicBezTo>
                    <a:pt x="575" y="55"/>
                    <a:pt x="574" y="55"/>
                    <a:pt x="574" y="55"/>
                  </a:cubicBezTo>
                  <a:cubicBezTo>
                    <a:pt x="574" y="55"/>
                    <a:pt x="574" y="55"/>
                    <a:pt x="574" y="55"/>
                  </a:cubicBezTo>
                  <a:cubicBezTo>
                    <a:pt x="574" y="55"/>
                    <a:pt x="574" y="55"/>
                    <a:pt x="574" y="55"/>
                  </a:cubicBezTo>
                  <a:cubicBezTo>
                    <a:pt x="574" y="55"/>
                    <a:pt x="574" y="55"/>
                    <a:pt x="574" y="55"/>
                  </a:cubicBezTo>
                  <a:cubicBezTo>
                    <a:pt x="574" y="54"/>
                    <a:pt x="573" y="54"/>
                    <a:pt x="573" y="54"/>
                  </a:cubicBezTo>
                  <a:cubicBezTo>
                    <a:pt x="573" y="54"/>
                    <a:pt x="573" y="54"/>
                    <a:pt x="573" y="54"/>
                  </a:cubicBezTo>
                  <a:cubicBezTo>
                    <a:pt x="573" y="54"/>
                    <a:pt x="573" y="54"/>
                    <a:pt x="573" y="54"/>
                  </a:cubicBezTo>
                  <a:cubicBezTo>
                    <a:pt x="573" y="54"/>
                    <a:pt x="573" y="54"/>
                    <a:pt x="573" y="54"/>
                  </a:cubicBezTo>
                  <a:cubicBezTo>
                    <a:pt x="573" y="54"/>
                    <a:pt x="572" y="54"/>
                    <a:pt x="572" y="53"/>
                  </a:cubicBezTo>
                  <a:cubicBezTo>
                    <a:pt x="572" y="54"/>
                    <a:pt x="572" y="54"/>
                    <a:pt x="572" y="54"/>
                  </a:cubicBezTo>
                  <a:cubicBezTo>
                    <a:pt x="572" y="53"/>
                    <a:pt x="572" y="53"/>
                    <a:pt x="572" y="53"/>
                  </a:cubicBezTo>
                  <a:cubicBezTo>
                    <a:pt x="572" y="53"/>
                    <a:pt x="572" y="53"/>
                    <a:pt x="572" y="53"/>
                  </a:cubicBezTo>
                  <a:cubicBezTo>
                    <a:pt x="571" y="53"/>
                    <a:pt x="571" y="53"/>
                    <a:pt x="571" y="53"/>
                  </a:cubicBezTo>
                  <a:cubicBezTo>
                    <a:pt x="571" y="53"/>
                    <a:pt x="571" y="53"/>
                    <a:pt x="571" y="53"/>
                  </a:cubicBezTo>
                  <a:cubicBezTo>
                    <a:pt x="571" y="53"/>
                    <a:pt x="571" y="53"/>
                    <a:pt x="570" y="52"/>
                  </a:cubicBezTo>
                  <a:cubicBezTo>
                    <a:pt x="570" y="52"/>
                    <a:pt x="570" y="52"/>
                    <a:pt x="570" y="52"/>
                  </a:cubicBezTo>
                  <a:cubicBezTo>
                    <a:pt x="570" y="52"/>
                    <a:pt x="570" y="52"/>
                    <a:pt x="570" y="52"/>
                  </a:cubicBezTo>
                  <a:cubicBezTo>
                    <a:pt x="570" y="52"/>
                    <a:pt x="570" y="52"/>
                    <a:pt x="570" y="52"/>
                  </a:cubicBezTo>
                  <a:cubicBezTo>
                    <a:pt x="570" y="52"/>
                    <a:pt x="570" y="52"/>
                    <a:pt x="570" y="52"/>
                  </a:cubicBezTo>
                  <a:cubicBezTo>
                    <a:pt x="570" y="52"/>
                    <a:pt x="570" y="52"/>
                    <a:pt x="569" y="52"/>
                  </a:cubicBezTo>
                  <a:cubicBezTo>
                    <a:pt x="569" y="52"/>
                    <a:pt x="569" y="52"/>
                    <a:pt x="569" y="52"/>
                  </a:cubicBezTo>
                  <a:cubicBezTo>
                    <a:pt x="569" y="52"/>
                    <a:pt x="569" y="52"/>
                    <a:pt x="569" y="51"/>
                  </a:cubicBezTo>
                  <a:cubicBezTo>
                    <a:pt x="569" y="51"/>
                    <a:pt x="569" y="51"/>
                    <a:pt x="569" y="51"/>
                  </a:cubicBezTo>
                  <a:cubicBezTo>
                    <a:pt x="569" y="51"/>
                    <a:pt x="568" y="51"/>
                    <a:pt x="568" y="51"/>
                  </a:cubicBezTo>
                  <a:cubicBezTo>
                    <a:pt x="568" y="51"/>
                    <a:pt x="568" y="51"/>
                    <a:pt x="568" y="51"/>
                  </a:cubicBezTo>
                  <a:cubicBezTo>
                    <a:pt x="568" y="51"/>
                    <a:pt x="568" y="51"/>
                    <a:pt x="568" y="51"/>
                  </a:cubicBezTo>
                  <a:cubicBezTo>
                    <a:pt x="568" y="51"/>
                    <a:pt x="568" y="51"/>
                    <a:pt x="568" y="51"/>
                  </a:cubicBezTo>
                  <a:cubicBezTo>
                    <a:pt x="568" y="50"/>
                    <a:pt x="567" y="51"/>
                    <a:pt x="567" y="50"/>
                  </a:cubicBezTo>
                  <a:cubicBezTo>
                    <a:pt x="567" y="50"/>
                    <a:pt x="567" y="50"/>
                    <a:pt x="567" y="50"/>
                  </a:cubicBezTo>
                  <a:cubicBezTo>
                    <a:pt x="567" y="50"/>
                    <a:pt x="566" y="50"/>
                    <a:pt x="566" y="50"/>
                  </a:cubicBezTo>
                  <a:cubicBezTo>
                    <a:pt x="566" y="50"/>
                    <a:pt x="566" y="50"/>
                    <a:pt x="566" y="50"/>
                  </a:cubicBezTo>
                  <a:cubicBezTo>
                    <a:pt x="566" y="50"/>
                    <a:pt x="566" y="50"/>
                    <a:pt x="566" y="50"/>
                  </a:cubicBezTo>
                  <a:cubicBezTo>
                    <a:pt x="566" y="50"/>
                    <a:pt x="566" y="50"/>
                    <a:pt x="566" y="50"/>
                  </a:cubicBezTo>
                  <a:cubicBezTo>
                    <a:pt x="565" y="50"/>
                    <a:pt x="565" y="49"/>
                    <a:pt x="565" y="49"/>
                  </a:cubicBezTo>
                  <a:cubicBezTo>
                    <a:pt x="565" y="49"/>
                    <a:pt x="565" y="49"/>
                    <a:pt x="565" y="49"/>
                  </a:cubicBezTo>
                  <a:cubicBezTo>
                    <a:pt x="565" y="49"/>
                    <a:pt x="565" y="49"/>
                    <a:pt x="565" y="49"/>
                  </a:cubicBezTo>
                  <a:cubicBezTo>
                    <a:pt x="565" y="49"/>
                    <a:pt x="565" y="49"/>
                    <a:pt x="565" y="49"/>
                  </a:cubicBezTo>
                  <a:cubicBezTo>
                    <a:pt x="565" y="49"/>
                    <a:pt x="565" y="49"/>
                    <a:pt x="565" y="49"/>
                  </a:cubicBezTo>
                  <a:cubicBezTo>
                    <a:pt x="564" y="49"/>
                    <a:pt x="564" y="49"/>
                    <a:pt x="564" y="49"/>
                  </a:cubicBezTo>
                  <a:cubicBezTo>
                    <a:pt x="564" y="49"/>
                    <a:pt x="564" y="49"/>
                    <a:pt x="564" y="49"/>
                  </a:cubicBezTo>
                  <a:cubicBezTo>
                    <a:pt x="564" y="48"/>
                    <a:pt x="563" y="48"/>
                    <a:pt x="563" y="48"/>
                  </a:cubicBezTo>
                  <a:cubicBezTo>
                    <a:pt x="563" y="48"/>
                    <a:pt x="563" y="48"/>
                    <a:pt x="563" y="48"/>
                  </a:cubicBezTo>
                  <a:cubicBezTo>
                    <a:pt x="563" y="48"/>
                    <a:pt x="563" y="48"/>
                    <a:pt x="563" y="48"/>
                  </a:cubicBezTo>
                  <a:cubicBezTo>
                    <a:pt x="563" y="48"/>
                    <a:pt x="563" y="48"/>
                    <a:pt x="563" y="48"/>
                  </a:cubicBezTo>
                  <a:cubicBezTo>
                    <a:pt x="563" y="48"/>
                    <a:pt x="562" y="48"/>
                    <a:pt x="562" y="48"/>
                  </a:cubicBezTo>
                  <a:cubicBezTo>
                    <a:pt x="562" y="48"/>
                    <a:pt x="562" y="48"/>
                    <a:pt x="562" y="48"/>
                  </a:cubicBezTo>
                  <a:cubicBezTo>
                    <a:pt x="562" y="47"/>
                    <a:pt x="562" y="47"/>
                    <a:pt x="561" y="47"/>
                  </a:cubicBezTo>
                  <a:cubicBezTo>
                    <a:pt x="561" y="47"/>
                    <a:pt x="561" y="47"/>
                    <a:pt x="561" y="47"/>
                  </a:cubicBezTo>
                  <a:cubicBezTo>
                    <a:pt x="561" y="47"/>
                    <a:pt x="561" y="47"/>
                    <a:pt x="561" y="47"/>
                  </a:cubicBezTo>
                  <a:cubicBezTo>
                    <a:pt x="561" y="47"/>
                    <a:pt x="561" y="47"/>
                    <a:pt x="561" y="47"/>
                  </a:cubicBezTo>
                  <a:cubicBezTo>
                    <a:pt x="561" y="47"/>
                    <a:pt x="561" y="47"/>
                    <a:pt x="560" y="47"/>
                  </a:cubicBezTo>
                  <a:cubicBezTo>
                    <a:pt x="560" y="47"/>
                    <a:pt x="560" y="47"/>
                    <a:pt x="560" y="47"/>
                  </a:cubicBezTo>
                  <a:cubicBezTo>
                    <a:pt x="560" y="46"/>
                    <a:pt x="560" y="46"/>
                    <a:pt x="560" y="46"/>
                  </a:cubicBezTo>
                  <a:cubicBezTo>
                    <a:pt x="560" y="46"/>
                    <a:pt x="560" y="46"/>
                    <a:pt x="560" y="46"/>
                  </a:cubicBezTo>
                  <a:cubicBezTo>
                    <a:pt x="560" y="46"/>
                    <a:pt x="559" y="46"/>
                    <a:pt x="559" y="46"/>
                  </a:cubicBezTo>
                  <a:cubicBezTo>
                    <a:pt x="559" y="46"/>
                    <a:pt x="559" y="46"/>
                    <a:pt x="559" y="46"/>
                  </a:cubicBezTo>
                  <a:cubicBezTo>
                    <a:pt x="559" y="46"/>
                    <a:pt x="559" y="46"/>
                    <a:pt x="559" y="45"/>
                  </a:cubicBezTo>
                  <a:cubicBezTo>
                    <a:pt x="559" y="45"/>
                    <a:pt x="559" y="45"/>
                    <a:pt x="559" y="45"/>
                  </a:cubicBezTo>
                  <a:cubicBezTo>
                    <a:pt x="559" y="45"/>
                    <a:pt x="558" y="45"/>
                    <a:pt x="558" y="45"/>
                  </a:cubicBezTo>
                  <a:cubicBezTo>
                    <a:pt x="558" y="45"/>
                    <a:pt x="558" y="45"/>
                    <a:pt x="558" y="45"/>
                  </a:cubicBezTo>
                  <a:cubicBezTo>
                    <a:pt x="558" y="45"/>
                    <a:pt x="558" y="45"/>
                    <a:pt x="558" y="45"/>
                  </a:cubicBezTo>
                  <a:cubicBezTo>
                    <a:pt x="558" y="45"/>
                    <a:pt x="558" y="45"/>
                    <a:pt x="558" y="45"/>
                  </a:cubicBezTo>
                  <a:cubicBezTo>
                    <a:pt x="557" y="45"/>
                    <a:pt x="557" y="45"/>
                    <a:pt x="557" y="44"/>
                  </a:cubicBezTo>
                  <a:cubicBezTo>
                    <a:pt x="557" y="45"/>
                    <a:pt x="557" y="45"/>
                    <a:pt x="557" y="45"/>
                  </a:cubicBezTo>
                  <a:cubicBezTo>
                    <a:pt x="557" y="44"/>
                    <a:pt x="557" y="44"/>
                    <a:pt x="557" y="44"/>
                  </a:cubicBezTo>
                  <a:cubicBezTo>
                    <a:pt x="557" y="44"/>
                    <a:pt x="557" y="44"/>
                    <a:pt x="557" y="44"/>
                  </a:cubicBezTo>
                  <a:cubicBezTo>
                    <a:pt x="556" y="44"/>
                    <a:pt x="556" y="44"/>
                    <a:pt x="556" y="44"/>
                  </a:cubicBezTo>
                  <a:cubicBezTo>
                    <a:pt x="556" y="44"/>
                    <a:pt x="556" y="44"/>
                    <a:pt x="556" y="44"/>
                  </a:cubicBezTo>
                  <a:cubicBezTo>
                    <a:pt x="556" y="43"/>
                    <a:pt x="555" y="43"/>
                    <a:pt x="555" y="43"/>
                  </a:cubicBezTo>
                  <a:cubicBezTo>
                    <a:pt x="555" y="43"/>
                    <a:pt x="555" y="43"/>
                    <a:pt x="555" y="43"/>
                  </a:cubicBezTo>
                  <a:cubicBezTo>
                    <a:pt x="555" y="43"/>
                    <a:pt x="555" y="43"/>
                    <a:pt x="555" y="43"/>
                  </a:cubicBezTo>
                  <a:cubicBezTo>
                    <a:pt x="555" y="43"/>
                    <a:pt x="555" y="43"/>
                    <a:pt x="555" y="43"/>
                  </a:cubicBezTo>
                  <a:cubicBezTo>
                    <a:pt x="555" y="43"/>
                    <a:pt x="555" y="42"/>
                    <a:pt x="554" y="42"/>
                  </a:cubicBezTo>
                  <a:cubicBezTo>
                    <a:pt x="554" y="42"/>
                    <a:pt x="554" y="42"/>
                    <a:pt x="554" y="42"/>
                  </a:cubicBezTo>
                  <a:cubicBezTo>
                    <a:pt x="554" y="42"/>
                    <a:pt x="554" y="42"/>
                    <a:pt x="553" y="42"/>
                  </a:cubicBezTo>
                  <a:cubicBezTo>
                    <a:pt x="553" y="42"/>
                    <a:pt x="553" y="42"/>
                    <a:pt x="553" y="42"/>
                  </a:cubicBezTo>
                  <a:cubicBezTo>
                    <a:pt x="553" y="42"/>
                    <a:pt x="553" y="41"/>
                    <a:pt x="553" y="41"/>
                  </a:cubicBezTo>
                  <a:cubicBezTo>
                    <a:pt x="553" y="41"/>
                    <a:pt x="553" y="41"/>
                    <a:pt x="553" y="41"/>
                  </a:cubicBezTo>
                  <a:cubicBezTo>
                    <a:pt x="553" y="41"/>
                    <a:pt x="553" y="41"/>
                    <a:pt x="553" y="41"/>
                  </a:cubicBezTo>
                  <a:cubicBezTo>
                    <a:pt x="553" y="41"/>
                    <a:pt x="553" y="41"/>
                    <a:pt x="553" y="41"/>
                  </a:cubicBezTo>
                  <a:cubicBezTo>
                    <a:pt x="553" y="41"/>
                    <a:pt x="553" y="41"/>
                    <a:pt x="552" y="41"/>
                  </a:cubicBezTo>
                  <a:cubicBezTo>
                    <a:pt x="552" y="41"/>
                    <a:pt x="552" y="41"/>
                    <a:pt x="552" y="41"/>
                  </a:cubicBezTo>
                  <a:cubicBezTo>
                    <a:pt x="552" y="40"/>
                    <a:pt x="552" y="40"/>
                    <a:pt x="551" y="39"/>
                  </a:cubicBezTo>
                  <a:cubicBezTo>
                    <a:pt x="551" y="39"/>
                    <a:pt x="551" y="39"/>
                    <a:pt x="551" y="39"/>
                  </a:cubicBezTo>
                  <a:cubicBezTo>
                    <a:pt x="551" y="39"/>
                    <a:pt x="551" y="39"/>
                    <a:pt x="551" y="39"/>
                  </a:cubicBezTo>
                  <a:cubicBezTo>
                    <a:pt x="551" y="39"/>
                    <a:pt x="551" y="39"/>
                    <a:pt x="551" y="39"/>
                  </a:cubicBezTo>
                  <a:cubicBezTo>
                    <a:pt x="551" y="39"/>
                    <a:pt x="551" y="38"/>
                    <a:pt x="551" y="38"/>
                  </a:cubicBezTo>
                  <a:cubicBezTo>
                    <a:pt x="551" y="38"/>
                    <a:pt x="551" y="38"/>
                    <a:pt x="551" y="38"/>
                  </a:cubicBezTo>
                  <a:cubicBezTo>
                    <a:pt x="551" y="38"/>
                    <a:pt x="550" y="38"/>
                    <a:pt x="550" y="38"/>
                  </a:cubicBezTo>
                  <a:cubicBezTo>
                    <a:pt x="550" y="38"/>
                    <a:pt x="550" y="38"/>
                    <a:pt x="550" y="38"/>
                  </a:cubicBezTo>
                  <a:cubicBezTo>
                    <a:pt x="550" y="38"/>
                    <a:pt x="550" y="37"/>
                    <a:pt x="550" y="37"/>
                  </a:cubicBezTo>
                  <a:cubicBezTo>
                    <a:pt x="550" y="37"/>
                    <a:pt x="550" y="37"/>
                    <a:pt x="550" y="37"/>
                  </a:cubicBezTo>
                  <a:cubicBezTo>
                    <a:pt x="550" y="37"/>
                    <a:pt x="550" y="37"/>
                    <a:pt x="550" y="36"/>
                  </a:cubicBezTo>
                  <a:cubicBezTo>
                    <a:pt x="550" y="36"/>
                    <a:pt x="550" y="36"/>
                    <a:pt x="550" y="36"/>
                  </a:cubicBezTo>
                  <a:cubicBezTo>
                    <a:pt x="550" y="36"/>
                    <a:pt x="550" y="36"/>
                    <a:pt x="550" y="36"/>
                  </a:cubicBezTo>
                  <a:cubicBezTo>
                    <a:pt x="549" y="36"/>
                    <a:pt x="549" y="36"/>
                    <a:pt x="549" y="35"/>
                  </a:cubicBezTo>
                  <a:cubicBezTo>
                    <a:pt x="549" y="35"/>
                    <a:pt x="549" y="35"/>
                    <a:pt x="549" y="35"/>
                  </a:cubicBezTo>
                  <a:cubicBezTo>
                    <a:pt x="549" y="35"/>
                    <a:pt x="549" y="34"/>
                    <a:pt x="549" y="34"/>
                  </a:cubicBezTo>
                  <a:cubicBezTo>
                    <a:pt x="549" y="34"/>
                    <a:pt x="549" y="34"/>
                    <a:pt x="549" y="33"/>
                  </a:cubicBezTo>
                  <a:cubicBezTo>
                    <a:pt x="549" y="31"/>
                    <a:pt x="549" y="29"/>
                    <a:pt x="549" y="27"/>
                  </a:cubicBezTo>
                  <a:cubicBezTo>
                    <a:pt x="549" y="27"/>
                    <a:pt x="549" y="27"/>
                    <a:pt x="549" y="27"/>
                  </a:cubicBezTo>
                  <a:cubicBezTo>
                    <a:pt x="549" y="27"/>
                    <a:pt x="549" y="26"/>
                    <a:pt x="549" y="26"/>
                  </a:cubicBezTo>
                  <a:cubicBezTo>
                    <a:pt x="549" y="26"/>
                    <a:pt x="549" y="26"/>
                    <a:pt x="549" y="26"/>
                  </a:cubicBezTo>
                  <a:cubicBezTo>
                    <a:pt x="549" y="25"/>
                    <a:pt x="549" y="25"/>
                    <a:pt x="550" y="25"/>
                  </a:cubicBezTo>
                  <a:cubicBezTo>
                    <a:pt x="550" y="25"/>
                    <a:pt x="550" y="25"/>
                    <a:pt x="550" y="25"/>
                  </a:cubicBezTo>
                  <a:cubicBezTo>
                    <a:pt x="550" y="25"/>
                    <a:pt x="550" y="24"/>
                    <a:pt x="550" y="24"/>
                  </a:cubicBezTo>
                  <a:cubicBezTo>
                    <a:pt x="550" y="24"/>
                    <a:pt x="550" y="24"/>
                    <a:pt x="550" y="24"/>
                  </a:cubicBezTo>
                  <a:cubicBezTo>
                    <a:pt x="550" y="24"/>
                    <a:pt x="550" y="24"/>
                    <a:pt x="550" y="23"/>
                  </a:cubicBezTo>
                  <a:cubicBezTo>
                    <a:pt x="550" y="24"/>
                    <a:pt x="550" y="24"/>
                    <a:pt x="550" y="24"/>
                  </a:cubicBezTo>
                  <a:cubicBezTo>
                    <a:pt x="551" y="23"/>
                    <a:pt x="550" y="23"/>
                    <a:pt x="551" y="23"/>
                  </a:cubicBezTo>
                  <a:cubicBezTo>
                    <a:pt x="551" y="23"/>
                    <a:pt x="551" y="23"/>
                    <a:pt x="551" y="23"/>
                  </a:cubicBezTo>
                  <a:cubicBezTo>
                    <a:pt x="551" y="23"/>
                    <a:pt x="551" y="23"/>
                    <a:pt x="551" y="22"/>
                  </a:cubicBezTo>
                  <a:cubicBezTo>
                    <a:pt x="551" y="22"/>
                    <a:pt x="551" y="22"/>
                    <a:pt x="551" y="22"/>
                  </a:cubicBezTo>
                  <a:cubicBezTo>
                    <a:pt x="551" y="22"/>
                    <a:pt x="551" y="22"/>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3" y="21"/>
                    <a:pt x="553" y="21"/>
                    <a:pt x="553" y="20"/>
                  </a:cubicBezTo>
                  <a:cubicBezTo>
                    <a:pt x="553" y="20"/>
                    <a:pt x="553" y="20"/>
                    <a:pt x="553" y="20"/>
                  </a:cubicBezTo>
                  <a:cubicBezTo>
                    <a:pt x="553" y="20"/>
                    <a:pt x="554" y="20"/>
                    <a:pt x="554" y="20"/>
                  </a:cubicBezTo>
                  <a:cubicBezTo>
                    <a:pt x="554" y="20"/>
                    <a:pt x="554" y="20"/>
                    <a:pt x="554" y="20"/>
                  </a:cubicBezTo>
                  <a:cubicBezTo>
                    <a:pt x="554" y="20"/>
                    <a:pt x="554" y="19"/>
                    <a:pt x="554" y="19"/>
                  </a:cubicBezTo>
                  <a:cubicBezTo>
                    <a:pt x="554" y="19"/>
                    <a:pt x="554" y="19"/>
                    <a:pt x="554" y="19"/>
                  </a:cubicBezTo>
                  <a:cubicBezTo>
                    <a:pt x="554" y="19"/>
                    <a:pt x="554" y="19"/>
                    <a:pt x="554" y="19"/>
                  </a:cubicBezTo>
                  <a:cubicBezTo>
                    <a:pt x="555" y="19"/>
                    <a:pt x="555" y="19"/>
                    <a:pt x="555" y="19"/>
                  </a:cubicBezTo>
                  <a:cubicBezTo>
                    <a:pt x="555" y="19"/>
                    <a:pt x="555" y="19"/>
                    <a:pt x="555" y="19"/>
                  </a:cubicBezTo>
                  <a:cubicBezTo>
                    <a:pt x="555" y="19"/>
                    <a:pt x="555" y="19"/>
                    <a:pt x="555" y="19"/>
                  </a:cubicBezTo>
                  <a:cubicBezTo>
                    <a:pt x="555" y="18"/>
                    <a:pt x="556" y="19"/>
                    <a:pt x="556" y="18"/>
                  </a:cubicBezTo>
                  <a:cubicBezTo>
                    <a:pt x="556" y="18"/>
                    <a:pt x="556" y="18"/>
                    <a:pt x="556" y="18"/>
                  </a:cubicBezTo>
                  <a:cubicBezTo>
                    <a:pt x="556" y="18"/>
                    <a:pt x="556" y="18"/>
                    <a:pt x="557" y="18"/>
                  </a:cubicBezTo>
                  <a:cubicBezTo>
                    <a:pt x="556" y="18"/>
                    <a:pt x="556" y="18"/>
                    <a:pt x="556" y="18"/>
                  </a:cubicBezTo>
                  <a:cubicBezTo>
                    <a:pt x="557" y="18"/>
                    <a:pt x="557" y="18"/>
                    <a:pt x="557" y="18"/>
                  </a:cubicBezTo>
                  <a:cubicBezTo>
                    <a:pt x="557" y="18"/>
                    <a:pt x="557" y="18"/>
                    <a:pt x="557" y="18"/>
                  </a:cubicBezTo>
                  <a:cubicBezTo>
                    <a:pt x="557" y="17"/>
                    <a:pt x="558" y="17"/>
                    <a:pt x="558" y="17"/>
                  </a:cubicBezTo>
                  <a:cubicBezTo>
                    <a:pt x="558" y="17"/>
                    <a:pt x="558" y="17"/>
                    <a:pt x="558" y="17"/>
                  </a:cubicBezTo>
                  <a:cubicBezTo>
                    <a:pt x="558" y="17"/>
                    <a:pt x="559" y="17"/>
                    <a:pt x="559" y="17"/>
                  </a:cubicBezTo>
                  <a:cubicBezTo>
                    <a:pt x="559" y="17"/>
                    <a:pt x="559" y="17"/>
                    <a:pt x="559" y="17"/>
                  </a:cubicBezTo>
                  <a:cubicBezTo>
                    <a:pt x="559" y="17"/>
                    <a:pt x="560" y="17"/>
                    <a:pt x="560" y="17"/>
                  </a:cubicBezTo>
                  <a:cubicBezTo>
                    <a:pt x="560" y="17"/>
                    <a:pt x="560" y="17"/>
                    <a:pt x="560" y="17"/>
                  </a:cubicBezTo>
                  <a:cubicBezTo>
                    <a:pt x="560" y="17"/>
                    <a:pt x="560" y="17"/>
                    <a:pt x="560" y="17"/>
                  </a:cubicBezTo>
                  <a:cubicBezTo>
                    <a:pt x="561" y="16"/>
                    <a:pt x="561" y="17"/>
                    <a:pt x="562" y="16"/>
                  </a:cubicBezTo>
                  <a:cubicBezTo>
                    <a:pt x="562" y="16"/>
                    <a:pt x="562" y="16"/>
                    <a:pt x="562" y="16"/>
                  </a:cubicBezTo>
                  <a:cubicBezTo>
                    <a:pt x="562" y="16"/>
                    <a:pt x="562" y="16"/>
                    <a:pt x="562" y="16"/>
                  </a:cubicBezTo>
                  <a:cubicBezTo>
                    <a:pt x="563" y="16"/>
                    <a:pt x="564" y="16"/>
                    <a:pt x="565" y="16"/>
                  </a:cubicBezTo>
                  <a:cubicBezTo>
                    <a:pt x="566" y="16"/>
                    <a:pt x="567" y="16"/>
                    <a:pt x="568" y="16"/>
                  </a:cubicBezTo>
                  <a:cubicBezTo>
                    <a:pt x="569" y="16"/>
                    <a:pt x="570" y="16"/>
                    <a:pt x="571" y="16"/>
                  </a:cubicBezTo>
                  <a:cubicBezTo>
                    <a:pt x="571" y="16"/>
                    <a:pt x="572" y="16"/>
                    <a:pt x="572" y="16"/>
                  </a:cubicBezTo>
                  <a:cubicBezTo>
                    <a:pt x="572" y="17"/>
                    <a:pt x="573" y="16"/>
                    <a:pt x="573" y="17"/>
                  </a:cubicBezTo>
                  <a:cubicBezTo>
                    <a:pt x="574" y="16"/>
                    <a:pt x="574" y="16"/>
                    <a:pt x="574" y="16"/>
                  </a:cubicBezTo>
                  <a:cubicBezTo>
                    <a:pt x="574" y="17"/>
                    <a:pt x="574" y="17"/>
                    <a:pt x="574" y="17"/>
                  </a:cubicBezTo>
                  <a:cubicBezTo>
                    <a:pt x="574" y="17"/>
                    <a:pt x="575" y="17"/>
                    <a:pt x="575" y="17"/>
                  </a:cubicBezTo>
                  <a:cubicBezTo>
                    <a:pt x="575" y="17"/>
                    <a:pt x="575" y="17"/>
                    <a:pt x="575" y="17"/>
                  </a:cubicBezTo>
                  <a:cubicBezTo>
                    <a:pt x="575" y="17"/>
                    <a:pt x="575" y="17"/>
                    <a:pt x="575" y="17"/>
                  </a:cubicBezTo>
                  <a:cubicBezTo>
                    <a:pt x="576" y="17"/>
                    <a:pt x="576" y="17"/>
                    <a:pt x="576" y="17"/>
                  </a:cubicBezTo>
                  <a:cubicBezTo>
                    <a:pt x="577" y="17"/>
                    <a:pt x="577" y="17"/>
                    <a:pt x="577" y="17"/>
                  </a:cubicBezTo>
                  <a:cubicBezTo>
                    <a:pt x="577" y="17"/>
                    <a:pt x="577" y="17"/>
                    <a:pt x="577" y="17"/>
                  </a:cubicBezTo>
                  <a:cubicBezTo>
                    <a:pt x="577" y="17"/>
                    <a:pt x="577" y="17"/>
                    <a:pt x="578" y="18"/>
                  </a:cubicBezTo>
                  <a:cubicBezTo>
                    <a:pt x="578" y="18"/>
                    <a:pt x="578" y="18"/>
                    <a:pt x="578" y="18"/>
                  </a:cubicBezTo>
                  <a:cubicBezTo>
                    <a:pt x="578" y="18"/>
                    <a:pt x="578" y="18"/>
                    <a:pt x="578" y="18"/>
                  </a:cubicBezTo>
                  <a:cubicBezTo>
                    <a:pt x="578" y="18"/>
                    <a:pt x="578" y="18"/>
                    <a:pt x="579" y="18"/>
                  </a:cubicBezTo>
                  <a:cubicBezTo>
                    <a:pt x="579" y="18"/>
                    <a:pt x="579" y="18"/>
                    <a:pt x="579" y="18"/>
                  </a:cubicBezTo>
                  <a:cubicBezTo>
                    <a:pt x="579" y="18"/>
                    <a:pt x="579" y="18"/>
                    <a:pt x="580" y="18"/>
                  </a:cubicBezTo>
                  <a:cubicBezTo>
                    <a:pt x="580" y="18"/>
                    <a:pt x="580" y="18"/>
                    <a:pt x="580" y="18"/>
                  </a:cubicBezTo>
                  <a:cubicBezTo>
                    <a:pt x="580" y="19"/>
                    <a:pt x="580" y="18"/>
                    <a:pt x="580" y="19"/>
                  </a:cubicBezTo>
                  <a:cubicBezTo>
                    <a:pt x="580" y="19"/>
                    <a:pt x="580" y="19"/>
                    <a:pt x="580" y="19"/>
                  </a:cubicBezTo>
                  <a:cubicBezTo>
                    <a:pt x="580" y="19"/>
                    <a:pt x="581" y="19"/>
                    <a:pt x="581" y="19"/>
                  </a:cubicBezTo>
                  <a:cubicBezTo>
                    <a:pt x="581" y="19"/>
                    <a:pt x="581" y="19"/>
                    <a:pt x="581" y="19"/>
                  </a:cubicBezTo>
                  <a:cubicBezTo>
                    <a:pt x="581" y="19"/>
                    <a:pt x="581" y="19"/>
                    <a:pt x="582" y="19"/>
                  </a:cubicBezTo>
                  <a:cubicBezTo>
                    <a:pt x="582" y="19"/>
                    <a:pt x="582" y="19"/>
                    <a:pt x="582" y="19"/>
                  </a:cubicBezTo>
                  <a:cubicBezTo>
                    <a:pt x="582" y="20"/>
                    <a:pt x="582" y="19"/>
                    <a:pt x="582" y="20"/>
                  </a:cubicBezTo>
                  <a:cubicBezTo>
                    <a:pt x="582" y="20"/>
                    <a:pt x="582" y="20"/>
                    <a:pt x="582" y="20"/>
                  </a:cubicBezTo>
                  <a:cubicBezTo>
                    <a:pt x="582" y="20"/>
                    <a:pt x="583" y="20"/>
                    <a:pt x="583" y="20"/>
                  </a:cubicBezTo>
                  <a:cubicBezTo>
                    <a:pt x="583" y="20"/>
                    <a:pt x="583" y="20"/>
                    <a:pt x="583" y="20"/>
                  </a:cubicBezTo>
                  <a:cubicBezTo>
                    <a:pt x="583" y="20"/>
                    <a:pt x="583" y="20"/>
                    <a:pt x="583" y="20"/>
                  </a:cubicBezTo>
                  <a:cubicBezTo>
                    <a:pt x="583" y="20"/>
                    <a:pt x="583" y="20"/>
                    <a:pt x="583" y="20"/>
                  </a:cubicBezTo>
                  <a:cubicBezTo>
                    <a:pt x="584" y="21"/>
                    <a:pt x="584" y="21"/>
                    <a:pt x="584" y="21"/>
                  </a:cubicBezTo>
                  <a:cubicBezTo>
                    <a:pt x="584" y="21"/>
                    <a:pt x="584" y="21"/>
                    <a:pt x="584" y="21"/>
                  </a:cubicBezTo>
                  <a:cubicBezTo>
                    <a:pt x="584" y="21"/>
                    <a:pt x="584" y="21"/>
                    <a:pt x="584" y="21"/>
                  </a:cubicBezTo>
                  <a:cubicBezTo>
                    <a:pt x="584" y="21"/>
                    <a:pt x="584" y="21"/>
                    <a:pt x="584" y="21"/>
                  </a:cubicBezTo>
                  <a:cubicBezTo>
                    <a:pt x="585" y="21"/>
                    <a:pt x="585" y="21"/>
                    <a:pt x="585" y="21"/>
                  </a:cubicBezTo>
                  <a:cubicBezTo>
                    <a:pt x="585" y="21"/>
                    <a:pt x="585" y="21"/>
                    <a:pt x="585" y="21"/>
                  </a:cubicBezTo>
                  <a:cubicBezTo>
                    <a:pt x="586" y="21"/>
                    <a:pt x="585" y="21"/>
                    <a:pt x="585" y="20"/>
                  </a:cubicBezTo>
                  <a:cubicBezTo>
                    <a:pt x="585" y="18"/>
                    <a:pt x="585" y="15"/>
                    <a:pt x="585" y="13"/>
                  </a:cubicBezTo>
                  <a:cubicBezTo>
                    <a:pt x="585" y="11"/>
                    <a:pt x="586" y="10"/>
                    <a:pt x="585" y="9"/>
                  </a:cubicBezTo>
                  <a:cubicBezTo>
                    <a:pt x="585" y="9"/>
                    <a:pt x="585" y="9"/>
                    <a:pt x="585" y="9"/>
                  </a:cubicBezTo>
                  <a:cubicBezTo>
                    <a:pt x="585" y="9"/>
                    <a:pt x="585" y="9"/>
                    <a:pt x="584" y="9"/>
                  </a:cubicBezTo>
                  <a:cubicBezTo>
                    <a:pt x="584" y="9"/>
                    <a:pt x="584" y="9"/>
                    <a:pt x="584" y="9"/>
                  </a:cubicBezTo>
                  <a:cubicBezTo>
                    <a:pt x="584" y="8"/>
                    <a:pt x="584" y="8"/>
                    <a:pt x="584" y="8"/>
                  </a:cubicBezTo>
                  <a:cubicBezTo>
                    <a:pt x="584" y="8"/>
                    <a:pt x="584" y="8"/>
                    <a:pt x="584" y="8"/>
                  </a:cubicBezTo>
                  <a:cubicBezTo>
                    <a:pt x="583" y="8"/>
                    <a:pt x="583" y="8"/>
                    <a:pt x="583" y="8"/>
                  </a:cubicBezTo>
                  <a:cubicBezTo>
                    <a:pt x="583" y="8"/>
                    <a:pt x="583" y="8"/>
                    <a:pt x="583" y="8"/>
                  </a:cubicBezTo>
                  <a:cubicBezTo>
                    <a:pt x="583" y="8"/>
                    <a:pt x="583" y="8"/>
                    <a:pt x="583" y="8"/>
                  </a:cubicBezTo>
                  <a:cubicBezTo>
                    <a:pt x="582" y="8"/>
                    <a:pt x="582" y="8"/>
                    <a:pt x="582" y="8"/>
                  </a:cubicBezTo>
                  <a:cubicBezTo>
                    <a:pt x="582" y="8"/>
                    <a:pt x="582" y="8"/>
                    <a:pt x="582" y="8"/>
                  </a:cubicBezTo>
                  <a:cubicBezTo>
                    <a:pt x="582" y="8"/>
                    <a:pt x="582" y="8"/>
                    <a:pt x="582" y="8"/>
                  </a:cubicBezTo>
                  <a:cubicBezTo>
                    <a:pt x="581" y="7"/>
                    <a:pt x="581" y="7"/>
                    <a:pt x="581" y="7"/>
                  </a:cubicBezTo>
                  <a:cubicBezTo>
                    <a:pt x="581" y="7"/>
                    <a:pt x="581" y="7"/>
                    <a:pt x="581" y="7"/>
                  </a:cubicBezTo>
                  <a:cubicBezTo>
                    <a:pt x="580" y="7"/>
                    <a:pt x="580" y="7"/>
                    <a:pt x="579" y="7"/>
                  </a:cubicBezTo>
                  <a:cubicBezTo>
                    <a:pt x="579" y="7"/>
                    <a:pt x="579" y="7"/>
                    <a:pt x="579" y="7"/>
                  </a:cubicBezTo>
                  <a:cubicBezTo>
                    <a:pt x="578" y="7"/>
                    <a:pt x="578" y="7"/>
                    <a:pt x="577" y="7"/>
                  </a:cubicBezTo>
                  <a:cubicBezTo>
                    <a:pt x="577" y="7"/>
                    <a:pt x="577" y="7"/>
                    <a:pt x="577" y="6"/>
                  </a:cubicBezTo>
                  <a:cubicBezTo>
                    <a:pt x="577" y="6"/>
                    <a:pt x="576" y="6"/>
                    <a:pt x="575" y="6"/>
                  </a:cubicBezTo>
                  <a:cubicBezTo>
                    <a:pt x="575" y="6"/>
                    <a:pt x="575" y="6"/>
                    <a:pt x="575" y="6"/>
                  </a:cubicBezTo>
                  <a:cubicBezTo>
                    <a:pt x="573" y="6"/>
                    <a:pt x="572" y="6"/>
                    <a:pt x="571" y="6"/>
                  </a:cubicBezTo>
                  <a:cubicBezTo>
                    <a:pt x="570" y="6"/>
                    <a:pt x="569" y="6"/>
                    <a:pt x="568" y="6"/>
                  </a:cubicBezTo>
                  <a:cubicBezTo>
                    <a:pt x="567" y="6"/>
                    <a:pt x="567" y="6"/>
                    <a:pt x="566" y="6"/>
                  </a:cubicBezTo>
                  <a:cubicBezTo>
                    <a:pt x="565" y="6"/>
                    <a:pt x="564" y="6"/>
                    <a:pt x="564" y="6"/>
                  </a:cubicBezTo>
                  <a:cubicBezTo>
                    <a:pt x="563" y="6"/>
                    <a:pt x="562" y="6"/>
                    <a:pt x="561" y="6"/>
                  </a:cubicBezTo>
                  <a:cubicBezTo>
                    <a:pt x="561" y="6"/>
                    <a:pt x="561" y="6"/>
                    <a:pt x="560" y="6"/>
                  </a:cubicBezTo>
                  <a:cubicBezTo>
                    <a:pt x="560" y="7"/>
                    <a:pt x="559" y="6"/>
                    <a:pt x="559" y="6"/>
                  </a:cubicBezTo>
                  <a:cubicBezTo>
                    <a:pt x="559" y="7"/>
                    <a:pt x="559" y="7"/>
                    <a:pt x="558" y="7"/>
                  </a:cubicBezTo>
                  <a:cubicBezTo>
                    <a:pt x="558" y="7"/>
                    <a:pt x="557" y="6"/>
                    <a:pt x="557" y="7"/>
                  </a:cubicBezTo>
                  <a:cubicBezTo>
                    <a:pt x="557" y="7"/>
                    <a:pt x="557" y="7"/>
                    <a:pt x="557" y="7"/>
                  </a:cubicBezTo>
                  <a:cubicBezTo>
                    <a:pt x="557" y="7"/>
                    <a:pt x="556" y="7"/>
                    <a:pt x="556" y="7"/>
                  </a:cubicBezTo>
                  <a:cubicBezTo>
                    <a:pt x="556" y="7"/>
                    <a:pt x="556" y="7"/>
                    <a:pt x="556" y="7"/>
                  </a:cubicBezTo>
                  <a:cubicBezTo>
                    <a:pt x="555" y="7"/>
                    <a:pt x="555" y="7"/>
                    <a:pt x="555" y="8"/>
                  </a:cubicBezTo>
                  <a:cubicBezTo>
                    <a:pt x="555" y="8"/>
                    <a:pt x="555" y="8"/>
                    <a:pt x="555" y="8"/>
                  </a:cubicBezTo>
                  <a:cubicBezTo>
                    <a:pt x="554" y="8"/>
                    <a:pt x="554" y="8"/>
                    <a:pt x="553" y="8"/>
                  </a:cubicBezTo>
                  <a:cubicBezTo>
                    <a:pt x="553" y="8"/>
                    <a:pt x="553" y="8"/>
                    <a:pt x="553" y="8"/>
                  </a:cubicBezTo>
                  <a:cubicBezTo>
                    <a:pt x="553" y="8"/>
                    <a:pt x="553" y="8"/>
                    <a:pt x="553" y="8"/>
                  </a:cubicBezTo>
                  <a:cubicBezTo>
                    <a:pt x="553" y="8"/>
                    <a:pt x="553" y="8"/>
                    <a:pt x="553" y="8"/>
                  </a:cubicBezTo>
                  <a:cubicBezTo>
                    <a:pt x="552" y="9"/>
                    <a:pt x="552" y="8"/>
                    <a:pt x="552" y="9"/>
                  </a:cubicBezTo>
                  <a:cubicBezTo>
                    <a:pt x="552" y="9"/>
                    <a:pt x="552" y="9"/>
                    <a:pt x="552" y="9"/>
                  </a:cubicBezTo>
                  <a:cubicBezTo>
                    <a:pt x="552" y="9"/>
                    <a:pt x="551" y="9"/>
                    <a:pt x="551" y="9"/>
                  </a:cubicBezTo>
                  <a:cubicBezTo>
                    <a:pt x="551" y="9"/>
                    <a:pt x="551" y="9"/>
                    <a:pt x="551" y="9"/>
                  </a:cubicBezTo>
                  <a:cubicBezTo>
                    <a:pt x="551" y="9"/>
                    <a:pt x="550" y="9"/>
                    <a:pt x="550" y="9"/>
                  </a:cubicBezTo>
                  <a:cubicBezTo>
                    <a:pt x="550" y="9"/>
                    <a:pt x="550" y="9"/>
                    <a:pt x="550" y="9"/>
                  </a:cubicBezTo>
                  <a:cubicBezTo>
                    <a:pt x="550" y="9"/>
                    <a:pt x="550" y="9"/>
                    <a:pt x="550" y="10"/>
                  </a:cubicBezTo>
                  <a:cubicBezTo>
                    <a:pt x="550" y="10"/>
                    <a:pt x="550" y="10"/>
                    <a:pt x="550" y="10"/>
                  </a:cubicBezTo>
                  <a:cubicBezTo>
                    <a:pt x="550" y="10"/>
                    <a:pt x="549" y="10"/>
                    <a:pt x="549" y="10"/>
                  </a:cubicBezTo>
                  <a:cubicBezTo>
                    <a:pt x="549" y="10"/>
                    <a:pt x="549" y="10"/>
                    <a:pt x="549" y="10"/>
                  </a:cubicBezTo>
                  <a:cubicBezTo>
                    <a:pt x="549" y="10"/>
                    <a:pt x="549" y="10"/>
                    <a:pt x="549" y="10"/>
                  </a:cubicBezTo>
                  <a:cubicBezTo>
                    <a:pt x="549" y="10"/>
                    <a:pt x="549" y="10"/>
                    <a:pt x="549" y="10"/>
                  </a:cubicBezTo>
                  <a:cubicBezTo>
                    <a:pt x="549" y="10"/>
                    <a:pt x="549" y="10"/>
                    <a:pt x="549" y="10"/>
                  </a:cubicBezTo>
                  <a:cubicBezTo>
                    <a:pt x="548" y="11"/>
                    <a:pt x="548" y="10"/>
                    <a:pt x="548" y="11"/>
                  </a:cubicBezTo>
                  <a:cubicBezTo>
                    <a:pt x="548" y="11"/>
                    <a:pt x="548" y="11"/>
                    <a:pt x="548" y="11"/>
                  </a:cubicBezTo>
                  <a:cubicBezTo>
                    <a:pt x="548" y="11"/>
                    <a:pt x="548" y="11"/>
                    <a:pt x="548" y="11"/>
                  </a:cubicBezTo>
                  <a:cubicBezTo>
                    <a:pt x="548" y="11"/>
                    <a:pt x="548" y="11"/>
                    <a:pt x="548" y="11"/>
                  </a:cubicBezTo>
                  <a:cubicBezTo>
                    <a:pt x="547" y="11"/>
                    <a:pt x="547" y="11"/>
                    <a:pt x="547" y="11"/>
                  </a:cubicBezTo>
                  <a:cubicBezTo>
                    <a:pt x="547" y="11"/>
                    <a:pt x="547" y="11"/>
                    <a:pt x="547" y="11"/>
                  </a:cubicBezTo>
                  <a:cubicBezTo>
                    <a:pt x="547" y="11"/>
                    <a:pt x="547" y="12"/>
                    <a:pt x="546" y="12"/>
                  </a:cubicBezTo>
                  <a:cubicBezTo>
                    <a:pt x="546" y="12"/>
                    <a:pt x="546" y="12"/>
                    <a:pt x="546" y="12"/>
                  </a:cubicBezTo>
                  <a:cubicBezTo>
                    <a:pt x="546" y="12"/>
                    <a:pt x="546" y="12"/>
                    <a:pt x="545" y="12"/>
                  </a:cubicBezTo>
                  <a:cubicBezTo>
                    <a:pt x="546" y="12"/>
                    <a:pt x="546" y="12"/>
                    <a:pt x="546" y="12"/>
                  </a:cubicBezTo>
                  <a:cubicBezTo>
                    <a:pt x="545" y="12"/>
                    <a:pt x="545" y="13"/>
                    <a:pt x="545" y="13"/>
                  </a:cubicBezTo>
                  <a:cubicBezTo>
                    <a:pt x="545" y="13"/>
                    <a:pt x="545" y="13"/>
                    <a:pt x="545" y="13"/>
                  </a:cubicBezTo>
                  <a:cubicBezTo>
                    <a:pt x="545" y="13"/>
                    <a:pt x="545" y="13"/>
                    <a:pt x="545" y="13"/>
                  </a:cubicBezTo>
                  <a:cubicBezTo>
                    <a:pt x="545" y="13"/>
                    <a:pt x="545" y="13"/>
                    <a:pt x="545" y="13"/>
                  </a:cubicBezTo>
                  <a:cubicBezTo>
                    <a:pt x="545" y="13"/>
                    <a:pt x="545" y="13"/>
                    <a:pt x="544" y="13"/>
                  </a:cubicBezTo>
                  <a:cubicBezTo>
                    <a:pt x="544" y="13"/>
                    <a:pt x="544" y="13"/>
                    <a:pt x="544" y="13"/>
                  </a:cubicBezTo>
                  <a:cubicBezTo>
                    <a:pt x="544" y="14"/>
                    <a:pt x="544" y="14"/>
                    <a:pt x="544" y="14"/>
                  </a:cubicBezTo>
                  <a:cubicBezTo>
                    <a:pt x="544" y="14"/>
                    <a:pt x="544" y="14"/>
                    <a:pt x="544" y="14"/>
                  </a:cubicBezTo>
                  <a:cubicBezTo>
                    <a:pt x="544" y="14"/>
                    <a:pt x="544" y="14"/>
                    <a:pt x="544" y="14"/>
                  </a:cubicBezTo>
                  <a:cubicBezTo>
                    <a:pt x="544" y="14"/>
                    <a:pt x="544" y="14"/>
                    <a:pt x="544" y="14"/>
                  </a:cubicBezTo>
                  <a:cubicBezTo>
                    <a:pt x="544" y="14"/>
                    <a:pt x="543" y="14"/>
                    <a:pt x="543" y="14"/>
                  </a:cubicBezTo>
                  <a:cubicBezTo>
                    <a:pt x="543" y="14"/>
                    <a:pt x="543" y="14"/>
                    <a:pt x="543" y="14"/>
                  </a:cubicBezTo>
                  <a:cubicBezTo>
                    <a:pt x="543" y="15"/>
                    <a:pt x="543" y="15"/>
                    <a:pt x="543" y="15"/>
                  </a:cubicBezTo>
                  <a:cubicBezTo>
                    <a:pt x="543" y="15"/>
                    <a:pt x="543" y="15"/>
                    <a:pt x="543" y="15"/>
                  </a:cubicBezTo>
                  <a:cubicBezTo>
                    <a:pt x="543" y="15"/>
                    <a:pt x="543" y="15"/>
                    <a:pt x="543" y="15"/>
                  </a:cubicBezTo>
                  <a:cubicBezTo>
                    <a:pt x="543" y="15"/>
                    <a:pt x="543" y="15"/>
                    <a:pt x="543" y="15"/>
                  </a:cubicBezTo>
                  <a:cubicBezTo>
                    <a:pt x="543" y="15"/>
                    <a:pt x="542" y="15"/>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1" y="16"/>
                    <a:pt x="541" y="17"/>
                    <a:pt x="541" y="17"/>
                  </a:cubicBezTo>
                  <a:cubicBezTo>
                    <a:pt x="541" y="17"/>
                    <a:pt x="541" y="17"/>
                    <a:pt x="541" y="17"/>
                  </a:cubicBezTo>
                  <a:cubicBezTo>
                    <a:pt x="541" y="17"/>
                    <a:pt x="541" y="17"/>
                    <a:pt x="541" y="17"/>
                  </a:cubicBezTo>
                  <a:cubicBezTo>
                    <a:pt x="541" y="17"/>
                    <a:pt x="541" y="17"/>
                    <a:pt x="541" y="17"/>
                  </a:cubicBezTo>
                  <a:cubicBezTo>
                    <a:pt x="541" y="17"/>
                    <a:pt x="541" y="18"/>
                    <a:pt x="541" y="18"/>
                  </a:cubicBezTo>
                  <a:cubicBezTo>
                    <a:pt x="541" y="18"/>
                    <a:pt x="541" y="18"/>
                    <a:pt x="541" y="18"/>
                  </a:cubicBezTo>
                  <a:cubicBezTo>
                    <a:pt x="540" y="18"/>
                    <a:pt x="540" y="18"/>
                    <a:pt x="540" y="18"/>
                  </a:cubicBezTo>
                  <a:cubicBezTo>
                    <a:pt x="540" y="18"/>
                    <a:pt x="540" y="18"/>
                    <a:pt x="540" y="18"/>
                  </a:cubicBezTo>
                  <a:cubicBezTo>
                    <a:pt x="540" y="18"/>
                    <a:pt x="540" y="19"/>
                    <a:pt x="540" y="19"/>
                  </a:cubicBezTo>
                  <a:cubicBezTo>
                    <a:pt x="540" y="19"/>
                    <a:pt x="540" y="19"/>
                    <a:pt x="540" y="19"/>
                  </a:cubicBezTo>
                  <a:cubicBezTo>
                    <a:pt x="540" y="19"/>
                    <a:pt x="540" y="19"/>
                    <a:pt x="540" y="19"/>
                  </a:cubicBezTo>
                  <a:cubicBezTo>
                    <a:pt x="540" y="19"/>
                    <a:pt x="540" y="19"/>
                    <a:pt x="540" y="19"/>
                  </a:cubicBezTo>
                  <a:cubicBezTo>
                    <a:pt x="539" y="20"/>
                    <a:pt x="539" y="20"/>
                    <a:pt x="539" y="20"/>
                  </a:cubicBezTo>
                  <a:cubicBezTo>
                    <a:pt x="539" y="20"/>
                    <a:pt x="539" y="20"/>
                    <a:pt x="539" y="20"/>
                  </a:cubicBezTo>
                  <a:cubicBezTo>
                    <a:pt x="539" y="20"/>
                    <a:pt x="539" y="21"/>
                    <a:pt x="539" y="21"/>
                  </a:cubicBezTo>
                  <a:cubicBezTo>
                    <a:pt x="539" y="21"/>
                    <a:pt x="539" y="21"/>
                    <a:pt x="539" y="21"/>
                  </a:cubicBezTo>
                  <a:cubicBezTo>
                    <a:pt x="539" y="21"/>
                    <a:pt x="539" y="21"/>
                    <a:pt x="539" y="21"/>
                  </a:cubicBezTo>
                  <a:cubicBezTo>
                    <a:pt x="539" y="21"/>
                    <a:pt x="539" y="22"/>
                    <a:pt x="538" y="22"/>
                  </a:cubicBezTo>
                  <a:cubicBezTo>
                    <a:pt x="538" y="22"/>
                    <a:pt x="538" y="22"/>
                    <a:pt x="538" y="22"/>
                  </a:cubicBezTo>
                  <a:cubicBezTo>
                    <a:pt x="538" y="22"/>
                    <a:pt x="538" y="22"/>
                    <a:pt x="538" y="23"/>
                  </a:cubicBezTo>
                  <a:cubicBezTo>
                    <a:pt x="538" y="23"/>
                    <a:pt x="538" y="23"/>
                    <a:pt x="538" y="23"/>
                  </a:cubicBezTo>
                  <a:cubicBezTo>
                    <a:pt x="538" y="23"/>
                    <a:pt x="538" y="23"/>
                    <a:pt x="538" y="23"/>
                  </a:cubicBezTo>
                  <a:cubicBezTo>
                    <a:pt x="538" y="23"/>
                    <a:pt x="538" y="23"/>
                    <a:pt x="538" y="24"/>
                  </a:cubicBezTo>
                  <a:cubicBezTo>
                    <a:pt x="538" y="24"/>
                    <a:pt x="538" y="24"/>
                    <a:pt x="538" y="24"/>
                  </a:cubicBezTo>
                  <a:cubicBezTo>
                    <a:pt x="538" y="24"/>
                    <a:pt x="538" y="24"/>
                    <a:pt x="538" y="24"/>
                  </a:cubicBezTo>
                  <a:cubicBezTo>
                    <a:pt x="537" y="24"/>
                    <a:pt x="538" y="25"/>
                    <a:pt x="537" y="25"/>
                  </a:cubicBezTo>
                  <a:cubicBezTo>
                    <a:pt x="538" y="25"/>
                    <a:pt x="538" y="25"/>
                    <a:pt x="537" y="25"/>
                  </a:cubicBezTo>
                  <a:cubicBezTo>
                    <a:pt x="537" y="26"/>
                    <a:pt x="537" y="26"/>
                    <a:pt x="537" y="27"/>
                  </a:cubicBezTo>
                  <a:cubicBezTo>
                    <a:pt x="537" y="28"/>
                    <a:pt x="537" y="29"/>
                    <a:pt x="537" y="30"/>
                  </a:cubicBezTo>
                  <a:cubicBezTo>
                    <a:pt x="537" y="32"/>
                    <a:pt x="537" y="35"/>
                    <a:pt x="538" y="37"/>
                  </a:cubicBezTo>
                  <a:cubicBezTo>
                    <a:pt x="539" y="42"/>
                    <a:pt x="541" y="46"/>
                    <a:pt x="545" y="49"/>
                  </a:cubicBezTo>
                  <a:cubicBezTo>
                    <a:pt x="548" y="52"/>
                    <a:pt x="552" y="55"/>
                    <a:pt x="556" y="57"/>
                  </a:cubicBezTo>
                  <a:cubicBezTo>
                    <a:pt x="559" y="58"/>
                    <a:pt x="561" y="60"/>
                    <a:pt x="563" y="61"/>
                  </a:cubicBezTo>
                  <a:cubicBezTo>
                    <a:pt x="567" y="63"/>
                    <a:pt x="570" y="65"/>
                    <a:pt x="573" y="68"/>
                  </a:cubicBezTo>
                  <a:cubicBezTo>
                    <a:pt x="576" y="71"/>
                    <a:pt x="578" y="75"/>
                    <a:pt x="578" y="79"/>
                  </a:cubicBezTo>
                  <a:cubicBezTo>
                    <a:pt x="578" y="86"/>
                    <a:pt x="574" y="90"/>
                    <a:pt x="568" y="92"/>
                  </a:cubicBezTo>
                  <a:cubicBezTo>
                    <a:pt x="566" y="93"/>
                    <a:pt x="563" y="93"/>
                    <a:pt x="561" y="93"/>
                  </a:cubicBezTo>
                  <a:cubicBezTo>
                    <a:pt x="553" y="93"/>
                    <a:pt x="545" y="91"/>
                    <a:pt x="538" y="86"/>
                  </a:cubicBezTo>
                  <a:cubicBezTo>
                    <a:pt x="538" y="85"/>
                    <a:pt x="537" y="85"/>
                    <a:pt x="537" y="85"/>
                  </a:cubicBezTo>
                  <a:cubicBezTo>
                    <a:pt x="537" y="89"/>
                    <a:pt x="537" y="93"/>
                    <a:pt x="537" y="97"/>
                  </a:cubicBezTo>
                  <a:cubicBezTo>
                    <a:pt x="537" y="98"/>
                    <a:pt x="537" y="98"/>
                    <a:pt x="538" y="98"/>
                  </a:cubicBezTo>
                  <a:cubicBezTo>
                    <a:pt x="539" y="99"/>
                    <a:pt x="541" y="100"/>
                    <a:pt x="543" y="100"/>
                  </a:cubicBezTo>
                  <a:cubicBezTo>
                    <a:pt x="546" y="102"/>
                    <a:pt x="550" y="102"/>
                    <a:pt x="553" y="103"/>
                  </a:cubicBezTo>
                  <a:cubicBezTo>
                    <a:pt x="555" y="103"/>
                    <a:pt x="556" y="103"/>
                    <a:pt x="557" y="103"/>
                  </a:cubicBezTo>
                  <a:cubicBezTo>
                    <a:pt x="558" y="103"/>
                    <a:pt x="559" y="103"/>
                    <a:pt x="560" y="103"/>
                  </a:cubicBezTo>
                  <a:cubicBezTo>
                    <a:pt x="561" y="103"/>
                    <a:pt x="562" y="103"/>
                    <a:pt x="564" y="103"/>
                  </a:cubicBezTo>
                  <a:cubicBezTo>
                    <a:pt x="564" y="103"/>
                    <a:pt x="564" y="103"/>
                    <a:pt x="564" y="103"/>
                  </a:cubicBezTo>
                  <a:cubicBezTo>
                    <a:pt x="565" y="103"/>
                    <a:pt x="566" y="103"/>
                    <a:pt x="566" y="103"/>
                  </a:cubicBezTo>
                  <a:cubicBezTo>
                    <a:pt x="566" y="102"/>
                    <a:pt x="567" y="102"/>
                    <a:pt x="567" y="103"/>
                  </a:cubicBezTo>
                  <a:cubicBezTo>
                    <a:pt x="567" y="102"/>
                    <a:pt x="568" y="103"/>
                    <a:pt x="568" y="102"/>
                  </a:cubicBezTo>
                  <a:cubicBezTo>
                    <a:pt x="568" y="102"/>
                    <a:pt x="568" y="102"/>
                    <a:pt x="568" y="102"/>
                  </a:cubicBezTo>
                  <a:cubicBezTo>
                    <a:pt x="569" y="102"/>
                    <a:pt x="569" y="102"/>
                    <a:pt x="569" y="102"/>
                  </a:cubicBezTo>
                  <a:cubicBezTo>
                    <a:pt x="569" y="102"/>
                    <a:pt x="569" y="102"/>
                    <a:pt x="570" y="102"/>
                  </a:cubicBezTo>
                  <a:cubicBezTo>
                    <a:pt x="570" y="102"/>
                    <a:pt x="570" y="102"/>
                    <a:pt x="570" y="102"/>
                  </a:cubicBezTo>
                  <a:cubicBezTo>
                    <a:pt x="570" y="102"/>
                    <a:pt x="570" y="102"/>
                    <a:pt x="570" y="102"/>
                  </a:cubicBezTo>
                  <a:cubicBezTo>
                    <a:pt x="570" y="102"/>
                    <a:pt x="571" y="102"/>
                    <a:pt x="571" y="101"/>
                  </a:cubicBezTo>
                  <a:cubicBezTo>
                    <a:pt x="571" y="101"/>
                    <a:pt x="571" y="101"/>
                    <a:pt x="571" y="101"/>
                  </a:cubicBezTo>
                  <a:cubicBezTo>
                    <a:pt x="571" y="101"/>
                    <a:pt x="572" y="101"/>
                    <a:pt x="572" y="101"/>
                  </a:cubicBezTo>
                  <a:cubicBezTo>
                    <a:pt x="572" y="101"/>
                    <a:pt x="572" y="101"/>
                    <a:pt x="572" y="101"/>
                  </a:cubicBezTo>
                  <a:cubicBezTo>
                    <a:pt x="572" y="101"/>
                    <a:pt x="573" y="101"/>
                    <a:pt x="573" y="101"/>
                  </a:cubicBezTo>
                  <a:cubicBezTo>
                    <a:pt x="573" y="101"/>
                    <a:pt x="573" y="101"/>
                    <a:pt x="573" y="101"/>
                  </a:cubicBezTo>
                  <a:cubicBezTo>
                    <a:pt x="573" y="101"/>
                    <a:pt x="574" y="101"/>
                    <a:pt x="574" y="100"/>
                  </a:cubicBezTo>
                  <a:cubicBezTo>
                    <a:pt x="574" y="100"/>
                    <a:pt x="574" y="100"/>
                    <a:pt x="574" y="100"/>
                  </a:cubicBezTo>
                  <a:cubicBezTo>
                    <a:pt x="574" y="100"/>
                    <a:pt x="574" y="100"/>
                    <a:pt x="574" y="100"/>
                  </a:cubicBezTo>
                  <a:cubicBezTo>
                    <a:pt x="574" y="100"/>
                    <a:pt x="575" y="100"/>
                    <a:pt x="575" y="100"/>
                  </a:cubicBezTo>
                  <a:cubicBezTo>
                    <a:pt x="575" y="100"/>
                    <a:pt x="575" y="100"/>
                    <a:pt x="575" y="100"/>
                  </a:cubicBezTo>
                  <a:cubicBezTo>
                    <a:pt x="575" y="100"/>
                    <a:pt x="576" y="100"/>
                    <a:pt x="576" y="100"/>
                  </a:cubicBezTo>
                  <a:cubicBezTo>
                    <a:pt x="576" y="100"/>
                    <a:pt x="576" y="100"/>
                    <a:pt x="576" y="100"/>
                  </a:cubicBezTo>
                  <a:cubicBezTo>
                    <a:pt x="576" y="100"/>
                    <a:pt x="576" y="100"/>
                    <a:pt x="576" y="99"/>
                  </a:cubicBezTo>
                  <a:cubicBezTo>
                    <a:pt x="576" y="99"/>
                    <a:pt x="576" y="99"/>
                    <a:pt x="576" y="99"/>
                  </a:cubicBezTo>
                  <a:cubicBezTo>
                    <a:pt x="577" y="99"/>
                    <a:pt x="577" y="99"/>
                    <a:pt x="577" y="99"/>
                  </a:cubicBezTo>
                  <a:cubicBezTo>
                    <a:pt x="577" y="99"/>
                    <a:pt x="577" y="99"/>
                    <a:pt x="577" y="99"/>
                  </a:cubicBezTo>
                  <a:cubicBezTo>
                    <a:pt x="577" y="99"/>
                    <a:pt x="578" y="99"/>
                    <a:pt x="578" y="99"/>
                  </a:cubicBezTo>
                  <a:cubicBezTo>
                    <a:pt x="578" y="99"/>
                    <a:pt x="578" y="99"/>
                    <a:pt x="578" y="99"/>
                  </a:cubicBezTo>
                  <a:cubicBezTo>
                    <a:pt x="578" y="99"/>
                    <a:pt x="578" y="98"/>
                    <a:pt x="578" y="98"/>
                  </a:cubicBezTo>
                  <a:cubicBezTo>
                    <a:pt x="578" y="98"/>
                    <a:pt x="578" y="98"/>
                    <a:pt x="578" y="98"/>
                  </a:cubicBezTo>
                  <a:cubicBezTo>
                    <a:pt x="578" y="98"/>
                    <a:pt x="579" y="98"/>
                    <a:pt x="579" y="98"/>
                  </a:cubicBezTo>
                  <a:cubicBezTo>
                    <a:pt x="579" y="98"/>
                    <a:pt x="579" y="98"/>
                    <a:pt x="579" y="98"/>
                  </a:cubicBezTo>
                  <a:cubicBezTo>
                    <a:pt x="579" y="98"/>
                    <a:pt x="579" y="98"/>
                    <a:pt x="579" y="98"/>
                  </a:cubicBezTo>
                  <a:cubicBezTo>
                    <a:pt x="579" y="98"/>
                    <a:pt x="579" y="98"/>
                    <a:pt x="579" y="98"/>
                  </a:cubicBezTo>
                  <a:cubicBezTo>
                    <a:pt x="579" y="97"/>
                    <a:pt x="580" y="98"/>
                    <a:pt x="580" y="97"/>
                  </a:cubicBezTo>
                  <a:cubicBezTo>
                    <a:pt x="580" y="97"/>
                    <a:pt x="580" y="97"/>
                    <a:pt x="580" y="97"/>
                  </a:cubicBezTo>
                  <a:cubicBezTo>
                    <a:pt x="580" y="97"/>
                    <a:pt x="580" y="97"/>
                    <a:pt x="580" y="97"/>
                  </a:cubicBezTo>
                  <a:cubicBezTo>
                    <a:pt x="580" y="97"/>
                    <a:pt x="580" y="97"/>
                    <a:pt x="580" y="97"/>
                  </a:cubicBezTo>
                  <a:cubicBezTo>
                    <a:pt x="580" y="97"/>
                    <a:pt x="580" y="97"/>
                    <a:pt x="581" y="97"/>
                  </a:cubicBezTo>
                  <a:cubicBezTo>
                    <a:pt x="581" y="97"/>
                    <a:pt x="581" y="97"/>
                    <a:pt x="581" y="97"/>
                  </a:cubicBezTo>
                  <a:cubicBezTo>
                    <a:pt x="581" y="96"/>
                    <a:pt x="581" y="97"/>
                    <a:pt x="581" y="96"/>
                  </a:cubicBezTo>
                  <a:cubicBezTo>
                    <a:pt x="581" y="96"/>
                    <a:pt x="581" y="96"/>
                    <a:pt x="581" y="96"/>
                  </a:cubicBezTo>
                  <a:cubicBezTo>
                    <a:pt x="581" y="96"/>
                    <a:pt x="582" y="96"/>
                    <a:pt x="582" y="96"/>
                  </a:cubicBezTo>
                  <a:cubicBezTo>
                    <a:pt x="582" y="96"/>
                    <a:pt x="582" y="96"/>
                    <a:pt x="582" y="96"/>
                  </a:cubicBezTo>
                  <a:cubicBezTo>
                    <a:pt x="582" y="96"/>
                    <a:pt x="582" y="96"/>
                    <a:pt x="582" y="96"/>
                  </a:cubicBezTo>
                  <a:cubicBezTo>
                    <a:pt x="582" y="96"/>
                    <a:pt x="582" y="96"/>
                    <a:pt x="582" y="96"/>
                  </a:cubicBezTo>
                  <a:cubicBezTo>
                    <a:pt x="582" y="95"/>
                    <a:pt x="582" y="95"/>
                    <a:pt x="582" y="95"/>
                  </a:cubicBezTo>
                  <a:cubicBezTo>
                    <a:pt x="582" y="95"/>
                    <a:pt x="582" y="95"/>
                    <a:pt x="582" y="95"/>
                  </a:cubicBezTo>
                  <a:cubicBezTo>
                    <a:pt x="582" y="95"/>
                    <a:pt x="583" y="95"/>
                    <a:pt x="583" y="95"/>
                  </a:cubicBezTo>
                  <a:cubicBezTo>
                    <a:pt x="583" y="95"/>
                    <a:pt x="583" y="95"/>
                    <a:pt x="583" y="95"/>
                  </a:cubicBezTo>
                  <a:cubicBezTo>
                    <a:pt x="583" y="95"/>
                    <a:pt x="583" y="95"/>
                    <a:pt x="583" y="95"/>
                  </a:cubicBezTo>
                  <a:cubicBezTo>
                    <a:pt x="583" y="95"/>
                    <a:pt x="583" y="95"/>
                    <a:pt x="583" y="95"/>
                  </a:cubicBezTo>
                  <a:cubicBezTo>
                    <a:pt x="583" y="94"/>
                    <a:pt x="583" y="94"/>
                    <a:pt x="583" y="94"/>
                  </a:cubicBezTo>
                  <a:cubicBezTo>
                    <a:pt x="583" y="94"/>
                    <a:pt x="583" y="94"/>
                    <a:pt x="583" y="94"/>
                  </a:cubicBezTo>
                  <a:cubicBezTo>
                    <a:pt x="583" y="94"/>
                    <a:pt x="584" y="94"/>
                    <a:pt x="584" y="94"/>
                  </a:cubicBezTo>
                  <a:cubicBezTo>
                    <a:pt x="584" y="94"/>
                    <a:pt x="584" y="94"/>
                    <a:pt x="584" y="94"/>
                  </a:cubicBezTo>
                  <a:cubicBezTo>
                    <a:pt x="584" y="94"/>
                    <a:pt x="584" y="94"/>
                    <a:pt x="584" y="93"/>
                  </a:cubicBezTo>
                  <a:cubicBezTo>
                    <a:pt x="584" y="93"/>
                    <a:pt x="584" y="93"/>
                    <a:pt x="584" y="93"/>
                  </a:cubicBezTo>
                  <a:cubicBezTo>
                    <a:pt x="584" y="93"/>
                    <a:pt x="584" y="93"/>
                    <a:pt x="584" y="93"/>
                  </a:cubicBezTo>
                  <a:cubicBezTo>
                    <a:pt x="584" y="93"/>
                    <a:pt x="584" y="93"/>
                    <a:pt x="584" y="93"/>
                  </a:cubicBezTo>
                  <a:cubicBezTo>
                    <a:pt x="585" y="93"/>
                    <a:pt x="585" y="93"/>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6" y="92"/>
                    <a:pt x="586" y="91"/>
                    <a:pt x="586" y="91"/>
                  </a:cubicBezTo>
                  <a:cubicBezTo>
                    <a:pt x="586" y="91"/>
                    <a:pt x="586" y="91"/>
                    <a:pt x="586" y="91"/>
                  </a:cubicBezTo>
                  <a:cubicBezTo>
                    <a:pt x="586" y="91"/>
                    <a:pt x="586" y="91"/>
                    <a:pt x="586" y="90"/>
                  </a:cubicBezTo>
                  <a:cubicBezTo>
                    <a:pt x="586" y="90"/>
                    <a:pt x="586" y="90"/>
                    <a:pt x="586" y="90"/>
                  </a:cubicBezTo>
                  <a:cubicBezTo>
                    <a:pt x="586" y="90"/>
                    <a:pt x="586" y="90"/>
                    <a:pt x="586" y="90"/>
                  </a:cubicBezTo>
                  <a:cubicBezTo>
                    <a:pt x="586" y="90"/>
                    <a:pt x="586" y="90"/>
                    <a:pt x="586" y="90"/>
                  </a:cubicBezTo>
                  <a:cubicBezTo>
                    <a:pt x="587" y="90"/>
                    <a:pt x="587" y="89"/>
                    <a:pt x="587" y="89"/>
                  </a:cubicBezTo>
                  <a:cubicBezTo>
                    <a:pt x="587" y="89"/>
                    <a:pt x="587" y="89"/>
                    <a:pt x="587" y="89"/>
                  </a:cubicBezTo>
                  <a:cubicBezTo>
                    <a:pt x="587" y="89"/>
                    <a:pt x="587" y="89"/>
                    <a:pt x="587" y="89"/>
                  </a:cubicBezTo>
                  <a:cubicBezTo>
                    <a:pt x="587" y="89"/>
                    <a:pt x="587" y="89"/>
                    <a:pt x="587" y="89"/>
                  </a:cubicBezTo>
                  <a:cubicBezTo>
                    <a:pt x="588" y="88"/>
                    <a:pt x="587" y="88"/>
                    <a:pt x="588" y="88"/>
                  </a:cubicBezTo>
                  <a:cubicBezTo>
                    <a:pt x="588" y="88"/>
                    <a:pt x="588" y="88"/>
                    <a:pt x="588" y="88"/>
                  </a:cubicBezTo>
                  <a:cubicBezTo>
                    <a:pt x="588" y="87"/>
                    <a:pt x="588" y="87"/>
                    <a:pt x="588" y="87"/>
                  </a:cubicBezTo>
                  <a:cubicBezTo>
                    <a:pt x="588" y="87"/>
                    <a:pt x="588" y="87"/>
                    <a:pt x="588" y="87"/>
                  </a:cubicBezTo>
                  <a:cubicBezTo>
                    <a:pt x="588" y="86"/>
                    <a:pt x="588" y="86"/>
                    <a:pt x="588" y="86"/>
                  </a:cubicBezTo>
                  <a:cubicBezTo>
                    <a:pt x="588" y="86"/>
                    <a:pt x="588" y="86"/>
                    <a:pt x="588" y="85"/>
                  </a:cubicBezTo>
                  <a:cubicBezTo>
                    <a:pt x="589" y="85"/>
                    <a:pt x="588" y="85"/>
                    <a:pt x="589" y="84"/>
                  </a:cubicBezTo>
                  <a:close/>
                  <a:moveTo>
                    <a:pt x="300" y="53"/>
                  </a:moveTo>
                  <a:cubicBezTo>
                    <a:pt x="297" y="43"/>
                    <a:pt x="290" y="37"/>
                    <a:pt x="280" y="34"/>
                  </a:cubicBezTo>
                  <a:cubicBezTo>
                    <a:pt x="274" y="32"/>
                    <a:pt x="268" y="32"/>
                    <a:pt x="262" y="33"/>
                  </a:cubicBezTo>
                  <a:cubicBezTo>
                    <a:pt x="251" y="35"/>
                    <a:pt x="243" y="42"/>
                    <a:pt x="239" y="52"/>
                  </a:cubicBezTo>
                  <a:cubicBezTo>
                    <a:pt x="235" y="62"/>
                    <a:pt x="235" y="72"/>
                    <a:pt x="238" y="82"/>
                  </a:cubicBezTo>
                  <a:cubicBezTo>
                    <a:pt x="241" y="91"/>
                    <a:pt x="248" y="98"/>
                    <a:pt x="257" y="101"/>
                  </a:cubicBezTo>
                  <a:cubicBezTo>
                    <a:pt x="263" y="103"/>
                    <a:pt x="269" y="104"/>
                    <a:pt x="275" y="103"/>
                  </a:cubicBezTo>
                  <a:cubicBezTo>
                    <a:pt x="286" y="101"/>
                    <a:pt x="294" y="95"/>
                    <a:pt x="299" y="86"/>
                  </a:cubicBezTo>
                  <a:cubicBezTo>
                    <a:pt x="301" y="80"/>
                    <a:pt x="302" y="74"/>
                    <a:pt x="302" y="67"/>
                  </a:cubicBezTo>
                  <a:cubicBezTo>
                    <a:pt x="302" y="63"/>
                    <a:pt x="302" y="58"/>
                    <a:pt x="300" y="53"/>
                  </a:cubicBezTo>
                  <a:close/>
                  <a:moveTo>
                    <a:pt x="422" y="54"/>
                  </a:moveTo>
                  <a:cubicBezTo>
                    <a:pt x="419" y="43"/>
                    <a:pt x="412" y="37"/>
                    <a:pt x="401" y="34"/>
                  </a:cubicBezTo>
                  <a:cubicBezTo>
                    <a:pt x="396" y="32"/>
                    <a:pt x="390" y="32"/>
                    <a:pt x="384" y="33"/>
                  </a:cubicBezTo>
                  <a:cubicBezTo>
                    <a:pt x="374" y="35"/>
                    <a:pt x="366" y="41"/>
                    <a:pt x="362" y="50"/>
                  </a:cubicBezTo>
                  <a:cubicBezTo>
                    <a:pt x="357" y="60"/>
                    <a:pt x="356" y="74"/>
                    <a:pt x="361" y="84"/>
                  </a:cubicBezTo>
                  <a:cubicBezTo>
                    <a:pt x="365" y="94"/>
                    <a:pt x="371" y="100"/>
                    <a:pt x="381" y="102"/>
                  </a:cubicBezTo>
                  <a:cubicBezTo>
                    <a:pt x="386" y="103"/>
                    <a:pt x="392" y="103"/>
                    <a:pt x="397" y="103"/>
                  </a:cubicBezTo>
                  <a:cubicBezTo>
                    <a:pt x="408" y="101"/>
                    <a:pt x="415" y="95"/>
                    <a:pt x="420" y="85"/>
                  </a:cubicBezTo>
                  <a:cubicBezTo>
                    <a:pt x="423" y="80"/>
                    <a:pt x="424" y="74"/>
                    <a:pt x="424" y="67"/>
                  </a:cubicBezTo>
                  <a:cubicBezTo>
                    <a:pt x="424" y="63"/>
                    <a:pt x="423" y="58"/>
                    <a:pt x="422" y="54"/>
                  </a:cubicBezTo>
                  <a:close/>
                  <a:moveTo>
                    <a:pt x="1580" y="22"/>
                  </a:moveTo>
                  <a:cubicBezTo>
                    <a:pt x="1580" y="22"/>
                    <a:pt x="1580" y="22"/>
                    <a:pt x="1580" y="22"/>
                  </a:cubicBezTo>
                  <a:cubicBezTo>
                    <a:pt x="1580" y="22"/>
                    <a:pt x="1580" y="21"/>
                    <a:pt x="1580" y="21"/>
                  </a:cubicBezTo>
                  <a:cubicBezTo>
                    <a:pt x="1580" y="21"/>
                    <a:pt x="1580" y="21"/>
                    <a:pt x="1580" y="21"/>
                  </a:cubicBezTo>
                  <a:cubicBezTo>
                    <a:pt x="1580" y="21"/>
                    <a:pt x="1580" y="20"/>
                    <a:pt x="1580" y="20"/>
                  </a:cubicBezTo>
                  <a:cubicBezTo>
                    <a:pt x="1580" y="20"/>
                    <a:pt x="1580" y="20"/>
                    <a:pt x="1580" y="20"/>
                  </a:cubicBezTo>
                  <a:cubicBezTo>
                    <a:pt x="1579" y="20"/>
                    <a:pt x="1579" y="20"/>
                    <a:pt x="1579" y="19"/>
                  </a:cubicBezTo>
                  <a:cubicBezTo>
                    <a:pt x="1579" y="19"/>
                    <a:pt x="1579" y="19"/>
                    <a:pt x="1579" y="19"/>
                  </a:cubicBezTo>
                  <a:cubicBezTo>
                    <a:pt x="1579" y="19"/>
                    <a:pt x="1579" y="19"/>
                    <a:pt x="1579" y="19"/>
                  </a:cubicBezTo>
                  <a:cubicBezTo>
                    <a:pt x="1579" y="19"/>
                    <a:pt x="1579" y="19"/>
                    <a:pt x="1579" y="19"/>
                  </a:cubicBezTo>
                  <a:cubicBezTo>
                    <a:pt x="1579" y="18"/>
                    <a:pt x="1579" y="18"/>
                    <a:pt x="1579" y="18"/>
                  </a:cubicBezTo>
                  <a:cubicBezTo>
                    <a:pt x="1579" y="18"/>
                    <a:pt x="1579" y="18"/>
                    <a:pt x="1579" y="18"/>
                  </a:cubicBezTo>
                  <a:cubicBezTo>
                    <a:pt x="1578" y="18"/>
                    <a:pt x="1578" y="17"/>
                    <a:pt x="1578" y="17"/>
                  </a:cubicBezTo>
                  <a:cubicBezTo>
                    <a:pt x="1578" y="17"/>
                    <a:pt x="1578" y="17"/>
                    <a:pt x="1578" y="17"/>
                  </a:cubicBezTo>
                  <a:cubicBezTo>
                    <a:pt x="1578" y="17"/>
                    <a:pt x="1578" y="17"/>
                    <a:pt x="1578" y="17"/>
                  </a:cubicBezTo>
                  <a:cubicBezTo>
                    <a:pt x="1578" y="17"/>
                    <a:pt x="1578" y="17"/>
                    <a:pt x="1578" y="17"/>
                  </a:cubicBezTo>
                  <a:cubicBezTo>
                    <a:pt x="1578" y="17"/>
                    <a:pt x="1578" y="16"/>
                    <a:pt x="1577" y="16"/>
                  </a:cubicBezTo>
                  <a:cubicBezTo>
                    <a:pt x="1577" y="16"/>
                    <a:pt x="1577" y="16"/>
                    <a:pt x="1577" y="16"/>
                  </a:cubicBezTo>
                  <a:cubicBezTo>
                    <a:pt x="1577" y="16"/>
                    <a:pt x="1577" y="16"/>
                    <a:pt x="1577" y="16"/>
                  </a:cubicBezTo>
                  <a:cubicBezTo>
                    <a:pt x="1577" y="16"/>
                    <a:pt x="1577" y="16"/>
                    <a:pt x="1577" y="16"/>
                  </a:cubicBezTo>
                  <a:cubicBezTo>
                    <a:pt x="1577" y="16"/>
                    <a:pt x="1577" y="15"/>
                    <a:pt x="1576" y="15"/>
                  </a:cubicBezTo>
                  <a:cubicBezTo>
                    <a:pt x="1576" y="15"/>
                    <a:pt x="1576" y="15"/>
                    <a:pt x="1576" y="15"/>
                  </a:cubicBezTo>
                  <a:cubicBezTo>
                    <a:pt x="1576" y="15"/>
                    <a:pt x="1576" y="15"/>
                    <a:pt x="1576" y="15"/>
                  </a:cubicBezTo>
                  <a:cubicBezTo>
                    <a:pt x="1576" y="15"/>
                    <a:pt x="1576" y="15"/>
                    <a:pt x="1576" y="15"/>
                  </a:cubicBezTo>
                  <a:cubicBezTo>
                    <a:pt x="1576" y="14"/>
                    <a:pt x="1576" y="14"/>
                    <a:pt x="1576" y="14"/>
                  </a:cubicBezTo>
                  <a:cubicBezTo>
                    <a:pt x="1576" y="14"/>
                    <a:pt x="1576" y="14"/>
                    <a:pt x="1576" y="14"/>
                  </a:cubicBezTo>
                  <a:cubicBezTo>
                    <a:pt x="1576" y="14"/>
                    <a:pt x="1576" y="14"/>
                    <a:pt x="1575" y="14"/>
                  </a:cubicBezTo>
                  <a:cubicBezTo>
                    <a:pt x="1575" y="14"/>
                    <a:pt x="1575" y="14"/>
                    <a:pt x="1575" y="14"/>
                  </a:cubicBezTo>
                  <a:cubicBezTo>
                    <a:pt x="1575" y="14"/>
                    <a:pt x="1575" y="14"/>
                    <a:pt x="1575" y="13"/>
                  </a:cubicBezTo>
                  <a:cubicBezTo>
                    <a:pt x="1575" y="13"/>
                    <a:pt x="1575" y="13"/>
                    <a:pt x="1575" y="13"/>
                  </a:cubicBezTo>
                  <a:cubicBezTo>
                    <a:pt x="1575" y="13"/>
                    <a:pt x="1575" y="13"/>
                    <a:pt x="1575" y="13"/>
                  </a:cubicBezTo>
                  <a:cubicBezTo>
                    <a:pt x="1575" y="13"/>
                    <a:pt x="1575" y="13"/>
                    <a:pt x="1575" y="13"/>
                  </a:cubicBezTo>
                  <a:cubicBezTo>
                    <a:pt x="1575" y="13"/>
                    <a:pt x="1575" y="13"/>
                    <a:pt x="1574" y="13"/>
                  </a:cubicBezTo>
                  <a:cubicBezTo>
                    <a:pt x="1574" y="13"/>
                    <a:pt x="1574" y="13"/>
                    <a:pt x="1574" y="13"/>
                  </a:cubicBezTo>
                  <a:cubicBezTo>
                    <a:pt x="1574" y="13"/>
                    <a:pt x="1574" y="13"/>
                    <a:pt x="1574" y="12"/>
                  </a:cubicBezTo>
                  <a:cubicBezTo>
                    <a:pt x="1574" y="12"/>
                    <a:pt x="1574" y="12"/>
                    <a:pt x="1574" y="12"/>
                  </a:cubicBezTo>
                  <a:cubicBezTo>
                    <a:pt x="1574" y="12"/>
                    <a:pt x="1574" y="12"/>
                    <a:pt x="1574" y="12"/>
                  </a:cubicBezTo>
                  <a:cubicBezTo>
                    <a:pt x="1574" y="12"/>
                    <a:pt x="1574" y="12"/>
                    <a:pt x="1574" y="12"/>
                  </a:cubicBezTo>
                  <a:cubicBezTo>
                    <a:pt x="1574" y="12"/>
                    <a:pt x="1573" y="12"/>
                    <a:pt x="1573" y="12"/>
                  </a:cubicBezTo>
                  <a:cubicBezTo>
                    <a:pt x="1573" y="12"/>
                    <a:pt x="1573" y="12"/>
                    <a:pt x="1573" y="12"/>
                  </a:cubicBezTo>
                  <a:cubicBezTo>
                    <a:pt x="1573" y="12"/>
                    <a:pt x="1573" y="11"/>
                    <a:pt x="1573" y="11"/>
                  </a:cubicBezTo>
                  <a:cubicBezTo>
                    <a:pt x="1573" y="11"/>
                    <a:pt x="1573" y="11"/>
                    <a:pt x="1573" y="11"/>
                  </a:cubicBezTo>
                  <a:cubicBezTo>
                    <a:pt x="1573" y="11"/>
                    <a:pt x="1572" y="11"/>
                    <a:pt x="1572" y="11"/>
                  </a:cubicBezTo>
                  <a:cubicBezTo>
                    <a:pt x="1572" y="11"/>
                    <a:pt x="1572" y="11"/>
                    <a:pt x="1572" y="11"/>
                  </a:cubicBezTo>
                  <a:cubicBezTo>
                    <a:pt x="1572" y="11"/>
                    <a:pt x="1572" y="11"/>
                    <a:pt x="1572" y="11"/>
                  </a:cubicBezTo>
                  <a:cubicBezTo>
                    <a:pt x="1572" y="11"/>
                    <a:pt x="1572" y="11"/>
                    <a:pt x="1572" y="11"/>
                  </a:cubicBezTo>
                  <a:cubicBezTo>
                    <a:pt x="1572" y="10"/>
                    <a:pt x="1571" y="10"/>
                    <a:pt x="1571" y="10"/>
                  </a:cubicBezTo>
                  <a:cubicBezTo>
                    <a:pt x="1571" y="10"/>
                    <a:pt x="1571" y="10"/>
                    <a:pt x="1571" y="10"/>
                  </a:cubicBezTo>
                  <a:cubicBezTo>
                    <a:pt x="1571" y="10"/>
                    <a:pt x="1570" y="10"/>
                    <a:pt x="1570" y="10"/>
                  </a:cubicBezTo>
                  <a:cubicBezTo>
                    <a:pt x="1570" y="10"/>
                    <a:pt x="1570" y="10"/>
                    <a:pt x="1570" y="10"/>
                  </a:cubicBezTo>
                  <a:cubicBezTo>
                    <a:pt x="1570" y="9"/>
                    <a:pt x="1570" y="9"/>
                    <a:pt x="1570" y="9"/>
                  </a:cubicBezTo>
                  <a:cubicBezTo>
                    <a:pt x="1570" y="9"/>
                    <a:pt x="1570" y="9"/>
                    <a:pt x="1570" y="9"/>
                  </a:cubicBezTo>
                  <a:cubicBezTo>
                    <a:pt x="1570" y="9"/>
                    <a:pt x="1569" y="9"/>
                    <a:pt x="1569" y="9"/>
                  </a:cubicBezTo>
                  <a:cubicBezTo>
                    <a:pt x="1569" y="9"/>
                    <a:pt x="1569" y="9"/>
                    <a:pt x="1569" y="9"/>
                  </a:cubicBezTo>
                  <a:cubicBezTo>
                    <a:pt x="1569" y="9"/>
                    <a:pt x="1569" y="9"/>
                    <a:pt x="1568" y="9"/>
                  </a:cubicBezTo>
                  <a:cubicBezTo>
                    <a:pt x="1568" y="9"/>
                    <a:pt x="1568" y="9"/>
                    <a:pt x="1568" y="9"/>
                  </a:cubicBezTo>
                  <a:cubicBezTo>
                    <a:pt x="1568" y="8"/>
                    <a:pt x="1568" y="8"/>
                    <a:pt x="1568" y="8"/>
                  </a:cubicBezTo>
                  <a:cubicBezTo>
                    <a:pt x="1568" y="8"/>
                    <a:pt x="1568" y="8"/>
                    <a:pt x="1568" y="8"/>
                  </a:cubicBezTo>
                  <a:cubicBezTo>
                    <a:pt x="1568" y="8"/>
                    <a:pt x="1567" y="8"/>
                    <a:pt x="1567" y="8"/>
                  </a:cubicBezTo>
                  <a:cubicBezTo>
                    <a:pt x="1567" y="8"/>
                    <a:pt x="1567" y="8"/>
                    <a:pt x="1567" y="8"/>
                  </a:cubicBezTo>
                  <a:cubicBezTo>
                    <a:pt x="1567" y="8"/>
                    <a:pt x="1566" y="8"/>
                    <a:pt x="1566" y="8"/>
                  </a:cubicBezTo>
                  <a:cubicBezTo>
                    <a:pt x="1566" y="8"/>
                    <a:pt x="1566" y="8"/>
                    <a:pt x="1566" y="7"/>
                  </a:cubicBezTo>
                  <a:cubicBezTo>
                    <a:pt x="1565" y="7"/>
                    <a:pt x="1565" y="7"/>
                    <a:pt x="1565" y="7"/>
                  </a:cubicBezTo>
                  <a:cubicBezTo>
                    <a:pt x="1565" y="7"/>
                    <a:pt x="1565" y="7"/>
                    <a:pt x="1565" y="7"/>
                  </a:cubicBezTo>
                  <a:cubicBezTo>
                    <a:pt x="1564" y="7"/>
                    <a:pt x="1564" y="7"/>
                    <a:pt x="1564" y="7"/>
                  </a:cubicBezTo>
                  <a:cubicBezTo>
                    <a:pt x="1564" y="7"/>
                    <a:pt x="1564" y="7"/>
                    <a:pt x="1564" y="7"/>
                  </a:cubicBezTo>
                  <a:cubicBezTo>
                    <a:pt x="1564" y="7"/>
                    <a:pt x="1564" y="7"/>
                    <a:pt x="1564" y="7"/>
                  </a:cubicBezTo>
                  <a:cubicBezTo>
                    <a:pt x="1563" y="7"/>
                    <a:pt x="1563" y="7"/>
                    <a:pt x="1562" y="7"/>
                  </a:cubicBezTo>
                  <a:cubicBezTo>
                    <a:pt x="1562" y="7"/>
                    <a:pt x="1562" y="7"/>
                    <a:pt x="1562" y="7"/>
                  </a:cubicBezTo>
                  <a:cubicBezTo>
                    <a:pt x="1562" y="6"/>
                    <a:pt x="1562" y="6"/>
                    <a:pt x="1562" y="6"/>
                  </a:cubicBezTo>
                  <a:cubicBezTo>
                    <a:pt x="1562" y="6"/>
                    <a:pt x="1561" y="7"/>
                    <a:pt x="1560" y="6"/>
                  </a:cubicBezTo>
                  <a:cubicBezTo>
                    <a:pt x="1560" y="6"/>
                    <a:pt x="1560" y="6"/>
                    <a:pt x="1560" y="6"/>
                  </a:cubicBezTo>
                  <a:cubicBezTo>
                    <a:pt x="1559" y="6"/>
                    <a:pt x="1558" y="6"/>
                    <a:pt x="1558" y="6"/>
                  </a:cubicBezTo>
                  <a:cubicBezTo>
                    <a:pt x="1557" y="6"/>
                    <a:pt x="1556" y="6"/>
                    <a:pt x="1556" y="6"/>
                  </a:cubicBezTo>
                  <a:cubicBezTo>
                    <a:pt x="1555" y="6"/>
                    <a:pt x="1554" y="6"/>
                    <a:pt x="1554" y="6"/>
                  </a:cubicBezTo>
                  <a:cubicBezTo>
                    <a:pt x="1553" y="6"/>
                    <a:pt x="1552" y="6"/>
                    <a:pt x="1551" y="6"/>
                  </a:cubicBezTo>
                  <a:cubicBezTo>
                    <a:pt x="1550" y="6"/>
                    <a:pt x="1549" y="6"/>
                    <a:pt x="1549" y="6"/>
                  </a:cubicBezTo>
                  <a:cubicBezTo>
                    <a:pt x="1548" y="6"/>
                    <a:pt x="1548" y="6"/>
                    <a:pt x="1548" y="6"/>
                  </a:cubicBezTo>
                  <a:cubicBezTo>
                    <a:pt x="1547" y="7"/>
                    <a:pt x="1547" y="6"/>
                    <a:pt x="1546" y="6"/>
                  </a:cubicBezTo>
                  <a:cubicBezTo>
                    <a:pt x="1546" y="7"/>
                    <a:pt x="1546" y="7"/>
                    <a:pt x="1546" y="7"/>
                  </a:cubicBezTo>
                  <a:cubicBezTo>
                    <a:pt x="1546" y="7"/>
                    <a:pt x="1546" y="7"/>
                    <a:pt x="1546" y="7"/>
                  </a:cubicBezTo>
                  <a:cubicBezTo>
                    <a:pt x="1546" y="7"/>
                    <a:pt x="1545" y="7"/>
                    <a:pt x="1545" y="7"/>
                  </a:cubicBezTo>
                  <a:cubicBezTo>
                    <a:pt x="1545" y="7"/>
                    <a:pt x="1545" y="7"/>
                    <a:pt x="1545" y="7"/>
                  </a:cubicBezTo>
                  <a:cubicBezTo>
                    <a:pt x="1544" y="7"/>
                    <a:pt x="1544" y="7"/>
                    <a:pt x="1543" y="7"/>
                  </a:cubicBezTo>
                  <a:cubicBezTo>
                    <a:pt x="1543" y="7"/>
                    <a:pt x="1543" y="7"/>
                    <a:pt x="1543" y="7"/>
                  </a:cubicBezTo>
                  <a:cubicBezTo>
                    <a:pt x="1543" y="7"/>
                    <a:pt x="1543" y="7"/>
                    <a:pt x="1543" y="7"/>
                  </a:cubicBezTo>
                  <a:cubicBezTo>
                    <a:pt x="1543" y="7"/>
                    <a:pt x="1543" y="7"/>
                    <a:pt x="1542" y="8"/>
                  </a:cubicBezTo>
                  <a:cubicBezTo>
                    <a:pt x="1542" y="8"/>
                    <a:pt x="1542" y="8"/>
                    <a:pt x="1542" y="8"/>
                  </a:cubicBezTo>
                  <a:cubicBezTo>
                    <a:pt x="1542" y="8"/>
                    <a:pt x="1542" y="8"/>
                    <a:pt x="1542" y="8"/>
                  </a:cubicBezTo>
                  <a:cubicBezTo>
                    <a:pt x="1542" y="8"/>
                    <a:pt x="1542" y="8"/>
                    <a:pt x="1541" y="8"/>
                  </a:cubicBezTo>
                  <a:cubicBezTo>
                    <a:pt x="1541" y="8"/>
                    <a:pt x="1541" y="8"/>
                    <a:pt x="1541" y="8"/>
                  </a:cubicBezTo>
                  <a:cubicBezTo>
                    <a:pt x="1541" y="8"/>
                    <a:pt x="1541" y="8"/>
                    <a:pt x="1541" y="8"/>
                  </a:cubicBezTo>
                  <a:cubicBezTo>
                    <a:pt x="1541" y="8"/>
                    <a:pt x="1541" y="8"/>
                    <a:pt x="1541" y="8"/>
                  </a:cubicBezTo>
                  <a:cubicBezTo>
                    <a:pt x="1540" y="8"/>
                    <a:pt x="1540" y="8"/>
                    <a:pt x="1540" y="8"/>
                  </a:cubicBezTo>
                  <a:cubicBezTo>
                    <a:pt x="1540" y="8"/>
                    <a:pt x="1540" y="8"/>
                    <a:pt x="1540" y="9"/>
                  </a:cubicBezTo>
                  <a:cubicBezTo>
                    <a:pt x="1540" y="9"/>
                    <a:pt x="1540" y="9"/>
                    <a:pt x="1540" y="9"/>
                  </a:cubicBezTo>
                  <a:cubicBezTo>
                    <a:pt x="1539" y="9"/>
                    <a:pt x="1539" y="9"/>
                    <a:pt x="1539" y="9"/>
                  </a:cubicBezTo>
                  <a:cubicBezTo>
                    <a:pt x="1539" y="9"/>
                    <a:pt x="1539" y="9"/>
                    <a:pt x="1539" y="9"/>
                  </a:cubicBezTo>
                  <a:cubicBezTo>
                    <a:pt x="1539" y="9"/>
                    <a:pt x="1538" y="9"/>
                    <a:pt x="1538" y="9"/>
                  </a:cubicBezTo>
                  <a:cubicBezTo>
                    <a:pt x="1538" y="9"/>
                    <a:pt x="1538" y="9"/>
                    <a:pt x="1538" y="9"/>
                  </a:cubicBezTo>
                  <a:cubicBezTo>
                    <a:pt x="1538" y="9"/>
                    <a:pt x="1538" y="9"/>
                    <a:pt x="1538" y="10"/>
                  </a:cubicBezTo>
                  <a:cubicBezTo>
                    <a:pt x="1538" y="10"/>
                    <a:pt x="1538" y="10"/>
                    <a:pt x="1538" y="10"/>
                  </a:cubicBezTo>
                  <a:cubicBezTo>
                    <a:pt x="1537" y="10"/>
                    <a:pt x="1537" y="10"/>
                    <a:pt x="1537" y="10"/>
                  </a:cubicBezTo>
                  <a:cubicBezTo>
                    <a:pt x="1537" y="10"/>
                    <a:pt x="1537" y="10"/>
                    <a:pt x="1537" y="10"/>
                  </a:cubicBezTo>
                  <a:cubicBezTo>
                    <a:pt x="1537" y="10"/>
                    <a:pt x="1537" y="10"/>
                    <a:pt x="1536" y="10"/>
                  </a:cubicBezTo>
                  <a:cubicBezTo>
                    <a:pt x="1536" y="10"/>
                    <a:pt x="1536" y="10"/>
                    <a:pt x="1536" y="10"/>
                  </a:cubicBezTo>
                  <a:cubicBezTo>
                    <a:pt x="1536" y="11"/>
                    <a:pt x="1536" y="10"/>
                    <a:pt x="1536" y="11"/>
                  </a:cubicBezTo>
                  <a:cubicBezTo>
                    <a:pt x="1536" y="11"/>
                    <a:pt x="1536" y="11"/>
                    <a:pt x="1536" y="11"/>
                  </a:cubicBezTo>
                  <a:cubicBezTo>
                    <a:pt x="1536" y="11"/>
                    <a:pt x="1536" y="11"/>
                    <a:pt x="1535" y="11"/>
                  </a:cubicBezTo>
                  <a:cubicBezTo>
                    <a:pt x="1535" y="11"/>
                    <a:pt x="1535" y="11"/>
                    <a:pt x="1535" y="11"/>
                  </a:cubicBezTo>
                  <a:cubicBezTo>
                    <a:pt x="1535" y="11"/>
                    <a:pt x="1535" y="11"/>
                    <a:pt x="1535" y="11"/>
                  </a:cubicBezTo>
                  <a:cubicBezTo>
                    <a:pt x="1535" y="11"/>
                    <a:pt x="1535" y="11"/>
                    <a:pt x="1535" y="11"/>
                  </a:cubicBezTo>
                  <a:cubicBezTo>
                    <a:pt x="1535" y="11"/>
                    <a:pt x="1534" y="12"/>
                    <a:pt x="1534" y="12"/>
                  </a:cubicBezTo>
                  <a:cubicBezTo>
                    <a:pt x="1534" y="12"/>
                    <a:pt x="1534" y="12"/>
                    <a:pt x="1534" y="12"/>
                  </a:cubicBezTo>
                  <a:cubicBezTo>
                    <a:pt x="1534" y="12"/>
                    <a:pt x="1534" y="12"/>
                    <a:pt x="1534" y="12"/>
                  </a:cubicBezTo>
                  <a:cubicBezTo>
                    <a:pt x="1534" y="12"/>
                    <a:pt x="1534" y="12"/>
                    <a:pt x="1534" y="12"/>
                  </a:cubicBezTo>
                  <a:cubicBezTo>
                    <a:pt x="1534" y="12"/>
                    <a:pt x="1533" y="12"/>
                    <a:pt x="1533" y="13"/>
                  </a:cubicBezTo>
                  <a:cubicBezTo>
                    <a:pt x="1533" y="12"/>
                    <a:pt x="1533" y="12"/>
                    <a:pt x="1533" y="12"/>
                  </a:cubicBezTo>
                  <a:cubicBezTo>
                    <a:pt x="1533" y="12"/>
                    <a:pt x="1533" y="13"/>
                    <a:pt x="1533" y="13"/>
                  </a:cubicBezTo>
                  <a:cubicBezTo>
                    <a:pt x="1533" y="13"/>
                    <a:pt x="1533" y="13"/>
                    <a:pt x="1533" y="13"/>
                  </a:cubicBezTo>
                  <a:cubicBezTo>
                    <a:pt x="1533" y="13"/>
                    <a:pt x="1533" y="13"/>
                    <a:pt x="1533" y="13"/>
                  </a:cubicBezTo>
                  <a:cubicBezTo>
                    <a:pt x="1533" y="13"/>
                    <a:pt x="1533" y="13"/>
                    <a:pt x="1533" y="13"/>
                  </a:cubicBezTo>
                  <a:cubicBezTo>
                    <a:pt x="1533" y="13"/>
                    <a:pt x="1532" y="13"/>
                    <a:pt x="1532" y="13"/>
                  </a:cubicBezTo>
                  <a:cubicBezTo>
                    <a:pt x="1532" y="13"/>
                    <a:pt x="1532" y="13"/>
                    <a:pt x="1532" y="13"/>
                  </a:cubicBezTo>
                  <a:cubicBezTo>
                    <a:pt x="1532" y="14"/>
                    <a:pt x="1531" y="14"/>
                    <a:pt x="1531" y="15"/>
                  </a:cubicBezTo>
                  <a:cubicBezTo>
                    <a:pt x="1531" y="15"/>
                    <a:pt x="1531" y="15"/>
                    <a:pt x="1531" y="15"/>
                  </a:cubicBezTo>
                  <a:cubicBezTo>
                    <a:pt x="1531" y="15"/>
                    <a:pt x="1531" y="15"/>
                    <a:pt x="1531" y="15"/>
                  </a:cubicBezTo>
                  <a:cubicBezTo>
                    <a:pt x="1531" y="19"/>
                    <a:pt x="1531" y="22"/>
                    <a:pt x="1531" y="26"/>
                  </a:cubicBezTo>
                  <a:cubicBezTo>
                    <a:pt x="1531" y="26"/>
                    <a:pt x="1531" y="26"/>
                    <a:pt x="1531" y="26"/>
                  </a:cubicBezTo>
                  <a:cubicBezTo>
                    <a:pt x="1531" y="26"/>
                    <a:pt x="1531" y="26"/>
                    <a:pt x="1531" y="26"/>
                  </a:cubicBezTo>
                  <a:cubicBezTo>
                    <a:pt x="1531" y="26"/>
                    <a:pt x="1531" y="26"/>
                    <a:pt x="1532" y="26"/>
                  </a:cubicBezTo>
                  <a:cubicBezTo>
                    <a:pt x="1531" y="26"/>
                    <a:pt x="1531" y="26"/>
                    <a:pt x="1531" y="26"/>
                  </a:cubicBezTo>
                  <a:cubicBezTo>
                    <a:pt x="1532" y="26"/>
                    <a:pt x="1532" y="26"/>
                    <a:pt x="1532" y="26"/>
                  </a:cubicBezTo>
                  <a:cubicBezTo>
                    <a:pt x="1532" y="26"/>
                    <a:pt x="1532" y="26"/>
                    <a:pt x="1532" y="26"/>
                  </a:cubicBezTo>
                  <a:cubicBezTo>
                    <a:pt x="1532" y="26"/>
                    <a:pt x="1532" y="25"/>
                    <a:pt x="1532" y="25"/>
                  </a:cubicBezTo>
                  <a:cubicBezTo>
                    <a:pt x="1532" y="25"/>
                    <a:pt x="1532" y="25"/>
                    <a:pt x="1532" y="25"/>
                  </a:cubicBezTo>
                  <a:cubicBezTo>
                    <a:pt x="1532" y="25"/>
                    <a:pt x="1533" y="25"/>
                    <a:pt x="1533" y="25"/>
                  </a:cubicBezTo>
                  <a:cubicBezTo>
                    <a:pt x="1533" y="25"/>
                    <a:pt x="1533" y="25"/>
                    <a:pt x="1533" y="25"/>
                  </a:cubicBezTo>
                  <a:cubicBezTo>
                    <a:pt x="1533" y="25"/>
                    <a:pt x="1533" y="25"/>
                    <a:pt x="1533" y="24"/>
                  </a:cubicBezTo>
                  <a:cubicBezTo>
                    <a:pt x="1533" y="25"/>
                    <a:pt x="1533" y="25"/>
                    <a:pt x="1533" y="25"/>
                  </a:cubicBezTo>
                  <a:cubicBezTo>
                    <a:pt x="1533" y="24"/>
                    <a:pt x="1533" y="24"/>
                    <a:pt x="1533" y="24"/>
                  </a:cubicBezTo>
                  <a:cubicBezTo>
                    <a:pt x="1533" y="24"/>
                    <a:pt x="1533" y="24"/>
                    <a:pt x="1533" y="24"/>
                  </a:cubicBezTo>
                  <a:cubicBezTo>
                    <a:pt x="1533" y="24"/>
                    <a:pt x="1534" y="24"/>
                    <a:pt x="1534" y="24"/>
                  </a:cubicBezTo>
                  <a:cubicBezTo>
                    <a:pt x="1534" y="24"/>
                    <a:pt x="1534" y="24"/>
                    <a:pt x="1534" y="24"/>
                  </a:cubicBezTo>
                  <a:cubicBezTo>
                    <a:pt x="1534" y="24"/>
                    <a:pt x="1534" y="24"/>
                    <a:pt x="1534" y="23"/>
                  </a:cubicBezTo>
                  <a:cubicBezTo>
                    <a:pt x="1534" y="24"/>
                    <a:pt x="1534" y="24"/>
                    <a:pt x="1534" y="24"/>
                  </a:cubicBezTo>
                  <a:cubicBezTo>
                    <a:pt x="1534" y="23"/>
                    <a:pt x="1534" y="23"/>
                    <a:pt x="1534" y="23"/>
                  </a:cubicBezTo>
                  <a:cubicBezTo>
                    <a:pt x="1534" y="23"/>
                    <a:pt x="1534" y="23"/>
                    <a:pt x="1534" y="23"/>
                  </a:cubicBezTo>
                  <a:cubicBezTo>
                    <a:pt x="1534" y="23"/>
                    <a:pt x="1535" y="23"/>
                    <a:pt x="1535" y="23"/>
                  </a:cubicBezTo>
                  <a:cubicBezTo>
                    <a:pt x="1535" y="23"/>
                    <a:pt x="1535" y="23"/>
                    <a:pt x="1535" y="23"/>
                  </a:cubicBezTo>
                  <a:cubicBezTo>
                    <a:pt x="1535" y="23"/>
                    <a:pt x="1535" y="23"/>
                    <a:pt x="1535" y="23"/>
                  </a:cubicBezTo>
                  <a:cubicBezTo>
                    <a:pt x="1535" y="23"/>
                    <a:pt x="1535" y="23"/>
                    <a:pt x="1535" y="23"/>
                  </a:cubicBezTo>
                  <a:cubicBezTo>
                    <a:pt x="1535" y="22"/>
                    <a:pt x="1536" y="22"/>
                    <a:pt x="1536" y="22"/>
                  </a:cubicBezTo>
                  <a:cubicBezTo>
                    <a:pt x="1536" y="22"/>
                    <a:pt x="1536" y="22"/>
                    <a:pt x="1536" y="22"/>
                  </a:cubicBezTo>
                  <a:cubicBezTo>
                    <a:pt x="1536" y="22"/>
                    <a:pt x="1536" y="22"/>
                    <a:pt x="1536" y="22"/>
                  </a:cubicBezTo>
                  <a:cubicBezTo>
                    <a:pt x="1536" y="22"/>
                    <a:pt x="1536" y="22"/>
                    <a:pt x="1536" y="22"/>
                  </a:cubicBezTo>
                  <a:cubicBezTo>
                    <a:pt x="1536" y="22"/>
                    <a:pt x="1536" y="22"/>
                    <a:pt x="1536" y="21"/>
                  </a:cubicBezTo>
                  <a:cubicBezTo>
                    <a:pt x="1536" y="21"/>
                    <a:pt x="1536" y="21"/>
                    <a:pt x="1536" y="21"/>
                  </a:cubicBezTo>
                  <a:cubicBezTo>
                    <a:pt x="1537" y="21"/>
                    <a:pt x="1537" y="21"/>
                    <a:pt x="1537" y="21"/>
                  </a:cubicBezTo>
                  <a:cubicBezTo>
                    <a:pt x="1537" y="21"/>
                    <a:pt x="1537" y="21"/>
                    <a:pt x="1537" y="21"/>
                  </a:cubicBezTo>
                  <a:cubicBezTo>
                    <a:pt x="1538" y="21"/>
                    <a:pt x="1538" y="21"/>
                    <a:pt x="1538" y="20"/>
                  </a:cubicBezTo>
                  <a:cubicBezTo>
                    <a:pt x="1538" y="20"/>
                    <a:pt x="1538" y="20"/>
                    <a:pt x="1538" y="20"/>
                  </a:cubicBezTo>
                  <a:cubicBezTo>
                    <a:pt x="1538" y="20"/>
                    <a:pt x="1538" y="20"/>
                    <a:pt x="1539" y="20"/>
                  </a:cubicBezTo>
                  <a:cubicBezTo>
                    <a:pt x="1538" y="20"/>
                    <a:pt x="1538" y="20"/>
                    <a:pt x="1538" y="20"/>
                  </a:cubicBezTo>
                  <a:cubicBezTo>
                    <a:pt x="1539" y="20"/>
                    <a:pt x="1539" y="20"/>
                    <a:pt x="1539" y="20"/>
                  </a:cubicBezTo>
                  <a:cubicBezTo>
                    <a:pt x="1539" y="20"/>
                    <a:pt x="1539" y="20"/>
                    <a:pt x="1539" y="20"/>
                  </a:cubicBezTo>
                  <a:cubicBezTo>
                    <a:pt x="1539" y="19"/>
                    <a:pt x="1539" y="20"/>
                    <a:pt x="1540" y="19"/>
                  </a:cubicBezTo>
                  <a:cubicBezTo>
                    <a:pt x="1540" y="19"/>
                    <a:pt x="1540" y="19"/>
                    <a:pt x="1540" y="19"/>
                  </a:cubicBezTo>
                  <a:cubicBezTo>
                    <a:pt x="1540" y="19"/>
                    <a:pt x="1540" y="19"/>
                    <a:pt x="1540" y="19"/>
                  </a:cubicBezTo>
                  <a:cubicBezTo>
                    <a:pt x="1540" y="19"/>
                    <a:pt x="1540" y="19"/>
                    <a:pt x="1540" y="19"/>
                  </a:cubicBezTo>
                  <a:cubicBezTo>
                    <a:pt x="1540" y="19"/>
                    <a:pt x="1540" y="19"/>
                    <a:pt x="1541" y="19"/>
                  </a:cubicBezTo>
                  <a:cubicBezTo>
                    <a:pt x="1541" y="19"/>
                    <a:pt x="1541" y="19"/>
                    <a:pt x="1541" y="19"/>
                  </a:cubicBezTo>
                  <a:cubicBezTo>
                    <a:pt x="1541" y="18"/>
                    <a:pt x="1541" y="19"/>
                    <a:pt x="1541" y="18"/>
                  </a:cubicBezTo>
                  <a:cubicBezTo>
                    <a:pt x="1541" y="18"/>
                    <a:pt x="1541" y="18"/>
                    <a:pt x="1541" y="18"/>
                  </a:cubicBezTo>
                  <a:cubicBezTo>
                    <a:pt x="1542" y="18"/>
                    <a:pt x="1542" y="18"/>
                    <a:pt x="1542" y="18"/>
                  </a:cubicBezTo>
                  <a:cubicBezTo>
                    <a:pt x="1542" y="18"/>
                    <a:pt x="1542" y="18"/>
                    <a:pt x="1542" y="18"/>
                  </a:cubicBezTo>
                  <a:cubicBezTo>
                    <a:pt x="1542" y="18"/>
                    <a:pt x="1543" y="18"/>
                    <a:pt x="1543" y="18"/>
                  </a:cubicBezTo>
                  <a:cubicBezTo>
                    <a:pt x="1543" y="18"/>
                    <a:pt x="1543" y="18"/>
                    <a:pt x="1543" y="18"/>
                  </a:cubicBezTo>
                  <a:cubicBezTo>
                    <a:pt x="1543" y="17"/>
                    <a:pt x="1543" y="17"/>
                    <a:pt x="1543" y="17"/>
                  </a:cubicBezTo>
                  <a:cubicBezTo>
                    <a:pt x="1543" y="17"/>
                    <a:pt x="1543" y="17"/>
                    <a:pt x="1543" y="17"/>
                  </a:cubicBezTo>
                  <a:cubicBezTo>
                    <a:pt x="1544" y="17"/>
                    <a:pt x="1544" y="17"/>
                    <a:pt x="1544" y="17"/>
                  </a:cubicBezTo>
                  <a:cubicBezTo>
                    <a:pt x="1544" y="17"/>
                    <a:pt x="1544" y="17"/>
                    <a:pt x="1544" y="17"/>
                  </a:cubicBezTo>
                  <a:cubicBezTo>
                    <a:pt x="1544" y="17"/>
                    <a:pt x="1544" y="17"/>
                    <a:pt x="1544" y="17"/>
                  </a:cubicBezTo>
                  <a:cubicBezTo>
                    <a:pt x="1545" y="17"/>
                    <a:pt x="1545" y="17"/>
                    <a:pt x="1545" y="17"/>
                  </a:cubicBezTo>
                  <a:cubicBezTo>
                    <a:pt x="1545" y="17"/>
                    <a:pt x="1545" y="17"/>
                    <a:pt x="1545" y="17"/>
                  </a:cubicBezTo>
                  <a:cubicBezTo>
                    <a:pt x="1545" y="17"/>
                    <a:pt x="1545" y="17"/>
                    <a:pt x="1545" y="17"/>
                  </a:cubicBezTo>
                  <a:cubicBezTo>
                    <a:pt x="1546" y="16"/>
                    <a:pt x="1546" y="16"/>
                    <a:pt x="1546" y="16"/>
                  </a:cubicBezTo>
                  <a:cubicBezTo>
                    <a:pt x="1546" y="16"/>
                    <a:pt x="1546" y="16"/>
                    <a:pt x="1546" y="16"/>
                  </a:cubicBezTo>
                  <a:cubicBezTo>
                    <a:pt x="1546" y="16"/>
                    <a:pt x="1546" y="16"/>
                    <a:pt x="1546" y="16"/>
                  </a:cubicBezTo>
                  <a:cubicBezTo>
                    <a:pt x="1547" y="16"/>
                    <a:pt x="1547" y="16"/>
                    <a:pt x="1548" y="16"/>
                  </a:cubicBezTo>
                  <a:cubicBezTo>
                    <a:pt x="1548" y="16"/>
                    <a:pt x="1548" y="16"/>
                    <a:pt x="1548" y="16"/>
                  </a:cubicBezTo>
                  <a:cubicBezTo>
                    <a:pt x="1548" y="16"/>
                    <a:pt x="1549" y="16"/>
                    <a:pt x="1549" y="16"/>
                  </a:cubicBezTo>
                  <a:cubicBezTo>
                    <a:pt x="1549" y="15"/>
                    <a:pt x="1549" y="15"/>
                    <a:pt x="1549" y="15"/>
                  </a:cubicBezTo>
                  <a:cubicBezTo>
                    <a:pt x="1549" y="15"/>
                    <a:pt x="1549" y="15"/>
                    <a:pt x="1549" y="15"/>
                  </a:cubicBezTo>
                  <a:cubicBezTo>
                    <a:pt x="1550" y="15"/>
                    <a:pt x="1550" y="16"/>
                    <a:pt x="1551" y="15"/>
                  </a:cubicBezTo>
                  <a:cubicBezTo>
                    <a:pt x="1551" y="15"/>
                    <a:pt x="1552" y="15"/>
                    <a:pt x="1552" y="15"/>
                  </a:cubicBezTo>
                  <a:cubicBezTo>
                    <a:pt x="1553" y="15"/>
                    <a:pt x="1554" y="15"/>
                    <a:pt x="1555" y="15"/>
                  </a:cubicBezTo>
                  <a:cubicBezTo>
                    <a:pt x="1555" y="15"/>
                    <a:pt x="1555" y="15"/>
                    <a:pt x="1556" y="15"/>
                  </a:cubicBezTo>
                  <a:cubicBezTo>
                    <a:pt x="1556" y="16"/>
                    <a:pt x="1557" y="15"/>
                    <a:pt x="1558" y="16"/>
                  </a:cubicBezTo>
                  <a:cubicBezTo>
                    <a:pt x="1558" y="15"/>
                    <a:pt x="1558" y="15"/>
                    <a:pt x="1558" y="15"/>
                  </a:cubicBezTo>
                  <a:cubicBezTo>
                    <a:pt x="1558" y="16"/>
                    <a:pt x="1558" y="16"/>
                    <a:pt x="1558" y="16"/>
                  </a:cubicBezTo>
                  <a:cubicBezTo>
                    <a:pt x="1558" y="16"/>
                    <a:pt x="1559" y="16"/>
                    <a:pt x="1559" y="16"/>
                  </a:cubicBezTo>
                  <a:cubicBezTo>
                    <a:pt x="1559" y="16"/>
                    <a:pt x="1559" y="16"/>
                    <a:pt x="1559" y="16"/>
                  </a:cubicBezTo>
                  <a:cubicBezTo>
                    <a:pt x="1559" y="16"/>
                    <a:pt x="1559" y="16"/>
                    <a:pt x="1559" y="16"/>
                  </a:cubicBezTo>
                  <a:cubicBezTo>
                    <a:pt x="1560" y="16"/>
                    <a:pt x="1560" y="16"/>
                    <a:pt x="1560" y="16"/>
                  </a:cubicBezTo>
                  <a:cubicBezTo>
                    <a:pt x="1560" y="16"/>
                    <a:pt x="1560" y="16"/>
                    <a:pt x="1560" y="16"/>
                  </a:cubicBezTo>
                  <a:cubicBezTo>
                    <a:pt x="1560" y="16"/>
                    <a:pt x="1560" y="16"/>
                    <a:pt x="1560" y="16"/>
                  </a:cubicBezTo>
                  <a:cubicBezTo>
                    <a:pt x="1561" y="16"/>
                    <a:pt x="1561" y="16"/>
                    <a:pt x="1561" y="17"/>
                  </a:cubicBezTo>
                  <a:cubicBezTo>
                    <a:pt x="1561" y="17"/>
                    <a:pt x="1561" y="17"/>
                    <a:pt x="1561" y="17"/>
                  </a:cubicBezTo>
                  <a:cubicBezTo>
                    <a:pt x="1561" y="17"/>
                    <a:pt x="1562" y="17"/>
                    <a:pt x="1562" y="17"/>
                  </a:cubicBezTo>
                  <a:cubicBezTo>
                    <a:pt x="1562" y="17"/>
                    <a:pt x="1562" y="17"/>
                    <a:pt x="1562" y="17"/>
                  </a:cubicBezTo>
                  <a:cubicBezTo>
                    <a:pt x="1562" y="17"/>
                    <a:pt x="1562" y="17"/>
                    <a:pt x="1563" y="17"/>
                  </a:cubicBezTo>
                  <a:cubicBezTo>
                    <a:pt x="1563" y="17"/>
                    <a:pt x="1563" y="17"/>
                    <a:pt x="1563" y="17"/>
                  </a:cubicBezTo>
                  <a:cubicBezTo>
                    <a:pt x="1563" y="17"/>
                    <a:pt x="1563" y="17"/>
                    <a:pt x="1563" y="18"/>
                  </a:cubicBezTo>
                  <a:cubicBezTo>
                    <a:pt x="1563" y="18"/>
                    <a:pt x="1563" y="18"/>
                    <a:pt x="1563" y="18"/>
                  </a:cubicBezTo>
                  <a:cubicBezTo>
                    <a:pt x="1563" y="18"/>
                    <a:pt x="1563" y="18"/>
                    <a:pt x="1564" y="18"/>
                  </a:cubicBezTo>
                  <a:cubicBezTo>
                    <a:pt x="1564" y="18"/>
                    <a:pt x="1564" y="18"/>
                    <a:pt x="1564" y="18"/>
                  </a:cubicBezTo>
                  <a:cubicBezTo>
                    <a:pt x="1564" y="18"/>
                    <a:pt x="1564" y="18"/>
                    <a:pt x="1564" y="18"/>
                  </a:cubicBezTo>
                  <a:cubicBezTo>
                    <a:pt x="1564" y="18"/>
                    <a:pt x="1564" y="18"/>
                    <a:pt x="1564" y="18"/>
                  </a:cubicBezTo>
                  <a:cubicBezTo>
                    <a:pt x="1564" y="18"/>
                    <a:pt x="1565" y="19"/>
                    <a:pt x="1565" y="19"/>
                  </a:cubicBezTo>
                  <a:cubicBezTo>
                    <a:pt x="1565" y="19"/>
                    <a:pt x="1565" y="19"/>
                    <a:pt x="1565" y="19"/>
                  </a:cubicBezTo>
                  <a:cubicBezTo>
                    <a:pt x="1565" y="19"/>
                    <a:pt x="1565" y="19"/>
                    <a:pt x="1565" y="19"/>
                  </a:cubicBezTo>
                  <a:cubicBezTo>
                    <a:pt x="1565" y="19"/>
                    <a:pt x="1565" y="19"/>
                    <a:pt x="1565" y="19"/>
                  </a:cubicBezTo>
                  <a:cubicBezTo>
                    <a:pt x="1566" y="20"/>
                    <a:pt x="1566" y="20"/>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8" y="22"/>
                    <a:pt x="1568" y="22"/>
                    <a:pt x="1568" y="22"/>
                  </a:cubicBezTo>
                  <a:cubicBezTo>
                    <a:pt x="1568" y="22"/>
                    <a:pt x="1568" y="22"/>
                    <a:pt x="1568" y="22"/>
                  </a:cubicBezTo>
                  <a:cubicBezTo>
                    <a:pt x="1568" y="22"/>
                    <a:pt x="1568" y="22"/>
                    <a:pt x="1568" y="23"/>
                  </a:cubicBezTo>
                  <a:cubicBezTo>
                    <a:pt x="1568" y="23"/>
                    <a:pt x="1568" y="23"/>
                    <a:pt x="1568" y="23"/>
                  </a:cubicBezTo>
                  <a:cubicBezTo>
                    <a:pt x="1568" y="23"/>
                    <a:pt x="1568" y="23"/>
                    <a:pt x="1568" y="23"/>
                  </a:cubicBezTo>
                  <a:cubicBezTo>
                    <a:pt x="1568" y="23"/>
                    <a:pt x="1568" y="23"/>
                    <a:pt x="1568" y="23"/>
                  </a:cubicBezTo>
                  <a:cubicBezTo>
                    <a:pt x="1569" y="23"/>
                    <a:pt x="1569" y="24"/>
                    <a:pt x="1569" y="24"/>
                  </a:cubicBezTo>
                  <a:cubicBezTo>
                    <a:pt x="1569" y="24"/>
                    <a:pt x="1569" y="24"/>
                    <a:pt x="1569" y="24"/>
                  </a:cubicBezTo>
                  <a:cubicBezTo>
                    <a:pt x="1569" y="24"/>
                    <a:pt x="1569" y="24"/>
                    <a:pt x="1569" y="25"/>
                  </a:cubicBezTo>
                  <a:cubicBezTo>
                    <a:pt x="1569" y="25"/>
                    <a:pt x="1569" y="25"/>
                    <a:pt x="1569" y="25"/>
                  </a:cubicBezTo>
                  <a:cubicBezTo>
                    <a:pt x="1569" y="25"/>
                    <a:pt x="1569" y="25"/>
                    <a:pt x="1569" y="25"/>
                  </a:cubicBezTo>
                  <a:cubicBezTo>
                    <a:pt x="1569" y="25"/>
                    <a:pt x="1569" y="25"/>
                    <a:pt x="1570" y="26"/>
                  </a:cubicBezTo>
                  <a:cubicBezTo>
                    <a:pt x="1570" y="26"/>
                    <a:pt x="1570" y="26"/>
                    <a:pt x="1570" y="26"/>
                  </a:cubicBezTo>
                  <a:cubicBezTo>
                    <a:pt x="1570" y="26"/>
                    <a:pt x="1570" y="26"/>
                    <a:pt x="1570" y="27"/>
                  </a:cubicBezTo>
                  <a:cubicBezTo>
                    <a:pt x="1570" y="27"/>
                    <a:pt x="1570" y="27"/>
                    <a:pt x="1570" y="27"/>
                  </a:cubicBezTo>
                  <a:cubicBezTo>
                    <a:pt x="1570" y="27"/>
                    <a:pt x="1570" y="28"/>
                    <a:pt x="1570" y="28"/>
                  </a:cubicBezTo>
                  <a:cubicBezTo>
                    <a:pt x="1570" y="28"/>
                    <a:pt x="1570" y="29"/>
                    <a:pt x="1570" y="29"/>
                  </a:cubicBezTo>
                  <a:cubicBezTo>
                    <a:pt x="1570" y="31"/>
                    <a:pt x="1570" y="33"/>
                    <a:pt x="1570" y="36"/>
                  </a:cubicBezTo>
                  <a:cubicBezTo>
                    <a:pt x="1570" y="36"/>
                    <a:pt x="1570" y="36"/>
                    <a:pt x="1570" y="36"/>
                  </a:cubicBezTo>
                  <a:cubicBezTo>
                    <a:pt x="1570" y="37"/>
                    <a:pt x="1570" y="37"/>
                    <a:pt x="1570" y="38"/>
                  </a:cubicBezTo>
                  <a:cubicBezTo>
                    <a:pt x="1570" y="38"/>
                    <a:pt x="1570" y="38"/>
                    <a:pt x="1570" y="38"/>
                  </a:cubicBezTo>
                  <a:cubicBezTo>
                    <a:pt x="1570" y="39"/>
                    <a:pt x="1570" y="39"/>
                    <a:pt x="1570" y="39"/>
                  </a:cubicBezTo>
                  <a:cubicBezTo>
                    <a:pt x="1570" y="39"/>
                    <a:pt x="1570" y="39"/>
                    <a:pt x="1570" y="39"/>
                  </a:cubicBezTo>
                  <a:cubicBezTo>
                    <a:pt x="1570" y="40"/>
                    <a:pt x="1570" y="40"/>
                    <a:pt x="1570" y="40"/>
                  </a:cubicBezTo>
                  <a:cubicBezTo>
                    <a:pt x="1569" y="40"/>
                    <a:pt x="1569" y="40"/>
                    <a:pt x="1569" y="41"/>
                  </a:cubicBezTo>
                  <a:cubicBezTo>
                    <a:pt x="1569" y="41"/>
                    <a:pt x="1569" y="41"/>
                    <a:pt x="1569" y="41"/>
                  </a:cubicBezTo>
                  <a:cubicBezTo>
                    <a:pt x="1569" y="41"/>
                    <a:pt x="1569" y="41"/>
                    <a:pt x="1569" y="42"/>
                  </a:cubicBezTo>
                  <a:cubicBezTo>
                    <a:pt x="1569" y="42"/>
                    <a:pt x="1569" y="42"/>
                    <a:pt x="1569" y="42"/>
                  </a:cubicBezTo>
                  <a:cubicBezTo>
                    <a:pt x="1569" y="42"/>
                    <a:pt x="1569" y="42"/>
                    <a:pt x="1569" y="42"/>
                  </a:cubicBezTo>
                  <a:cubicBezTo>
                    <a:pt x="1569" y="43"/>
                    <a:pt x="1569" y="43"/>
                    <a:pt x="1568" y="43"/>
                  </a:cubicBezTo>
                  <a:cubicBezTo>
                    <a:pt x="1568" y="43"/>
                    <a:pt x="1568" y="43"/>
                    <a:pt x="1568" y="43"/>
                  </a:cubicBezTo>
                  <a:cubicBezTo>
                    <a:pt x="1568" y="43"/>
                    <a:pt x="1568" y="43"/>
                    <a:pt x="1568" y="43"/>
                  </a:cubicBezTo>
                  <a:cubicBezTo>
                    <a:pt x="1568" y="44"/>
                    <a:pt x="1568" y="44"/>
                    <a:pt x="1568" y="44"/>
                  </a:cubicBezTo>
                  <a:cubicBezTo>
                    <a:pt x="1568" y="44"/>
                    <a:pt x="1568" y="44"/>
                    <a:pt x="1568" y="44"/>
                  </a:cubicBezTo>
                  <a:cubicBezTo>
                    <a:pt x="1568" y="44"/>
                    <a:pt x="1568" y="45"/>
                    <a:pt x="1567" y="45"/>
                  </a:cubicBezTo>
                  <a:cubicBezTo>
                    <a:pt x="1567" y="45"/>
                    <a:pt x="1567" y="45"/>
                    <a:pt x="1567" y="45"/>
                  </a:cubicBezTo>
                  <a:cubicBezTo>
                    <a:pt x="1567" y="45"/>
                    <a:pt x="1567" y="45"/>
                    <a:pt x="1567" y="45"/>
                  </a:cubicBezTo>
                  <a:cubicBezTo>
                    <a:pt x="1567" y="45"/>
                    <a:pt x="1567" y="45"/>
                    <a:pt x="1567" y="45"/>
                  </a:cubicBezTo>
                  <a:cubicBezTo>
                    <a:pt x="1567" y="45"/>
                    <a:pt x="1567" y="45"/>
                    <a:pt x="1567" y="45"/>
                  </a:cubicBezTo>
                  <a:cubicBezTo>
                    <a:pt x="1567" y="46"/>
                    <a:pt x="1567" y="46"/>
                    <a:pt x="1567" y="46"/>
                  </a:cubicBezTo>
                  <a:cubicBezTo>
                    <a:pt x="1567" y="46"/>
                    <a:pt x="1567" y="46"/>
                    <a:pt x="1567" y="46"/>
                  </a:cubicBezTo>
                  <a:cubicBezTo>
                    <a:pt x="1567" y="46"/>
                    <a:pt x="1567" y="46"/>
                    <a:pt x="1566" y="47"/>
                  </a:cubicBezTo>
                  <a:cubicBezTo>
                    <a:pt x="1566" y="47"/>
                    <a:pt x="1566" y="47"/>
                    <a:pt x="1566" y="47"/>
                  </a:cubicBezTo>
                  <a:cubicBezTo>
                    <a:pt x="1566" y="47"/>
                    <a:pt x="1566" y="47"/>
                    <a:pt x="1566" y="47"/>
                  </a:cubicBezTo>
                  <a:cubicBezTo>
                    <a:pt x="1566" y="47"/>
                    <a:pt x="1566" y="47"/>
                    <a:pt x="1566" y="47"/>
                  </a:cubicBezTo>
                  <a:cubicBezTo>
                    <a:pt x="1566" y="47"/>
                    <a:pt x="1566" y="47"/>
                    <a:pt x="1566" y="48"/>
                  </a:cubicBezTo>
                  <a:cubicBezTo>
                    <a:pt x="1566" y="48"/>
                    <a:pt x="1566" y="48"/>
                    <a:pt x="1566" y="48"/>
                  </a:cubicBezTo>
                  <a:cubicBezTo>
                    <a:pt x="1566" y="48"/>
                    <a:pt x="1565" y="48"/>
                    <a:pt x="1565" y="48"/>
                  </a:cubicBezTo>
                  <a:cubicBezTo>
                    <a:pt x="1565" y="48"/>
                    <a:pt x="1565" y="48"/>
                    <a:pt x="1565" y="48"/>
                  </a:cubicBezTo>
                  <a:cubicBezTo>
                    <a:pt x="1565" y="48"/>
                    <a:pt x="1565" y="48"/>
                    <a:pt x="1565" y="48"/>
                  </a:cubicBezTo>
                  <a:cubicBezTo>
                    <a:pt x="1565" y="48"/>
                    <a:pt x="1565" y="48"/>
                    <a:pt x="1565" y="48"/>
                  </a:cubicBezTo>
                  <a:cubicBezTo>
                    <a:pt x="1565" y="48"/>
                    <a:pt x="1565" y="49"/>
                    <a:pt x="1565" y="49"/>
                  </a:cubicBezTo>
                  <a:cubicBezTo>
                    <a:pt x="1565" y="49"/>
                    <a:pt x="1565" y="49"/>
                    <a:pt x="1565" y="49"/>
                  </a:cubicBezTo>
                  <a:cubicBezTo>
                    <a:pt x="1565" y="49"/>
                    <a:pt x="1564" y="49"/>
                    <a:pt x="1564" y="49"/>
                  </a:cubicBezTo>
                  <a:cubicBezTo>
                    <a:pt x="1564" y="49"/>
                    <a:pt x="1564" y="49"/>
                    <a:pt x="1564" y="49"/>
                  </a:cubicBezTo>
                  <a:cubicBezTo>
                    <a:pt x="1564" y="49"/>
                    <a:pt x="1564" y="50"/>
                    <a:pt x="1564" y="50"/>
                  </a:cubicBezTo>
                  <a:cubicBezTo>
                    <a:pt x="1564" y="50"/>
                    <a:pt x="1564" y="50"/>
                    <a:pt x="1564" y="50"/>
                  </a:cubicBezTo>
                  <a:cubicBezTo>
                    <a:pt x="1564" y="50"/>
                    <a:pt x="1564" y="50"/>
                    <a:pt x="1564" y="50"/>
                  </a:cubicBezTo>
                  <a:cubicBezTo>
                    <a:pt x="1564" y="50"/>
                    <a:pt x="1564" y="50"/>
                    <a:pt x="1564" y="50"/>
                  </a:cubicBezTo>
                  <a:cubicBezTo>
                    <a:pt x="1563" y="50"/>
                    <a:pt x="1563" y="50"/>
                    <a:pt x="1563" y="50"/>
                  </a:cubicBezTo>
                  <a:cubicBezTo>
                    <a:pt x="1563" y="50"/>
                    <a:pt x="1563" y="50"/>
                    <a:pt x="1563" y="50"/>
                  </a:cubicBezTo>
                  <a:cubicBezTo>
                    <a:pt x="1562" y="52"/>
                    <a:pt x="1561" y="53"/>
                    <a:pt x="1559" y="54"/>
                  </a:cubicBezTo>
                  <a:cubicBezTo>
                    <a:pt x="1560" y="54"/>
                    <a:pt x="1560" y="54"/>
                    <a:pt x="1560" y="54"/>
                  </a:cubicBezTo>
                  <a:cubicBezTo>
                    <a:pt x="1559" y="54"/>
                    <a:pt x="1559" y="54"/>
                    <a:pt x="1559" y="55"/>
                  </a:cubicBezTo>
                  <a:cubicBezTo>
                    <a:pt x="1559" y="55"/>
                    <a:pt x="1559" y="55"/>
                    <a:pt x="1559" y="55"/>
                  </a:cubicBezTo>
                  <a:cubicBezTo>
                    <a:pt x="1559" y="55"/>
                    <a:pt x="1559" y="55"/>
                    <a:pt x="1559" y="55"/>
                  </a:cubicBezTo>
                  <a:cubicBezTo>
                    <a:pt x="1559" y="55"/>
                    <a:pt x="1559" y="55"/>
                    <a:pt x="1559" y="55"/>
                  </a:cubicBezTo>
                  <a:cubicBezTo>
                    <a:pt x="1559" y="55"/>
                    <a:pt x="1558" y="55"/>
                    <a:pt x="1558" y="55"/>
                  </a:cubicBezTo>
                  <a:cubicBezTo>
                    <a:pt x="1558" y="55"/>
                    <a:pt x="1558" y="55"/>
                    <a:pt x="1558" y="55"/>
                  </a:cubicBezTo>
                  <a:cubicBezTo>
                    <a:pt x="1558" y="55"/>
                    <a:pt x="1558" y="55"/>
                    <a:pt x="1558" y="56"/>
                  </a:cubicBezTo>
                  <a:cubicBezTo>
                    <a:pt x="1558" y="56"/>
                    <a:pt x="1558" y="56"/>
                    <a:pt x="1558" y="56"/>
                  </a:cubicBezTo>
                  <a:cubicBezTo>
                    <a:pt x="1558" y="56"/>
                    <a:pt x="1557" y="56"/>
                    <a:pt x="1557" y="56"/>
                  </a:cubicBezTo>
                  <a:cubicBezTo>
                    <a:pt x="1557" y="56"/>
                    <a:pt x="1557" y="56"/>
                    <a:pt x="1557" y="56"/>
                  </a:cubicBezTo>
                  <a:cubicBezTo>
                    <a:pt x="1557" y="56"/>
                    <a:pt x="1557" y="56"/>
                    <a:pt x="1557" y="57"/>
                  </a:cubicBezTo>
                  <a:cubicBezTo>
                    <a:pt x="1557" y="57"/>
                    <a:pt x="1557" y="57"/>
                    <a:pt x="1557" y="57"/>
                  </a:cubicBezTo>
                  <a:cubicBezTo>
                    <a:pt x="1557" y="57"/>
                    <a:pt x="1556" y="57"/>
                    <a:pt x="1556" y="57"/>
                  </a:cubicBezTo>
                  <a:cubicBezTo>
                    <a:pt x="1556" y="57"/>
                    <a:pt x="1556" y="57"/>
                    <a:pt x="1556" y="57"/>
                  </a:cubicBezTo>
                  <a:cubicBezTo>
                    <a:pt x="1556" y="57"/>
                    <a:pt x="1556" y="57"/>
                    <a:pt x="1556" y="57"/>
                  </a:cubicBezTo>
                  <a:cubicBezTo>
                    <a:pt x="1556" y="57"/>
                    <a:pt x="1556" y="57"/>
                    <a:pt x="1556" y="57"/>
                  </a:cubicBezTo>
                  <a:cubicBezTo>
                    <a:pt x="1556" y="58"/>
                    <a:pt x="1555" y="57"/>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4" y="59"/>
                    <a:pt x="1554" y="58"/>
                    <a:pt x="1554" y="59"/>
                  </a:cubicBezTo>
                  <a:cubicBezTo>
                    <a:pt x="1554" y="59"/>
                    <a:pt x="1554" y="59"/>
                    <a:pt x="1554" y="59"/>
                  </a:cubicBezTo>
                  <a:cubicBezTo>
                    <a:pt x="1554" y="59"/>
                    <a:pt x="1554" y="59"/>
                    <a:pt x="1554" y="59"/>
                  </a:cubicBezTo>
                  <a:cubicBezTo>
                    <a:pt x="1554" y="59"/>
                    <a:pt x="1554" y="59"/>
                    <a:pt x="1554" y="59"/>
                  </a:cubicBezTo>
                  <a:cubicBezTo>
                    <a:pt x="1553" y="59"/>
                    <a:pt x="1553" y="59"/>
                    <a:pt x="1553" y="59"/>
                  </a:cubicBezTo>
                  <a:cubicBezTo>
                    <a:pt x="1553" y="59"/>
                    <a:pt x="1553" y="59"/>
                    <a:pt x="1553" y="59"/>
                  </a:cubicBezTo>
                  <a:cubicBezTo>
                    <a:pt x="1553" y="60"/>
                    <a:pt x="1553" y="60"/>
                    <a:pt x="1553" y="60"/>
                  </a:cubicBezTo>
                  <a:cubicBezTo>
                    <a:pt x="1553" y="60"/>
                    <a:pt x="1553" y="60"/>
                    <a:pt x="1553" y="60"/>
                  </a:cubicBezTo>
                  <a:cubicBezTo>
                    <a:pt x="1552" y="60"/>
                    <a:pt x="1552" y="60"/>
                    <a:pt x="1552" y="60"/>
                  </a:cubicBezTo>
                  <a:cubicBezTo>
                    <a:pt x="1552" y="60"/>
                    <a:pt x="1552" y="60"/>
                    <a:pt x="1552" y="60"/>
                  </a:cubicBezTo>
                  <a:cubicBezTo>
                    <a:pt x="1552" y="60"/>
                    <a:pt x="1552" y="60"/>
                    <a:pt x="1552" y="60"/>
                  </a:cubicBezTo>
                  <a:cubicBezTo>
                    <a:pt x="1552" y="60"/>
                    <a:pt x="1552" y="60"/>
                    <a:pt x="1552" y="60"/>
                  </a:cubicBezTo>
                  <a:cubicBezTo>
                    <a:pt x="1552" y="61"/>
                    <a:pt x="1551" y="61"/>
                    <a:pt x="1551" y="61"/>
                  </a:cubicBezTo>
                  <a:cubicBezTo>
                    <a:pt x="1551" y="61"/>
                    <a:pt x="1551" y="61"/>
                    <a:pt x="1551" y="61"/>
                  </a:cubicBezTo>
                  <a:cubicBezTo>
                    <a:pt x="1551" y="61"/>
                    <a:pt x="1551" y="61"/>
                    <a:pt x="1551" y="61"/>
                  </a:cubicBezTo>
                  <a:cubicBezTo>
                    <a:pt x="1551" y="61"/>
                    <a:pt x="1551" y="61"/>
                    <a:pt x="1551" y="61"/>
                  </a:cubicBezTo>
                  <a:cubicBezTo>
                    <a:pt x="1550" y="61"/>
                    <a:pt x="1550" y="62"/>
                    <a:pt x="1550" y="62"/>
                  </a:cubicBezTo>
                  <a:cubicBezTo>
                    <a:pt x="1550" y="62"/>
                    <a:pt x="1550" y="62"/>
                    <a:pt x="1550" y="62"/>
                  </a:cubicBezTo>
                  <a:cubicBezTo>
                    <a:pt x="1550" y="62"/>
                    <a:pt x="1549" y="62"/>
                    <a:pt x="1549" y="62"/>
                  </a:cubicBezTo>
                  <a:cubicBezTo>
                    <a:pt x="1549" y="62"/>
                    <a:pt x="1549" y="62"/>
                    <a:pt x="1549" y="62"/>
                  </a:cubicBezTo>
                  <a:cubicBezTo>
                    <a:pt x="1549" y="62"/>
                    <a:pt x="1549" y="63"/>
                    <a:pt x="1548" y="63"/>
                  </a:cubicBezTo>
                  <a:cubicBezTo>
                    <a:pt x="1548" y="63"/>
                    <a:pt x="1548" y="63"/>
                    <a:pt x="1548" y="63"/>
                  </a:cubicBezTo>
                  <a:cubicBezTo>
                    <a:pt x="1548" y="63"/>
                    <a:pt x="1548" y="63"/>
                    <a:pt x="1548" y="63"/>
                  </a:cubicBezTo>
                  <a:cubicBezTo>
                    <a:pt x="1548" y="63"/>
                    <a:pt x="1548" y="63"/>
                    <a:pt x="1548" y="63"/>
                  </a:cubicBezTo>
                  <a:cubicBezTo>
                    <a:pt x="1548" y="64"/>
                    <a:pt x="1547" y="64"/>
                    <a:pt x="1547" y="64"/>
                  </a:cubicBezTo>
                  <a:cubicBezTo>
                    <a:pt x="1547" y="64"/>
                    <a:pt x="1547" y="64"/>
                    <a:pt x="1547" y="64"/>
                  </a:cubicBezTo>
                  <a:cubicBezTo>
                    <a:pt x="1547" y="64"/>
                    <a:pt x="1547" y="64"/>
                    <a:pt x="1547" y="64"/>
                  </a:cubicBezTo>
                  <a:cubicBezTo>
                    <a:pt x="1547" y="64"/>
                    <a:pt x="1547" y="64"/>
                    <a:pt x="1547" y="64"/>
                  </a:cubicBezTo>
                  <a:cubicBezTo>
                    <a:pt x="1546" y="64"/>
                    <a:pt x="1546" y="65"/>
                    <a:pt x="1546" y="65"/>
                  </a:cubicBezTo>
                  <a:cubicBezTo>
                    <a:pt x="1546" y="65"/>
                    <a:pt x="1546" y="65"/>
                    <a:pt x="1546" y="65"/>
                  </a:cubicBezTo>
                  <a:cubicBezTo>
                    <a:pt x="1546" y="65"/>
                    <a:pt x="1546" y="65"/>
                    <a:pt x="1546" y="65"/>
                  </a:cubicBezTo>
                  <a:cubicBezTo>
                    <a:pt x="1546" y="65"/>
                    <a:pt x="1546" y="65"/>
                    <a:pt x="1546" y="65"/>
                  </a:cubicBezTo>
                  <a:cubicBezTo>
                    <a:pt x="1545" y="65"/>
                    <a:pt x="1545" y="65"/>
                    <a:pt x="1545" y="65"/>
                  </a:cubicBezTo>
                  <a:cubicBezTo>
                    <a:pt x="1545" y="65"/>
                    <a:pt x="1545" y="65"/>
                    <a:pt x="1545" y="65"/>
                  </a:cubicBezTo>
                  <a:cubicBezTo>
                    <a:pt x="1545" y="65"/>
                    <a:pt x="1545" y="66"/>
                    <a:pt x="1545" y="66"/>
                  </a:cubicBezTo>
                  <a:cubicBezTo>
                    <a:pt x="1545" y="66"/>
                    <a:pt x="1545" y="66"/>
                    <a:pt x="1545" y="66"/>
                  </a:cubicBezTo>
                  <a:cubicBezTo>
                    <a:pt x="1545" y="66"/>
                    <a:pt x="1545" y="66"/>
                    <a:pt x="1544" y="66"/>
                  </a:cubicBezTo>
                  <a:cubicBezTo>
                    <a:pt x="1544" y="66"/>
                    <a:pt x="1544" y="66"/>
                    <a:pt x="1544" y="66"/>
                  </a:cubicBezTo>
                  <a:cubicBezTo>
                    <a:pt x="1544" y="66"/>
                    <a:pt x="1544" y="66"/>
                    <a:pt x="1544" y="66"/>
                  </a:cubicBezTo>
                  <a:cubicBezTo>
                    <a:pt x="1544" y="66"/>
                    <a:pt x="1544" y="66"/>
                    <a:pt x="1544" y="66"/>
                  </a:cubicBezTo>
                  <a:cubicBezTo>
                    <a:pt x="1544" y="66"/>
                    <a:pt x="1544"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2" y="68"/>
                    <a:pt x="1542" y="68"/>
                    <a:pt x="1542" y="68"/>
                  </a:cubicBezTo>
                  <a:cubicBezTo>
                    <a:pt x="1542" y="68"/>
                    <a:pt x="1542" y="68"/>
                    <a:pt x="1542" y="68"/>
                  </a:cubicBezTo>
                  <a:cubicBezTo>
                    <a:pt x="1542" y="68"/>
                    <a:pt x="1541" y="68"/>
                    <a:pt x="1541" y="68"/>
                  </a:cubicBezTo>
                  <a:cubicBezTo>
                    <a:pt x="1541" y="68"/>
                    <a:pt x="1541" y="68"/>
                    <a:pt x="1541" y="68"/>
                  </a:cubicBezTo>
                  <a:cubicBezTo>
                    <a:pt x="1541" y="69"/>
                    <a:pt x="1541" y="69"/>
                    <a:pt x="1541" y="69"/>
                  </a:cubicBezTo>
                  <a:cubicBezTo>
                    <a:pt x="1541" y="69"/>
                    <a:pt x="1541" y="69"/>
                    <a:pt x="1541" y="69"/>
                  </a:cubicBezTo>
                  <a:cubicBezTo>
                    <a:pt x="1541" y="69"/>
                    <a:pt x="1541" y="69"/>
                    <a:pt x="1541" y="69"/>
                  </a:cubicBezTo>
                  <a:cubicBezTo>
                    <a:pt x="1541" y="69"/>
                    <a:pt x="1541" y="69"/>
                    <a:pt x="1541" y="69"/>
                  </a:cubicBezTo>
                  <a:cubicBezTo>
                    <a:pt x="1540" y="69"/>
                    <a:pt x="1540" y="70"/>
                    <a:pt x="1540" y="70"/>
                  </a:cubicBezTo>
                  <a:cubicBezTo>
                    <a:pt x="1540" y="70"/>
                    <a:pt x="1540" y="70"/>
                    <a:pt x="1540" y="70"/>
                  </a:cubicBezTo>
                  <a:cubicBezTo>
                    <a:pt x="1539" y="70"/>
                    <a:pt x="1539" y="70"/>
                    <a:pt x="1539" y="70"/>
                  </a:cubicBezTo>
                  <a:cubicBezTo>
                    <a:pt x="1539" y="70"/>
                    <a:pt x="1539" y="70"/>
                    <a:pt x="1539" y="70"/>
                  </a:cubicBezTo>
                  <a:cubicBezTo>
                    <a:pt x="1539" y="70"/>
                    <a:pt x="1539" y="70"/>
                    <a:pt x="1539" y="71"/>
                  </a:cubicBezTo>
                  <a:cubicBezTo>
                    <a:pt x="1539" y="71"/>
                    <a:pt x="1539" y="71"/>
                    <a:pt x="1539" y="71"/>
                  </a:cubicBezTo>
                  <a:cubicBezTo>
                    <a:pt x="1539" y="71"/>
                    <a:pt x="1539" y="71"/>
                    <a:pt x="1539" y="71"/>
                  </a:cubicBezTo>
                  <a:cubicBezTo>
                    <a:pt x="1539" y="71"/>
                    <a:pt x="1539" y="71"/>
                    <a:pt x="1539" y="71"/>
                  </a:cubicBezTo>
                  <a:cubicBezTo>
                    <a:pt x="1538" y="71"/>
                    <a:pt x="1538" y="71"/>
                    <a:pt x="1538" y="71"/>
                  </a:cubicBezTo>
                  <a:cubicBezTo>
                    <a:pt x="1538" y="71"/>
                    <a:pt x="1538" y="71"/>
                    <a:pt x="1538" y="71"/>
                  </a:cubicBezTo>
                  <a:cubicBezTo>
                    <a:pt x="1538" y="71"/>
                    <a:pt x="1538" y="71"/>
                    <a:pt x="1538" y="72"/>
                  </a:cubicBezTo>
                  <a:cubicBezTo>
                    <a:pt x="1538" y="72"/>
                    <a:pt x="1538" y="72"/>
                    <a:pt x="1538" y="72"/>
                  </a:cubicBezTo>
                  <a:cubicBezTo>
                    <a:pt x="1538" y="72"/>
                    <a:pt x="1538" y="72"/>
                    <a:pt x="1537" y="72"/>
                  </a:cubicBezTo>
                  <a:cubicBezTo>
                    <a:pt x="1538" y="72"/>
                    <a:pt x="1538" y="72"/>
                    <a:pt x="1538" y="72"/>
                  </a:cubicBezTo>
                  <a:cubicBezTo>
                    <a:pt x="1537" y="72"/>
                    <a:pt x="1537" y="72"/>
                    <a:pt x="1537" y="72"/>
                  </a:cubicBezTo>
                  <a:cubicBezTo>
                    <a:pt x="1537" y="72"/>
                    <a:pt x="1537" y="72"/>
                    <a:pt x="1537" y="72"/>
                  </a:cubicBezTo>
                  <a:cubicBezTo>
                    <a:pt x="1537" y="72"/>
                    <a:pt x="1537" y="73"/>
                    <a:pt x="1537" y="73"/>
                  </a:cubicBezTo>
                  <a:cubicBezTo>
                    <a:pt x="1537" y="73"/>
                    <a:pt x="1537" y="73"/>
                    <a:pt x="1537" y="73"/>
                  </a:cubicBezTo>
                  <a:cubicBezTo>
                    <a:pt x="1537" y="73"/>
                    <a:pt x="1537" y="73"/>
                    <a:pt x="1536" y="73"/>
                  </a:cubicBezTo>
                  <a:cubicBezTo>
                    <a:pt x="1536" y="73"/>
                    <a:pt x="1536" y="73"/>
                    <a:pt x="1536" y="73"/>
                  </a:cubicBezTo>
                  <a:cubicBezTo>
                    <a:pt x="1536" y="73"/>
                    <a:pt x="1536" y="73"/>
                    <a:pt x="1536" y="73"/>
                  </a:cubicBezTo>
                  <a:cubicBezTo>
                    <a:pt x="1536" y="73"/>
                    <a:pt x="1536" y="73"/>
                    <a:pt x="1536" y="73"/>
                  </a:cubicBezTo>
                  <a:cubicBezTo>
                    <a:pt x="1536" y="73"/>
                    <a:pt x="1536" y="74"/>
                    <a:pt x="1536" y="74"/>
                  </a:cubicBezTo>
                  <a:cubicBezTo>
                    <a:pt x="1536" y="74"/>
                    <a:pt x="1536" y="74"/>
                    <a:pt x="1536" y="74"/>
                  </a:cubicBezTo>
                  <a:cubicBezTo>
                    <a:pt x="1536" y="74"/>
                    <a:pt x="1536" y="74"/>
                    <a:pt x="1535" y="74"/>
                  </a:cubicBezTo>
                  <a:cubicBezTo>
                    <a:pt x="1535" y="74"/>
                    <a:pt x="1535" y="74"/>
                    <a:pt x="1535" y="74"/>
                  </a:cubicBezTo>
                  <a:cubicBezTo>
                    <a:pt x="1535" y="74"/>
                    <a:pt x="1535" y="74"/>
                    <a:pt x="1535" y="74"/>
                  </a:cubicBezTo>
                  <a:cubicBezTo>
                    <a:pt x="1535" y="74"/>
                    <a:pt x="1535" y="74"/>
                    <a:pt x="1535" y="74"/>
                  </a:cubicBezTo>
                  <a:cubicBezTo>
                    <a:pt x="1535" y="74"/>
                    <a:pt x="1535" y="75"/>
                    <a:pt x="1535" y="75"/>
                  </a:cubicBezTo>
                  <a:cubicBezTo>
                    <a:pt x="1535" y="75"/>
                    <a:pt x="1535" y="75"/>
                    <a:pt x="1535" y="75"/>
                  </a:cubicBezTo>
                  <a:cubicBezTo>
                    <a:pt x="1535" y="75"/>
                    <a:pt x="1534" y="75"/>
                    <a:pt x="1534" y="75"/>
                  </a:cubicBezTo>
                  <a:cubicBezTo>
                    <a:pt x="1534" y="75"/>
                    <a:pt x="1534" y="75"/>
                    <a:pt x="1534" y="75"/>
                  </a:cubicBezTo>
                  <a:cubicBezTo>
                    <a:pt x="1534" y="75"/>
                    <a:pt x="1534" y="76"/>
                    <a:pt x="1534" y="76"/>
                  </a:cubicBezTo>
                  <a:cubicBezTo>
                    <a:pt x="1534" y="76"/>
                    <a:pt x="1534" y="76"/>
                    <a:pt x="1534" y="76"/>
                  </a:cubicBezTo>
                  <a:cubicBezTo>
                    <a:pt x="1534" y="76"/>
                    <a:pt x="1533" y="76"/>
                    <a:pt x="1533" y="77"/>
                  </a:cubicBezTo>
                  <a:cubicBezTo>
                    <a:pt x="1533" y="76"/>
                    <a:pt x="1533" y="76"/>
                    <a:pt x="1533" y="76"/>
                  </a:cubicBezTo>
                  <a:cubicBezTo>
                    <a:pt x="1533" y="77"/>
                    <a:pt x="1533" y="77"/>
                    <a:pt x="1533" y="77"/>
                  </a:cubicBezTo>
                  <a:cubicBezTo>
                    <a:pt x="1533" y="77"/>
                    <a:pt x="1533" y="77"/>
                    <a:pt x="1533" y="77"/>
                  </a:cubicBezTo>
                  <a:cubicBezTo>
                    <a:pt x="1533" y="77"/>
                    <a:pt x="1533" y="77"/>
                    <a:pt x="1533" y="77"/>
                  </a:cubicBezTo>
                  <a:cubicBezTo>
                    <a:pt x="1533" y="77"/>
                    <a:pt x="1533" y="77"/>
                    <a:pt x="1533" y="77"/>
                  </a:cubicBezTo>
                  <a:cubicBezTo>
                    <a:pt x="1533" y="78"/>
                    <a:pt x="1532" y="78"/>
                    <a:pt x="1532" y="78"/>
                  </a:cubicBezTo>
                  <a:cubicBezTo>
                    <a:pt x="1532" y="78"/>
                    <a:pt x="1532" y="78"/>
                    <a:pt x="1532" y="78"/>
                  </a:cubicBezTo>
                  <a:cubicBezTo>
                    <a:pt x="1532" y="78"/>
                    <a:pt x="1532" y="78"/>
                    <a:pt x="1532" y="79"/>
                  </a:cubicBezTo>
                  <a:cubicBezTo>
                    <a:pt x="1532" y="79"/>
                    <a:pt x="1532" y="79"/>
                    <a:pt x="1532" y="79"/>
                  </a:cubicBezTo>
                  <a:cubicBezTo>
                    <a:pt x="1532" y="79"/>
                    <a:pt x="1532" y="79"/>
                    <a:pt x="1532" y="79"/>
                  </a:cubicBezTo>
                  <a:cubicBezTo>
                    <a:pt x="1532" y="79"/>
                    <a:pt x="1532" y="79"/>
                    <a:pt x="1532" y="79"/>
                  </a:cubicBezTo>
                  <a:cubicBezTo>
                    <a:pt x="1531" y="79"/>
                    <a:pt x="1531" y="79"/>
                    <a:pt x="1531" y="80"/>
                  </a:cubicBezTo>
                  <a:cubicBezTo>
                    <a:pt x="1531" y="80"/>
                    <a:pt x="1531" y="80"/>
                    <a:pt x="1531" y="80"/>
                  </a:cubicBezTo>
                  <a:cubicBezTo>
                    <a:pt x="1531" y="80"/>
                    <a:pt x="1531" y="80"/>
                    <a:pt x="1531" y="80"/>
                  </a:cubicBezTo>
                  <a:cubicBezTo>
                    <a:pt x="1531" y="80"/>
                    <a:pt x="1531" y="80"/>
                    <a:pt x="1531" y="80"/>
                  </a:cubicBezTo>
                  <a:cubicBezTo>
                    <a:pt x="1531" y="80"/>
                    <a:pt x="1531" y="80"/>
                    <a:pt x="1531" y="80"/>
                  </a:cubicBezTo>
                  <a:cubicBezTo>
                    <a:pt x="1531" y="80"/>
                    <a:pt x="1531" y="81"/>
                    <a:pt x="1531" y="81"/>
                  </a:cubicBezTo>
                  <a:cubicBezTo>
                    <a:pt x="1531" y="81"/>
                    <a:pt x="1531" y="81"/>
                    <a:pt x="1531" y="81"/>
                  </a:cubicBezTo>
                  <a:cubicBezTo>
                    <a:pt x="1530" y="81"/>
                    <a:pt x="1530" y="81"/>
                    <a:pt x="1530" y="81"/>
                  </a:cubicBezTo>
                  <a:cubicBezTo>
                    <a:pt x="1530" y="81"/>
                    <a:pt x="1530" y="81"/>
                    <a:pt x="1530" y="81"/>
                  </a:cubicBezTo>
                  <a:cubicBezTo>
                    <a:pt x="1530" y="82"/>
                    <a:pt x="1530" y="82"/>
                    <a:pt x="1530" y="82"/>
                  </a:cubicBezTo>
                  <a:cubicBezTo>
                    <a:pt x="1530" y="82"/>
                    <a:pt x="1530" y="82"/>
                    <a:pt x="1530" y="82"/>
                  </a:cubicBezTo>
                  <a:cubicBezTo>
                    <a:pt x="1530" y="82"/>
                    <a:pt x="1530" y="83"/>
                    <a:pt x="1530" y="83"/>
                  </a:cubicBezTo>
                  <a:cubicBezTo>
                    <a:pt x="1530" y="83"/>
                    <a:pt x="1530" y="83"/>
                    <a:pt x="1529" y="83"/>
                  </a:cubicBezTo>
                  <a:cubicBezTo>
                    <a:pt x="1529" y="83"/>
                    <a:pt x="1529" y="84"/>
                    <a:pt x="1529" y="84"/>
                  </a:cubicBezTo>
                  <a:cubicBezTo>
                    <a:pt x="1529" y="84"/>
                    <a:pt x="1529" y="84"/>
                    <a:pt x="1529" y="84"/>
                  </a:cubicBezTo>
                  <a:cubicBezTo>
                    <a:pt x="1529" y="84"/>
                    <a:pt x="1529" y="84"/>
                    <a:pt x="1529" y="85"/>
                  </a:cubicBezTo>
                  <a:cubicBezTo>
                    <a:pt x="1529" y="85"/>
                    <a:pt x="1529" y="85"/>
                    <a:pt x="1529" y="85"/>
                  </a:cubicBezTo>
                  <a:cubicBezTo>
                    <a:pt x="1529" y="85"/>
                    <a:pt x="1529" y="85"/>
                    <a:pt x="1528" y="86"/>
                  </a:cubicBezTo>
                  <a:cubicBezTo>
                    <a:pt x="1529" y="86"/>
                    <a:pt x="1529" y="86"/>
                    <a:pt x="1529" y="86"/>
                  </a:cubicBezTo>
                  <a:cubicBezTo>
                    <a:pt x="1528" y="86"/>
                    <a:pt x="1528" y="86"/>
                    <a:pt x="1528" y="86"/>
                  </a:cubicBezTo>
                  <a:cubicBezTo>
                    <a:pt x="1528" y="86"/>
                    <a:pt x="1528" y="87"/>
                    <a:pt x="1528" y="87"/>
                  </a:cubicBezTo>
                  <a:cubicBezTo>
                    <a:pt x="1528" y="87"/>
                    <a:pt x="1528" y="87"/>
                    <a:pt x="1528" y="87"/>
                  </a:cubicBezTo>
                  <a:cubicBezTo>
                    <a:pt x="1528" y="88"/>
                    <a:pt x="1528" y="88"/>
                    <a:pt x="1528" y="88"/>
                  </a:cubicBezTo>
                  <a:cubicBezTo>
                    <a:pt x="1528" y="88"/>
                    <a:pt x="1528" y="89"/>
                    <a:pt x="1528" y="89"/>
                  </a:cubicBezTo>
                  <a:cubicBezTo>
                    <a:pt x="1527" y="89"/>
                    <a:pt x="1528" y="90"/>
                    <a:pt x="1527" y="90"/>
                  </a:cubicBezTo>
                  <a:cubicBezTo>
                    <a:pt x="1527" y="91"/>
                    <a:pt x="1527" y="91"/>
                    <a:pt x="1527" y="91"/>
                  </a:cubicBezTo>
                  <a:cubicBezTo>
                    <a:pt x="1527" y="92"/>
                    <a:pt x="1527" y="93"/>
                    <a:pt x="1527" y="94"/>
                  </a:cubicBezTo>
                  <a:cubicBezTo>
                    <a:pt x="1527" y="96"/>
                    <a:pt x="1527" y="99"/>
                    <a:pt x="1527" y="101"/>
                  </a:cubicBezTo>
                  <a:cubicBezTo>
                    <a:pt x="1527" y="102"/>
                    <a:pt x="1528" y="102"/>
                    <a:pt x="1529" y="102"/>
                  </a:cubicBezTo>
                  <a:cubicBezTo>
                    <a:pt x="1547" y="102"/>
                    <a:pt x="1565" y="102"/>
                    <a:pt x="1584" y="102"/>
                  </a:cubicBezTo>
                  <a:cubicBezTo>
                    <a:pt x="1584" y="102"/>
                    <a:pt x="1585" y="102"/>
                    <a:pt x="1585" y="101"/>
                  </a:cubicBezTo>
                  <a:cubicBezTo>
                    <a:pt x="1585" y="101"/>
                    <a:pt x="1585" y="101"/>
                    <a:pt x="1585" y="101"/>
                  </a:cubicBezTo>
                  <a:cubicBezTo>
                    <a:pt x="1586" y="98"/>
                    <a:pt x="1586" y="95"/>
                    <a:pt x="1585" y="92"/>
                  </a:cubicBezTo>
                  <a:cubicBezTo>
                    <a:pt x="1585" y="92"/>
                    <a:pt x="1585" y="92"/>
                    <a:pt x="1585" y="92"/>
                  </a:cubicBezTo>
                  <a:cubicBezTo>
                    <a:pt x="1585" y="91"/>
                    <a:pt x="1584" y="92"/>
                    <a:pt x="1583" y="92"/>
                  </a:cubicBezTo>
                  <a:cubicBezTo>
                    <a:pt x="1569" y="92"/>
                    <a:pt x="1555" y="92"/>
                    <a:pt x="1540" y="92"/>
                  </a:cubicBezTo>
                  <a:cubicBezTo>
                    <a:pt x="1540" y="92"/>
                    <a:pt x="1539" y="92"/>
                    <a:pt x="1539" y="91"/>
                  </a:cubicBezTo>
                  <a:cubicBezTo>
                    <a:pt x="1538" y="91"/>
                    <a:pt x="1538" y="90"/>
                    <a:pt x="1539" y="90"/>
                  </a:cubicBezTo>
                  <a:cubicBezTo>
                    <a:pt x="1539" y="89"/>
                    <a:pt x="1539" y="88"/>
                    <a:pt x="1539" y="88"/>
                  </a:cubicBezTo>
                  <a:cubicBezTo>
                    <a:pt x="1539" y="88"/>
                    <a:pt x="1539" y="87"/>
                    <a:pt x="1539" y="87"/>
                  </a:cubicBezTo>
                  <a:cubicBezTo>
                    <a:pt x="1539" y="87"/>
                    <a:pt x="1539" y="86"/>
                    <a:pt x="1539" y="86"/>
                  </a:cubicBezTo>
                  <a:cubicBezTo>
                    <a:pt x="1539" y="86"/>
                    <a:pt x="1539" y="86"/>
                    <a:pt x="1539" y="86"/>
                  </a:cubicBezTo>
                  <a:cubicBezTo>
                    <a:pt x="1539" y="86"/>
                    <a:pt x="1539" y="85"/>
                    <a:pt x="1540" y="85"/>
                  </a:cubicBezTo>
                  <a:cubicBezTo>
                    <a:pt x="1539" y="85"/>
                    <a:pt x="1540" y="85"/>
                    <a:pt x="1540" y="85"/>
                  </a:cubicBezTo>
                  <a:cubicBezTo>
                    <a:pt x="1540" y="85"/>
                    <a:pt x="1540" y="84"/>
                    <a:pt x="1540" y="84"/>
                  </a:cubicBezTo>
                  <a:cubicBezTo>
                    <a:pt x="1540" y="84"/>
                    <a:pt x="1540" y="84"/>
                    <a:pt x="1540" y="84"/>
                  </a:cubicBezTo>
                  <a:cubicBezTo>
                    <a:pt x="1540" y="84"/>
                    <a:pt x="1540" y="84"/>
                    <a:pt x="1540" y="83"/>
                  </a:cubicBezTo>
                  <a:cubicBezTo>
                    <a:pt x="1540" y="83"/>
                    <a:pt x="1540" y="83"/>
                    <a:pt x="1540" y="83"/>
                  </a:cubicBezTo>
                  <a:cubicBezTo>
                    <a:pt x="1540" y="83"/>
                    <a:pt x="1540" y="83"/>
                    <a:pt x="1541" y="83"/>
                  </a:cubicBezTo>
                  <a:cubicBezTo>
                    <a:pt x="1541" y="83"/>
                    <a:pt x="1541" y="83"/>
                    <a:pt x="1541" y="83"/>
                  </a:cubicBezTo>
                  <a:cubicBezTo>
                    <a:pt x="1541" y="83"/>
                    <a:pt x="1541" y="82"/>
                    <a:pt x="1541" y="82"/>
                  </a:cubicBezTo>
                  <a:cubicBezTo>
                    <a:pt x="1541" y="82"/>
                    <a:pt x="1541" y="82"/>
                    <a:pt x="1541" y="82"/>
                  </a:cubicBezTo>
                  <a:cubicBezTo>
                    <a:pt x="1541" y="82"/>
                    <a:pt x="1541" y="82"/>
                    <a:pt x="1541" y="82"/>
                  </a:cubicBezTo>
                  <a:cubicBezTo>
                    <a:pt x="1541" y="82"/>
                    <a:pt x="1541" y="82"/>
                    <a:pt x="1541" y="82"/>
                  </a:cubicBezTo>
                  <a:cubicBezTo>
                    <a:pt x="1542" y="82"/>
                    <a:pt x="1541" y="81"/>
                    <a:pt x="1542" y="81"/>
                  </a:cubicBezTo>
                  <a:cubicBezTo>
                    <a:pt x="1542" y="81"/>
                    <a:pt x="1542" y="81"/>
                    <a:pt x="1542" y="81"/>
                  </a:cubicBezTo>
                  <a:cubicBezTo>
                    <a:pt x="1542" y="81"/>
                    <a:pt x="1542" y="81"/>
                    <a:pt x="1542" y="81"/>
                  </a:cubicBezTo>
                  <a:cubicBezTo>
                    <a:pt x="1542" y="81"/>
                    <a:pt x="1542" y="81"/>
                    <a:pt x="1542" y="81"/>
                  </a:cubicBezTo>
                  <a:cubicBezTo>
                    <a:pt x="1542" y="81"/>
                    <a:pt x="1542" y="80"/>
                    <a:pt x="1542" y="80"/>
                  </a:cubicBezTo>
                  <a:cubicBezTo>
                    <a:pt x="1542" y="80"/>
                    <a:pt x="1542" y="80"/>
                    <a:pt x="1542" y="80"/>
                  </a:cubicBezTo>
                  <a:cubicBezTo>
                    <a:pt x="1543" y="80"/>
                    <a:pt x="1543" y="80"/>
                    <a:pt x="1543" y="79"/>
                  </a:cubicBezTo>
                  <a:cubicBezTo>
                    <a:pt x="1543" y="79"/>
                    <a:pt x="1543" y="79"/>
                    <a:pt x="1543" y="79"/>
                  </a:cubicBezTo>
                  <a:cubicBezTo>
                    <a:pt x="1543" y="79"/>
                    <a:pt x="1543" y="79"/>
                    <a:pt x="1543" y="79"/>
                  </a:cubicBezTo>
                  <a:cubicBezTo>
                    <a:pt x="1543" y="79"/>
                    <a:pt x="1543" y="79"/>
                    <a:pt x="1543" y="79"/>
                  </a:cubicBezTo>
                  <a:cubicBezTo>
                    <a:pt x="1544" y="79"/>
                    <a:pt x="1544" y="79"/>
                    <a:pt x="1544" y="79"/>
                  </a:cubicBezTo>
                  <a:cubicBezTo>
                    <a:pt x="1544" y="79"/>
                    <a:pt x="1544" y="79"/>
                    <a:pt x="1544" y="79"/>
                  </a:cubicBezTo>
                  <a:cubicBezTo>
                    <a:pt x="1544" y="78"/>
                    <a:pt x="1544" y="78"/>
                    <a:pt x="1544" y="78"/>
                  </a:cubicBezTo>
                  <a:cubicBezTo>
                    <a:pt x="1544" y="78"/>
                    <a:pt x="1544" y="78"/>
                    <a:pt x="1544" y="78"/>
                  </a:cubicBezTo>
                  <a:cubicBezTo>
                    <a:pt x="1544" y="78"/>
                    <a:pt x="1544" y="78"/>
                    <a:pt x="1544" y="78"/>
                  </a:cubicBezTo>
                  <a:cubicBezTo>
                    <a:pt x="1544" y="78"/>
                    <a:pt x="1544" y="78"/>
                    <a:pt x="1544" y="78"/>
                  </a:cubicBezTo>
                  <a:cubicBezTo>
                    <a:pt x="1545" y="78"/>
                    <a:pt x="1545" y="78"/>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6" y="77"/>
                    <a:pt x="1546" y="77"/>
                    <a:pt x="1546" y="76"/>
                  </a:cubicBezTo>
                  <a:cubicBezTo>
                    <a:pt x="1546" y="76"/>
                    <a:pt x="1546" y="76"/>
                    <a:pt x="1546" y="76"/>
                  </a:cubicBezTo>
                  <a:cubicBezTo>
                    <a:pt x="1546" y="76"/>
                    <a:pt x="1546" y="76"/>
                    <a:pt x="1546" y="76"/>
                  </a:cubicBezTo>
                  <a:cubicBezTo>
                    <a:pt x="1546" y="76"/>
                    <a:pt x="1546" y="76"/>
                    <a:pt x="1546" y="76"/>
                  </a:cubicBezTo>
                  <a:cubicBezTo>
                    <a:pt x="1547" y="76"/>
                    <a:pt x="1547" y="75"/>
                    <a:pt x="1548" y="75"/>
                  </a:cubicBezTo>
                  <a:cubicBezTo>
                    <a:pt x="1548" y="75"/>
                    <a:pt x="1548" y="75"/>
                    <a:pt x="1548" y="75"/>
                  </a:cubicBezTo>
                  <a:cubicBezTo>
                    <a:pt x="1548" y="75"/>
                    <a:pt x="1548" y="75"/>
                    <a:pt x="1548" y="75"/>
                  </a:cubicBezTo>
                  <a:cubicBezTo>
                    <a:pt x="1548" y="75"/>
                    <a:pt x="1548" y="75"/>
                    <a:pt x="1548" y="75"/>
                  </a:cubicBezTo>
                  <a:cubicBezTo>
                    <a:pt x="1548" y="75"/>
                    <a:pt x="1548" y="74"/>
                    <a:pt x="1548" y="74"/>
                  </a:cubicBezTo>
                  <a:cubicBezTo>
                    <a:pt x="1548" y="74"/>
                    <a:pt x="1548" y="74"/>
                    <a:pt x="1548" y="74"/>
                  </a:cubicBezTo>
                  <a:cubicBezTo>
                    <a:pt x="1549" y="74"/>
                    <a:pt x="1549" y="74"/>
                    <a:pt x="1549" y="74"/>
                  </a:cubicBezTo>
                  <a:cubicBezTo>
                    <a:pt x="1549" y="74"/>
                    <a:pt x="1549" y="74"/>
                    <a:pt x="1549" y="74"/>
                  </a:cubicBezTo>
                  <a:cubicBezTo>
                    <a:pt x="1549" y="74"/>
                    <a:pt x="1550" y="73"/>
                    <a:pt x="1550" y="73"/>
                  </a:cubicBezTo>
                  <a:cubicBezTo>
                    <a:pt x="1550" y="73"/>
                    <a:pt x="1550" y="73"/>
                    <a:pt x="1550" y="73"/>
                  </a:cubicBezTo>
                  <a:cubicBezTo>
                    <a:pt x="1550" y="73"/>
                    <a:pt x="1550" y="73"/>
                    <a:pt x="1550" y="73"/>
                  </a:cubicBezTo>
                  <a:cubicBezTo>
                    <a:pt x="1550" y="73"/>
                    <a:pt x="1550" y="73"/>
                    <a:pt x="1550" y="73"/>
                  </a:cubicBezTo>
                  <a:cubicBezTo>
                    <a:pt x="1550" y="73"/>
                    <a:pt x="1551" y="73"/>
                    <a:pt x="1551" y="72"/>
                  </a:cubicBezTo>
                  <a:cubicBezTo>
                    <a:pt x="1551" y="72"/>
                    <a:pt x="1551" y="72"/>
                    <a:pt x="1551" y="72"/>
                  </a:cubicBezTo>
                  <a:cubicBezTo>
                    <a:pt x="1551" y="72"/>
                    <a:pt x="1551" y="72"/>
                    <a:pt x="1551" y="72"/>
                  </a:cubicBezTo>
                  <a:cubicBezTo>
                    <a:pt x="1551" y="72"/>
                    <a:pt x="1551" y="72"/>
                    <a:pt x="1551" y="72"/>
                  </a:cubicBezTo>
                  <a:cubicBezTo>
                    <a:pt x="1552" y="72"/>
                    <a:pt x="1552" y="72"/>
                    <a:pt x="1552" y="72"/>
                  </a:cubicBezTo>
                  <a:cubicBezTo>
                    <a:pt x="1552" y="72"/>
                    <a:pt x="1552" y="72"/>
                    <a:pt x="1552" y="72"/>
                  </a:cubicBezTo>
                  <a:cubicBezTo>
                    <a:pt x="1552" y="71"/>
                    <a:pt x="1552" y="71"/>
                    <a:pt x="1552" y="71"/>
                  </a:cubicBezTo>
                  <a:cubicBezTo>
                    <a:pt x="1552" y="71"/>
                    <a:pt x="1552" y="71"/>
                    <a:pt x="1552" y="71"/>
                  </a:cubicBezTo>
                  <a:cubicBezTo>
                    <a:pt x="1553" y="71"/>
                    <a:pt x="1553" y="71"/>
                    <a:pt x="1553" y="71"/>
                  </a:cubicBezTo>
                  <a:cubicBezTo>
                    <a:pt x="1553" y="71"/>
                    <a:pt x="1553" y="71"/>
                    <a:pt x="1553" y="71"/>
                  </a:cubicBezTo>
                  <a:cubicBezTo>
                    <a:pt x="1553" y="71"/>
                    <a:pt x="1553" y="71"/>
                    <a:pt x="1553" y="71"/>
                  </a:cubicBezTo>
                  <a:cubicBezTo>
                    <a:pt x="1553" y="71"/>
                    <a:pt x="1553" y="71"/>
                    <a:pt x="1553" y="71"/>
                  </a:cubicBezTo>
                  <a:cubicBezTo>
                    <a:pt x="1553" y="70"/>
                    <a:pt x="1554" y="70"/>
                    <a:pt x="1554" y="70"/>
                  </a:cubicBezTo>
                  <a:cubicBezTo>
                    <a:pt x="1554" y="70"/>
                    <a:pt x="1554" y="70"/>
                    <a:pt x="1554" y="70"/>
                  </a:cubicBezTo>
                  <a:cubicBezTo>
                    <a:pt x="1554" y="70"/>
                    <a:pt x="1554" y="70"/>
                    <a:pt x="1554" y="70"/>
                  </a:cubicBezTo>
                  <a:cubicBezTo>
                    <a:pt x="1554" y="70"/>
                    <a:pt x="1554" y="70"/>
                    <a:pt x="1554" y="70"/>
                  </a:cubicBezTo>
                  <a:cubicBezTo>
                    <a:pt x="1554" y="70"/>
                    <a:pt x="1554" y="70"/>
                    <a:pt x="1555" y="70"/>
                  </a:cubicBezTo>
                  <a:cubicBezTo>
                    <a:pt x="1555" y="70"/>
                    <a:pt x="1555" y="70"/>
                    <a:pt x="1555" y="70"/>
                  </a:cubicBezTo>
                  <a:cubicBezTo>
                    <a:pt x="1555" y="69"/>
                    <a:pt x="1555" y="69"/>
                    <a:pt x="1555" y="69"/>
                  </a:cubicBezTo>
                  <a:cubicBezTo>
                    <a:pt x="1555" y="69"/>
                    <a:pt x="1555" y="69"/>
                    <a:pt x="1555" y="69"/>
                  </a:cubicBezTo>
                  <a:cubicBezTo>
                    <a:pt x="1555" y="69"/>
                    <a:pt x="1555" y="69"/>
                    <a:pt x="1556" y="69"/>
                  </a:cubicBezTo>
                  <a:cubicBezTo>
                    <a:pt x="1556" y="69"/>
                    <a:pt x="1556" y="69"/>
                    <a:pt x="1556" y="69"/>
                  </a:cubicBezTo>
                  <a:cubicBezTo>
                    <a:pt x="1556" y="69"/>
                    <a:pt x="1556" y="68"/>
                    <a:pt x="1557" y="68"/>
                  </a:cubicBezTo>
                  <a:cubicBezTo>
                    <a:pt x="1557" y="68"/>
                    <a:pt x="1557" y="68"/>
                    <a:pt x="1557" y="68"/>
                  </a:cubicBezTo>
                  <a:cubicBezTo>
                    <a:pt x="1557" y="68"/>
                    <a:pt x="1557" y="68"/>
                    <a:pt x="1557" y="68"/>
                  </a:cubicBezTo>
                  <a:cubicBezTo>
                    <a:pt x="1557" y="68"/>
                    <a:pt x="1557" y="68"/>
                    <a:pt x="1557" y="68"/>
                  </a:cubicBezTo>
                  <a:cubicBezTo>
                    <a:pt x="1557" y="68"/>
                    <a:pt x="1558" y="68"/>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9" y="66"/>
                    <a:pt x="1559" y="67"/>
                    <a:pt x="1559" y="66"/>
                  </a:cubicBezTo>
                  <a:cubicBezTo>
                    <a:pt x="1559" y="66"/>
                    <a:pt x="1559" y="66"/>
                    <a:pt x="1559" y="66"/>
                  </a:cubicBezTo>
                  <a:cubicBezTo>
                    <a:pt x="1559" y="66"/>
                    <a:pt x="1559" y="66"/>
                    <a:pt x="1559" y="66"/>
                  </a:cubicBezTo>
                  <a:cubicBezTo>
                    <a:pt x="1559" y="66"/>
                    <a:pt x="1559" y="66"/>
                    <a:pt x="1559" y="66"/>
                  </a:cubicBezTo>
                  <a:cubicBezTo>
                    <a:pt x="1560" y="66"/>
                    <a:pt x="1560" y="66"/>
                    <a:pt x="1560" y="66"/>
                  </a:cubicBezTo>
                  <a:cubicBezTo>
                    <a:pt x="1560" y="66"/>
                    <a:pt x="1560" y="66"/>
                    <a:pt x="1560" y="66"/>
                  </a:cubicBezTo>
                  <a:cubicBezTo>
                    <a:pt x="1560" y="66"/>
                    <a:pt x="1560" y="65"/>
                    <a:pt x="1560" y="65"/>
                  </a:cubicBezTo>
                  <a:cubicBezTo>
                    <a:pt x="1560" y="65"/>
                    <a:pt x="1560" y="65"/>
                    <a:pt x="1560" y="65"/>
                  </a:cubicBezTo>
                  <a:cubicBezTo>
                    <a:pt x="1561" y="65"/>
                    <a:pt x="1561" y="65"/>
                    <a:pt x="1561" y="65"/>
                  </a:cubicBezTo>
                  <a:cubicBezTo>
                    <a:pt x="1561" y="65"/>
                    <a:pt x="1561" y="65"/>
                    <a:pt x="1561" y="65"/>
                  </a:cubicBezTo>
                  <a:cubicBezTo>
                    <a:pt x="1561" y="65"/>
                    <a:pt x="1561" y="65"/>
                    <a:pt x="1561" y="65"/>
                  </a:cubicBezTo>
                  <a:cubicBezTo>
                    <a:pt x="1561" y="65"/>
                    <a:pt x="1561" y="65"/>
                    <a:pt x="1561" y="65"/>
                  </a:cubicBezTo>
                  <a:cubicBezTo>
                    <a:pt x="1562" y="65"/>
                    <a:pt x="1562" y="64"/>
                    <a:pt x="1562" y="64"/>
                  </a:cubicBezTo>
                  <a:cubicBezTo>
                    <a:pt x="1562" y="64"/>
                    <a:pt x="1562" y="64"/>
                    <a:pt x="1562" y="64"/>
                  </a:cubicBezTo>
                  <a:cubicBezTo>
                    <a:pt x="1562" y="64"/>
                    <a:pt x="1562" y="64"/>
                    <a:pt x="1562" y="64"/>
                  </a:cubicBezTo>
                  <a:cubicBezTo>
                    <a:pt x="1562" y="64"/>
                    <a:pt x="1562" y="64"/>
                    <a:pt x="1562" y="64"/>
                  </a:cubicBezTo>
                  <a:cubicBezTo>
                    <a:pt x="1562" y="64"/>
                    <a:pt x="1563" y="64"/>
                    <a:pt x="1563" y="63"/>
                  </a:cubicBezTo>
                  <a:cubicBezTo>
                    <a:pt x="1563" y="64"/>
                    <a:pt x="1563" y="64"/>
                    <a:pt x="1563" y="64"/>
                  </a:cubicBezTo>
                  <a:cubicBezTo>
                    <a:pt x="1563" y="63"/>
                    <a:pt x="1563" y="63"/>
                    <a:pt x="1563" y="63"/>
                  </a:cubicBezTo>
                  <a:cubicBezTo>
                    <a:pt x="1563" y="63"/>
                    <a:pt x="1563" y="63"/>
                    <a:pt x="1563" y="63"/>
                  </a:cubicBezTo>
                  <a:cubicBezTo>
                    <a:pt x="1563" y="63"/>
                    <a:pt x="1563" y="63"/>
                    <a:pt x="1564" y="63"/>
                  </a:cubicBezTo>
                  <a:cubicBezTo>
                    <a:pt x="1564" y="63"/>
                    <a:pt x="1564" y="63"/>
                    <a:pt x="1564" y="63"/>
                  </a:cubicBezTo>
                  <a:cubicBezTo>
                    <a:pt x="1564" y="63"/>
                    <a:pt x="1564" y="63"/>
                    <a:pt x="1564" y="62"/>
                  </a:cubicBezTo>
                  <a:cubicBezTo>
                    <a:pt x="1564" y="62"/>
                    <a:pt x="1564" y="62"/>
                    <a:pt x="1564" y="62"/>
                  </a:cubicBezTo>
                  <a:cubicBezTo>
                    <a:pt x="1564" y="62"/>
                    <a:pt x="1565" y="62"/>
                    <a:pt x="1565" y="62"/>
                  </a:cubicBezTo>
                  <a:cubicBezTo>
                    <a:pt x="1565" y="62"/>
                    <a:pt x="1565" y="62"/>
                    <a:pt x="1565" y="62"/>
                  </a:cubicBezTo>
                  <a:cubicBezTo>
                    <a:pt x="1565" y="62"/>
                    <a:pt x="1565" y="62"/>
                    <a:pt x="1565" y="62"/>
                  </a:cubicBezTo>
                  <a:cubicBezTo>
                    <a:pt x="1565" y="62"/>
                    <a:pt x="1565" y="62"/>
                    <a:pt x="1565" y="62"/>
                  </a:cubicBezTo>
                  <a:cubicBezTo>
                    <a:pt x="1565" y="62"/>
                    <a:pt x="1566" y="61"/>
                    <a:pt x="1566" y="61"/>
                  </a:cubicBezTo>
                  <a:cubicBezTo>
                    <a:pt x="1566" y="61"/>
                    <a:pt x="1566" y="61"/>
                    <a:pt x="1566" y="61"/>
                  </a:cubicBezTo>
                  <a:cubicBezTo>
                    <a:pt x="1566" y="61"/>
                    <a:pt x="1566" y="61"/>
                    <a:pt x="1566" y="61"/>
                  </a:cubicBezTo>
                  <a:cubicBezTo>
                    <a:pt x="1566" y="61"/>
                    <a:pt x="1566" y="61"/>
                    <a:pt x="1566" y="61"/>
                  </a:cubicBezTo>
                  <a:cubicBezTo>
                    <a:pt x="1567" y="61"/>
                    <a:pt x="1567" y="61"/>
                    <a:pt x="1567" y="60"/>
                  </a:cubicBezTo>
                  <a:cubicBezTo>
                    <a:pt x="1567" y="60"/>
                    <a:pt x="1567" y="60"/>
                    <a:pt x="1567" y="60"/>
                  </a:cubicBezTo>
                  <a:cubicBezTo>
                    <a:pt x="1567" y="60"/>
                    <a:pt x="1567" y="60"/>
                    <a:pt x="1567" y="60"/>
                  </a:cubicBezTo>
                  <a:cubicBezTo>
                    <a:pt x="1567" y="60"/>
                    <a:pt x="1567" y="60"/>
                    <a:pt x="1567" y="60"/>
                  </a:cubicBezTo>
                  <a:cubicBezTo>
                    <a:pt x="1568" y="60"/>
                    <a:pt x="1568" y="59"/>
                    <a:pt x="1568" y="59"/>
                  </a:cubicBezTo>
                  <a:cubicBezTo>
                    <a:pt x="1568" y="59"/>
                    <a:pt x="1568" y="59"/>
                    <a:pt x="1568" y="59"/>
                  </a:cubicBezTo>
                  <a:cubicBezTo>
                    <a:pt x="1569" y="59"/>
                    <a:pt x="1569" y="59"/>
                    <a:pt x="1569" y="59"/>
                  </a:cubicBezTo>
                  <a:cubicBezTo>
                    <a:pt x="1569" y="59"/>
                    <a:pt x="1569" y="59"/>
                    <a:pt x="1569" y="59"/>
                  </a:cubicBezTo>
                  <a:cubicBezTo>
                    <a:pt x="1569" y="59"/>
                    <a:pt x="1569" y="58"/>
                    <a:pt x="1569" y="58"/>
                  </a:cubicBezTo>
                  <a:cubicBezTo>
                    <a:pt x="1569" y="58"/>
                    <a:pt x="1569" y="58"/>
                    <a:pt x="1569" y="58"/>
                  </a:cubicBezTo>
                  <a:cubicBezTo>
                    <a:pt x="1569" y="58"/>
                    <a:pt x="1569" y="58"/>
                    <a:pt x="1569" y="58"/>
                  </a:cubicBezTo>
                  <a:cubicBezTo>
                    <a:pt x="1569" y="58"/>
                    <a:pt x="1569" y="58"/>
                    <a:pt x="1569" y="58"/>
                  </a:cubicBezTo>
                  <a:cubicBezTo>
                    <a:pt x="1570" y="58"/>
                    <a:pt x="1570" y="58"/>
                    <a:pt x="1570" y="58"/>
                  </a:cubicBezTo>
                  <a:cubicBezTo>
                    <a:pt x="1570" y="58"/>
                    <a:pt x="1570" y="58"/>
                    <a:pt x="1570" y="58"/>
                  </a:cubicBezTo>
                  <a:cubicBezTo>
                    <a:pt x="1570" y="58"/>
                    <a:pt x="1570" y="57"/>
                    <a:pt x="1570" y="57"/>
                  </a:cubicBezTo>
                  <a:cubicBezTo>
                    <a:pt x="1570" y="57"/>
                    <a:pt x="1570" y="57"/>
                    <a:pt x="1570" y="57"/>
                  </a:cubicBezTo>
                  <a:cubicBezTo>
                    <a:pt x="1570" y="57"/>
                    <a:pt x="1570" y="57"/>
                    <a:pt x="1571" y="57"/>
                  </a:cubicBezTo>
                  <a:cubicBezTo>
                    <a:pt x="1571" y="57"/>
                    <a:pt x="1571" y="57"/>
                    <a:pt x="1571" y="57"/>
                  </a:cubicBezTo>
                  <a:cubicBezTo>
                    <a:pt x="1571" y="57"/>
                    <a:pt x="1571" y="57"/>
                    <a:pt x="1571" y="57"/>
                  </a:cubicBezTo>
                  <a:cubicBezTo>
                    <a:pt x="1571" y="57"/>
                    <a:pt x="1571" y="57"/>
                    <a:pt x="1571" y="57"/>
                  </a:cubicBezTo>
                  <a:cubicBezTo>
                    <a:pt x="1571" y="56"/>
                    <a:pt x="1571" y="56"/>
                    <a:pt x="1571" y="56"/>
                  </a:cubicBezTo>
                  <a:cubicBezTo>
                    <a:pt x="1571" y="56"/>
                    <a:pt x="1571" y="56"/>
                    <a:pt x="1571" y="56"/>
                  </a:cubicBezTo>
                  <a:cubicBezTo>
                    <a:pt x="1571" y="56"/>
                    <a:pt x="1572" y="56"/>
                    <a:pt x="1572" y="56"/>
                  </a:cubicBezTo>
                  <a:cubicBezTo>
                    <a:pt x="1572" y="56"/>
                    <a:pt x="1572" y="56"/>
                    <a:pt x="1572" y="56"/>
                  </a:cubicBezTo>
                  <a:cubicBezTo>
                    <a:pt x="1572" y="56"/>
                    <a:pt x="1572" y="56"/>
                    <a:pt x="1572" y="56"/>
                  </a:cubicBezTo>
                  <a:cubicBezTo>
                    <a:pt x="1572" y="56"/>
                    <a:pt x="1572" y="56"/>
                    <a:pt x="1572" y="56"/>
                  </a:cubicBezTo>
                  <a:cubicBezTo>
                    <a:pt x="1572" y="55"/>
                    <a:pt x="1572" y="55"/>
                    <a:pt x="1572" y="55"/>
                  </a:cubicBezTo>
                  <a:cubicBezTo>
                    <a:pt x="1572" y="55"/>
                    <a:pt x="1572" y="55"/>
                    <a:pt x="1572" y="55"/>
                  </a:cubicBezTo>
                  <a:cubicBezTo>
                    <a:pt x="1572" y="55"/>
                    <a:pt x="1573" y="55"/>
                    <a:pt x="1573" y="55"/>
                  </a:cubicBezTo>
                  <a:cubicBezTo>
                    <a:pt x="1573" y="55"/>
                    <a:pt x="1573" y="55"/>
                    <a:pt x="1573" y="55"/>
                  </a:cubicBezTo>
                  <a:cubicBezTo>
                    <a:pt x="1573" y="55"/>
                    <a:pt x="1573" y="55"/>
                    <a:pt x="1573" y="54"/>
                  </a:cubicBezTo>
                  <a:cubicBezTo>
                    <a:pt x="1573" y="54"/>
                    <a:pt x="1573" y="54"/>
                    <a:pt x="1573" y="54"/>
                  </a:cubicBezTo>
                  <a:cubicBezTo>
                    <a:pt x="1573" y="54"/>
                    <a:pt x="1573" y="54"/>
                    <a:pt x="1573" y="54"/>
                  </a:cubicBezTo>
                  <a:cubicBezTo>
                    <a:pt x="1573" y="54"/>
                    <a:pt x="1573" y="54"/>
                    <a:pt x="1573" y="54"/>
                  </a:cubicBezTo>
                  <a:cubicBezTo>
                    <a:pt x="1574" y="54"/>
                    <a:pt x="1574" y="53"/>
                    <a:pt x="1574" y="53"/>
                  </a:cubicBezTo>
                  <a:cubicBezTo>
                    <a:pt x="1574" y="53"/>
                    <a:pt x="1574" y="53"/>
                    <a:pt x="1574" y="53"/>
                  </a:cubicBezTo>
                  <a:cubicBezTo>
                    <a:pt x="1574" y="53"/>
                    <a:pt x="1574" y="53"/>
                    <a:pt x="1574" y="53"/>
                  </a:cubicBezTo>
                  <a:cubicBezTo>
                    <a:pt x="1574" y="53"/>
                    <a:pt x="1574" y="53"/>
                    <a:pt x="1574" y="53"/>
                  </a:cubicBezTo>
                  <a:cubicBezTo>
                    <a:pt x="1575" y="53"/>
                    <a:pt x="1575" y="53"/>
                    <a:pt x="1575" y="52"/>
                  </a:cubicBezTo>
                  <a:cubicBezTo>
                    <a:pt x="1575" y="52"/>
                    <a:pt x="1575" y="52"/>
                    <a:pt x="1575" y="52"/>
                  </a:cubicBezTo>
                  <a:cubicBezTo>
                    <a:pt x="1575" y="52"/>
                    <a:pt x="1575" y="52"/>
                    <a:pt x="1575" y="52"/>
                  </a:cubicBezTo>
                  <a:cubicBezTo>
                    <a:pt x="1575" y="52"/>
                    <a:pt x="1575" y="52"/>
                    <a:pt x="1575" y="52"/>
                  </a:cubicBezTo>
                  <a:cubicBezTo>
                    <a:pt x="1575" y="52"/>
                    <a:pt x="1575" y="52"/>
                    <a:pt x="1575" y="51"/>
                  </a:cubicBezTo>
                  <a:cubicBezTo>
                    <a:pt x="1575" y="51"/>
                    <a:pt x="1575" y="51"/>
                    <a:pt x="1575" y="51"/>
                  </a:cubicBezTo>
                  <a:cubicBezTo>
                    <a:pt x="1576" y="51"/>
                    <a:pt x="1576" y="51"/>
                    <a:pt x="1576" y="51"/>
                  </a:cubicBezTo>
                  <a:cubicBezTo>
                    <a:pt x="1576" y="51"/>
                    <a:pt x="1576" y="51"/>
                    <a:pt x="1576" y="51"/>
                  </a:cubicBezTo>
                  <a:cubicBezTo>
                    <a:pt x="1576" y="51"/>
                    <a:pt x="1576" y="51"/>
                    <a:pt x="1576" y="50"/>
                  </a:cubicBezTo>
                  <a:cubicBezTo>
                    <a:pt x="1576" y="50"/>
                    <a:pt x="1576" y="50"/>
                    <a:pt x="1576" y="50"/>
                  </a:cubicBezTo>
                  <a:cubicBezTo>
                    <a:pt x="1576" y="50"/>
                    <a:pt x="1576" y="50"/>
                    <a:pt x="1576" y="50"/>
                  </a:cubicBezTo>
                  <a:cubicBezTo>
                    <a:pt x="1576" y="50"/>
                    <a:pt x="1576" y="50"/>
                    <a:pt x="1576" y="50"/>
                  </a:cubicBezTo>
                  <a:cubicBezTo>
                    <a:pt x="1577" y="50"/>
                    <a:pt x="1577" y="49"/>
                    <a:pt x="1577" y="49"/>
                  </a:cubicBezTo>
                  <a:cubicBezTo>
                    <a:pt x="1577" y="49"/>
                    <a:pt x="1577" y="49"/>
                    <a:pt x="1577" y="49"/>
                  </a:cubicBezTo>
                  <a:cubicBezTo>
                    <a:pt x="1577" y="49"/>
                    <a:pt x="1577" y="49"/>
                    <a:pt x="1577" y="49"/>
                  </a:cubicBezTo>
                  <a:cubicBezTo>
                    <a:pt x="1577" y="49"/>
                    <a:pt x="1577" y="49"/>
                    <a:pt x="1577" y="49"/>
                  </a:cubicBezTo>
                  <a:cubicBezTo>
                    <a:pt x="1577" y="49"/>
                    <a:pt x="1577" y="48"/>
                    <a:pt x="1578" y="48"/>
                  </a:cubicBezTo>
                  <a:cubicBezTo>
                    <a:pt x="1577" y="48"/>
                    <a:pt x="1577" y="48"/>
                    <a:pt x="1577" y="48"/>
                  </a:cubicBezTo>
                  <a:cubicBezTo>
                    <a:pt x="1578" y="48"/>
                    <a:pt x="1578" y="48"/>
                    <a:pt x="1578" y="48"/>
                  </a:cubicBezTo>
                  <a:cubicBezTo>
                    <a:pt x="1578" y="48"/>
                    <a:pt x="1578" y="48"/>
                    <a:pt x="1578" y="48"/>
                  </a:cubicBezTo>
                  <a:cubicBezTo>
                    <a:pt x="1578" y="47"/>
                    <a:pt x="1578" y="47"/>
                    <a:pt x="1578" y="47"/>
                  </a:cubicBezTo>
                  <a:cubicBezTo>
                    <a:pt x="1578" y="47"/>
                    <a:pt x="1578" y="47"/>
                    <a:pt x="1578" y="47"/>
                  </a:cubicBezTo>
                  <a:cubicBezTo>
                    <a:pt x="1578" y="47"/>
                    <a:pt x="1578" y="46"/>
                    <a:pt x="1579" y="46"/>
                  </a:cubicBezTo>
                  <a:cubicBezTo>
                    <a:pt x="1579" y="46"/>
                    <a:pt x="1579" y="46"/>
                    <a:pt x="1579" y="46"/>
                  </a:cubicBezTo>
                  <a:cubicBezTo>
                    <a:pt x="1579" y="46"/>
                    <a:pt x="1579" y="46"/>
                    <a:pt x="1579" y="45"/>
                  </a:cubicBezTo>
                  <a:cubicBezTo>
                    <a:pt x="1579" y="45"/>
                    <a:pt x="1579" y="45"/>
                    <a:pt x="1579" y="45"/>
                  </a:cubicBezTo>
                  <a:cubicBezTo>
                    <a:pt x="1579" y="45"/>
                    <a:pt x="1579" y="45"/>
                    <a:pt x="1579" y="45"/>
                  </a:cubicBezTo>
                  <a:cubicBezTo>
                    <a:pt x="1579" y="45"/>
                    <a:pt x="1579" y="45"/>
                    <a:pt x="1579" y="45"/>
                  </a:cubicBezTo>
                  <a:cubicBezTo>
                    <a:pt x="1580" y="45"/>
                    <a:pt x="1579" y="44"/>
                    <a:pt x="1580" y="44"/>
                  </a:cubicBezTo>
                  <a:cubicBezTo>
                    <a:pt x="1580" y="44"/>
                    <a:pt x="1580" y="44"/>
                    <a:pt x="1580" y="44"/>
                  </a:cubicBezTo>
                  <a:cubicBezTo>
                    <a:pt x="1580" y="43"/>
                    <a:pt x="1580" y="43"/>
                    <a:pt x="1580" y="43"/>
                  </a:cubicBezTo>
                  <a:cubicBezTo>
                    <a:pt x="1580" y="43"/>
                    <a:pt x="1580" y="43"/>
                    <a:pt x="1580" y="43"/>
                  </a:cubicBezTo>
                  <a:cubicBezTo>
                    <a:pt x="1580" y="43"/>
                    <a:pt x="1580" y="43"/>
                    <a:pt x="1580" y="43"/>
                  </a:cubicBezTo>
                  <a:cubicBezTo>
                    <a:pt x="1580" y="42"/>
                    <a:pt x="1580" y="42"/>
                    <a:pt x="1580" y="42"/>
                  </a:cubicBezTo>
                  <a:cubicBezTo>
                    <a:pt x="1580" y="42"/>
                    <a:pt x="1580" y="42"/>
                    <a:pt x="1580" y="42"/>
                  </a:cubicBezTo>
                  <a:cubicBezTo>
                    <a:pt x="1581" y="41"/>
                    <a:pt x="1580" y="41"/>
                    <a:pt x="1581" y="40"/>
                  </a:cubicBezTo>
                  <a:cubicBezTo>
                    <a:pt x="1581" y="40"/>
                    <a:pt x="1581" y="40"/>
                    <a:pt x="1581" y="40"/>
                  </a:cubicBezTo>
                  <a:cubicBezTo>
                    <a:pt x="1581" y="40"/>
                    <a:pt x="1581" y="40"/>
                    <a:pt x="1581" y="40"/>
                  </a:cubicBezTo>
                  <a:cubicBezTo>
                    <a:pt x="1581" y="40"/>
                    <a:pt x="1581" y="39"/>
                    <a:pt x="1581" y="39"/>
                  </a:cubicBezTo>
                  <a:cubicBezTo>
                    <a:pt x="1581" y="39"/>
                    <a:pt x="1581" y="39"/>
                    <a:pt x="1581" y="39"/>
                  </a:cubicBezTo>
                  <a:cubicBezTo>
                    <a:pt x="1581" y="38"/>
                    <a:pt x="1581" y="37"/>
                    <a:pt x="1581" y="37"/>
                  </a:cubicBezTo>
                  <a:cubicBezTo>
                    <a:pt x="1581" y="37"/>
                    <a:pt x="1581" y="37"/>
                    <a:pt x="1581" y="36"/>
                  </a:cubicBezTo>
                  <a:cubicBezTo>
                    <a:pt x="1582" y="35"/>
                    <a:pt x="1581" y="34"/>
                    <a:pt x="1582" y="33"/>
                  </a:cubicBezTo>
                  <a:cubicBezTo>
                    <a:pt x="1582" y="32"/>
                    <a:pt x="1582" y="31"/>
                    <a:pt x="1582" y="29"/>
                  </a:cubicBezTo>
                  <a:cubicBezTo>
                    <a:pt x="1581" y="28"/>
                    <a:pt x="1582" y="27"/>
                    <a:pt x="1581" y="26"/>
                  </a:cubicBezTo>
                  <a:cubicBezTo>
                    <a:pt x="1581" y="26"/>
                    <a:pt x="1581" y="26"/>
                    <a:pt x="1581" y="26"/>
                  </a:cubicBezTo>
                  <a:cubicBezTo>
                    <a:pt x="1581" y="26"/>
                    <a:pt x="1581" y="25"/>
                    <a:pt x="1581" y="25"/>
                  </a:cubicBezTo>
                  <a:cubicBezTo>
                    <a:pt x="1581" y="25"/>
                    <a:pt x="1581" y="24"/>
                    <a:pt x="1581" y="24"/>
                  </a:cubicBezTo>
                  <a:cubicBezTo>
                    <a:pt x="1581" y="24"/>
                    <a:pt x="1581" y="24"/>
                    <a:pt x="1581" y="23"/>
                  </a:cubicBezTo>
                  <a:cubicBezTo>
                    <a:pt x="1581" y="23"/>
                    <a:pt x="1581" y="23"/>
                    <a:pt x="1581" y="23"/>
                  </a:cubicBezTo>
                  <a:cubicBezTo>
                    <a:pt x="1580" y="23"/>
                    <a:pt x="1581" y="22"/>
                    <a:pt x="1580" y="22"/>
                  </a:cubicBezTo>
                  <a:close/>
                  <a:moveTo>
                    <a:pt x="1749" y="37"/>
                  </a:moveTo>
                  <a:cubicBezTo>
                    <a:pt x="1749" y="37"/>
                    <a:pt x="1749" y="37"/>
                    <a:pt x="1749" y="36"/>
                  </a:cubicBezTo>
                  <a:cubicBezTo>
                    <a:pt x="1750" y="35"/>
                    <a:pt x="1749" y="34"/>
                    <a:pt x="1750" y="33"/>
                  </a:cubicBezTo>
                  <a:cubicBezTo>
                    <a:pt x="1750" y="32"/>
                    <a:pt x="1750" y="31"/>
                    <a:pt x="1750" y="29"/>
                  </a:cubicBezTo>
                  <a:cubicBezTo>
                    <a:pt x="1749" y="28"/>
                    <a:pt x="1750" y="28"/>
                    <a:pt x="1750" y="27"/>
                  </a:cubicBezTo>
                  <a:cubicBezTo>
                    <a:pt x="1749" y="26"/>
                    <a:pt x="1749" y="26"/>
                    <a:pt x="1749" y="26"/>
                  </a:cubicBezTo>
                  <a:cubicBezTo>
                    <a:pt x="1749" y="26"/>
                    <a:pt x="1749" y="25"/>
                    <a:pt x="1749" y="25"/>
                  </a:cubicBezTo>
                  <a:cubicBezTo>
                    <a:pt x="1749" y="25"/>
                    <a:pt x="1749" y="24"/>
                    <a:pt x="1749" y="24"/>
                  </a:cubicBezTo>
                  <a:cubicBezTo>
                    <a:pt x="1749" y="24"/>
                    <a:pt x="1749" y="24"/>
                    <a:pt x="1749" y="23"/>
                  </a:cubicBezTo>
                  <a:cubicBezTo>
                    <a:pt x="1749" y="23"/>
                    <a:pt x="1749" y="23"/>
                    <a:pt x="1749" y="23"/>
                  </a:cubicBezTo>
                  <a:cubicBezTo>
                    <a:pt x="1749" y="23"/>
                    <a:pt x="1749" y="22"/>
                    <a:pt x="1748" y="22"/>
                  </a:cubicBezTo>
                  <a:cubicBezTo>
                    <a:pt x="1748" y="22"/>
                    <a:pt x="1748" y="22"/>
                    <a:pt x="1748" y="22"/>
                  </a:cubicBezTo>
                  <a:cubicBezTo>
                    <a:pt x="1748" y="22"/>
                    <a:pt x="1748" y="21"/>
                    <a:pt x="1748" y="21"/>
                  </a:cubicBezTo>
                  <a:cubicBezTo>
                    <a:pt x="1748" y="21"/>
                    <a:pt x="1748" y="21"/>
                    <a:pt x="1748" y="21"/>
                  </a:cubicBezTo>
                  <a:cubicBezTo>
                    <a:pt x="1748" y="21"/>
                    <a:pt x="1748" y="21"/>
                    <a:pt x="1748" y="21"/>
                  </a:cubicBezTo>
                  <a:cubicBezTo>
                    <a:pt x="1748" y="21"/>
                    <a:pt x="1748" y="20"/>
                    <a:pt x="1748" y="20"/>
                  </a:cubicBezTo>
                  <a:cubicBezTo>
                    <a:pt x="1748" y="20"/>
                    <a:pt x="1748" y="20"/>
                    <a:pt x="1748" y="20"/>
                  </a:cubicBezTo>
                  <a:cubicBezTo>
                    <a:pt x="1748" y="20"/>
                    <a:pt x="1748" y="20"/>
                    <a:pt x="1747" y="19"/>
                  </a:cubicBezTo>
                  <a:cubicBezTo>
                    <a:pt x="1747" y="19"/>
                    <a:pt x="1747" y="19"/>
                    <a:pt x="1747" y="19"/>
                  </a:cubicBezTo>
                  <a:cubicBezTo>
                    <a:pt x="1747" y="19"/>
                    <a:pt x="1747" y="19"/>
                    <a:pt x="1747" y="19"/>
                  </a:cubicBezTo>
                  <a:cubicBezTo>
                    <a:pt x="1747" y="19"/>
                    <a:pt x="1747" y="19"/>
                    <a:pt x="1747" y="19"/>
                  </a:cubicBezTo>
                  <a:cubicBezTo>
                    <a:pt x="1747" y="18"/>
                    <a:pt x="1747" y="18"/>
                    <a:pt x="1747" y="18"/>
                  </a:cubicBezTo>
                  <a:cubicBezTo>
                    <a:pt x="1747" y="18"/>
                    <a:pt x="1747" y="18"/>
                    <a:pt x="1747" y="18"/>
                  </a:cubicBezTo>
                  <a:cubicBezTo>
                    <a:pt x="1746" y="18"/>
                    <a:pt x="1747" y="17"/>
                    <a:pt x="1746" y="17"/>
                  </a:cubicBezTo>
                  <a:cubicBezTo>
                    <a:pt x="1746" y="17"/>
                    <a:pt x="1746" y="17"/>
                    <a:pt x="1746" y="17"/>
                  </a:cubicBezTo>
                  <a:cubicBezTo>
                    <a:pt x="1746" y="17"/>
                    <a:pt x="1746" y="17"/>
                    <a:pt x="1746" y="17"/>
                  </a:cubicBezTo>
                  <a:cubicBezTo>
                    <a:pt x="1746" y="17"/>
                    <a:pt x="1746" y="17"/>
                    <a:pt x="1746" y="17"/>
                  </a:cubicBezTo>
                  <a:cubicBezTo>
                    <a:pt x="1746" y="17"/>
                    <a:pt x="1746" y="16"/>
                    <a:pt x="1746" y="16"/>
                  </a:cubicBezTo>
                  <a:cubicBezTo>
                    <a:pt x="1746" y="16"/>
                    <a:pt x="1746" y="16"/>
                    <a:pt x="1746" y="16"/>
                  </a:cubicBezTo>
                  <a:cubicBezTo>
                    <a:pt x="1746" y="16"/>
                    <a:pt x="1745" y="16"/>
                    <a:pt x="1745" y="16"/>
                  </a:cubicBezTo>
                  <a:cubicBezTo>
                    <a:pt x="1745" y="16"/>
                    <a:pt x="1745" y="16"/>
                    <a:pt x="1745" y="16"/>
                  </a:cubicBezTo>
                  <a:cubicBezTo>
                    <a:pt x="1745" y="16"/>
                    <a:pt x="1745" y="15"/>
                    <a:pt x="1745" y="15"/>
                  </a:cubicBezTo>
                  <a:cubicBezTo>
                    <a:pt x="1745" y="15"/>
                    <a:pt x="1745" y="15"/>
                    <a:pt x="1745" y="15"/>
                  </a:cubicBezTo>
                  <a:cubicBezTo>
                    <a:pt x="1745" y="15"/>
                    <a:pt x="1744" y="15"/>
                    <a:pt x="1744" y="15"/>
                  </a:cubicBezTo>
                  <a:cubicBezTo>
                    <a:pt x="1744" y="15"/>
                    <a:pt x="1744" y="15"/>
                    <a:pt x="1744" y="15"/>
                  </a:cubicBezTo>
                  <a:cubicBezTo>
                    <a:pt x="1744" y="14"/>
                    <a:pt x="1744" y="14"/>
                    <a:pt x="1744" y="14"/>
                  </a:cubicBezTo>
                  <a:cubicBezTo>
                    <a:pt x="1744" y="14"/>
                    <a:pt x="1744" y="14"/>
                    <a:pt x="1744" y="14"/>
                  </a:cubicBezTo>
                  <a:cubicBezTo>
                    <a:pt x="1744" y="14"/>
                    <a:pt x="1744" y="14"/>
                    <a:pt x="1744" y="14"/>
                  </a:cubicBezTo>
                  <a:cubicBezTo>
                    <a:pt x="1744" y="14"/>
                    <a:pt x="1744" y="14"/>
                    <a:pt x="1744" y="14"/>
                  </a:cubicBezTo>
                  <a:cubicBezTo>
                    <a:pt x="1743" y="14"/>
                    <a:pt x="1743" y="14"/>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2" y="13"/>
                    <a:pt x="1742" y="13"/>
                    <a:pt x="1742" y="12"/>
                  </a:cubicBezTo>
                  <a:cubicBezTo>
                    <a:pt x="1742" y="12"/>
                    <a:pt x="1742" y="12"/>
                    <a:pt x="1742" y="12"/>
                  </a:cubicBezTo>
                  <a:cubicBezTo>
                    <a:pt x="1742" y="12"/>
                    <a:pt x="1742" y="12"/>
                    <a:pt x="1742" y="12"/>
                  </a:cubicBezTo>
                  <a:cubicBezTo>
                    <a:pt x="1742" y="12"/>
                    <a:pt x="1742" y="12"/>
                    <a:pt x="1742" y="12"/>
                  </a:cubicBezTo>
                  <a:cubicBezTo>
                    <a:pt x="1742" y="12"/>
                    <a:pt x="1742" y="12"/>
                    <a:pt x="1741" y="12"/>
                  </a:cubicBezTo>
                  <a:cubicBezTo>
                    <a:pt x="1741" y="12"/>
                    <a:pt x="1741" y="12"/>
                    <a:pt x="1741" y="12"/>
                  </a:cubicBezTo>
                  <a:cubicBezTo>
                    <a:pt x="1741" y="11"/>
                    <a:pt x="1741" y="11"/>
                    <a:pt x="1740" y="11"/>
                  </a:cubicBezTo>
                  <a:cubicBezTo>
                    <a:pt x="1740" y="11"/>
                    <a:pt x="1740" y="11"/>
                    <a:pt x="1740" y="11"/>
                  </a:cubicBezTo>
                  <a:cubicBezTo>
                    <a:pt x="1740" y="11"/>
                    <a:pt x="1740" y="11"/>
                    <a:pt x="1740" y="11"/>
                  </a:cubicBezTo>
                  <a:cubicBezTo>
                    <a:pt x="1740" y="11"/>
                    <a:pt x="1740" y="11"/>
                    <a:pt x="1740" y="11"/>
                  </a:cubicBezTo>
                  <a:cubicBezTo>
                    <a:pt x="1740" y="10"/>
                    <a:pt x="1740" y="11"/>
                    <a:pt x="1739" y="10"/>
                  </a:cubicBezTo>
                  <a:cubicBezTo>
                    <a:pt x="1739" y="10"/>
                    <a:pt x="1739" y="10"/>
                    <a:pt x="1739" y="10"/>
                  </a:cubicBezTo>
                  <a:cubicBezTo>
                    <a:pt x="1739" y="10"/>
                    <a:pt x="1739" y="10"/>
                    <a:pt x="1739" y="10"/>
                  </a:cubicBezTo>
                  <a:cubicBezTo>
                    <a:pt x="1739" y="10"/>
                    <a:pt x="1739" y="10"/>
                    <a:pt x="1739" y="10"/>
                  </a:cubicBezTo>
                  <a:cubicBezTo>
                    <a:pt x="1739" y="10"/>
                    <a:pt x="1739" y="10"/>
                    <a:pt x="1738" y="10"/>
                  </a:cubicBezTo>
                  <a:cubicBezTo>
                    <a:pt x="1738" y="10"/>
                    <a:pt x="1738" y="10"/>
                    <a:pt x="1738" y="10"/>
                  </a:cubicBezTo>
                  <a:cubicBezTo>
                    <a:pt x="1738" y="9"/>
                    <a:pt x="1738" y="9"/>
                    <a:pt x="1738" y="9"/>
                  </a:cubicBezTo>
                  <a:cubicBezTo>
                    <a:pt x="1738" y="9"/>
                    <a:pt x="1738" y="9"/>
                    <a:pt x="1738" y="9"/>
                  </a:cubicBezTo>
                  <a:cubicBezTo>
                    <a:pt x="1738" y="9"/>
                    <a:pt x="1737" y="9"/>
                    <a:pt x="1737" y="9"/>
                  </a:cubicBezTo>
                  <a:cubicBezTo>
                    <a:pt x="1737" y="9"/>
                    <a:pt x="1737" y="9"/>
                    <a:pt x="1737" y="9"/>
                  </a:cubicBezTo>
                  <a:cubicBezTo>
                    <a:pt x="1737" y="9"/>
                    <a:pt x="1737" y="9"/>
                    <a:pt x="1737" y="9"/>
                  </a:cubicBezTo>
                  <a:cubicBezTo>
                    <a:pt x="1737" y="9"/>
                    <a:pt x="1737" y="9"/>
                    <a:pt x="1737" y="9"/>
                  </a:cubicBezTo>
                  <a:cubicBezTo>
                    <a:pt x="1736" y="8"/>
                    <a:pt x="1736" y="8"/>
                    <a:pt x="1736" y="8"/>
                  </a:cubicBezTo>
                  <a:cubicBezTo>
                    <a:pt x="1736" y="8"/>
                    <a:pt x="1736" y="8"/>
                    <a:pt x="1736" y="8"/>
                  </a:cubicBezTo>
                  <a:cubicBezTo>
                    <a:pt x="1736" y="8"/>
                    <a:pt x="1735" y="8"/>
                    <a:pt x="1735" y="8"/>
                  </a:cubicBezTo>
                  <a:cubicBezTo>
                    <a:pt x="1735" y="8"/>
                    <a:pt x="1735" y="8"/>
                    <a:pt x="1735" y="8"/>
                  </a:cubicBezTo>
                  <a:cubicBezTo>
                    <a:pt x="1735" y="8"/>
                    <a:pt x="1734" y="8"/>
                    <a:pt x="1734" y="8"/>
                  </a:cubicBezTo>
                  <a:cubicBezTo>
                    <a:pt x="1734" y="8"/>
                    <a:pt x="1734" y="8"/>
                    <a:pt x="1734" y="7"/>
                  </a:cubicBezTo>
                  <a:cubicBezTo>
                    <a:pt x="1734" y="7"/>
                    <a:pt x="1733" y="7"/>
                    <a:pt x="1733" y="7"/>
                  </a:cubicBezTo>
                  <a:cubicBezTo>
                    <a:pt x="1733" y="7"/>
                    <a:pt x="1733" y="7"/>
                    <a:pt x="1733" y="7"/>
                  </a:cubicBezTo>
                  <a:cubicBezTo>
                    <a:pt x="1733" y="7"/>
                    <a:pt x="1732" y="7"/>
                    <a:pt x="1732" y="7"/>
                  </a:cubicBezTo>
                  <a:cubicBezTo>
                    <a:pt x="1732" y="7"/>
                    <a:pt x="1732" y="7"/>
                    <a:pt x="1732" y="7"/>
                  </a:cubicBezTo>
                  <a:cubicBezTo>
                    <a:pt x="1732" y="7"/>
                    <a:pt x="1732" y="7"/>
                    <a:pt x="1732" y="7"/>
                  </a:cubicBezTo>
                  <a:cubicBezTo>
                    <a:pt x="1731" y="7"/>
                    <a:pt x="1731" y="7"/>
                    <a:pt x="1731" y="7"/>
                  </a:cubicBezTo>
                  <a:cubicBezTo>
                    <a:pt x="1730" y="7"/>
                    <a:pt x="1730" y="7"/>
                    <a:pt x="1730" y="7"/>
                  </a:cubicBezTo>
                  <a:cubicBezTo>
                    <a:pt x="1730" y="6"/>
                    <a:pt x="1730" y="6"/>
                    <a:pt x="1730" y="6"/>
                  </a:cubicBezTo>
                  <a:cubicBezTo>
                    <a:pt x="1730" y="6"/>
                    <a:pt x="1729" y="7"/>
                    <a:pt x="1729" y="6"/>
                  </a:cubicBezTo>
                  <a:cubicBezTo>
                    <a:pt x="1728" y="6"/>
                    <a:pt x="1728" y="6"/>
                    <a:pt x="1728" y="6"/>
                  </a:cubicBezTo>
                  <a:cubicBezTo>
                    <a:pt x="1727" y="6"/>
                    <a:pt x="1726" y="6"/>
                    <a:pt x="1726" y="6"/>
                  </a:cubicBezTo>
                  <a:cubicBezTo>
                    <a:pt x="1725" y="6"/>
                    <a:pt x="1724" y="6"/>
                    <a:pt x="1724" y="6"/>
                  </a:cubicBezTo>
                  <a:cubicBezTo>
                    <a:pt x="1723" y="6"/>
                    <a:pt x="1722" y="6"/>
                    <a:pt x="1722" y="6"/>
                  </a:cubicBezTo>
                  <a:cubicBezTo>
                    <a:pt x="1721" y="6"/>
                    <a:pt x="1720" y="6"/>
                    <a:pt x="1719" y="6"/>
                  </a:cubicBezTo>
                  <a:cubicBezTo>
                    <a:pt x="1719" y="6"/>
                    <a:pt x="1718" y="6"/>
                    <a:pt x="1717" y="6"/>
                  </a:cubicBezTo>
                  <a:cubicBezTo>
                    <a:pt x="1717" y="6"/>
                    <a:pt x="1716" y="6"/>
                    <a:pt x="1716" y="6"/>
                  </a:cubicBezTo>
                  <a:cubicBezTo>
                    <a:pt x="1716" y="7"/>
                    <a:pt x="1715" y="6"/>
                    <a:pt x="1714" y="6"/>
                  </a:cubicBezTo>
                  <a:cubicBezTo>
                    <a:pt x="1714" y="7"/>
                    <a:pt x="1714" y="7"/>
                    <a:pt x="1714" y="7"/>
                  </a:cubicBezTo>
                  <a:cubicBezTo>
                    <a:pt x="1714" y="7"/>
                    <a:pt x="1714" y="7"/>
                    <a:pt x="1714" y="7"/>
                  </a:cubicBezTo>
                  <a:cubicBezTo>
                    <a:pt x="1714" y="7"/>
                    <a:pt x="1713" y="7"/>
                    <a:pt x="1713" y="7"/>
                  </a:cubicBezTo>
                  <a:cubicBezTo>
                    <a:pt x="1713" y="7"/>
                    <a:pt x="1713" y="7"/>
                    <a:pt x="1713" y="7"/>
                  </a:cubicBezTo>
                  <a:cubicBezTo>
                    <a:pt x="1712" y="7"/>
                    <a:pt x="1712" y="7"/>
                    <a:pt x="1712" y="7"/>
                  </a:cubicBezTo>
                  <a:cubicBezTo>
                    <a:pt x="1711" y="7"/>
                    <a:pt x="1711" y="7"/>
                    <a:pt x="1711" y="7"/>
                  </a:cubicBezTo>
                  <a:cubicBezTo>
                    <a:pt x="1711" y="7"/>
                    <a:pt x="1711" y="7"/>
                    <a:pt x="1711" y="7"/>
                  </a:cubicBezTo>
                  <a:cubicBezTo>
                    <a:pt x="1711" y="7"/>
                    <a:pt x="1711" y="7"/>
                    <a:pt x="1710" y="8"/>
                  </a:cubicBezTo>
                  <a:cubicBezTo>
                    <a:pt x="1710" y="8"/>
                    <a:pt x="1710" y="8"/>
                    <a:pt x="1710" y="8"/>
                  </a:cubicBezTo>
                  <a:cubicBezTo>
                    <a:pt x="1710" y="8"/>
                    <a:pt x="1710" y="8"/>
                    <a:pt x="1710" y="8"/>
                  </a:cubicBezTo>
                  <a:cubicBezTo>
                    <a:pt x="1710" y="8"/>
                    <a:pt x="1710" y="8"/>
                    <a:pt x="1709" y="8"/>
                  </a:cubicBezTo>
                  <a:cubicBezTo>
                    <a:pt x="1709" y="8"/>
                    <a:pt x="1709" y="8"/>
                    <a:pt x="1709" y="8"/>
                  </a:cubicBezTo>
                  <a:cubicBezTo>
                    <a:pt x="1709" y="8"/>
                    <a:pt x="1709" y="8"/>
                    <a:pt x="1709" y="8"/>
                  </a:cubicBezTo>
                  <a:cubicBezTo>
                    <a:pt x="1709" y="8"/>
                    <a:pt x="1709" y="8"/>
                    <a:pt x="1709" y="8"/>
                  </a:cubicBezTo>
                  <a:cubicBezTo>
                    <a:pt x="1709" y="8"/>
                    <a:pt x="1709" y="8"/>
                    <a:pt x="1709" y="8"/>
                  </a:cubicBezTo>
                  <a:cubicBezTo>
                    <a:pt x="1708" y="8"/>
                    <a:pt x="1708" y="8"/>
                    <a:pt x="1708" y="9"/>
                  </a:cubicBezTo>
                  <a:cubicBezTo>
                    <a:pt x="1708" y="9"/>
                    <a:pt x="1708" y="9"/>
                    <a:pt x="1708" y="9"/>
                  </a:cubicBezTo>
                  <a:cubicBezTo>
                    <a:pt x="1708" y="9"/>
                    <a:pt x="1707" y="9"/>
                    <a:pt x="1707" y="9"/>
                  </a:cubicBezTo>
                  <a:cubicBezTo>
                    <a:pt x="1707" y="9"/>
                    <a:pt x="1707" y="9"/>
                    <a:pt x="1707" y="9"/>
                  </a:cubicBezTo>
                  <a:cubicBezTo>
                    <a:pt x="1707" y="9"/>
                    <a:pt x="1707" y="9"/>
                    <a:pt x="1706" y="9"/>
                  </a:cubicBezTo>
                  <a:cubicBezTo>
                    <a:pt x="1706" y="9"/>
                    <a:pt x="1706" y="9"/>
                    <a:pt x="1706" y="9"/>
                  </a:cubicBezTo>
                  <a:cubicBezTo>
                    <a:pt x="1706" y="9"/>
                    <a:pt x="1706" y="9"/>
                    <a:pt x="1706" y="10"/>
                  </a:cubicBezTo>
                  <a:cubicBezTo>
                    <a:pt x="1706" y="10"/>
                    <a:pt x="1706" y="10"/>
                    <a:pt x="1706" y="10"/>
                  </a:cubicBezTo>
                  <a:cubicBezTo>
                    <a:pt x="1706" y="10"/>
                    <a:pt x="1705" y="10"/>
                    <a:pt x="1705" y="10"/>
                  </a:cubicBezTo>
                  <a:cubicBezTo>
                    <a:pt x="1705" y="10"/>
                    <a:pt x="1705" y="10"/>
                    <a:pt x="1705" y="10"/>
                  </a:cubicBezTo>
                  <a:cubicBezTo>
                    <a:pt x="1705" y="10"/>
                    <a:pt x="1705" y="10"/>
                    <a:pt x="1705" y="10"/>
                  </a:cubicBezTo>
                  <a:cubicBezTo>
                    <a:pt x="1705" y="10"/>
                    <a:pt x="1705" y="10"/>
                    <a:pt x="1705" y="10"/>
                  </a:cubicBezTo>
                  <a:cubicBezTo>
                    <a:pt x="1704" y="11"/>
                    <a:pt x="1704" y="10"/>
                    <a:pt x="1704" y="11"/>
                  </a:cubicBezTo>
                  <a:cubicBezTo>
                    <a:pt x="1704" y="11"/>
                    <a:pt x="1704" y="11"/>
                    <a:pt x="1704" y="11"/>
                  </a:cubicBezTo>
                  <a:cubicBezTo>
                    <a:pt x="1704" y="11"/>
                    <a:pt x="1704" y="11"/>
                    <a:pt x="1704" y="11"/>
                  </a:cubicBezTo>
                  <a:cubicBezTo>
                    <a:pt x="1704" y="11"/>
                    <a:pt x="1704" y="11"/>
                    <a:pt x="1704" y="11"/>
                  </a:cubicBezTo>
                  <a:cubicBezTo>
                    <a:pt x="1703" y="11"/>
                    <a:pt x="1703" y="11"/>
                    <a:pt x="1703" y="11"/>
                  </a:cubicBezTo>
                  <a:cubicBezTo>
                    <a:pt x="1703" y="11"/>
                    <a:pt x="1703" y="11"/>
                    <a:pt x="1703" y="11"/>
                  </a:cubicBezTo>
                  <a:cubicBezTo>
                    <a:pt x="1703" y="11"/>
                    <a:pt x="1703" y="12"/>
                    <a:pt x="1703" y="12"/>
                  </a:cubicBezTo>
                  <a:cubicBezTo>
                    <a:pt x="1703" y="12"/>
                    <a:pt x="1703" y="12"/>
                    <a:pt x="1703" y="12"/>
                  </a:cubicBezTo>
                  <a:cubicBezTo>
                    <a:pt x="1702" y="12"/>
                    <a:pt x="1702" y="12"/>
                    <a:pt x="1702" y="12"/>
                  </a:cubicBezTo>
                  <a:cubicBezTo>
                    <a:pt x="1702" y="12"/>
                    <a:pt x="1702" y="12"/>
                    <a:pt x="1702" y="12"/>
                  </a:cubicBezTo>
                  <a:cubicBezTo>
                    <a:pt x="1702" y="12"/>
                    <a:pt x="1702" y="12"/>
                    <a:pt x="1702" y="12"/>
                  </a:cubicBezTo>
                  <a:cubicBezTo>
                    <a:pt x="1702" y="12"/>
                    <a:pt x="1702" y="12"/>
                    <a:pt x="1702" y="12"/>
                  </a:cubicBezTo>
                  <a:cubicBezTo>
                    <a:pt x="1701" y="12"/>
                    <a:pt x="1701" y="13"/>
                    <a:pt x="1701" y="13"/>
                  </a:cubicBezTo>
                  <a:cubicBezTo>
                    <a:pt x="1701" y="13"/>
                    <a:pt x="1701" y="13"/>
                    <a:pt x="1701" y="13"/>
                  </a:cubicBezTo>
                  <a:cubicBezTo>
                    <a:pt x="1701" y="13"/>
                    <a:pt x="1701" y="13"/>
                    <a:pt x="1701" y="13"/>
                  </a:cubicBezTo>
                  <a:cubicBezTo>
                    <a:pt x="1701" y="13"/>
                    <a:pt x="1701" y="13"/>
                    <a:pt x="1701" y="13"/>
                  </a:cubicBezTo>
                  <a:cubicBezTo>
                    <a:pt x="1701" y="13"/>
                    <a:pt x="1701" y="13"/>
                    <a:pt x="1700" y="13"/>
                  </a:cubicBezTo>
                  <a:cubicBezTo>
                    <a:pt x="1700" y="13"/>
                    <a:pt x="1700" y="13"/>
                    <a:pt x="1700" y="13"/>
                  </a:cubicBezTo>
                  <a:cubicBezTo>
                    <a:pt x="1700" y="14"/>
                    <a:pt x="1699" y="14"/>
                    <a:pt x="1699" y="15"/>
                  </a:cubicBezTo>
                  <a:cubicBezTo>
                    <a:pt x="1699" y="15"/>
                    <a:pt x="1699" y="15"/>
                    <a:pt x="1699" y="15"/>
                  </a:cubicBezTo>
                  <a:cubicBezTo>
                    <a:pt x="1699" y="15"/>
                    <a:pt x="1699" y="15"/>
                    <a:pt x="1699" y="15"/>
                  </a:cubicBezTo>
                  <a:cubicBezTo>
                    <a:pt x="1699" y="19"/>
                    <a:pt x="1699" y="22"/>
                    <a:pt x="1699" y="26"/>
                  </a:cubicBezTo>
                  <a:cubicBezTo>
                    <a:pt x="1699" y="26"/>
                    <a:pt x="1699" y="26"/>
                    <a:pt x="1699" y="26"/>
                  </a:cubicBezTo>
                  <a:cubicBezTo>
                    <a:pt x="1699" y="26"/>
                    <a:pt x="1699" y="26"/>
                    <a:pt x="1699" y="26"/>
                  </a:cubicBezTo>
                  <a:cubicBezTo>
                    <a:pt x="1699" y="26"/>
                    <a:pt x="1700" y="26"/>
                    <a:pt x="1700" y="26"/>
                  </a:cubicBezTo>
                  <a:cubicBezTo>
                    <a:pt x="1700" y="26"/>
                    <a:pt x="1700" y="26"/>
                    <a:pt x="1700" y="26"/>
                  </a:cubicBezTo>
                  <a:cubicBezTo>
                    <a:pt x="1700" y="26"/>
                    <a:pt x="1700" y="26"/>
                    <a:pt x="1700" y="26"/>
                  </a:cubicBezTo>
                  <a:cubicBezTo>
                    <a:pt x="1700" y="26"/>
                    <a:pt x="1700" y="26"/>
                    <a:pt x="1700" y="26"/>
                  </a:cubicBezTo>
                  <a:cubicBezTo>
                    <a:pt x="1700" y="26"/>
                    <a:pt x="1700" y="25"/>
                    <a:pt x="1700" y="25"/>
                  </a:cubicBezTo>
                  <a:cubicBezTo>
                    <a:pt x="1700" y="25"/>
                    <a:pt x="1700" y="25"/>
                    <a:pt x="1700" y="25"/>
                  </a:cubicBezTo>
                  <a:cubicBezTo>
                    <a:pt x="1701" y="25"/>
                    <a:pt x="1701" y="25"/>
                    <a:pt x="1701" y="25"/>
                  </a:cubicBezTo>
                  <a:cubicBezTo>
                    <a:pt x="1701" y="25"/>
                    <a:pt x="1701" y="25"/>
                    <a:pt x="1701" y="25"/>
                  </a:cubicBezTo>
                  <a:cubicBezTo>
                    <a:pt x="1701" y="25"/>
                    <a:pt x="1701" y="25"/>
                    <a:pt x="1701" y="24"/>
                  </a:cubicBezTo>
                  <a:cubicBezTo>
                    <a:pt x="1701" y="25"/>
                    <a:pt x="1701" y="25"/>
                    <a:pt x="1701" y="25"/>
                  </a:cubicBezTo>
                  <a:cubicBezTo>
                    <a:pt x="1701" y="24"/>
                    <a:pt x="1701" y="24"/>
                    <a:pt x="1701" y="24"/>
                  </a:cubicBezTo>
                  <a:cubicBezTo>
                    <a:pt x="1701" y="24"/>
                    <a:pt x="1701" y="24"/>
                    <a:pt x="1701" y="24"/>
                  </a:cubicBezTo>
                  <a:cubicBezTo>
                    <a:pt x="1702" y="24"/>
                    <a:pt x="1702" y="24"/>
                    <a:pt x="1702" y="24"/>
                  </a:cubicBezTo>
                  <a:cubicBezTo>
                    <a:pt x="1702" y="24"/>
                    <a:pt x="1702" y="24"/>
                    <a:pt x="1702" y="24"/>
                  </a:cubicBezTo>
                  <a:cubicBezTo>
                    <a:pt x="1702" y="24"/>
                    <a:pt x="1702" y="24"/>
                    <a:pt x="1702" y="23"/>
                  </a:cubicBezTo>
                  <a:cubicBezTo>
                    <a:pt x="1702" y="24"/>
                    <a:pt x="1702" y="24"/>
                    <a:pt x="1702" y="24"/>
                  </a:cubicBezTo>
                  <a:cubicBezTo>
                    <a:pt x="1702" y="23"/>
                    <a:pt x="1702" y="23"/>
                    <a:pt x="1702" y="23"/>
                  </a:cubicBezTo>
                  <a:cubicBezTo>
                    <a:pt x="1702" y="23"/>
                    <a:pt x="1702" y="23"/>
                    <a:pt x="1702" y="23"/>
                  </a:cubicBezTo>
                  <a:cubicBezTo>
                    <a:pt x="1703" y="23"/>
                    <a:pt x="1703" y="23"/>
                    <a:pt x="1703" y="23"/>
                  </a:cubicBezTo>
                  <a:cubicBezTo>
                    <a:pt x="1703" y="23"/>
                    <a:pt x="1703" y="23"/>
                    <a:pt x="1703" y="23"/>
                  </a:cubicBezTo>
                  <a:cubicBezTo>
                    <a:pt x="1703" y="23"/>
                    <a:pt x="1703" y="23"/>
                    <a:pt x="1703" y="23"/>
                  </a:cubicBezTo>
                  <a:cubicBezTo>
                    <a:pt x="1703" y="23"/>
                    <a:pt x="1703" y="23"/>
                    <a:pt x="1703" y="23"/>
                  </a:cubicBezTo>
                  <a:cubicBezTo>
                    <a:pt x="1703" y="22"/>
                    <a:pt x="1704" y="22"/>
                    <a:pt x="1704" y="22"/>
                  </a:cubicBezTo>
                  <a:cubicBezTo>
                    <a:pt x="1704" y="22"/>
                    <a:pt x="1704" y="22"/>
                    <a:pt x="1704" y="22"/>
                  </a:cubicBezTo>
                  <a:cubicBezTo>
                    <a:pt x="1704" y="22"/>
                    <a:pt x="1704" y="22"/>
                    <a:pt x="1704" y="22"/>
                  </a:cubicBezTo>
                  <a:cubicBezTo>
                    <a:pt x="1704" y="22"/>
                    <a:pt x="1704" y="22"/>
                    <a:pt x="1704" y="22"/>
                  </a:cubicBezTo>
                  <a:cubicBezTo>
                    <a:pt x="1704" y="22"/>
                    <a:pt x="1704" y="22"/>
                    <a:pt x="1705" y="21"/>
                  </a:cubicBezTo>
                  <a:cubicBezTo>
                    <a:pt x="1705" y="21"/>
                    <a:pt x="1705" y="21"/>
                    <a:pt x="1705" y="21"/>
                  </a:cubicBezTo>
                  <a:cubicBezTo>
                    <a:pt x="1705" y="21"/>
                    <a:pt x="1705" y="21"/>
                    <a:pt x="1706" y="21"/>
                  </a:cubicBezTo>
                  <a:cubicBezTo>
                    <a:pt x="1706" y="21"/>
                    <a:pt x="1706" y="21"/>
                    <a:pt x="1706" y="21"/>
                  </a:cubicBezTo>
                  <a:cubicBezTo>
                    <a:pt x="1706" y="21"/>
                    <a:pt x="1706" y="21"/>
                    <a:pt x="1706" y="20"/>
                  </a:cubicBezTo>
                  <a:cubicBezTo>
                    <a:pt x="1706" y="20"/>
                    <a:pt x="1706" y="20"/>
                    <a:pt x="1706" y="20"/>
                  </a:cubicBezTo>
                  <a:cubicBezTo>
                    <a:pt x="1706" y="20"/>
                    <a:pt x="1707" y="20"/>
                    <a:pt x="1707" y="20"/>
                  </a:cubicBezTo>
                  <a:cubicBezTo>
                    <a:pt x="1707" y="20"/>
                    <a:pt x="1707" y="20"/>
                    <a:pt x="1707" y="20"/>
                  </a:cubicBezTo>
                  <a:cubicBezTo>
                    <a:pt x="1707" y="20"/>
                    <a:pt x="1707" y="20"/>
                    <a:pt x="1707" y="20"/>
                  </a:cubicBezTo>
                  <a:cubicBezTo>
                    <a:pt x="1707" y="20"/>
                    <a:pt x="1707" y="20"/>
                    <a:pt x="1707" y="20"/>
                  </a:cubicBezTo>
                  <a:cubicBezTo>
                    <a:pt x="1707" y="19"/>
                    <a:pt x="1708" y="20"/>
                    <a:pt x="1708" y="19"/>
                  </a:cubicBezTo>
                  <a:cubicBezTo>
                    <a:pt x="1708" y="19"/>
                    <a:pt x="1708" y="19"/>
                    <a:pt x="1708" y="19"/>
                  </a:cubicBezTo>
                  <a:cubicBezTo>
                    <a:pt x="1708" y="19"/>
                    <a:pt x="1708" y="19"/>
                    <a:pt x="1708" y="19"/>
                  </a:cubicBezTo>
                  <a:cubicBezTo>
                    <a:pt x="1708" y="19"/>
                    <a:pt x="1708" y="19"/>
                    <a:pt x="1708" y="19"/>
                  </a:cubicBezTo>
                  <a:cubicBezTo>
                    <a:pt x="1709" y="19"/>
                    <a:pt x="1709" y="19"/>
                    <a:pt x="1709" y="19"/>
                  </a:cubicBezTo>
                  <a:cubicBezTo>
                    <a:pt x="1709" y="19"/>
                    <a:pt x="1709" y="19"/>
                    <a:pt x="1709" y="19"/>
                  </a:cubicBezTo>
                  <a:cubicBezTo>
                    <a:pt x="1709" y="18"/>
                    <a:pt x="1709" y="19"/>
                    <a:pt x="1709" y="18"/>
                  </a:cubicBezTo>
                  <a:cubicBezTo>
                    <a:pt x="1709" y="18"/>
                    <a:pt x="1709" y="18"/>
                    <a:pt x="1709" y="18"/>
                  </a:cubicBezTo>
                  <a:cubicBezTo>
                    <a:pt x="1710" y="18"/>
                    <a:pt x="1710" y="18"/>
                    <a:pt x="1710" y="18"/>
                  </a:cubicBezTo>
                  <a:cubicBezTo>
                    <a:pt x="1710" y="18"/>
                    <a:pt x="1710" y="18"/>
                    <a:pt x="1710" y="18"/>
                  </a:cubicBezTo>
                  <a:cubicBezTo>
                    <a:pt x="1710" y="18"/>
                    <a:pt x="1711" y="18"/>
                    <a:pt x="1711" y="18"/>
                  </a:cubicBezTo>
                  <a:cubicBezTo>
                    <a:pt x="1711" y="18"/>
                    <a:pt x="1711" y="18"/>
                    <a:pt x="1711" y="18"/>
                  </a:cubicBezTo>
                  <a:cubicBezTo>
                    <a:pt x="1711" y="17"/>
                    <a:pt x="1711" y="17"/>
                    <a:pt x="1712" y="17"/>
                  </a:cubicBezTo>
                  <a:cubicBezTo>
                    <a:pt x="1712" y="17"/>
                    <a:pt x="1712" y="17"/>
                    <a:pt x="1712" y="17"/>
                  </a:cubicBezTo>
                  <a:cubicBezTo>
                    <a:pt x="1712" y="17"/>
                    <a:pt x="1712" y="17"/>
                    <a:pt x="1712" y="17"/>
                  </a:cubicBezTo>
                  <a:cubicBezTo>
                    <a:pt x="1712" y="17"/>
                    <a:pt x="1712" y="17"/>
                    <a:pt x="1713" y="17"/>
                  </a:cubicBezTo>
                  <a:cubicBezTo>
                    <a:pt x="1713" y="17"/>
                    <a:pt x="1713" y="17"/>
                    <a:pt x="1713" y="17"/>
                  </a:cubicBezTo>
                  <a:cubicBezTo>
                    <a:pt x="1713" y="17"/>
                    <a:pt x="1713" y="17"/>
                    <a:pt x="1713" y="17"/>
                  </a:cubicBezTo>
                  <a:cubicBezTo>
                    <a:pt x="1713" y="17"/>
                    <a:pt x="1713" y="17"/>
                    <a:pt x="1713" y="17"/>
                  </a:cubicBezTo>
                  <a:cubicBezTo>
                    <a:pt x="1713" y="17"/>
                    <a:pt x="1713" y="17"/>
                    <a:pt x="1713" y="17"/>
                  </a:cubicBezTo>
                  <a:cubicBezTo>
                    <a:pt x="1714" y="16"/>
                    <a:pt x="1714" y="16"/>
                    <a:pt x="1714" y="16"/>
                  </a:cubicBezTo>
                  <a:cubicBezTo>
                    <a:pt x="1714" y="16"/>
                    <a:pt x="1714" y="16"/>
                    <a:pt x="1714" y="16"/>
                  </a:cubicBezTo>
                  <a:cubicBezTo>
                    <a:pt x="1715" y="16"/>
                    <a:pt x="1715" y="16"/>
                    <a:pt x="1715" y="16"/>
                  </a:cubicBezTo>
                  <a:cubicBezTo>
                    <a:pt x="1715" y="16"/>
                    <a:pt x="1715" y="16"/>
                    <a:pt x="1716" y="16"/>
                  </a:cubicBezTo>
                  <a:cubicBezTo>
                    <a:pt x="1716" y="16"/>
                    <a:pt x="1716" y="16"/>
                    <a:pt x="1716" y="16"/>
                  </a:cubicBezTo>
                  <a:cubicBezTo>
                    <a:pt x="1716" y="16"/>
                    <a:pt x="1717" y="16"/>
                    <a:pt x="1717" y="16"/>
                  </a:cubicBezTo>
                  <a:cubicBezTo>
                    <a:pt x="1717" y="15"/>
                    <a:pt x="1717" y="15"/>
                    <a:pt x="1717" y="15"/>
                  </a:cubicBezTo>
                  <a:cubicBezTo>
                    <a:pt x="1717" y="15"/>
                    <a:pt x="1717" y="15"/>
                    <a:pt x="1717" y="15"/>
                  </a:cubicBezTo>
                  <a:cubicBezTo>
                    <a:pt x="1718" y="15"/>
                    <a:pt x="1719" y="16"/>
                    <a:pt x="1719" y="15"/>
                  </a:cubicBezTo>
                  <a:cubicBezTo>
                    <a:pt x="1720" y="15"/>
                    <a:pt x="1720" y="15"/>
                    <a:pt x="1720" y="15"/>
                  </a:cubicBezTo>
                  <a:cubicBezTo>
                    <a:pt x="1721" y="15"/>
                    <a:pt x="1722" y="15"/>
                    <a:pt x="1723" y="15"/>
                  </a:cubicBezTo>
                  <a:cubicBezTo>
                    <a:pt x="1723" y="15"/>
                    <a:pt x="1723" y="15"/>
                    <a:pt x="1724" y="15"/>
                  </a:cubicBezTo>
                  <a:cubicBezTo>
                    <a:pt x="1724" y="16"/>
                    <a:pt x="1725" y="15"/>
                    <a:pt x="1726" y="16"/>
                  </a:cubicBezTo>
                  <a:cubicBezTo>
                    <a:pt x="1726" y="15"/>
                    <a:pt x="1726" y="15"/>
                    <a:pt x="1726" y="15"/>
                  </a:cubicBezTo>
                  <a:cubicBezTo>
                    <a:pt x="1726" y="16"/>
                    <a:pt x="1726" y="16"/>
                    <a:pt x="1726" y="16"/>
                  </a:cubicBezTo>
                  <a:cubicBezTo>
                    <a:pt x="1726" y="16"/>
                    <a:pt x="1727" y="16"/>
                    <a:pt x="1727" y="16"/>
                  </a:cubicBezTo>
                  <a:cubicBezTo>
                    <a:pt x="1727" y="16"/>
                    <a:pt x="1727" y="16"/>
                    <a:pt x="1727" y="16"/>
                  </a:cubicBezTo>
                  <a:cubicBezTo>
                    <a:pt x="1728" y="16"/>
                    <a:pt x="1728" y="16"/>
                    <a:pt x="1728" y="16"/>
                  </a:cubicBezTo>
                  <a:cubicBezTo>
                    <a:pt x="1728" y="16"/>
                    <a:pt x="1728" y="16"/>
                    <a:pt x="1728" y="16"/>
                  </a:cubicBezTo>
                  <a:cubicBezTo>
                    <a:pt x="1729" y="16"/>
                    <a:pt x="1729" y="16"/>
                    <a:pt x="1729" y="16"/>
                  </a:cubicBezTo>
                  <a:cubicBezTo>
                    <a:pt x="1729" y="16"/>
                    <a:pt x="1729" y="16"/>
                    <a:pt x="1729" y="16"/>
                  </a:cubicBezTo>
                  <a:cubicBezTo>
                    <a:pt x="1729" y="16"/>
                    <a:pt x="1729" y="16"/>
                    <a:pt x="1729" y="17"/>
                  </a:cubicBezTo>
                  <a:cubicBezTo>
                    <a:pt x="1729" y="17"/>
                    <a:pt x="1729" y="17"/>
                    <a:pt x="1729" y="17"/>
                  </a:cubicBezTo>
                  <a:cubicBezTo>
                    <a:pt x="1729" y="17"/>
                    <a:pt x="1730" y="17"/>
                    <a:pt x="1730" y="17"/>
                  </a:cubicBezTo>
                  <a:cubicBezTo>
                    <a:pt x="1730" y="17"/>
                    <a:pt x="1730" y="17"/>
                    <a:pt x="1730" y="17"/>
                  </a:cubicBezTo>
                  <a:cubicBezTo>
                    <a:pt x="1730" y="17"/>
                    <a:pt x="1731" y="17"/>
                    <a:pt x="1731" y="17"/>
                  </a:cubicBezTo>
                  <a:cubicBezTo>
                    <a:pt x="1731" y="17"/>
                    <a:pt x="1731" y="17"/>
                    <a:pt x="1731" y="17"/>
                  </a:cubicBezTo>
                  <a:cubicBezTo>
                    <a:pt x="1731" y="17"/>
                    <a:pt x="1731" y="17"/>
                    <a:pt x="1731" y="18"/>
                  </a:cubicBezTo>
                  <a:cubicBezTo>
                    <a:pt x="1731" y="18"/>
                    <a:pt x="1731" y="18"/>
                    <a:pt x="1731" y="18"/>
                  </a:cubicBezTo>
                  <a:cubicBezTo>
                    <a:pt x="1732" y="18"/>
                    <a:pt x="1732" y="18"/>
                    <a:pt x="1732" y="18"/>
                  </a:cubicBezTo>
                  <a:cubicBezTo>
                    <a:pt x="1732" y="18"/>
                    <a:pt x="1732" y="18"/>
                    <a:pt x="1732" y="18"/>
                  </a:cubicBezTo>
                  <a:cubicBezTo>
                    <a:pt x="1732" y="18"/>
                    <a:pt x="1732" y="18"/>
                    <a:pt x="1732" y="18"/>
                  </a:cubicBezTo>
                  <a:cubicBezTo>
                    <a:pt x="1732" y="18"/>
                    <a:pt x="1732" y="18"/>
                    <a:pt x="1732" y="18"/>
                  </a:cubicBezTo>
                  <a:cubicBezTo>
                    <a:pt x="1733" y="18"/>
                    <a:pt x="1733" y="19"/>
                    <a:pt x="1733" y="19"/>
                  </a:cubicBezTo>
                  <a:cubicBezTo>
                    <a:pt x="1733" y="19"/>
                    <a:pt x="1733" y="19"/>
                    <a:pt x="1733" y="19"/>
                  </a:cubicBezTo>
                  <a:cubicBezTo>
                    <a:pt x="1733" y="19"/>
                    <a:pt x="1733" y="19"/>
                    <a:pt x="1733" y="19"/>
                  </a:cubicBezTo>
                  <a:cubicBezTo>
                    <a:pt x="1733" y="19"/>
                    <a:pt x="1733" y="19"/>
                    <a:pt x="1733" y="19"/>
                  </a:cubicBezTo>
                  <a:cubicBezTo>
                    <a:pt x="1734" y="20"/>
                    <a:pt x="1734" y="20"/>
                    <a:pt x="1735" y="21"/>
                  </a:cubicBezTo>
                  <a:cubicBezTo>
                    <a:pt x="1735" y="21"/>
                    <a:pt x="1735" y="21"/>
                    <a:pt x="1735" y="21"/>
                  </a:cubicBezTo>
                  <a:cubicBezTo>
                    <a:pt x="1735" y="21"/>
                    <a:pt x="1735" y="21"/>
                    <a:pt x="1735" y="21"/>
                  </a:cubicBezTo>
                  <a:cubicBezTo>
                    <a:pt x="1735" y="21"/>
                    <a:pt x="1735" y="21"/>
                    <a:pt x="1735" y="21"/>
                  </a:cubicBezTo>
                  <a:cubicBezTo>
                    <a:pt x="1735" y="21"/>
                    <a:pt x="1735" y="21"/>
                    <a:pt x="1736" y="21"/>
                  </a:cubicBezTo>
                  <a:cubicBezTo>
                    <a:pt x="1736" y="21"/>
                    <a:pt x="1736" y="21"/>
                    <a:pt x="1736" y="21"/>
                  </a:cubicBezTo>
                  <a:cubicBezTo>
                    <a:pt x="1736" y="22"/>
                    <a:pt x="1736" y="22"/>
                    <a:pt x="1736" y="22"/>
                  </a:cubicBezTo>
                  <a:cubicBezTo>
                    <a:pt x="1736" y="22"/>
                    <a:pt x="1736" y="22"/>
                    <a:pt x="1736" y="22"/>
                  </a:cubicBezTo>
                  <a:cubicBezTo>
                    <a:pt x="1736" y="22"/>
                    <a:pt x="1736" y="22"/>
                    <a:pt x="1736" y="23"/>
                  </a:cubicBezTo>
                  <a:cubicBezTo>
                    <a:pt x="1736" y="23"/>
                    <a:pt x="1736" y="23"/>
                    <a:pt x="1736" y="23"/>
                  </a:cubicBezTo>
                  <a:cubicBezTo>
                    <a:pt x="1736" y="23"/>
                    <a:pt x="1736" y="23"/>
                    <a:pt x="1737" y="23"/>
                  </a:cubicBezTo>
                  <a:cubicBezTo>
                    <a:pt x="1737" y="23"/>
                    <a:pt x="1737" y="23"/>
                    <a:pt x="1737" y="23"/>
                  </a:cubicBezTo>
                  <a:cubicBezTo>
                    <a:pt x="1737" y="23"/>
                    <a:pt x="1737" y="24"/>
                    <a:pt x="1737" y="24"/>
                  </a:cubicBezTo>
                  <a:cubicBezTo>
                    <a:pt x="1737" y="24"/>
                    <a:pt x="1737" y="24"/>
                    <a:pt x="1737" y="24"/>
                  </a:cubicBezTo>
                  <a:cubicBezTo>
                    <a:pt x="1737" y="24"/>
                    <a:pt x="1737" y="24"/>
                    <a:pt x="1737" y="25"/>
                  </a:cubicBezTo>
                  <a:cubicBezTo>
                    <a:pt x="1737" y="25"/>
                    <a:pt x="1737" y="25"/>
                    <a:pt x="1737" y="25"/>
                  </a:cubicBezTo>
                  <a:cubicBezTo>
                    <a:pt x="1737" y="25"/>
                    <a:pt x="1737" y="25"/>
                    <a:pt x="1737" y="25"/>
                  </a:cubicBezTo>
                  <a:cubicBezTo>
                    <a:pt x="1737" y="25"/>
                    <a:pt x="1737" y="25"/>
                    <a:pt x="1738" y="26"/>
                  </a:cubicBezTo>
                  <a:cubicBezTo>
                    <a:pt x="1738" y="26"/>
                    <a:pt x="1738" y="26"/>
                    <a:pt x="1738" y="26"/>
                  </a:cubicBezTo>
                  <a:cubicBezTo>
                    <a:pt x="1738" y="26"/>
                    <a:pt x="1738" y="26"/>
                    <a:pt x="1738" y="27"/>
                  </a:cubicBezTo>
                  <a:cubicBezTo>
                    <a:pt x="1738" y="27"/>
                    <a:pt x="1738" y="27"/>
                    <a:pt x="1738" y="27"/>
                  </a:cubicBezTo>
                  <a:cubicBezTo>
                    <a:pt x="1738" y="27"/>
                    <a:pt x="1738" y="28"/>
                    <a:pt x="1738" y="28"/>
                  </a:cubicBezTo>
                  <a:cubicBezTo>
                    <a:pt x="1738" y="28"/>
                    <a:pt x="1738" y="29"/>
                    <a:pt x="1738" y="29"/>
                  </a:cubicBezTo>
                  <a:cubicBezTo>
                    <a:pt x="1739" y="31"/>
                    <a:pt x="1739" y="33"/>
                    <a:pt x="1738" y="36"/>
                  </a:cubicBezTo>
                  <a:cubicBezTo>
                    <a:pt x="1738" y="36"/>
                    <a:pt x="1738" y="36"/>
                    <a:pt x="1738" y="36"/>
                  </a:cubicBezTo>
                  <a:cubicBezTo>
                    <a:pt x="1738" y="37"/>
                    <a:pt x="1738" y="37"/>
                    <a:pt x="1738" y="38"/>
                  </a:cubicBezTo>
                  <a:cubicBezTo>
                    <a:pt x="1738" y="38"/>
                    <a:pt x="1738" y="38"/>
                    <a:pt x="1738" y="38"/>
                  </a:cubicBezTo>
                  <a:cubicBezTo>
                    <a:pt x="1738" y="39"/>
                    <a:pt x="1738" y="39"/>
                    <a:pt x="1738" y="39"/>
                  </a:cubicBezTo>
                  <a:cubicBezTo>
                    <a:pt x="1738" y="39"/>
                    <a:pt x="1738" y="39"/>
                    <a:pt x="1738" y="39"/>
                  </a:cubicBezTo>
                  <a:cubicBezTo>
                    <a:pt x="1738" y="40"/>
                    <a:pt x="1738" y="40"/>
                    <a:pt x="1738" y="40"/>
                  </a:cubicBezTo>
                  <a:cubicBezTo>
                    <a:pt x="1737" y="40"/>
                    <a:pt x="1738" y="40"/>
                    <a:pt x="1737" y="41"/>
                  </a:cubicBezTo>
                  <a:cubicBezTo>
                    <a:pt x="1737" y="41"/>
                    <a:pt x="1737" y="41"/>
                    <a:pt x="1737" y="41"/>
                  </a:cubicBezTo>
                  <a:cubicBezTo>
                    <a:pt x="1737" y="41"/>
                    <a:pt x="1737" y="41"/>
                    <a:pt x="1737" y="42"/>
                  </a:cubicBezTo>
                  <a:cubicBezTo>
                    <a:pt x="1737" y="42"/>
                    <a:pt x="1737" y="42"/>
                    <a:pt x="1737" y="42"/>
                  </a:cubicBezTo>
                  <a:cubicBezTo>
                    <a:pt x="1737" y="42"/>
                    <a:pt x="1737" y="42"/>
                    <a:pt x="1737" y="42"/>
                  </a:cubicBezTo>
                  <a:cubicBezTo>
                    <a:pt x="1737" y="43"/>
                    <a:pt x="1737" y="43"/>
                    <a:pt x="1737" y="43"/>
                  </a:cubicBezTo>
                  <a:cubicBezTo>
                    <a:pt x="1736" y="43"/>
                    <a:pt x="1736" y="43"/>
                    <a:pt x="1736" y="43"/>
                  </a:cubicBezTo>
                  <a:cubicBezTo>
                    <a:pt x="1736" y="43"/>
                    <a:pt x="1736" y="43"/>
                    <a:pt x="1736" y="43"/>
                  </a:cubicBezTo>
                  <a:cubicBezTo>
                    <a:pt x="1736" y="44"/>
                    <a:pt x="1736" y="44"/>
                    <a:pt x="1736" y="44"/>
                  </a:cubicBezTo>
                  <a:cubicBezTo>
                    <a:pt x="1736" y="44"/>
                    <a:pt x="1736" y="44"/>
                    <a:pt x="1736" y="44"/>
                  </a:cubicBezTo>
                  <a:cubicBezTo>
                    <a:pt x="1736" y="44"/>
                    <a:pt x="1736" y="45"/>
                    <a:pt x="1736" y="45"/>
                  </a:cubicBezTo>
                  <a:cubicBezTo>
                    <a:pt x="1736" y="45"/>
                    <a:pt x="1736" y="45"/>
                    <a:pt x="1736" y="45"/>
                  </a:cubicBezTo>
                  <a:cubicBezTo>
                    <a:pt x="1735" y="45"/>
                    <a:pt x="1735" y="45"/>
                    <a:pt x="1735" y="45"/>
                  </a:cubicBezTo>
                  <a:cubicBezTo>
                    <a:pt x="1735" y="45"/>
                    <a:pt x="1735" y="45"/>
                    <a:pt x="1735" y="45"/>
                  </a:cubicBezTo>
                  <a:cubicBezTo>
                    <a:pt x="1735" y="45"/>
                    <a:pt x="1735" y="45"/>
                    <a:pt x="1735" y="45"/>
                  </a:cubicBezTo>
                  <a:cubicBezTo>
                    <a:pt x="1735" y="46"/>
                    <a:pt x="1735" y="46"/>
                    <a:pt x="1735" y="46"/>
                  </a:cubicBezTo>
                  <a:cubicBezTo>
                    <a:pt x="1735" y="46"/>
                    <a:pt x="1735" y="46"/>
                    <a:pt x="1735" y="46"/>
                  </a:cubicBezTo>
                  <a:cubicBezTo>
                    <a:pt x="1735" y="46"/>
                    <a:pt x="1735" y="46"/>
                    <a:pt x="1735" y="47"/>
                  </a:cubicBezTo>
                  <a:cubicBezTo>
                    <a:pt x="1735" y="47"/>
                    <a:pt x="1735" y="47"/>
                    <a:pt x="1735" y="47"/>
                  </a:cubicBezTo>
                  <a:cubicBezTo>
                    <a:pt x="1734" y="47"/>
                    <a:pt x="1734" y="47"/>
                    <a:pt x="1734" y="47"/>
                  </a:cubicBezTo>
                  <a:cubicBezTo>
                    <a:pt x="1734" y="47"/>
                    <a:pt x="1734" y="47"/>
                    <a:pt x="1734" y="47"/>
                  </a:cubicBezTo>
                  <a:cubicBezTo>
                    <a:pt x="1734" y="47"/>
                    <a:pt x="1734" y="47"/>
                    <a:pt x="1734" y="48"/>
                  </a:cubicBezTo>
                  <a:cubicBezTo>
                    <a:pt x="1734" y="48"/>
                    <a:pt x="1734" y="48"/>
                    <a:pt x="1734" y="48"/>
                  </a:cubicBezTo>
                  <a:cubicBezTo>
                    <a:pt x="1734" y="48"/>
                    <a:pt x="1734" y="48"/>
                    <a:pt x="1734" y="48"/>
                  </a:cubicBezTo>
                  <a:cubicBezTo>
                    <a:pt x="1734" y="48"/>
                    <a:pt x="1734" y="48"/>
                    <a:pt x="1734" y="48"/>
                  </a:cubicBezTo>
                  <a:cubicBezTo>
                    <a:pt x="1733" y="48"/>
                    <a:pt x="1733" y="48"/>
                    <a:pt x="1733" y="48"/>
                  </a:cubicBezTo>
                  <a:cubicBezTo>
                    <a:pt x="1733" y="48"/>
                    <a:pt x="1733" y="48"/>
                    <a:pt x="1733" y="48"/>
                  </a:cubicBezTo>
                  <a:cubicBezTo>
                    <a:pt x="1733" y="48"/>
                    <a:pt x="1733" y="49"/>
                    <a:pt x="1733" y="49"/>
                  </a:cubicBezTo>
                  <a:cubicBezTo>
                    <a:pt x="1733" y="49"/>
                    <a:pt x="1733" y="49"/>
                    <a:pt x="1733" y="49"/>
                  </a:cubicBezTo>
                  <a:cubicBezTo>
                    <a:pt x="1733" y="49"/>
                    <a:pt x="1733" y="49"/>
                    <a:pt x="1732" y="49"/>
                  </a:cubicBezTo>
                  <a:cubicBezTo>
                    <a:pt x="1732" y="49"/>
                    <a:pt x="1732" y="49"/>
                    <a:pt x="1732" y="49"/>
                  </a:cubicBezTo>
                  <a:cubicBezTo>
                    <a:pt x="1732" y="49"/>
                    <a:pt x="1732" y="50"/>
                    <a:pt x="1732" y="50"/>
                  </a:cubicBezTo>
                  <a:cubicBezTo>
                    <a:pt x="1732" y="50"/>
                    <a:pt x="1732" y="50"/>
                    <a:pt x="1732" y="50"/>
                  </a:cubicBezTo>
                  <a:cubicBezTo>
                    <a:pt x="1732" y="50"/>
                    <a:pt x="1732" y="50"/>
                    <a:pt x="1732" y="50"/>
                  </a:cubicBezTo>
                  <a:cubicBezTo>
                    <a:pt x="1732" y="50"/>
                    <a:pt x="1732" y="50"/>
                    <a:pt x="1732" y="50"/>
                  </a:cubicBezTo>
                  <a:cubicBezTo>
                    <a:pt x="1732" y="50"/>
                    <a:pt x="1731" y="50"/>
                    <a:pt x="1731" y="50"/>
                  </a:cubicBezTo>
                  <a:cubicBezTo>
                    <a:pt x="1731" y="50"/>
                    <a:pt x="1731" y="50"/>
                    <a:pt x="1731" y="50"/>
                  </a:cubicBezTo>
                  <a:cubicBezTo>
                    <a:pt x="1730" y="52"/>
                    <a:pt x="1729" y="53"/>
                    <a:pt x="1728" y="54"/>
                  </a:cubicBezTo>
                  <a:cubicBezTo>
                    <a:pt x="1728" y="54"/>
                    <a:pt x="1728" y="54"/>
                    <a:pt x="1728" y="54"/>
                  </a:cubicBezTo>
                  <a:cubicBezTo>
                    <a:pt x="1727" y="54"/>
                    <a:pt x="1727" y="54"/>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6" y="55"/>
                    <a:pt x="1726" y="55"/>
                    <a:pt x="1726" y="56"/>
                  </a:cubicBezTo>
                  <a:cubicBezTo>
                    <a:pt x="1726" y="56"/>
                    <a:pt x="1726" y="56"/>
                    <a:pt x="1726" y="56"/>
                  </a:cubicBezTo>
                  <a:cubicBezTo>
                    <a:pt x="1726" y="56"/>
                    <a:pt x="1725" y="56"/>
                    <a:pt x="1725" y="56"/>
                  </a:cubicBezTo>
                  <a:cubicBezTo>
                    <a:pt x="1725" y="56"/>
                    <a:pt x="1725" y="56"/>
                    <a:pt x="1725" y="56"/>
                  </a:cubicBezTo>
                  <a:cubicBezTo>
                    <a:pt x="1725" y="56"/>
                    <a:pt x="1725" y="56"/>
                    <a:pt x="1725" y="57"/>
                  </a:cubicBezTo>
                  <a:cubicBezTo>
                    <a:pt x="1725" y="57"/>
                    <a:pt x="1725" y="57"/>
                    <a:pt x="1725" y="57"/>
                  </a:cubicBezTo>
                  <a:cubicBezTo>
                    <a:pt x="1725" y="57"/>
                    <a:pt x="1725" y="57"/>
                    <a:pt x="1724" y="57"/>
                  </a:cubicBezTo>
                  <a:cubicBezTo>
                    <a:pt x="1724" y="57"/>
                    <a:pt x="1724" y="57"/>
                    <a:pt x="1724" y="57"/>
                  </a:cubicBezTo>
                  <a:cubicBezTo>
                    <a:pt x="1724" y="57"/>
                    <a:pt x="1724" y="57"/>
                    <a:pt x="1724" y="57"/>
                  </a:cubicBezTo>
                  <a:cubicBezTo>
                    <a:pt x="1724" y="57"/>
                    <a:pt x="1724" y="57"/>
                    <a:pt x="1724" y="57"/>
                  </a:cubicBezTo>
                  <a:cubicBezTo>
                    <a:pt x="1724" y="58"/>
                    <a:pt x="1724" y="57"/>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9"/>
                    <a:pt x="1722" y="58"/>
                    <a:pt x="1722" y="59"/>
                  </a:cubicBezTo>
                  <a:cubicBezTo>
                    <a:pt x="1722" y="59"/>
                    <a:pt x="1722" y="59"/>
                    <a:pt x="1722" y="59"/>
                  </a:cubicBezTo>
                  <a:cubicBezTo>
                    <a:pt x="1722" y="59"/>
                    <a:pt x="1722" y="59"/>
                    <a:pt x="1722" y="59"/>
                  </a:cubicBezTo>
                  <a:cubicBezTo>
                    <a:pt x="1722" y="59"/>
                    <a:pt x="1722" y="59"/>
                    <a:pt x="1722" y="59"/>
                  </a:cubicBezTo>
                  <a:cubicBezTo>
                    <a:pt x="1722" y="59"/>
                    <a:pt x="1721" y="59"/>
                    <a:pt x="1721" y="59"/>
                  </a:cubicBezTo>
                  <a:cubicBezTo>
                    <a:pt x="1721" y="59"/>
                    <a:pt x="1721" y="59"/>
                    <a:pt x="1721" y="59"/>
                  </a:cubicBezTo>
                  <a:cubicBezTo>
                    <a:pt x="1721" y="60"/>
                    <a:pt x="1721" y="60"/>
                    <a:pt x="1721" y="60"/>
                  </a:cubicBezTo>
                  <a:cubicBezTo>
                    <a:pt x="1721" y="60"/>
                    <a:pt x="1721" y="60"/>
                    <a:pt x="1721" y="60"/>
                  </a:cubicBezTo>
                  <a:cubicBezTo>
                    <a:pt x="1720" y="60"/>
                    <a:pt x="1720" y="60"/>
                    <a:pt x="1720" y="60"/>
                  </a:cubicBezTo>
                  <a:cubicBezTo>
                    <a:pt x="1720" y="60"/>
                    <a:pt x="1720" y="60"/>
                    <a:pt x="1720" y="60"/>
                  </a:cubicBezTo>
                  <a:cubicBezTo>
                    <a:pt x="1720" y="60"/>
                    <a:pt x="1719" y="60"/>
                    <a:pt x="1719" y="61"/>
                  </a:cubicBezTo>
                  <a:cubicBezTo>
                    <a:pt x="1719" y="61"/>
                    <a:pt x="1719" y="61"/>
                    <a:pt x="1719" y="61"/>
                  </a:cubicBezTo>
                  <a:cubicBezTo>
                    <a:pt x="1719" y="61"/>
                    <a:pt x="1719" y="61"/>
                    <a:pt x="1719" y="61"/>
                  </a:cubicBezTo>
                  <a:cubicBezTo>
                    <a:pt x="1719" y="61"/>
                    <a:pt x="1719" y="61"/>
                    <a:pt x="1719" y="61"/>
                  </a:cubicBezTo>
                  <a:cubicBezTo>
                    <a:pt x="1719" y="61"/>
                    <a:pt x="1718" y="62"/>
                    <a:pt x="1718" y="62"/>
                  </a:cubicBezTo>
                  <a:cubicBezTo>
                    <a:pt x="1718" y="62"/>
                    <a:pt x="1718" y="62"/>
                    <a:pt x="1718" y="62"/>
                  </a:cubicBezTo>
                  <a:cubicBezTo>
                    <a:pt x="1718" y="62"/>
                    <a:pt x="1718" y="62"/>
                    <a:pt x="1717" y="62"/>
                  </a:cubicBezTo>
                  <a:cubicBezTo>
                    <a:pt x="1717" y="62"/>
                    <a:pt x="1717" y="62"/>
                    <a:pt x="1717" y="62"/>
                  </a:cubicBezTo>
                  <a:cubicBezTo>
                    <a:pt x="1717" y="62"/>
                    <a:pt x="1717" y="63"/>
                    <a:pt x="1716" y="63"/>
                  </a:cubicBezTo>
                  <a:cubicBezTo>
                    <a:pt x="1716" y="63"/>
                    <a:pt x="1716" y="63"/>
                    <a:pt x="1716" y="63"/>
                  </a:cubicBezTo>
                  <a:cubicBezTo>
                    <a:pt x="1716" y="63"/>
                    <a:pt x="1716" y="63"/>
                    <a:pt x="1716" y="63"/>
                  </a:cubicBezTo>
                  <a:cubicBezTo>
                    <a:pt x="1716" y="63"/>
                    <a:pt x="1716" y="63"/>
                    <a:pt x="1716" y="63"/>
                  </a:cubicBezTo>
                  <a:cubicBezTo>
                    <a:pt x="1716" y="64"/>
                    <a:pt x="1715" y="64"/>
                    <a:pt x="1715" y="64"/>
                  </a:cubicBezTo>
                  <a:cubicBezTo>
                    <a:pt x="1715" y="64"/>
                    <a:pt x="1715" y="64"/>
                    <a:pt x="1715" y="64"/>
                  </a:cubicBezTo>
                  <a:cubicBezTo>
                    <a:pt x="1715" y="64"/>
                    <a:pt x="1715" y="64"/>
                    <a:pt x="1715" y="64"/>
                  </a:cubicBezTo>
                  <a:cubicBezTo>
                    <a:pt x="1715" y="64"/>
                    <a:pt x="1715" y="64"/>
                    <a:pt x="1715" y="64"/>
                  </a:cubicBezTo>
                  <a:cubicBezTo>
                    <a:pt x="1715" y="64"/>
                    <a:pt x="1714" y="65"/>
                    <a:pt x="1714" y="65"/>
                  </a:cubicBezTo>
                  <a:cubicBezTo>
                    <a:pt x="1714" y="65"/>
                    <a:pt x="1714" y="65"/>
                    <a:pt x="1714" y="65"/>
                  </a:cubicBezTo>
                  <a:cubicBezTo>
                    <a:pt x="1714" y="65"/>
                    <a:pt x="1714" y="65"/>
                    <a:pt x="1714" y="65"/>
                  </a:cubicBezTo>
                  <a:cubicBezTo>
                    <a:pt x="1714" y="65"/>
                    <a:pt x="1714" y="65"/>
                    <a:pt x="1714" y="65"/>
                  </a:cubicBezTo>
                  <a:cubicBezTo>
                    <a:pt x="1714" y="65"/>
                    <a:pt x="1713" y="65"/>
                    <a:pt x="1713" y="65"/>
                  </a:cubicBezTo>
                  <a:cubicBezTo>
                    <a:pt x="1713" y="65"/>
                    <a:pt x="1713" y="65"/>
                    <a:pt x="1713" y="65"/>
                  </a:cubicBezTo>
                  <a:cubicBezTo>
                    <a:pt x="1713" y="65"/>
                    <a:pt x="1713" y="66"/>
                    <a:pt x="1713" y="66"/>
                  </a:cubicBezTo>
                  <a:cubicBezTo>
                    <a:pt x="1713" y="66"/>
                    <a:pt x="1713" y="66"/>
                    <a:pt x="1713" y="66"/>
                  </a:cubicBezTo>
                  <a:cubicBezTo>
                    <a:pt x="1713" y="66"/>
                    <a:pt x="1712" y="66"/>
                    <a:pt x="1712" y="66"/>
                  </a:cubicBezTo>
                  <a:cubicBezTo>
                    <a:pt x="1712" y="66"/>
                    <a:pt x="1712" y="66"/>
                    <a:pt x="1712" y="66"/>
                  </a:cubicBezTo>
                  <a:cubicBezTo>
                    <a:pt x="1712" y="66"/>
                    <a:pt x="1712" y="67"/>
                    <a:pt x="1712" y="67"/>
                  </a:cubicBezTo>
                  <a:cubicBezTo>
                    <a:pt x="1712" y="67"/>
                    <a:pt x="1712" y="67"/>
                    <a:pt x="1712" y="67"/>
                  </a:cubicBezTo>
                  <a:cubicBezTo>
                    <a:pt x="1711" y="67"/>
                    <a:pt x="1711" y="67"/>
                    <a:pt x="1711" y="67"/>
                  </a:cubicBezTo>
                  <a:cubicBezTo>
                    <a:pt x="1711" y="67"/>
                    <a:pt x="1711" y="67"/>
                    <a:pt x="1711" y="67"/>
                  </a:cubicBezTo>
                  <a:cubicBezTo>
                    <a:pt x="1711" y="67"/>
                    <a:pt x="1711" y="67"/>
                    <a:pt x="1711" y="67"/>
                  </a:cubicBezTo>
                  <a:cubicBezTo>
                    <a:pt x="1711" y="67"/>
                    <a:pt x="1711" y="67"/>
                    <a:pt x="1711" y="67"/>
                  </a:cubicBezTo>
                  <a:cubicBezTo>
                    <a:pt x="1711" y="68"/>
                    <a:pt x="1710" y="68"/>
                    <a:pt x="1710" y="68"/>
                  </a:cubicBezTo>
                  <a:cubicBezTo>
                    <a:pt x="1710" y="68"/>
                    <a:pt x="1710" y="68"/>
                    <a:pt x="1710" y="68"/>
                  </a:cubicBezTo>
                  <a:cubicBezTo>
                    <a:pt x="1710" y="68"/>
                    <a:pt x="1710" y="68"/>
                    <a:pt x="1710" y="68"/>
                  </a:cubicBezTo>
                  <a:cubicBezTo>
                    <a:pt x="1710" y="68"/>
                    <a:pt x="1710" y="68"/>
                    <a:pt x="1710" y="68"/>
                  </a:cubicBezTo>
                  <a:cubicBezTo>
                    <a:pt x="1710" y="68"/>
                    <a:pt x="1710" y="68"/>
                    <a:pt x="1709" y="68"/>
                  </a:cubicBezTo>
                  <a:cubicBezTo>
                    <a:pt x="1710" y="68"/>
                    <a:pt x="1710" y="68"/>
                    <a:pt x="1710" y="68"/>
                  </a:cubicBezTo>
                  <a:cubicBezTo>
                    <a:pt x="1709" y="69"/>
                    <a:pt x="1709" y="69"/>
                    <a:pt x="1709" y="69"/>
                  </a:cubicBezTo>
                  <a:cubicBezTo>
                    <a:pt x="1709" y="69"/>
                    <a:pt x="1709" y="69"/>
                    <a:pt x="1709" y="69"/>
                  </a:cubicBezTo>
                  <a:cubicBezTo>
                    <a:pt x="1709" y="69"/>
                    <a:pt x="1709" y="69"/>
                    <a:pt x="1709" y="69"/>
                  </a:cubicBezTo>
                  <a:cubicBezTo>
                    <a:pt x="1709" y="69"/>
                    <a:pt x="1709" y="69"/>
                    <a:pt x="1709" y="69"/>
                  </a:cubicBezTo>
                  <a:cubicBezTo>
                    <a:pt x="1708" y="69"/>
                    <a:pt x="1708" y="70"/>
                    <a:pt x="1708" y="70"/>
                  </a:cubicBezTo>
                  <a:cubicBezTo>
                    <a:pt x="1708" y="70"/>
                    <a:pt x="1708" y="70"/>
                    <a:pt x="1708" y="70"/>
                  </a:cubicBezTo>
                  <a:cubicBezTo>
                    <a:pt x="1708" y="70"/>
                    <a:pt x="1707" y="70"/>
                    <a:pt x="1707" y="70"/>
                  </a:cubicBezTo>
                  <a:cubicBezTo>
                    <a:pt x="1707" y="70"/>
                    <a:pt x="1707" y="70"/>
                    <a:pt x="1707" y="70"/>
                  </a:cubicBezTo>
                  <a:cubicBezTo>
                    <a:pt x="1707" y="70"/>
                    <a:pt x="1707" y="70"/>
                    <a:pt x="1707" y="71"/>
                  </a:cubicBezTo>
                  <a:cubicBezTo>
                    <a:pt x="1707" y="71"/>
                    <a:pt x="1707" y="71"/>
                    <a:pt x="1707" y="71"/>
                  </a:cubicBezTo>
                  <a:cubicBezTo>
                    <a:pt x="1707" y="71"/>
                    <a:pt x="1707" y="71"/>
                    <a:pt x="1707" y="71"/>
                  </a:cubicBezTo>
                  <a:cubicBezTo>
                    <a:pt x="1707" y="71"/>
                    <a:pt x="1707" y="71"/>
                    <a:pt x="1707" y="71"/>
                  </a:cubicBezTo>
                  <a:cubicBezTo>
                    <a:pt x="1707" y="71"/>
                    <a:pt x="1706" y="71"/>
                    <a:pt x="1706" y="71"/>
                  </a:cubicBezTo>
                  <a:cubicBezTo>
                    <a:pt x="1706" y="71"/>
                    <a:pt x="1706" y="71"/>
                    <a:pt x="1706" y="71"/>
                  </a:cubicBezTo>
                  <a:cubicBezTo>
                    <a:pt x="1706" y="71"/>
                    <a:pt x="1706" y="71"/>
                    <a:pt x="1706" y="72"/>
                  </a:cubicBezTo>
                  <a:cubicBezTo>
                    <a:pt x="1706" y="72"/>
                    <a:pt x="1706" y="72"/>
                    <a:pt x="1706" y="72"/>
                  </a:cubicBezTo>
                  <a:cubicBezTo>
                    <a:pt x="1706" y="72"/>
                    <a:pt x="1706" y="72"/>
                    <a:pt x="1706" y="72"/>
                  </a:cubicBezTo>
                  <a:cubicBezTo>
                    <a:pt x="1706" y="72"/>
                    <a:pt x="1706" y="72"/>
                    <a:pt x="1706" y="72"/>
                  </a:cubicBezTo>
                  <a:cubicBezTo>
                    <a:pt x="1706" y="72"/>
                    <a:pt x="1705" y="72"/>
                    <a:pt x="1705" y="72"/>
                  </a:cubicBezTo>
                  <a:cubicBezTo>
                    <a:pt x="1705" y="72"/>
                    <a:pt x="1705" y="72"/>
                    <a:pt x="1705" y="72"/>
                  </a:cubicBezTo>
                  <a:cubicBezTo>
                    <a:pt x="1705" y="72"/>
                    <a:pt x="1705" y="73"/>
                    <a:pt x="1705" y="73"/>
                  </a:cubicBezTo>
                  <a:cubicBezTo>
                    <a:pt x="1705" y="73"/>
                    <a:pt x="1705" y="73"/>
                    <a:pt x="1705" y="73"/>
                  </a:cubicBezTo>
                  <a:cubicBezTo>
                    <a:pt x="1705" y="73"/>
                    <a:pt x="1705" y="73"/>
                    <a:pt x="1705" y="73"/>
                  </a:cubicBezTo>
                  <a:cubicBezTo>
                    <a:pt x="1705" y="73"/>
                    <a:pt x="1705" y="73"/>
                    <a:pt x="1705" y="73"/>
                  </a:cubicBezTo>
                  <a:cubicBezTo>
                    <a:pt x="1704" y="73"/>
                    <a:pt x="1704" y="73"/>
                    <a:pt x="1704" y="73"/>
                  </a:cubicBezTo>
                  <a:cubicBezTo>
                    <a:pt x="1704" y="73"/>
                    <a:pt x="1704" y="73"/>
                    <a:pt x="1704" y="73"/>
                  </a:cubicBezTo>
                  <a:cubicBezTo>
                    <a:pt x="1704" y="73"/>
                    <a:pt x="1704" y="74"/>
                    <a:pt x="1704" y="74"/>
                  </a:cubicBezTo>
                  <a:cubicBezTo>
                    <a:pt x="1704" y="74"/>
                    <a:pt x="1704" y="74"/>
                    <a:pt x="1704" y="74"/>
                  </a:cubicBezTo>
                  <a:cubicBezTo>
                    <a:pt x="1704" y="74"/>
                    <a:pt x="1704" y="74"/>
                    <a:pt x="1704" y="74"/>
                  </a:cubicBezTo>
                  <a:cubicBezTo>
                    <a:pt x="1704" y="74"/>
                    <a:pt x="1704" y="74"/>
                    <a:pt x="1704" y="74"/>
                  </a:cubicBezTo>
                  <a:cubicBezTo>
                    <a:pt x="1703" y="74"/>
                    <a:pt x="1703" y="74"/>
                    <a:pt x="1703" y="74"/>
                  </a:cubicBezTo>
                  <a:cubicBezTo>
                    <a:pt x="1703" y="74"/>
                    <a:pt x="1703" y="74"/>
                    <a:pt x="1703" y="74"/>
                  </a:cubicBezTo>
                  <a:cubicBezTo>
                    <a:pt x="1703" y="74"/>
                    <a:pt x="1703" y="75"/>
                    <a:pt x="1703" y="75"/>
                  </a:cubicBezTo>
                  <a:cubicBezTo>
                    <a:pt x="1703" y="75"/>
                    <a:pt x="1703" y="75"/>
                    <a:pt x="1703" y="75"/>
                  </a:cubicBezTo>
                  <a:cubicBezTo>
                    <a:pt x="1703" y="75"/>
                    <a:pt x="1703" y="75"/>
                    <a:pt x="1703" y="75"/>
                  </a:cubicBezTo>
                  <a:cubicBezTo>
                    <a:pt x="1703" y="75"/>
                    <a:pt x="1703" y="75"/>
                    <a:pt x="1703" y="75"/>
                  </a:cubicBezTo>
                  <a:cubicBezTo>
                    <a:pt x="1702" y="75"/>
                    <a:pt x="1702" y="76"/>
                    <a:pt x="1702" y="76"/>
                  </a:cubicBezTo>
                  <a:cubicBezTo>
                    <a:pt x="1702" y="76"/>
                    <a:pt x="1702" y="76"/>
                    <a:pt x="1702" y="76"/>
                  </a:cubicBezTo>
                  <a:cubicBezTo>
                    <a:pt x="1702" y="76"/>
                    <a:pt x="1702" y="76"/>
                    <a:pt x="1701" y="77"/>
                  </a:cubicBezTo>
                  <a:cubicBezTo>
                    <a:pt x="1701" y="76"/>
                    <a:pt x="1701" y="76"/>
                    <a:pt x="1701" y="76"/>
                  </a:cubicBezTo>
                  <a:cubicBezTo>
                    <a:pt x="1701" y="77"/>
                    <a:pt x="1701" y="77"/>
                    <a:pt x="1701" y="77"/>
                  </a:cubicBezTo>
                  <a:cubicBezTo>
                    <a:pt x="1701" y="77"/>
                    <a:pt x="1701" y="77"/>
                    <a:pt x="1701" y="77"/>
                  </a:cubicBezTo>
                  <a:cubicBezTo>
                    <a:pt x="1701" y="77"/>
                    <a:pt x="1701" y="77"/>
                    <a:pt x="1701" y="77"/>
                  </a:cubicBezTo>
                  <a:cubicBezTo>
                    <a:pt x="1701" y="77"/>
                    <a:pt x="1701" y="77"/>
                    <a:pt x="1701" y="77"/>
                  </a:cubicBezTo>
                  <a:cubicBezTo>
                    <a:pt x="1701" y="78"/>
                    <a:pt x="1700" y="78"/>
                    <a:pt x="1700" y="78"/>
                  </a:cubicBezTo>
                  <a:cubicBezTo>
                    <a:pt x="1700" y="78"/>
                    <a:pt x="1700" y="78"/>
                    <a:pt x="1700" y="78"/>
                  </a:cubicBezTo>
                  <a:cubicBezTo>
                    <a:pt x="1700" y="78"/>
                    <a:pt x="1700" y="78"/>
                    <a:pt x="1700" y="79"/>
                  </a:cubicBezTo>
                  <a:cubicBezTo>
                    <a:pt x="1700" y="79"/>
                    <a:pt x="1700" y="79"/>
                    <a:pt x="1700" y="79"/>
                  </a:cubicBezTo>
                  <a:cubicBezTo>
                    <a:pt x="1700" y="79"/>
                    <a:pt x="1700" y="79"/>
                    <a:pt x="1700" y="79"/>
                  </a:cubicBezTo>
                  <a:cubicBezTo>
                    <a:pt x="1700" y="79"/>
                    <a:pt x="1700" y="79"/>
                    <a:pt x="1700" y="79"/>
                  </a:cubicBezTo>
                  <a:cubicBezTo>
                    <a:pt x="1699" y="79"/>
                    <a:pt x="1700" y="79"/>
                    <a:pt x="1699" y="80"/>
                  </a:cubicBezTo>
                  <a:cubicBezTo>
                    <a:pt x="1699" y="80"/>
                    <a:pt x="1699" y="80"/>
                    <a:pt x="1699" y="80"/>
                  </a:cubicBezTo>
                  <a:cubicBezTo>
                    <a:pt x="1699" y="80"/>
                    <a:pt x="1699" y="80"/>
                    <a:pt x="1699" y="80"/>
                  </a:cubicBezTo>
                  <a:cubicBezTo>
                    <a:pt x="1699" y="80"/>
                    <a:pt x="1699" y="80"/>
                    <a:pt x="1699" y="80"/>
                  </a:cubicBezTo>
                  <a:cubicBezTo>
                    <a:pt x="1699" y="80"/>
                    <a:pt x="1699" y="80"/>
                    <a:pt x="1699" y="80"/>
                  </a:cubicBezTo>
                  <a:cubicBezTo>
                    <a:pt x="1699" y="80"/>
                    <a:pt x="1699" y="81"/>
                    <a:pt x="1699" y="81"/>
                  </a:cubicBezTo>
                  <a:cubicBezTo>
                    <a:pt x="1699" y="81"/>
                    <a:pt x="1699" y="81"/>
                    <a:pt x="1699" y="81"/>
                  </a:cubicBezTo>
                  <a:cubicBezTo>
                    <a:pt x="1698" y="81"/>
                    <a:pt x="1699" y="81"/>
                    <a:pt x="1698" y="81"/>
                  </a:cubicBezTo>
                  <a:cubicBezTo>
                    <a:pt x="1698" y="81"/>
                    <a:pt x="1698" y="81"/>
                    <a:pt x="1698" y="81"/>
                  </a:cubicBezTo>
                  <a:cubicBezTo>
                    <a:pt x="1698" y="82"/>
                    <a:pt x="1698" y="82"/>
                    <a:pt x="1698" y="82"/>
                  </a:cubicBezTo>
                  <a:cubicBezTo>
                    <a:pt x="1698" y="82"/>
                    <a:pt x="1698" y="82"/>
                    <a:pt x="1698" y="82"/>
                  </a:cubicBezTo>
                  <a:cubicBezTo>
                    <a:pt x="1698" y="82"/>
                    <a:pt x="1698" y="83"/>
                    <a:pt x="1698" y="83"/>
                  </a:cubicBezTo>
                  <a:cubicBezTo>
                    <a:pt x="1698" y="83"/>
                    <a:pt x="1698" y="83"/>
                    <a:pt x="1698" y="83"/>
                  </a:cubicBezTo>
                  <a:cubicBezTo>
                    <a:pt x="1697" y="83"/>
                    <a:pt x="1697" y="84"/>
                    <a:pt x="1697" y="84"/>
                  </a:cubicBezTo>
                  <a:cubicBezTo>
                    <a:pt x="1697" y="84"/>
                    <a:pt x="1697" y="84"/>
                    <a:pt x="1697" y="84"/>
                  </a:cubicBezTo>
                  <a:cubicBezTo>
                    <a:pt x="1697" y="84"/>
                    <a:pt x="1697" y="84"/>
                    <a:pt x="1697" y="85"/>
                  </a:cubicBezTo>
                  <a:cubicBezTo>
                    <a:pt x="1697" y="85"/>
                    <a:pt x="1697" y="85"/>
                    <a:pt x="1697" y="85"/>
                  </a:cubicBezTo>
                  <a:cubicBezTo>
                    <a:pt x="1697" y="85"/>
                    <a:pt x="1697" y="85"/>
                    <a:pt x="1697" y="86"/>
                  </a:cubicBezTo>
                  <a:cubicBezTo>
                    <a:pt x="1697" y="86"/>
                    <a:pt x="1697" y="86"/>
                    <a:pt x="1697" y="86"/>
                  </a:cubicBezTo>
                  <a:cubicBezTo>
                    <a:pt x="1696" y="86"/>
                    <a:pt x="1697" y="87"/>
                    <a:pt x="1696" y="87"/>
                  </a:cubicBezTo>
                  <a:cubicBezTo>
                    <a:pt x="1696" y="87"/>
                    <a:pt x="1696" y="87"/>
                    <a:pt x="1696" y="87"/>
                  </a:cubicBezTo>
                  <a:cubicBezTo>
                    <a:pt x="1696" y="88"/>
                    <a:pt x="1696" y="88"/>
                    <a:pt x="1696" y="88"/>
                  </a:cubicBezTo>
                  <a:cubicBezTo>
                    <a:pt x="1696" y="88"/>
                    <a:pt x="1696" y="89"/>
                    <a:pt x="1696" y="89"/>
                  </a:cubicBezTo>
                  <a:cubicBezTo>
                    <a:pt x="1695" y="89"/>
                    <a:pt x="1696" y="90"/>
                    <a:pt x="1696" y="90"/>
                  </a:cubicBezTo>
                  <a:cubicBezTo>
                    <a:pt x="1696" y="91"/>
                    <a:pt x="1696" y="91"/>
                    <a:pt x="1696" y="91"/>
                  </a:cubicBezTo>
                  <a:cubicBezTo>
                    <a:pt x="1695" y="92"/>
                    <a:pt x="1696" y="93"/>
                    <a:pt x="1695" y="94"/>
                  </a:cubicBezTo>
                  <a:cubicBezTo>
                    <a:pt x="1695" y="96"/>
                    <a:pt x="1695" y="99"/>
                    <a:pt x="1695" y="101"/>
                  </a:cubicBezTo>
                  <a:cubicBezTo>
                    <a:pt x="1696" y="102"/>
                    <a:pt x="1696" y="102"/>
                    <a:pt x="1697" y="102"/>
                  </a:cubicBezTo>
                  <a:cubicBezTo>
                    <a:pt x="1715" y="102"/>
                    <a:pt x="1733" y="102"/>
                    <a:pt x="1752" y="102"/>
                  </a:cubicBezTo>
                  <a:cubicBezTo>
                    <a:pt x="1752" y="102"/>
                    <a:pt x="1753" y="102"/>
                    <a:pt x="1753" y="101"/>
                  </a:cubicBezTo>
                  <a:cubicBezTo>
                    <a:pt x="1753" y="101"/>
                    <a:pt x="1753" y="101"/>
                    <a:pt x="1753" y="101"/>
                  </a:cubicBezTo>
                  <a:cubicBezTo>
                    <a:pt x="1754" y="98"/>
                    <a:pt x="1754" y="95"/>
                    <a:pt x="1753" y="92"/>
                  </a:cubicBezTo>
                  <a:cubicBezTo>
                    <a:pt x="1753" y="92"/>
                    <a:pt x="1753" y="92"/>
                    <a:pt x="1753" y="92"/>
                  </a:cubicBezTo>
                  <a:cubicBezTo>
                    <a:pt x="1753" y="91"/>
                    <a:pt x="1752" y="92"/>
                    <a:pt x="1751" y="92"/>
                  </a:cubicBezTo>
                  <a:cubicBezTo>
                    <a:pt x="1737" y="92"/>
                    <a:pt x="1723" y="92"/>
                    <a:pt x="1709" y="92"/>
                  </a:cubicBezTo>
                  <a:cubicBezTo>
                    <a:pt x="1708" y="92"/>
                    <a:pt x="1707" y="92"/>
                    <a:pt x="1707" y="91"/>
                  </a:cubicBezTo>
                  <a:cubicBezTo>
                    <a:pt x="1706" y="91"/>
                    <a:pt x="1707" y="90"/>
                    <a:pt x="1707" y="90"/>
                  </a:cubicBezTo>
                  <a:cubicBezTo>
                    <a:pt x="1707" y="89"/>
                    <a:pt x="1707" y="88"/>
                    <a:pt x="1707" y="88"/>
                  </a:cubicBezTo>
                  <a:cubicBezTo>
                    <a:pt x="1707" y="87"/>
                    <a:pt x="1707" y="87"/>
                    <a:pt x="1707" y="87"/>
                  </a:cubicBezTo>
                  <a:cubicBezTo>
                    <a:pt x="1707" y="87"/>
                    <a:pt x="1707" y="86"/>
                    <a:pt x="1707" y="86"/>
                  </a:cubicBezTo>
                  <a:cubicBezTo>
                    <a:pt x="1707" y="86"/>
                    <a:pt x="1707" y="86"/>
                    <a:pt x="1707" y="86"/>
                  </a:cubicBezTo>
                  <a:cubicBezTo>
                    <a:pt x="1708" y="86"/>
                    <a:pt x="1708" y="85"/>
                    <a:pt x="1708" y="85"/>
                  </a:cubicBezTo>
                  <a:cubicBezTo>
                    <a:pt x="1708" y="85"/>
                    <a:pt x="1708" y="85"/>
                    <a:pt x="1708" y="85"/>
                  </a:cubicBezTo>
                  <a:cubicBezTo>
                    <a:pt x="1708" y="85"/>
                    <a:pt x="1708" y="85"/>
                    <a:pt x="1708" y="85"/>
                  </a:cubicBezTo>
                  <a:cubicBezTo>
                    <a:pt x="1708" y="85"/>
                    <a:pt x="1708" y="84"/>
                    <a:pt x="1708" y="84"/>
                  </a:cubicBezTo>
                  <a:cubicBezTo>
                    <a:pt x="1708" y="84"/>
                    <a:pt x="1708" y="84"/>
                    <a:pt x="1708" y="84"/>
                  </a:cubicBezTo>
                  <a:cubicBezTo>
                    <a:pt x="1708" y="84"/>
                    <a:pt x="1708" y="84"/>
                    <a:pt x="1708" y="83"/>
                  </a:cubicBezTo>
                  <a:cubicBezTo>
                    <a:pt x="1708" y="83"/>
                    <a:pt x="1708" y="83"/>
                    <a:pt x="1708" y="83"/>
                  </a:cubicBezTo>
                  <a:cubicBezTo>
                    <a:pt x="1709" y="83"/>
                    <a:pt x="1709" y="83"/>
                    <a:pt x="1709" y="83"/>
                  </a:cubicBezTo>
                  <a:cubicBezTo>
                    <a:pt x="1709" y="83"/>
                    <a:pt x="1709" y="83"/>
                    <a:pt x="1709" y="83"/>
                  </a:cubicBezTo>
                  <a:cubicBezTo>
                    <a:pt x="1709" y="83"/>
                    <a:pt x="1709" y="82"/>
                    <a:pt x="1709" y="82"/>
                  </a:cubicBezTo>
                  <a:cubicBezTo>
                    <a:pt x="1709" y="82"/>
                    <a:pt x="1709" y="82"/>
                    <a:pt x="1709" y="82"/>
                  </a:cubicBezTo>
                  <a:cubicBezTo>
                    <a:pt x="1709" y="82"/>
                    <a:pt x="1709" y="82"/>
                    <a:pt x="1709" y="82"/>
                  </a:cubicBezTo>
                  <a:cubicBezTo>
                    <a:pt x="1709" y="82"/>
                    <a:pt x="1709" y="82"/>
                    <a:pt x="1709" y="82"/>
                  </a:cubicBezTo>
                  <a:cubicBezTo>
                    <a:pt x="1710" y="82"/>
                    <a:pt x="1710" y="81"/>
                    <a:pt x="1710" y="81"/>
                  </a:cubicBezTo>
                  <a:cubicBezTo>
                    <a:pt x="1710" y="81"/>
                    <a:pt x="1710" y="81"/>
                    <a:pt x="1710" y="81"/>
                  </a:cubicBezTo>
                  <a:cubicBezTo>
                    <a:pt x="1710" y="81"/>
                    <a:pt x="1710" y="81"/>
                    <a:pt x="1710" y="81"/>
                  </a:cubicBezTo>
                  <a:cubicBezTo>
                    <a:pt x="1710" y="81"/>
                    <a:pt x="1710" y="81"/>
                    <a:pt x="1710" y="81"/>
                  </a:cubicBezTo>
                  <a:cubicBezTo>
                    <a:pt x="1710" y="81"/>
                    <a:pt x="1710" y="80"/>
                    <a:pt x="1710" y="80"/>
                  </a:cubicBezTo>
                  <a:cubicBezTo>
                    <a:pt x="1710" y="80"/>
                    <a:pt x="1710" y="80"/>
                    <a:pt x="1710" y="80"/>
                  </a:cubicBezTo>
                  <a:cubicBezTo>
                    <a:pt x="1711" y="80"/>
                    <a:pt x="1711" y="80"/>
                    <a:pt x="1711" y="79"/>
                  </a:cubicBezTo>
                  <a:cubicBezTo>
                    <a:pt x="1711" y="79"/>
                    <a:pt x="1711" y="79"/>
                    <a:pt x="1711" y="79"/>
                  </a:cubicBezTo>
                  <a:cubicBezTo>
                    <a:pt x="1711" y="79"/>
                    <a:pt x="1711" y="79"/>
                    <a:pt x="1712" y="79"/>
                  </a:cubicBezTo>
                  <a:cubicBezTo>
                    <a:pt x="1712" y="79"/>
                    <a:pt x="1712" y="79"/>
                    <a:pt x="1712" y="79"/>
                  </a:cubicBezTo>
                  <a:cubicBezTo>
                    <a:pt x="1712" y="79"/>
                    <a:pt x="1712" y="79"/>
                    <a:pt x="1712" y="79"/>
                  </a:cubicBezTo>
                  <a:cubicBezTo>
                    <a:pt x="1712" y="79"/>
                    <a:pt x="1712" y="79"/>
                    <a:pt x="1712" y="79"/>
                  </a:cubicBezTo>
                  <a:cubicBezTo>
                    <a:pt x="1712" y="78"/>
                    <a:pt x="1712" y="78"/>
                    <a:pt x="1712" y="78"/>
                  </a:cubicBezTo>
                  <a:cubicBezTo>
                    <a:pt x="1712" y="78"/>
                    <a:pt x="1712" y="78"/>
                    <a:pt x="1712" y="78"/>
                  </a:cubicBezTo>
                  <a:cubicBezTo>
                    <a:pt x="1712" y="78"/>
                    <a:pt x="1712" y="78"/>
                    <a:pt x="1713" y="78"/>
                  </a:cubicBezTo>
                  <a:cubicBezTo>
                    <a:pt x="1713" y="78"/>
                    <a:pt x="1713" y="78"/>
                    <a:pt x="1713" y="78"/>
                  </a:cubicBezTo>
                  <a:cubicBezTo>
                    <a:pt x="1713" y="78"/>
                    <a:pt x="1713" y="78"/>
                    <a:pt x="1713" y="77"/>
                  </a:cubicBezTo>
                  <a:cubicBezTo>
                    <a:pt x="1713" y="77"/>
                    <a:pt x="1713" y="77"/>
                    <a:pt x="1713" y="77"/>
                  </a:cubicBezTo>
                  <a:cubicBezTo>
                    <a:pt x="1713" y="77"/>
                    <a:pt x="1713" y="77"/>
                    <a:pt x="1713" y="77"/>
                  </a:cubicBezTo>
                  <a:cubicBezTo>
                    <a:pt x="1713" y="77"/>
                    <a:pt x="1713" y="77"/>
                    <a:pt x="1713" y="77"/>
                  </a:cubicBezTo>
                  <a:cubicBezTo>
                    <a:pt x="1713" y="77"/>
                    <a:pt x="1714" y="77"/>
                    <a:pt x="1714" y="77"/>
                  </a:cubicBezTo>
                  <a:cubicBezTo>
                    <a:pt x="1714" y="77"/>
                    <a:pt x="1714" y="77"/>
                    <a:pt x="1714" y="77"/>
                  </a:cubicBezTo>
                  <a:cubicBezTo>
                    <a:pt x="1714" y="77"/>
                    <a:pt x="1714" y="77"/>
                    <a:pt x="1714" y="76"/>
                  </a:cubicBezTo>
                  <a:cubicBezTo>
                    <a:pt x="1714" y="76"/>
                    <a:pt x="1714" y="76"/>
                    <a:pt x="1714" y="76"/>
                  </a:cubicBezTo>
                  <a:cubicBezTo>
                    <a:pt x="1714" y="76"/>
                    <a:pt x="1714" y="76"/>
                    <a:pt x="1714" y="76"/>
                  </a:cubicBezTo>
                  <a:cubicBezTo>
                    <a:pt x="1714" y="76"/>
                    <a:pt x="1714" y="76"/>
                    <a:pt x="1714" y="76"/>
                  </a:cubicBezTo>
                  <a:cubicBezTo>
                    <a:pt x="1715" y="76"/>
                    <a:pt x="1715" y="75"/>
                    <a:pt x="1716" y="75"/>
                  </a:cubicBezTo>
                  <a:cubicBezTo>
                    <a:pt x="1716" y="75"/>
                    <a:pt x="1716" y="75"/>
                    <a:pt x="1716" y="75"/>
                  </a:cubicBezTo>
                  <a:cubicBezTo>
                    <a:pt x="1716" y="75"/>
                    <a:pt x="1716" y="75"/>
                    <a:pt x="1716" y="75"/>
                  </a:cubicBezTo>
                  <a:cubicBezTo>
                    <a:pt x="1716" y="75"/>
                    <a:pt x="1716" y="75"/>
                    <a:pt x="1716" y="75"/>
                  </a:cubicBezTo>
                  <a:cubicBezTo>
                    <a:pt x="1716" y="75"/>
                    <a:pt x="1716" y="74"/>
                    <a:pt x="1716" y="74"/>
                  </a:cubicBezTo>
                  <a:cubicBezTo>
                    <a:pt x="1716" y="74"/>
                    <a:pt x="1716" y="74"/>
                    <a:pt x="1716" y="74"/>
                  </a:cubicBezTo>
                  <a:cubicBezTo>
                    <a:pt x="1717" y="74"/>
                    <a:pt x="1717" y="74"/>
                    <a:pt x="1717" y="74"/>
                  </a:cubicBezTo>
                  <a:cubicBezTo>
                    <a:pt x="1717" y="74"/>
                    <a:pt x="1717" y="74"/>
                    <a:pt x="1717" y="74"/>
                  </a:cubicBezTo>
                  <a:cubicBezTo>
                    <a:pt x="1717" y="74"/>
                    <a:pt x="1717" y="74"/>
                    <a:pt x="1717" y="74"/>
                  </a:cubicBezTo>
                  <a:cubicBezTo>
                    <a:pt x="1717" y="74"/>
                    <a:pt x="1717" y="74"/>
                    <a:pt x="1717" y="74"/>
                  </a:cubicBezTo>
                  <a:cubicBezTo>
                    <a:pt x="1718" y="74"/>
                    <a:pt x="1718" y="73"/>
                    <a:pt x="1718" y="73"/>
                  </a:cubicBezTo>
                  <a:cubicBezTo>
                    <a:pt x="1718" y="73"/>
                    <a:pt x="1718" y="73"/>
                    <a:pt x="1718" y="73"/>
                  </a:cubicBezTo>
                  <a:cubicBezTo>
                    <a:pt x="1718" y="73"/>
                    <a:pt x="1718" y="73"/>
                    <a:pt x="1718" y="73"/>
                  </a:cubicBezTo>
                  <a:cubicBezTo>
                    <a:pt x="1718" y="73"/>
                    <a:pt x="1718" y="73"/>
                    <a:pt x="1718" y="73"/>
                  </a:cubicBezTo>
                  <a:cubicBezTo>
                    <a:pt x="1718" y="73"/>
                    <a:pt x="1719" y="73"/>
                    <a:pt x="1719" y="72"/>
                  </a:cubicBezTo>
                  <a:cubicBezTo>
                    <a:pt x="1719" y="72"/>
                    <a:pt x="1719" y="72"/>
                    <a:pt x="1719" y="72"/>
                  </a:cubicBezTo>
                  <a:cubicBezTo>
                    <a:pt x="1719" y="72"/>
                    <a:pt x="1719" y="72"/>
                    <a:pt x="1720" y="72"/>
                  </a:cubicBezTo>
                  <a:cubicBezTo>
                    <a:pt x="1720" y="72"/>
                    <a:pt x="1720" y="72"/>
                    <a:pt x="1720" y="72"/>
                  </a:cubicBezTo>
                  <a:cubicBezTo>
                    <a:pt x="1720" y="72"/>
                    <a:pt x="1720" y="72"/>
                    <a:pt x="1720" y="72"/>
                  </a:cubicBezTo>
                  <a:cubicBezTo>
                    <a:pt x="1720" y="72"/>
                    <a:pt x="1720" y="72"/>
                    <a:pt x="1720" y="72"/>
                  </a:cubicBezTo>
                  <a:cubicBezTo>
                    <a:pt x="1720" y="71"/>
                    <a:pt x="1720" y="71"/>
                    <a:pt x="1721" y="71"/>
                  </a:cubicBezTo>
                  <a:cubicBezTo>
                    <a:pt x="1720" y="71"/>
                    <a:pt x="1720" y="71"/>
                    <a:pt x="1720" y="71"/>
                  </a:cubicBezTo>
                  <a:cubicBezTo>
                    <a:pt x="1721" y="71"/>
                    <a:pt x="1721" y="71"/>
                    <a:pt x="1721" y="71"/>
                  </a:cubicBezTo>
                  <a:cubicBezTo>
                    <a:pt x="1721" y="71"/>
                    <a:pt x="1721" y="71"/>
                    <a:pt x="1721" y="71"/>
                  </a:cubicBezTo>
                  <a:cubicBezTo>
                    <a:pt x="1721" y="71"/>
                    <a:pt x="1721" y="71"/>
                    <a:pt x="1721" y="71"/>
                  </a:cubicBezTo>
                  <a:cubicBezTo>
                    <a:pt x="1721" y="71"/>
                    <a:pt x="1721" y="71"/>
                    <a:pt x="1721" y="71"/>
                  </a:cubicBezTo>
                  <a:cubicBezTo>
                    <a:pt x="1721" y="70"/>
                    <a:pt x="1722" y="70"/>
                    <a:pt x="1722" y="70"/>
                  </a:cubicBezTo>
                  <a:cubicBezTo>
                    <a:pt x="1722" y="70"/>
                    <a:pt x="1722" y="70"/>
                    <a:pt x="1722" y="70"/>
                  </a:cubicBezTo>
                  <a:cubicBezTo>
                    <a:pt x="1722" y="70"/>
                    <a:pt x="1722" y="70"/>
                    <a:pt x="1722" y="70"/>
                  </a:cubicBezTo>
                  <a:cubicBezTo>
                    <a:pt x="1722" y="70"/>
                    <a:pt x="1722" y="70"/>
                    <a:pt x="1722" y="70"/>
                  </a:cubicBezTo>
                  <a:cubicBezTo>
                    <a:pt x="1722" y="70"/>
                    <a:pt x="1723" y="70"/>
                    <a:pt x="1723" y="70"/>
                  </a:cubicBezTo>
                  <a:cubicBezTo>
                    <a:pt x="1723" y="70"/>
                    <a:pt x="1723" y="70"/>
                    <a:pt x="1723" y="70"/>
                  </a:cubicBezTo>
                  <a:cubicBezTo>
                    <a:pt x="1723" y="69"/>
                    <a:pt x="1723" y="69"/>
                    <a:pt x="1723" y="69"/>
                  </a:cubicBezTo>
                  <a:cubicBezTo>
                    <a:pt x="1723" y="69"/>
                    <a:pt x="1723" y="69"/>
                    <a:pt x="1723" y="69"/>
                  </a:cubicBezTo>
                  <a:cubicBezTo>
                    <a:pt x="1723" y="69"/>
                    <a:pt x="1724" y="69"/>
                    <a:pt x="1724" y="69"/>
                  </a:cubicBezTo>
                  <a:cubicBezTo>
                    <a:pt x="1724" y="69"/>
                    <a:pt x="1724" y="69"/>
                    <a:pt x="1724" y="69"/>
                  </a:cubicBezTo>
                  <a:cubicBezTo>
                    <a:pt x="1724" y="69"/>
                    <a:pt x="1724" y="69"/>
                    <a:pt x="1724" y="68"/>
                  </a:cubicBezTo>
                  <a:cubicBezTo>
                    <a:pt x="1724" y="68"/>
                    <a:pt x="1724" y="68"/>
                    <a:pt x="1724" y="68"/>
                  </a:cubicBezTo>
                  <a:cubicBezTo>
                    <a:pt x="1724" y="68"/>
                    <a:pt x="1725" y="68"/>
                    <a:pt x="1725" y="68"/>
                  </a:cubicBezTo>
                  <a:cubicBezTo>
                    <a:pt x="1725" y="68"/>
                    <a:pt x="1725" y="68"/>
                    <a:pt x="1725" y="68"/>
                  </a:cubicBezTo>
                  <a:cubicBezTo>
                    <a:pt x="1725" y="68"/>
                    <a:pt x="1725" y="68"/>
                    <a:pt x="1725" y="68"/>
                  </a:cubicBezTo>
                  <a:cubicBezTo>
                    <a:pt x="1725" y="68"/>
                    <a:pt x="1725" y="68"/>
                    <a:pt x="1725" y="68"/>
                  </a:cubicBezTo>
                  <a:cubicBezTo>
                    <a:pt x="1725" y="68"/>
                    <a:pt x="1726" y="68"/>
                    <a:pt x="1726" y="67"/>
                  </a:cubicBezTo>
                  <a:cubicBezTo>
                    <a:pt x="1726" y="67"/>
                    <a:pt x="1726" y="67"/>
                    <a:pt x="1726" y="67"/>
                  </a:cubicBezTo>
                  <a:cubicBezTo>
                    <a:pt x="1726" y="67"/>
                    <a:pt x="1726" y="67"/>
                    <a:pt x="1726" y="67"/>
                  </a:cubicBezTo>
                  <a:cubicBezTo>
                    <a:pt x="1726" y="67"/>
                    <a:pt x="1726" y="67"/>
                    <a:pt x="1726" y="67"/>
                  </a:cubicBezTo>
                  <a:cubicBezTo>
                    <a:pt x="1726" y="67"/>
                    <a:pt x="1726" y="67"/>
                    <a:pt x="1727" y="67"/>
                  </a:cubicBezTo>
                  <a:cubicBezTo>
                    <a:pt x="1727" y="67"/>
                    <a:pt x="1727" y="67"/>
                    <a:pt x="1727" y="67"/>
                  </a:cubicBezTo>
                  <a:cubicBezTo>
                    <a:pt x="1727" y="66"/>
                    <a:pt x="1727" y="67"/>
                    <a:pt x="1727" y="66"/>
                  </a:cubicBezTo>
                  <a:cubicBezTo>
                    <a:pt x="1727" y="66"/>
                    <a:pt x="1727" y="66"/>
                    <a:pt x="1727" y="66"/>
                  </a:cubicBezTo>
                  <a:cubicBezTo>
                    <a:pt x="1727" y="66"/>
                    <a:pt x="1727" y="66"/>
                    <a:pt x="1728" y="66"/>
                  </a:cubicBezTo>
                  <a:cubicBezTo>
                    <a:pt x="1728" y="66"/>
                    <a:pt x="1728" y="66"/>
                    <a:pt x="1728" y="66"/>
                  </a:cubicBezTo>
                  <a:cubicBezTo>
                    <a:pt x="1728" y="66"/>
                    <a:pt x="1728" y="66"/>
                    <a:pt x="1729" y="65"/>
                  </a:cubicBezTo>
                  <a:cubicBezTo>
                    <a:pt x="1729" y="65"/>
                    <a:pt x="1729" y="65"/>
                    <a:pt x="1729" y="65"/>
                  </a:cubicBezTo>
                  <a:cubicBezTo>
                    <a:pt x="1729" y="65"/>
                    <a:pt x="1729" y="65"/>
                    <a:pt x="1729" y="65"/>
                  </a:cubicBezTo>
                  <a:cubicBezTo>
                    <a:pt x="1729" y="65"/>
                    <a:pt x="1729" y="65"/>
                    <a:pt x="1729" y="65"/>
                  </a:cubicBezTo>
                  <a:cubicBezTo>
                    <a:pt x="1729" y="65"/>
                    <a:pt x="1729" y="65"/>
                    <a:pt x="1730" y="65"/>
                  </a:cubicBezTo>
                  <a:cubicBezTo>
                    <a:pt x="1730" y="65"/>
                    <a:pt x="1730" y="65"/>
                    <a:pt x="1730" y="65"/>
                  </a:cubicBezTo>
                  <a:cubicBezTo>
                    <a:pt x="1730" y="65"/>
                    <a:pt x="1730" y="64"/>
                    <a:pt x="1730" y="64"/>
                  </a:cubicBezTo>
                  <a:cubicBezTo>
                    <a:pt x="1730" y="64"/>
                    <a:pt x="1730" y="64"/>
                    <a:pt x="1730" y="64"/>
                  </a:cubicBezTo>
                  <a:cubicBezTo>
                    <a:pt x="1730" y="64"/>
                    <a:pt x="1730" y="64"/>
                    <a:pt x="1730" y="64"/>
                  </a:cubicBezTo>
                  <a:cubicBezTo>
                    <a:pt x="1730" y="64"/>
                    <a:pt x="1730" y="64"/>
                    <a:pt x="1730" y="64"/>
                  </a:cubicBezTo>
                  <a:cubicBezTo>
                    <a:pt x="1731" y="64"/>
                    <a:pt x="1731" y="64"/>
                    <a:pt x="1731" y="63"/>
                  </a:cubicBezTo>
                  <a:cubicBezTo>
                    <a:pt x="1731" y="64"/>
                    <a:pt x="1731" y="64"/>
                    <a:pt x="1731" y="64"/>
                  </a:cubicBezTo>
                  <a:cubicBezTo>
                    <a:pt x="1731" y="63"/>
                    <a:pt x="1731" y="63"/>
                    <a:pt x="1731" y="63"/>
                  </a:cubicBezTo>
                  <a:cubicBezTo>
                    <a:pt x="1731" y="63"/>
                    <a:pt x="1731" y="63"/>
                    <a:pt x="1731" y="63"/>
                  </a:cubicBezTo>
                  <a:cubicBezTo>
                    <a:pt x="1731" y="63"/>
                    <a:pt x="1732" y="63"/>
                    <a:pt x="1732" y="63"/>
                  </a:cubicBezTo>
                  <a:cubicBezTo>
                    <a:pt x="1732" y="63"/>
                    <a:pt x="1732" y="63"/>
                    <a:pt x="1732" y="63"/>
                  </a:cubicBezTo>
                  <a:cubicBezTo>
                    <a:pt x="1732" y="63"/>
                    <a:pt x="1732" y="63"/>
                    <a:pt x="1732" y="62"/>
                  </a:cubicBezTo>
                  <a:cubicBezTo>
                    <a:pt x="1732" y="62"/>
                    <a:pt x="1732" y="62"/>
                    <a:pt x="1732" y="62"/>
                  </a:cubicBezTo>
                  <a:cubicBezTo>
                    <a:pt x="1733" y="62"/>
                    <a:pt x="1733" y="62"/>
                    <a:pt x="1733" y="62"/>
                  </a:cubicBezTo>
                  <a:cubicBezTo>
                    <a:pt x="1733" y="62"/>
                    <a:pt x="1733" y="62"/>
                    <a:pt x="1733" y="62"/>
                  </a:cubicBezTo>
                  <a:cubicBezTo>
                    <a:pt x="1733" y="62"/>
                    <a:pt x="1733" y="62"/>
                    <a:pt x="1733" y="62"/>
                  </a:cubicBezTo>
                  <a:cubicBezTo>
                    <a:pt x="1733" y="62"/>
                    <a:pt x="1733" y="62"/>
                    <a:pt x="1733" y="62"/>
                  </a:cubicBezTo>
                  <a:cubicBezTo>
                    <a:pt x="1733" y="62"/>
                    <a:pt x="1734" y="61"/>
                    <a:pt x="1734" y="61"/>
                  </a:cubicBezTo>
                  <a:cubicBezTo>
                    <a:pt x="1734" y="61"/>
                    <a:pt x="1734" y="61"/>
                    <a:pt x="1734" y="61"/>
                  </a:cubicBezTo>
                  <a:cubicBezTo>
                    <a:pt x="1734" y="61"/>
                    <a:pt x="1734" y="61"/>
                    <a:pt x="1734" y="61"/>
                  </a:cubicBezTo>
                  <a:cubicBezTo>
                    <a:pt x="1734" y="61"/>
                    <a:pt x="1734" y="61"/>
                    <a:pt x="1734" y="61"/>
                  </a:cubicBezTo>
                  <a:cubicBezTo>
                    <a:pt x="1735" y="61"/>
                    <a:pt x="1735" y="61"/>
                    <a:pt x="1735" y="60"/>
                  </a:cubicBezTo>
                  <a:cubicBezTo>
                    <a:pt x="1735" y="60"/>
                    <a:pt x="1735" y="60"/>
                    <a:pt x="1735" y="60"/>
                  </a:cubicBezTo>
                  <a:cubicBezTo>
                    <a:pt x="1735" y="60"/>
                    <a:pt x="1735" y="60"/>
                    <a:pt x="1735" y="60"/>
                  </a:cubicBezTo>
                  <a:cubicBezTo>
                    <a:pt x="1735" y="60"/>
                    <a:pt x="1735" y="60"/>
                    <a:pt x="1735" y="60"/>
                  </a:cubicBezTo>
                  <a:cubicBezTo>
                    <a:pt x="1735" y="60"/>
                    <a:pt x="1735" y="60"/>
                    <a:pt x="1736" y="60"/>
                  </a:cubicBezTo>
                  <a:cubicBezTo>
                    <a:pt x="1736" y="60"/>
                    <a:pt x="1736" y="60"/>
                    <a:pt x="1736" y="60"/>
                  </a:cubicBezTo>
                  <a:cubicBezTo>
                    <a:pt x="1736" y="59"/>
                    <a:pt x="1736" y="59"/>
                    <a:pt x="1737" y="59"/>
                  </a:cubicBezTo>
                  <a:cubicBezTo>
                    <a:pt x="1736" y="59"/>
                    <a:pt x="1736" y="59"/>
                    <a:pt x="1736" y="59"/>
                  </a:cubicBezTo>
                  <a:cubicBezTo>
                    <a:pt x="1737" y="59"/>
                    <a:pt x="1737" y="59"/>
                    <a:pt x="1737" y="59"/>
                  </a:cubicBezTo>
                  <a:cubicBezTo>
                    <a:pt x="1737" y="59"/>
                    <a:pt x="1737" y="59"/>
                    <a:pt x="1737" y="59"/>
                  </a:cubicBezTo>
                  <a:cubicBezTo>
                    <a:pt x="1737" y="59"/>
                    <a:pt x="1737" y="58"/>
                    <a:pt x="1737" y="58"/>
                  </a:cubicBezTo>
                  <a:cubicBezTo>
                    <a:pt x="1737" y="58"/>
                    <a:pt x="1737" y="58"/>
                    <a:pt x="1737" y="58"/>
                  </a:cubicBezTo>
                  <a:cubicBezTo>
                    <a:pt x="1737" y="58"/>
                    <a:pt x="1738" y="58"/>
                    <a:pt x="1738" y="58"/>
                  </a:cubicBezTo>
                  <a:cubicBezTo>
                    <a:pt x="1738" y="58"/>
                    <a:pt x="1738" y="58"/>
                    <a:pt x="1738" y="58"/>
                  </a:cubicBezTo>
                  <a:cubicBezTo>
                    <a:pt x="1738" y="58"/>
                    <a:pt x="1738" y="58"/>
                    <a:pt x="1738" y="58"/>
                  </a:cubicBezTo>
                  <a:cubicBezTo>
                    <a:pt x="1738" y="58"/>
                    <a:pt x="1738" y="58"/>
                    <a:pt x="1738" y="58"/>
                  </a:cubicBezTo>
                  <a:cubicBezTo>
                    <a:pt x="1738" y="58"/>
                    <a:pt x="1738" y="57"/>
                    <a:pt x="1738" y="57"/>
                  </a:cubicBezTo>
                  <a:cubicBezTo>
                    <a:pt x="1738" y="57"/>
                    <a:pt x="1738" y="57"/>
                    <a:pt x="1738" y="57"/>
                  </a:cubicBezTo>
                  <a:cubicBezTo>
                    <a:pt x="1738" y="57"/>
                    <a:pt x="1739" y="57"/>
                    <a:pt x="1739" y="57"/>
                  </a:cubicBezTo>
                  <a:cubicBezTo>
                    <a:pt x="1739" y="57"/>
                    <a:pt x="1739" y="57"/>
                    <a:pt x="1739" y="57"/>
                  </a:cubicBezTo>
                  <a:cubicBezTo>
                    <a:pt x="1739" y="57"/>
                    <a:pt x="1739" y="57"/>
                    <a:pt x="1739" y="57"/>
                  </a:cubicBezTo>
                  <a:cubicBezTo>
                    <a:pt x="1739" y="57"/>
                    <a:pt x="1739" y="57"/>
                    <a:pt x="1739" y="57"/>
                  </a:cubicBezTo>
                  <a:cubicBezTo>
                    <a:pt x="1739" y="56"/>
                    <a:pt x="1739" y="56"/>
                    <a:pt x="1739" y="56"/>
                  </a:cubicBezTo>
                  <a:cubicBezTo>
                    <a:pt x="1739" y="56"/>
                    <a:pt x="1739" y="56"/>
                    <a:pt x="1739" y="56"/>
                  </a:cubicBezTo>
                  <a:cubicBezTo>
                    <a:pt x="1740" y="56"/>
                    <a:pt x="1740" y="56"/>
                    <a:pt x="1740" y="56"/>
                  </a:cubicBezTo>
                  <a:cubicBezTo>
                    <a:pt x="1740" y="56"/>
                    <a:pt x="1740" y="56"/>
                    <a:pt x="1740" y="56"/>
                  </a:cubicBezTo>
                  <a:cubicBezTo>
                    <a:pt x="1740" y="56"/>
                    <a:pt x="1740" y="56"/>
                    <a:pt x="1740" y="56"/>
                  </a:cubicBezTo>
                  <a:cubicBezTo>
                    <a:pt x="1740" y="56"/>
                    <a:pt x="1740" y="56"/>
                    <a:pt x="1740" y="56"/>
                  </a:cubicBezTo>
                  <a:cubicBezTo>
                    <a:pt x="1740" y="55"/>
                    <a:pt x="1740" y="55"/>
                    <a:pt x="1740" y="55"/>
                  </a:cubicBezTo>
                  <a:cubicBezTo>
                    <a:pt x="1740" y="55"/>
                    <a:pt x="1740" y="55"/>
                    <a:pt x="1740" y="55"/>
                  </a:cubicBezTo>
                  <a:cubicBezTo>
                    <a:pt x="1741" y="55"/>
                    <a:pt x="1741" y="55"/>
                    <a:pt x="1741" y="55"/>
                  </a:cubicBezTo>
                  <a:cubicBezTo>
                    <a:pt x="1741" y="55"/>
                    <a:pt x="1741" y="55"/>
                    <a:pt x="1741" y="55"/>
                  </a:cubicBezTo>
                  <a:cubicBezTo>
                    <a:pt x="1741" y="55"/>
                    <a:pt x="1741" y="55"/>
                    <a:pt x="1741" y="54"/>
                  </a:cubicBezTo>
                  <a:cubicBezTo>
                    <a:pt x="1741" y="54"/>
                    <a:pt x="1741" y="54"/>
                    <a:pt x="1741" y="54"/>
                  </a:cubicBezTo>
                  <a:cubicBezTo>
                    <a:pt x="1741" y="54"/>
                    <a:pt x="1741" y="54"/>
                    <a:pt x="1741" y="54"/>
                  </a:cubicBezTo>
                  <a:cubicBezTo>
                    <a:pt x="1741" y="54"/>
                    <a:pt x="1741" y="54"/>
                    <a:pt x="1741" y="54"/>
                  </a:cubicBezTo>
                  <a:cubicBezTo>
                    <a:pt x="1742" y="54"/>
                    <a:pt x="1742" y="53"/>
                    <a:pt x="1742" y="53"/>
                  </a:cubicBezTo>
                  <a:cubicBezTo>
                    <a:pt x="1742" y="53"/>
                    <a:pt x="1742" y="53"/>
                    <a:pt x="1742" y="53"/>
                  </a:cubicBezTo>
                  <a:cubicBezTo>
                    <a:pt x="1742" y="53"/>
                    <a:pt x="1742" y="53"/>
                    <a:pt x="1743" y="53"/>
                  </a:cubicBezTo>
                  <a:cubicBezTo>
                    <a:pt x="1742" y="53"/>
                    <a:pt x="1742" y="53"/>
                    <a:pt x="1742" y="53"/>
                  </a:cubicBezTo>
                  <a:cubicBezTo>
                    <a:pt x="1743" y="53"/>
                    <a:pt x="1743" y="53"/>
                    <a:pt x="1743" y="52"/>
                  </a:cubicBezTo>
                  <a:cubicBezTo>
                    <a:pt x="1743" y="52"/>
                    <a:pt x="1743" y="52"/>
                    <a:pt x="1743" y="52"/>
                  </a:cubicBezTo>
                  <a:cubicBezTo>
                    <a:pt x="1743" y="52"/>
                    <a:pt x="1743" y="52"/>
                    <a:pt x="1743" y="52"/>
                  </a:cubicBezTo>
                  <a:cubicBezTo>
                    <a:pt x="1743" y="52"/>
                    <a:pt x="1743" y="52"/>
                    <a:pt x="1743" y="52"/>
                  </a:cubicBezTo>
                  <a:cubicBezTo>
                    <a:pt x="1743" y="52"/>
                    <a:pt x="1743" y="52"/>
                    <a:pt x="1744" y="51"/>
                  </a:cubicBezTo>
                  <a:cubicBezTo>
                    <a:pt x="1744" y="51"/>
                    <a:pt x="1744" y="51"/>
                    <a:pt x="1744" y="51"/>
                  </a:cubicBezTo>
                  <a:cubicBezTo>
                    <a:pt x="1744" y="51"/>
                    <a:pt x="1744" y="51"/>
                    <a:pt x="1744" y="51"/>
                  </a:cubicBezTo>
                  <a:cubicBezTo>
                    <a:pt x="1744" y="51"/>
                    <a:pt x="1744" y="51"/>
                    <a:pt x="1744" y="51"/>
                  </a:cubicBezTo>
                  <a:cubicBezTo>
                    <a:pt x="1744" y="51"/>
                    <a:pt x="1744" y="51"/>
                    <a:pt x="1744" y="50"/>
                  </a:cubicBezTo>
                  <a:cubicBezTo>
                    <a:pt x="1744" y="50"/>
                    <a:pt x="1744" y="50"/>
                    <a:pt x="1744" y="50"/>
                  </a:cubicBezTo>
                  <a:cubicBezTo>
                    <a:pt x="1744" y="50"/>
                    <a:pt x="1745" y="50"/>
                    <a:pt x="1745" y="50"/>
                  </a:cubicBezTo>
                  <a:cubicBezTo>
                    <a:pt x="1745" y="50"/>
                    <a:pt x="1745" y="50"/>
                    <a:pt x="1745" y="50"/>
                  </a:cubicBezTo>
                  <a:cubicBezTo>
                    <a:pt x="1745" y="50"/>
                    <a:pt x="1745" y="49"/>
                    <a:pt x="1745" y="49"/>
                  </a:cubicBezTo>
                  <a:cubicBezTo>
                    <a:pt x="1745" y="49"/>
                    <a:pt x="1745" y="49"/>
                    <a:pt x="1745" y="49"/>
                  </a:cubicBezTo>
                  <a:cubicBezTo>
                    <a:pt x="1745" y="49"/>
                    <a:pt x="1745" y="49"/>
                    <a:pt x="1745" y="49"/>
                  </a:cubicBezTo>
                  <a:cubicBezTo>
                    <a:pt x="1745" y="49"/>
                    <a:pt x="1745" y="49"/>
                    <a:pt x="1745" y="49"/>
                  </a:cubicBezTo>
                  <a:cubicBezTo>
                    <a:pt x="1746" y="49"/>
                    <a:pt x="1745" y="48"/>
                    <a:pt x="1746" y="48"/>
                  </a:cubicBezTo>
                  <a:cubicBezTo>
                    <a:pt x="1746" y="48"/>
                    <a:pt x="1746" y="48"/>
                    <a:pt x="1746" y="48"/>
                  </a:cubicBezTo>
                  <a:cubicBezTo>
                    <a:pt x="1746" y="48"/>
                    <a:pt x="1746" y="48"/>
                    <a:pt x="1746" y="48"/>
                  </a:cubicBezTo>
                  <a:cubicBezTo>
                    <a:pt x="1746" y="48"/>
                    <a:pt x="1746" y="48"/>
                    <a:pt x="1746" y="48"/>
                  </a:cubicBezTo>
                  <a:cubicBezTo>
                    <a:pt x="1746" y="47"/>
                    <a:pt x="1746" y="47"/>
                    <a:pt x="1746" y="47"/>
                  </a:cubicBezTo>
                  <a:cubicBezTo>
                    <a:pt x="1746" y="47"/>
                    <a:pt x="1746" y="47"/>
                    <a:pt x="1746" y="47"/>
                  </a:cubicBezTo>
                  <a:cubicBezTo>
                    <a:pt x="1747" y="47"/>
                    <a:pt x="1746" y="46"/>
                    <a:pt x="1747" y="46"/>
                  </a:cubicBezTo>
                  <a:cubicBezTo>
                    <a:pt x="1747" y="46"/>
                    <a:pt x="1747" y="46"/>
                    <a:pt x="1747" y="46"/>
                  </a:cubicBezTo>
                  <a:cubicBezTo>
                    <a:pt x="1747" y="46"/>
                    <a:pt x="1747" y="46"/>
                    <a:pt x="1747" y="45"/>
                  </a:cubicBezTo>
                  <a:cubicBezTo>
                    <a:pt x="1747" y="45"/>
                    <a:pt x="1747" y="45"/>
                    <a:pt x="1747" y="45"/>
                  </a:cubicBezTo>
                  <a:cubicBezTo>
                    <a:pt x="1747" y="45"/>
                    <a:pt x="1747" y="45"/>
                    <a:pt x="1747" y="45"/>
                  </a:cubicBezTo>
                  <a:cubicBezTo>
                    <a:pt x="1747" y="45"/>
                    <a:pt x="1747" y="44"/>
                    <a:pt x="1747" y="44"/>
                  </a:cubicBezTo>
                  <a:cubicBezTo>
                    <a:pt x="1748" y="44"/>
                    <a:pt x="1748" y="44"/>
                    <a:pt x="1748" y="44"/>
                  </a:cubicBezTo>
                  <a:cubicBezTo>
                    <a:pt x="1748" y="44"/>
                    <a:pt x="1748" y="44"/>
                    <a:pt x="1748" y="44"/>
                  </a:cubicBezTo>
                  <a:cubicBezTo>
                    <a:pt x="1748" y="43"/>
                    <a:pt x="1748" y="43"/>
                    <a:pt x="1748" y="43"/>
                  </a:cubicBezTo>
                  <a:cubicBezTo>
                    <a:pt x="1748" y="43"/>
                    <a:pt x="1748" y="43"/>
                    <a:pt x="1748" y="43"/>
                  </a:cubicBezTo>
                  <a:cubicBezTo>
                    <a:pt x="1748" y="42"/>
                    <a:pt x="1748" y="42"/>
                    <a:pt x="1748" y="42"/>
                  </a:cubicBezTo>
                  <a:cubicBezTo>
                    <a:pt x="1748" y="42"/>
                    <a:pt x="1748" y="42"/>
                    <a:pt x="1748" y="42"/>
                  </a:cubicBezTo>
                  <a:cubicBezTo>
                    <a:pt x="1749" y="41"/>
                    <a:pt x="1749" y="41"/>
                    <a:pt x="1749" y="40"/>
                  </a:cubicBezTo>
                  <a:cubicBezTo>
                    <a:pt x="1749" y="40"/>
                    <a:pt x="1749" y="40"/>
                    <a:pt x="1749" y="40"/>
                  </a:cubicBezTo>
                  <a:cubicBezTo>
                    <a:pt x="1749" y="40"/>
                    <a:pt x="1749" y="40"/>
                    <a:pt x="1749" y="40"/>
                  </a:cubicBezTo>
                  <a:cubicBezTo>
                    <a:pt x="1749" y="40"/>
                    <a:pt x="1749" y="39"/>
                    <a:pt x="1749" y="39"/>
                  </a:cubicBezTo>
                  <a:cubicBezTo>
                    <a:pt x="1749" y="39"/>
                    <a:pt x="1749" y="39"/>
                    <a:pt x="1749" y="39"/>
                  </a:cubicBezTo>
                  <a:cubicBezTo>
                    <a:pt x="1749" y="38"/>
                    <a:pt x="1749" y="37"/>
                    <a:pt x="1749" y="37"/>
                  </a:cubicBezTo>
                  <a:close/>
                  <a:moveTo>
                    <a:pt x="1386" y="37"/>
                  </a:moveTo>
                  <a:cubicBezTo>
                    <a:pt x="1386" y="37"/>
                    <a:pt x="1386" y="38"/>
                    <a:pt x="1386" y="38"/>
                  </a:cubicBezTo>
                  <a:cubicBezTo>
                    <a:pt x="1385" y="38"/>
                    <a:pt x="1386" y="39"/>
                    <a:pt x="1385" y="39"/>
                  </a:cubicBezTo>
                  <a:cubicBezTo>
                    <a:pt x="1385" y="39"/>
                    <a:pt x="1385" y="39"/>
                    <a:pt x="1385" y="39"/>
                  </a:cubicBezTo>
                  <a:cubicBezTo>
                    <a:pt x="1385" y="40"/>
                    <a:pt x="1385" y="40"/>
                    <a:pt x="1385" y="40"/>
                  </a:cubicBezTo>
                  <a:cubicBezTo>
                    <a:pt x="1385" y="40"/>
                    <a:pt x="1385" y="40"/>
                    <a:pt x="1385" y="40"/>
                  </a:cubicBezTo>
                  <a:cubicBezTo>
                    <a:pt x="1385" y="41"/>
                    <a:pt x="1385" y="41"/>
                    <a:pt x="1385" y="41"/>
                  </a:cubicBezTo>
                  <a:cubicBezTo>
                    <a:pt x="1385" y="41"/>
                    <a:pt x="1385" y="41"/>
                    <a:pt x="1385" y="41"/>
                  </a:cubicBezTo>
                  <a:cubicBezTo>
                    <a:pt x="1384" y="42"/>
                    <a:pt x="1385" y="42"/>
                    <a:pt x="1384" y="42"/>
                  </a:cubicBezTo>
                  <a:cubicBezTo>
                    <a:pt x="1384" y="42"/>
                    <a:pt x="1384" y="42"/>
                    <a:pt x="1384" y="42"/>
                  </a:cubicBezTo>
                  <a:cubicBezTo>
                    <a:pt x="1384" y="43"/>
                    <a:pt x="1384" y="43"/>
                    <a:pt x="1384" y="43"/>
                  </a:cubicBezTo>
                  <a:cubicBezTo>
                    <a:pt x="1384" y="43"/>
                    <a:pt x="1384" y="43"/>
                    <a:pt x="1384" y="43"/>
                  </a:cubicBezTo>
                  <a:cubicBezTo>
                    <a:pt x="1384" y="43"/>
                    <a:pt x="1384" y="44"/>
                    <a:pt x="1384" y="44"/>
                  </a:cubicBezTo>
                  <a:cubicBezTo>
                    <a:pt x="1384" y="44"/>
                    <a:pt x="1384" y="44"/>
                    <a:pt x="1384" y="44"/>
                  </a:cubicBezTo>
                  <a:cubicBezTo>
                    <a:pt x="1383" y="44"/>
                    <a:pt x="1383" y="44"/>
                    <a:pt x="1383" y="44"/>
                  </a:cubicBezTo>
                  <a:cubicBezTo>
                    <a:pt x="1383" y="44"/>
                    <a:pt x="1383" y="44"/>
                    <a:pt x="1383" y="44"/>
                  </a:cubicBezTo>
                  <a:cubicBezTo>
                    <a:pt x="1383" y="45"/>
                    <a:pt x="1383" y="45"/>
                    <a:pt x="1383" y="45"/>
                  </a:cubicBezTo>
                  <a:cubicBezTo>
                    <a:pt x="1383" y="45"/>
                    <a:pt x="1383" y="45"/>
                    <a:pt x="1383" y="45"/>
                  </a:cubicBezTo>
                  <a:cubicBezTo>
                    <a:pt x="1383" y="45"/>
                    <a:pt x="1383" y="46"/>
                    <a:pt x="1383" y="46"/>
                  </a:cubicBezTo>
                  <a:cubicBezTo>
                    <a:pt x="1383" y="46"/>
                    <a:pt x="1383" y="46"/>
                    <a:pt x="1383" y="46"/>
                  </a:cubicBezTo>
                  <a:cubicBezTo>
                    <a:pt x="1382" y="46"/>
                    <a:pt x="1382" y="46"/>
                    <a:pt x="1382" y="46"/>
                  </a:cubicBezTo>
                  <a:cubicBezTo>
                    <a:pt x="1382" y="46"/>
                    <a:pt x="1382" y="46"/>
                    <a:pt x="1382" y="46"/>
                  </a:cubicBezTo>
                  <a:cubicBezTo>
                    <a:pt x="1382" y="46"/>
                    <a:pt x="1382" y="47"/>
                    <a:pt x="1382" y="47"/>
                  </a:cubicBezTo>
                  <a:cubicBezTo>
                    <a:pt x="1382" y="47"/>
                    <a:pt x="1382" y="47"/>
                    <a:pt x="1382" y="47"/>
                  </a:cubicBezTo>
                  <a:cubicBezTo>
                    <a:pt x="1382" y="47"/>
                    <a:pt x="1382" y="47"/>
                    <a:pt x="1382" y="47"/>
                  </a:cubicBezTo>
                  <a:cubicBezTo>
                    <a:pt x="1382" y="47"/>
                    <a:pt x="1382" y="47"/>
                    <a:pt x="1382" y="47"/>
                  </a:cubicBezTo>
                  <a:cubicBezTo>
                    <a:pt x="1381" y="47"/>
                    <a:pt x="1381" y="48"/>
                    <a:pt x="1381" y="48"/>
                  </a:cubicBezTo>
                  <a:cubicBezTo>
                    <a:pt x="1381" y="48"/>
                    <a:pt x="1381" y="48"/>
                    <a:pt x="1381" y="48"/>
                  </a:cubicBezTo>
                  <a:cubicBezTo>
                    <a:pt x="1381" y="48"/>
                    <a:pt x="1381" y="48"/>
                    <a:pt x="1381" y="48"/>
                  </a:cubicBezTo>
                  <a:cubicBezTo>
                    <a:pt x="1381" y="48"/>
                    <a:pt x="1381" y="48"/>
                    <a:pt x="1381" y="48"/>
                  </a:cubicBezTo>
                  <a:cubicBezTo>
                    <a:pt x="1381" y="48"/>
                    <a:pt x="1381" y="48"/>
                    <a:pt x="1381" y="49"/>
                  </a:cubicBezTo>
                  <a:cubicBezTo>
                    <a:pt x="1381" y="49"/>
                    <a:pt x="1381" y="49"/>
                    <a:pt x="1381" y="49"/>
                  </a:cubicBezTo>
                  <a:cubicBezTo>
                    <a:pt x="1380" y="49"/>
                    <a:pt x="1380" y="49"/>
                    <a:pt x="1380" y="50"/>
                  </a:cubicBezTo>
                  <a:cubicBezTo>
                    <a:pt x="1380" y="50"/>
                    <a:pt x="1380" y="50"/>
                    <a:pt x="1380" y="50"/>
                  </a:cubicBezTo>
                  <a:cubicBezTo>
                    <a:pt x="1380" y="50"/>
                    <a:pt x="1380" y="50"/>
                    <a:pt x="1379" y="50"/>
                  </a:cubicBezTo>
                  <a:cubicBezTo>
                    <a:pt x="1379" y="50"/>
                    <a:pt x="1379" y="50"/>
                    <a:pt x="1379" y="50"/>
                  </a:cubicBezTo>
                  <a:cubicBezTo>
                    <a:pt x="1379" y="50"/>
                    <a:pt x="1379" y="50"/>
                    <a:pt x="1379" y="50"/>
                  </a:cubicBezTo>
                  <a:cubicBezTo>
                    <a:pt x="1379" y="50"/>
                    <a:pt x="1379" y="50"/>
                    <a:pt x="1379" y="50"/>
                  </a:cubicBezTo>
                  <a:cubicBezTo>
                    <a:pt x="1379" y="50"/>
                    <a:pt x="1379" y="51"/>
                    <a:pt x="1379" y="51"/>
                  </a:cubicBezTo>
                  <a:cubicBezTo>
                    <a:pt x="1379" y="51"/>
                    <a:pt x="1379" y="51"/>
                    <a:pt x="1379" y="51"/>
                  </a:cubicBezTo>
                  <a:cubicBezTo>
                    <a:pt x="1379" y="51"/>
                    <a:pt x="1379" y="51"/>
                    <a:pt x="1378" y="51"/>
                  </a:cubicBezTo>
                  <a:cubicBezTo>
                    <a:pt x="1379" y="51"/>
                    <a:pt x="1379" y="51"/>
                    <a:pt x="1379" y="51"/>
                  </a:cubicBezTo>
                  <a:cubicBezTo>
                    <a:pt x="1378" y="51"/>
                    <a:pt x="1378" y="51"/>
                    <a:pt x="1378" y="51"/>
                  </a:cubicBezTo>
                  <a:cubicBezTo>
                    <a:pt x="1378" y="51"/>
                    <a:pt x="1378" y="51"/>
                    <a:pt x="1378" y="51"/>
                  </a:cubicBezTo>
                  <a:cubicBezTo>
                    <a:pt x="1378" y="51"/>
                    <a:pt x="1378" y="52"/>
                    <a:pt x="1378" y="52"/>
                  </a:cubicBezTo>
                  <a:cubicBezTo>
                    <a:pt x="1378" y="52"/>
                    <a:pt x="1378" y="52"/>
                    <a:pt x="1378" y="52"/>
                  </a:cubicBezTo>
                  <a:cubicBezTo>
                    <a:pt x="1378" y="52"/>
                    <a:pt x="1377" y="52"/>
                    <a:pt x="1377" y="52"/>
                  </a:cubicBezTo>
                  <a:cubicBezTo>
                    <a:pt x="1377" y="52"/>
                    <a:pt x="1377" y="52"/>
                    <a:pt x="1377" y="52"/>
                  </a:cubicBezTo>
                  <a:cubicBezTo>
                    <a:pt x="1377" y="52"/>
                    <a:pt x="1377" y="52"/>
                    <a:pt x="1377" y="53"/>
                  </a:cubicBezTo>
                  <a:cubicBezTo>
                    <a:pt x="1377" y="53"/>
                    <a:pt x="1377" y="53"/>
                    <a:pt x="1377" y="53"/>
                  </a:cubicBezTo>
                  <a:cubicBezTo>
                    <a:pt x="1377" y="53"/>
                    <a:pt x="1377" y="53"/>
                    <a:pt x="1377" y="53"/>
                  </a:cubicBezTo>
                  <a:cubicBezTo>
                    <a:pt x="1377" y="53"/>
                    <a:pt x="1377" y="53"/>
                    <a:pt x="1377" y="53"/>
                  </a:cubicBezTo>
                  <a:cubicBezTo>
                    <a:pt x="1377" y="53"/>
                    <a:pt x="1376" y="53"/>
                    <a:pt x="1376" y="53"/>
                  </a:cubicBezTo>
                  <a:cubicBezTo>
                    <a:pt x="1376" y="53"/>
                    <a:pt x="1376" y="53"/>
                    <a:pt x="1376" y="53"/>
                  </a:cubicBezTo>
                  <a:cubicBezTo>
                    <a:pt x="1376" y="53"/>
                    <a:pt x="1376" y="53"/>
                    <a:pt x="1376" y="54"/>
                  </a:cubicBezTo>
                  <a:cubicBezTo>
                    <a:pt x="1376" y="54"/>
                    <a:pt x="1376" y="54"/>
                    <a:pt x="1376" y="54"/>
                  </a:cubicBezTo>
                  <a:cubicBezTo>
                    <a:pt x="1376" y="54"/>
                    <a:pt x="1376" y="54"/>
                    <a:pt x="1376" y="54"/>
                  </a:cubicBezTo>
                  <a:cubicBezTo>
                    <a:pt x="1376" y="54"/>
                    <a:pt x="1376" y="54"/>
                    <a:pt x="1376" y="54"/>
                  </a:cubicBezTo>
                  <a:cubicBezTo>
                    <a:pt x="1376" y="54"/>
                    <a:pt x="1375" y="54"/>
                    <a:pt x="1375" y="54"/>
                  </a:cubicBezTo>
                  <a:cubicBezTo>
                    <a:pt x="1375" y="54"/>
                    <a:pt x="1375" y="54"/>
                    <a:pt x="1375" y="54"/>
                  </a:cubicBezTo>
                  <a:cubicBezTo>
                    <a:pt x="1375" y="54"/>
                    <a:pt x="1375" y="54"/>
                    <a:pt x="1375" y="55"/>
                  </a:cubicBezTo>
                  <a:cubicBezTo>
                    <a:pt x="1375" y="55"/>
                    <a:pt x="1375" y="55"/>
                    <a:pt x="1375" y="55"/>
                  </a:cubicBezTo>
                  <a:cubicBezTo>
                    <a:pt x="1375" y="55"/>
                    <a:pt x="1375" y="55"/>
                    <a:pt x="1375" y="55"/>
                  </a:cubicBezTo>
                  <a:cubicBezTo>
                    <a:pt x="1375" y="55"/>
                    <a:pt x="1375" y="55"/>
                    <a:pt x="1375" y="55"/>
                  </a:cubicBezTo>
                  <a:cubicBezTo>
                    <a:pt x="1374" y="55"/>
                    <a:pt x="1374" y="56"/>
                    <a:pt x="1373" y="56"/>
                  </a:cubicBezTo>
                  <a:cubicBezTo>
                    <a:pt x="1373" y="56"/>
                    <a:pt x="1373" y="56"/>
                    <a:pt x="1373" y="56"/>
                  </a:cubicBezTo>
                  <a:cubicBezTo>
                    <a:pt x="1373" y="56"/>
                    <a:pt x="1373" y="56"/>
                    <a:pt x="1373" y="56"/>
                  </a:cubicBezTo>
                  <a:cubicBezTo>
                    <a:pt x="1373" y="56"/>
                    <a:pt x="1373" y="56"/>
                    <a:pt x="1373" y="56"/>
                  </a:cubicBezTo>
                  <a:cubicBezTo>
                    <a:pt x="1373" y="56"/>
                    <a:pt x="1373" y="56"/>
                    <a:pt x="1373" y="57"/>
                  </a:cubicBezTo>
                  <a:cubicBezTo>
                    <a:pt x="1373" y="57"/>
                    <a:pt x="1373" y="57"/>
                    <a:pt x="1373" y="57"/>
                  </a:cubicBezTo>
                  <a:cubicBezTo>
                    <a:pt x="1372" y="57"/>
                    <a:pt x="1372" y="57"/>
                    <a:pt x="1372" y="57"/>
                  </a:cubicBezTo>
                  <a:cubicBezTo>
                    <a:pt x="1372" y="57"/>
                    <a:pt x="1372" y="57"/>
                    <a:pt x="1372" y="57"/>
                  </a:cubicBezTo>
                  <a:cubicBezTo>
                    <a:pt x="1371" y="57"/>
                    <a:pt x="1371" y="58"/>
                    <a:pt x="1371" y="58"/>
                  </a:cubicBezTo>
                  <a:cubicBezTo>
                    <a:pt x="1371" y="58"/>
                    <a:pt x="1371" y="58"/>
                    <a:pt x="1371" y="58"/>
                  </a:cubicBezTo>
                  <a:cubicBezTo>
                    <a:pt x="1371" y="58"/>
                    <a:pt x="1371" y="58"/>
                    <a:pt x="1371" y="58"/>
                  </a:cubicBezTo>
                  <a:cubicBezTo>
                    <a:pt x="1371" y="58"/>
                    <a:pt x="1371" y="58"/>
                    <a:pt x="1371" y="58"/>
                  </a:cubicBezTo>
                  <a:cubicBezTo>
                    <a:pt x="1371" y="58"/>
                    <a:pt x="1370" y="58"/>
                    <a:pt x="1370" y="58"/>
                  </a:cubicBezTo>
                  <a:cubicBezTo>
                    <a:pt x="1370" y="58"/>
                    <a:pt x="1370" y="58"/>
                    <a:pt x="1370" y="58"/>
                  </a:cubicBezTo>
                  <a:cubicBezTo>
                    <a:pt x="1370" y="58"/>
                    <a:pt x="1370" y="59"/>
                    <a:pt x="1370" y="59"/>
                  </a:cubicBezTo>
                  <a:cubicBezTo>
                    <a:pt x="1370" y="59"/>
                    <a:pt x="1370" y="59"/>
                    <a:pt x="1370" y="59"/>
                  </a:cubicBezTo>
                  <a:cubicBezTo>
                    <a:pt x="1370" y="59"/>
                    <a:pt x="1369" y="59"/>
                    <a:pt x="1369" y="59"/>
                  </a:cubicBezTo>
                  <a:cubicBezTo>
                    <a:pt x="1369" y="59"/>
                    <a:pt x="1369" y="59"/>
                    <a:pt x="1369" y="59"/>
                  </a:cubicBezTo>
                  <a:cubicBezTo>
                    <a:pt x="1369" y="59"/>
                    <a:pt x="1369" y="59"/>
                    <a:pt x="1369" y="59"/>
                  </a:cubicBezTo>
                  <a:cubicBezTo>
                    <a:pt x="1369" y="59"/>
                    <a:pt x="1369" y="59"/>
                    <a:pt x="1369" y="59"/>
                  </a:cubicBezTo>
                  <a:cubicBezTo>
                    <a:pt x="1369" y="59"/>
                    <a:pt x="1368" y="60"/>
                    <a:pt x="1368" y="60"/>
                  </a:cubicBezTo>
                  <a:cubicBezTo>
                    <a:pt x="1368" y="60"/>
                    <a:pt x="1368" y="60"/>
                    <a:pt x="1368" y="60"/>
                  </a:cubicBezTo>
                  <a:cubicBezTo>
                    <a:pt x="1368" y="60"/>
                    <a:pt x="1368" y="60"/>
                    <a:pt x="1368" y="60"/>
                  </a:cubicBezTo>
                  <a:cubicBezTo>
                    <a:pt x="1368" y="60"/>
                    <a:pt x="1368" y="60"/>
                    <a:pt x="1368" y="60"/>
                  </a:cubicBezTo>
                  <a:cubicBezTo>
                    <a:pt x="1368" y="60"/>
                    <a:pt x="1367" y="60"/>
                    <a:pt x="1367" y="61"/>
                  </a:cubicBezTo>
                  <a:cubicBezTo>
                    <a:pt x="1367" y="60"/>
                    <a:pt x="1367" y="60"/>
                    <a:pt x="1367" y="60"/>
                  </a:cubicBezTo>
                  <a:cubicBezTo>
                    <a:pt x="1367" y="61"/>
                    <a:pt x="1367" y="61"/>
                    <a:pt x="1367" y="61"/>
                  </a:cubicBezTo>
                  <a:cubicBezTo>
                    <a:pt x="1367" y="61"/>
                    <a:pt x="1367" y="61"/>
                    <a:pt x="1367" y="61"/>
                  </a:cubicBezTo>
                  <a:cubicBezTo>
                    <a:pt x="1367" y="61"/>
                    <a:pt x="1366" y="61"/>
                    <a:pt x="1366" y="62"/>
                  </a:cubicBezTo>
                  <a:cubicBezTo>
                    <a:pt x="1366" y="62"/>
                    <a:pt x="1366" y="62"/>
                    <a:pt x="1366" y="62"/>
                  </a:cubicBezTo>
                  <a:cubicBezTo>
                    <a:pt x="1366" y="62"/>
                    <a:pt x="1366" y="62"/>
                    <a:pt x="1366" y="62"/>
                  </a:cubicBezTo>
                  <a:cubicBezTo>
                    <a:pt x="1366" y="62"/>
                    <a:pt x="1366" y="62"/>
                    <a:pt x="1366" y="62"/>
                  </a:cubicBezTo>
                  <a:cubicBezTo>
                    <a:pt x="1365" y="62"/>
                    <a:pt x="1365" y="62"/>
                    <a:pt x="1365" y="63"/>
                  </a:cubicBezTo>
                  <a:cubicBezTo>
                    <a:pt x="1365" y="63"/>
                    <a:pt x="1365" y="63"/>
                    <a:pt x="1365" y="63"/>
                  </a:cubicBezTo>
                  <a:cubicBezTo>
                    <a:pt x="1364" y="63"/>
                    <a:pt x="1364" y="63"/>
                    <a:pt x="1364" y="63"/>
                  </a:cubicBezTo>
                  <a:cubicBezTo>
                    <a:pt x="1364" y="63"/>
                    <a:pt x="1364" y="63"/>
                    <a:pt x="1364" y="63"/>
                  </a:cubicBezTo>
                  <a:cubicBezTo>
                    <a:pt x="1364" y="63"/>
                    <a:pt x="1363" y="63"/>
                    <a:pt x="1363" y="64"/>
                  </a:cubicBezTo>
                  <a:cubicBezTo>
                    <a:pt x="1363" y="64"/>
                    <a:pt x="1363" y="64"/>
                    <a:pt x="1363" y="64"/>
                  </a:cubicBezTo>
                  <a:cubicBezTo>
                    <a:pt x="1363" y="64"/>
                    <a:pt x="1363" y="64"/>
                    <a:pt x="1363" y="64"/>
                  </a:cubicBezTo>
                  <a:cubicBezTo>
                    <a:pt x="1363" y="64"/>
                    <a:pt x="1363" y="64"/>
                    <a:pt x="1363" y="64"/>
                  </a:cubicBezTo>
                  <a:cubicBezTo>
                    <a:pt x="1363" y="64"/>
                    <a:pt x="1363" y="64"/>
                    <a:pt x="1362" y="64"/>
                  </a:cubicBezTo>
                  <a:cubicBezTo>
                    <a:pt x="1362" y="64"/>
                    <a:pt x="1362" y="64"/>
                    <a:pt x="1362" y="64"/>
                  </a:cubicBezTo>
                  <a:cubicBezTo>
                    <a:pt x="1362" y="64"/>
                    <a:pt x="1362" y="64"/>
                    <a:pt x="1362" y="65"/>
                  </a:cubicBezTo>
                  <a:cubicBezTo>
                    <a:pt x="1362" y="65"/>
                    <a:pt x="1362" y="65"/>
                    <a:pt x="1362" y="65"/>
                  </a:cubicBezTo>
                  <a:cubicBezTo>
                    <a:pt x="1362" y="65"/>
                    <a:pt x="1361" y="65"/>
                    <a:pt x="1361" y="65"/>
                  </a:cubicBezTo>
                  <a:cubicBezTo>
                    <a:pt x="1361" y="65"/>
                    <a:pt x="1361" y="65"/>
                    <a:pt x="1361" y="65"/>
                  </a:cubicBezTo>
                  <a:cubicBezTo>
                    <a:pt x="1361" y="65"/>
                    <a:pt x="1361" y="65"/>
                    <a:pt x="1361" y="65"/>
                  </a:cubicBezTo>
                  <a:cubicBezTo>
                    <a:pt x="1361" y="65"/>
                    <a:pt x="1361" y="65"/>
                    <a:pt x="1361" y="65"/>
                  </a:cubicBezTo>
                  <a:cubicBezTo>
                    <a:pt x="1361" y="66"/>
                    <a:pt x="1360" y="66"/>
                    <a:pt x="1360" y="66"/>
                  </a:cubicBezTo>
                  <a:cubicBezTo>
                    <a:pt x="1360" y="66"/>
                    <a:pt x="1360" y="66"/>
                    <a:pt x="1360" y="66"/>
                  </a:cubicBezTo>
                  <a:cubicBezTo>
                    <a:pt x="1360" y="66"/>
                    <a:pt x="1360" y="66"/>
                    <a:pt x="1360" y="66"/>
                  </a:cubicBezTo>
                  <a:cubicBezTo>
                    <a:pt x="1360" y="66"/>
                    <a:pt x="1360" y="66"/>
                    <a:pt x="1360" y="66"/>
                  </a:cubicBezTo>
                  <a:cubicBezTo>
                    <a:pt x="1360" y="66"/>
                    <a:pt x="1359" y="67"/>
                    <a:pt x="1359" y="67"/>
                  </a:cubicBezTo>
                  <a:cubicBezTo>
                    <a:pt x="1359" y="67"/>
                    <a:pt x="1359" y="67"/>
                    <a:pt x="1359" y="67"/>
                  </a:cubicBezTo>
                  <a:cubicBezTo>
                    <a:pt x="1359" y="67"/>
                    <a:pt x="1358" y="67"/>
                    <a:pt x="1358" y="68"/>
                  </a:cubicBezTo>
                  <a:cubicBezTo>
                    <a:pt x="1358" y="67"/>
                    <a:pt x="1358" y="67"/>
                    <a:pt x="1358" y="67"/>
                  </a:cubicBezTo>
                  <a:cubicBezTo>
                    <a:pt x="1358" y="67"/>
                    <a:pt x="1358" y="68"/>
                    <a:pt x="1358" y="68"/>
                  </a:cubicBezTo>
                  <a:cubicBezTo>
                    <a:pt x="1358" y="68"/>
                    <a:pt x="1358" y="68"/>
                    <a:pt x="1358" y="68"/>
                  </a:cubicBezTo>
                  <a:cubicBezTo>
                    <a:pt x="1358" y="68"/>
                    <a:pt x="1358" y="68"/>
                    <a:pt x="1358" y="68"/>
                  </a:cubicBezTo>
                  <a:cubicBezTo>
                    <a:pt x="1358" y="68"/>
                    <a:pt x="1358" y="68"/>
                    <a:pt x="1358" y="68"/>
                  </a:cubicBezTo>
                  <a:cubicBezTo>
                    <a:pt x="1357" y="68"/>
                    <a:pt x="1357" y="68"/>
                    <a:pt x="1357" y="68"/>
                  </a:cubicBezTo>
                  <a:cubicBezTo>
                    <a:pt x="1357" y="68"/>
                    <a:pt x="1357" y="68"/>
                    <a:pt x="1357" y="68"/>
                  </a:cubicBezTo>
                  <a:cubicBezTo>
                    <a:pt x="1357" y="69"/>
                    <a:pt x="1356" y="69"/>
                    <a:pt x="1356" y="69"/>
                  </a:cubicBezTo>
                  <a:cubicBezTo>
                    <a:pt x="1356" y="69"/>
                    <a:pt x="1356" y="69"/>
                    <a:pt x="1356" y="69"/>
                  </a:cubicBezTo>
                  <a:cubicBezTo>
                    <a:pt x="1356" y="69"/>
                    <a:pt x="1356" y="69"/>
                    <a:pt x="1356" y="70"/>
                  </a:cubicBezTo>
                  <a:cubicBezTo>
                    <a:pt x="1356" y="70"/>
                    <a:pt x="1356" y="70"/>
                    <a:pt x="1356" y="70"/>
                  </a:cubicBezTo>
                  <a:cubicBezTo>
                    <a:pt x="1356" y="70"/>
                    <a:pt x="1356" y="70"/>
                    <a:pt x="1355" y="70"/>
                  </a:cubicBezTo>
                  <a:cubicBezTo>
                    <a:pt x="1355" y="70"/>
                    <a:pt x="1355" y="70"/>
                    <a:pt x="1355" y="70"/>
                  </a:cubicBezTo>
                  <a:cubicBezTo>
                    <a:pt x="1355" y="70"/>
                    <a:pt x="1355" y="70"/>
                    <a:pt x="1355" y="70"/>
                  </a:cubicBezTo>
                  <a:cubicBezTo>
                    <a:pt x="1355" y="70"/>
                    <a:pt x="1355" y="70"/>
                    <a:pt x="1355" y="70"/>
                  </a:cubicBezTo>
                  <a:cubicBezTo>
                    <a:pt x="1355" y="70"/>
                    <a:pt x="1355" y="70"/>
                    <a:pt x="1355" y="71"/>
                  </a:cubicBezTo>
                  <a:cubicBezTo>
                    <a:pt x="1355" y="71"/>
                    <a:pt x="1355" y="71"/>
                    <a:pt x="1355" y="71"/>
                  </a:cubicBezTo>
                  <a:cubicBezTo>
                    <a:pt x="1355" y="71"/>
                    <a:pt x="1355" y="71"/>
                    <a:pt x="1354" y="71"/>
                  </a:cubicBezTo>
                  <a:cubicBezTo>
                    <a:pt x="1354" y="71"/>
                    <a:pt x="1354" y="71"/>
                    <a:pt x="1354" y="71"/>
                  </a:cubicBezTo>
                  <a:cubicBezTo>
                    <a:pt x="1353" y="72"/>
                    <a:pt x="1352" y="73"/>
                    <a:pt x="1351" y="74"/>
                  </a:cubicBezTo>
                  <a:cubicBezTo>
                    <a:pt x="1351" y="74"/>
                    <a:pt x="1351" y="74"/>
                    <a:pt x="1351" y="74"/>
                  </a:cubicBezTo>
                  <a:cubicBezTo>
                    <a:pt x="1351" y="74"/>
                    <a:pt x="1351" y="75"/>
                    <a:pt x="1351" y="75"/>
                  </a:cubicBezTo>
                  <a:cubicBezTo>
                    <a:pt x="1351" y="75"/>
                    <a:pt x="1351" y="75"/>
                    <a:pt x="1351" y="75"/>
                  </a:cubicBezTo>
                  <a:cubicBezTo>
                    <a:pt x="1350" y="75"/>
                    <a:pt x="1350" y="75"/>
                    <a:pt x="1350" y="75"/>
                  </a:cubicBezTo>
                  <a:cubicBezTo>
                    <a:pt x="1350" y="75"/>
                    <a:pt x="1350" y="75"/>
                    <a:pt x="1350" y="75"/>
                  </a:cubicBezTo>
                  <a:cubicBezTo>
                    <a:pt x="1350" y="75"/>
                    <a:pt x="1350" y="75"/>
                    <a:pt x="1350" y="75"/>
                  </a:cubicBezTo>
                  <a:cubicBezTo>
                    <a:pt x="1350" y="75"/>
                    <a:pt x="1350" y="75"/>
                    <a:pt x="1350" y="75"/>
                  </a:cubicBezTo>
                  <a:cubicBezTo>
                    <a:pt x="1350" y="76"/>
                    <a:pt x="1350" y="76"/>
                    <a:pt x="1350" y="76"/>
                  </a:cubicBezTo>
                  <a:cubicBezTo>
                    <a:pt x="1350" y="76"/>
                    <a:pt x="1350" y="76"/>
                    <a:pt x="1350" y="76"/>
                  </a:cubicBezTo>
                  <a:cubicBezTo>
                    <a:pt x="1349" y="76"/>
                    <a:pt x="1349" y="76"/>
                    <a:pt x="1349" y="76"/>
                  </a:cubicBezTo>
                  <a:cubicBezTo>
                    <a:pt x="1349" y="76"/>
                    <a:pt x="1349" y="76"/>
                    <a:pt x="1349" y="76"/>
                  </a:cubicBezTo>
                  <a:cubicBezTo>
                    <a:pt x="1349" y="77"/>
                    <a:pt x="1349" y="77"/>
                    <a:pt x="1349" y="77"/>
                  </a:cubicBezTo>
                  <a:cubicBezTo>
                    <a:pt x="1349" y="77"/>
                    <a:pt x="1349" y="77"/>
                    <a:pt x="1349" y="77"/>
                  </a:cubicBezTo>
                  <a:cubicBezTo>
                    <a:pt x="1349" y="77"/>
                    <a:pt x="1349" y="77"/>
                    <a:pt x="1349" y="77"/>
                  </a:cubicBezTo>
                  <a:cubicBezTo>
                    <a:pt x="1349" y="77"/>
                    <a:pt x="1349" y="77"/>
                    <a:pt x="1349" y="77"/>
                  </a:cubicBezTo>
                  <a:cubicBezTo>
                    <a:pt x="1348" y="77"/>
                    <a:pt x="1348" y="78"/>
                    <a:pt x="1348" y="78"/>
                  </a:cubicBezTo>
                  <a:cubicBezTo>
                    <a:pt x="1348" y="78"/>
                    <a:pt x="1348" y="78"/>
                    <a:pt x="1348" y="78"/>
                  </a:cubicBezTo>
                  <a:cubicBezTo>
                    <a:pt x="1348" y="78"/>
                    <a:pt x="1348" y="78"/>
                    <a:pt x="1348" y="78"/>
                  </a:cubicBezTo>
                  <a:cubicBezTo>
                    <a:pt x="1348" y="78"/>
                    <a:pt x="1348" y="78"/>
                    <a:pt x="1348" y="78"/>
                  </a:cubicBezTo>
                  <a:cubicBezTo>
                    <a:pt x="1348" y="78"/>
                    <a:pt x="1348" y="79"/>
                    <a:pt x="1347" y="79"/>
                  </a:cubicBezTo>
                  <a:cubicBezTo>
                    <a:pt x="1347" y="79"/>
                    <a:pt x="1347" y="79"/>
                    <a:pt x="1347" y="79"/>
                  </a:cubicBezTo>
                  <a:cubicBezTo>
                    <a:pt x="1347" y="79"/>
                    <a:pt x="1347" y="79"/>
                    <a:pt x="1347" y="79"/>
                  </a:cubicBezTo>
                  <a:cubicBezTo>
                    <a:pt x="1347" y="79"/>
                    <a:pt x="1347" y="79"/>
                    <a:pt x="1347" y="79"/>
                  </a:cubicBezTo>
                  <a:cubicBezTo>
                    <a:pt x="1347" y="79"/>
                    <a:pt x="1347" y="80"/>
                    <a:pt x="1347" y="80"/>
                  </a:cubicBezTo>
                  <a:cubicBezTo>
                    <a:pt x="1347" y="80"/>
                    <a:pt x="1347" y="80"/>
                    <a:pt x="1347" y="80"/>
                  </a:cubicBezTo>
                  <a:cubicBezTo>
                    <a:pt x="1347" y="80"/>
                    <a:pt x="1347" y="80"/>
                    <a:pt x="1346" y="81"/>
                  </a:cubicBezTo>
                  <a:cubicBezTo>
                    <a:pt x="1346" y="81"/>
                    <a:pt x="1346" y="81"/>
                    <a:pt x="1346" y="81"/>
                  </a:cubicBezTo>
                  <a:cubicBezTo>
                    <a:pt x="1346" y="81"/>
                    <a:pt x="1346" y="81"/>
                    <a:pt x="1346" y="81"/>
                  </a:cubicBezTo>
                  <a:cubicBezTo>
                    <a:pt x="1346" y="81"/>
                    <a:pt x="1346" y="81"/>
                    <a:pt x="1346" y="81"/>
                  </a:cubicBezTo>
                  <a:cubicBezTo>
                    <a:pt x="1346" y="81"/>
                    <a:pt x="1346" y="82"/>
                    <a:pt x="1346" y="82"/>
                  </a:cubicBezTo>
                  <a:cubicBezTo>
                    <a:pt x="1346" y="82"/>
                    <a:pt x="1346" y="82"/>
                    <a:pt x="1346" y="82"/>
                  </a:cubicBezTo>
                  <a:cubicBezTo>
                    <a:pt x="1346" y="82"/>
                    <a:pt x="1346" y="82"/>
                    <a:pt x="1346" y="82"/>
                  </a:cubicBezTo>
                  <a:cubicBezTo>
                    <a:pt x="1345" y="82"/>
                    <a:pt x="1346" y="83"/>
                    <a:pt x="1345" y="83"/>
                  </a:cubicBezTo>
                  <a:cubicBezTo>
                    <a:pt x="1345" y="83"/>
                    <a:pt x="1345" y="83"/>
                    <a:pt x="1345" y="83"/>
                  </a:cubicBezTo>
                  <a:cubicBezTo>
                    <a:pt x="1345" y="83"/>
                    <a:pt x="1345" y="83"/>
                    <a:pt x="1345" y="83"/>
                  </a:cubicBezTo>
                  <a:cubicBezTo>
                    <a:pt x="1345" y="83"/>
                    <a:pt x="1345" y="83"/>
                    <a:pt x="1345" y="83"/>
                  </a:cubicBezTo>
                  <a:cubicBezTo>
                    <a:pt x="1345" y="84"/>
                    <a:pt x="1345" y="84"/>
                    <a:pt x="1345" y="84"/>
                  </a:cubicBezTo>
                  <a:cubicBezTo>
                    <a:pt x="1345" y="84"/>
                    <a:pt x="1345" y="84"/>
                    <a:pt x="1345" y="84"/>
                  </a:cubicBezTo>
                  <a:cubicBezTo>
                    <a:pt x="1345" y="84"/>
                    <a:pt x="1345" y="84"/>
                    <a:pt x="1345" y="84"/>
                  </a:cubicBezTo>
                  <a:cubicBezTo>
                    <a:pt x="1344" y="85"/>
                    <a:pt x="1344" y="85"/>
                    <a:pt x="1344" y="85"/>
                  </a:cubicBezTo>
                  <a:cubicBezTo>
                    <a:pt x="1344" y="85"/>
                    <a:pt x="1344" y="85"/>
                    <a:pt x="1344" y="86"/>
                  </a:cubicBezTo>
                  <a:cubicBezTo>
                    <a:pt x="1344" y="86"/>
                    <a:pt x="1344" y="86"/>
                    <a:pt x="1344" y="87"/>
                  </a:cubicBezTo>
                  <a:cubicBezTo>
                    <a:pt x="1344" y="87"/>
                    <a:pt x="1344" y="87"/>
                    <a:pt x="1344" y="87"/>
                  </a:cubicBezTo>
                  <a:cubicBezTo>
                    <a:pt x="1344" y="87"/>
                    <a:pt x="1344" y="88"/>
                    <a:pt x="1344" y="88"/>
                  </a:cubicBezTo>
                  <a:cubicBezTo>
                    <a:pt x="1344" y="88"/>
                    <a:pt x="1344" y="88"/>
                    <a:pt x="1344" y="88"/>
                  </a:cubicBezTo>
                  <a:cubicBezTo>
                    <a:pt x="1343" y="89"/>
                    <a:pt x="1344" y="89"/>
                    <a:pt x="1343" y="90"/>
                  </a:cubicBezTo>
                  <a:cubicBezTo>
                    <a:pt x="1343" y="90"/>
                    <a:pt x="1343" y="90"/>
                    <a:pt x="1343" y="90"/>
                  </a:cubicBezTo>
                  <a:cubicBezTo>
                    <a:pt x="1343" y="91"/>
                    <a:pt x="1343" y="92"/>
                    <a:pt x="1343" y="92"/>
                  </a:cubicBezTo>
                  <a:cubicBezTo>
                    <a:pt x="1343" y="93"/>
                    <a:pt x="1343" y="93"/>
                    <a:pt x="1343" y="94"/>
                  </a:cubicBezTo>
                  <a:cubicBezTo>
                    <a:pt x="1343" y="96"/>
                    <a:pt x="1343" y="98"/>
                    <a:pt x="1343" y="100"/>
                  </a:cubicBezTo>
                  <a:cubicBezTo>
                    <a:pt x="1343" y="101"/>
                    <a:pt x="1343" y="102"/>
                    <a:pt x="1345" y="102"/>
                  </a:cubicBezTo>
                  <a:cubicBezTo>
                    <a:pt x="1363" y="102"/>
                    <a:pt x="1381" y="102"/>
                    <a:pt x="1399" y="102"/>
                  </a:cubicBezTo>
                  <a:cubicBezTo>
                    <a:pt x="1400" y="102"/>
                    <a:pt x="1401" y="102"/>
                    <a:pt x="1401" y="101"/>
                  </a:cubicBezTo>
                  <a:cubicBezTo>
                    <a:pt x="1401" y="98"/>
                    <a:pt x="1401" y="95"/>
                    <a:pt x="1401" y="92"/>
                  </a:cubicBezTo>
                  <a:cubicBezTo>
                    <a:pt x="1400" y="91"/>
                    <a:pt x="1400" y="92"/>
                    <a:pt x="1399" y="92"/>
                  </a:cubicBezTo>
                  <a:cubicBezTo>
                    <a:pt x="1385" y="92"/>
                    <a:pt x="1371" y="92"/>
                    <a:pt x="1356" y="92"/>
                  </a:cubicBezTo>
                  <a:cubicBezTo>
                    <a:pt x="1354" y="92"/>
                    <a:pt x="1354" y="92"/>
                    <a:pt x="1354" y="89"/>
                  </a:cubicBezTo>
                  <a:cubicBezTo>
                    <a:pt x="1354" y="89"/>
                    <a:pt x="1354" y="89"/>
                    <a:pt x="1354" y="89"/>
                  </a:cubicBezTo>
                  <a:cubicBezTo>
                    <a:pt x="1355" y="88"/>
                    <a:pt x="1354" y="88"/>
                    <a:pt x="1355" y="87"/>
                  </a:cubicBezTo>
                  <a:cubicBezTo>
                    <a:pt x="1355" y="87"/>
                    <a:pt x="1355" y="87"/>
                    <a:pt x="1355" y="87"/>
                  </a:cubicBezTo>
                  <a:cubicBezTo>
                    <a:pt x="1355" y="87"/>
                    <a:pt x="1355" y="87"/>
                    <a:pt x="1355" y="87"/>
                  </a:cubicBezTo>
                  <a:cubicBezTo>
                    <a:pt x="1355" y="87"/>
                    <a:pt x="1355" y="86"/>
                    <a:pt x="1355" y="86"/>
                  </a:cubicBezTo>
                  <a:cubicBezTo>
                    <a:pt x="1355" y="86"/>
                    <a:pt x="1355" y="86"/>
                    <a:pt x="1355" y="85"/>
                  </a:cubicBezTo>
                  <a:cubicBezTo>
                    <a:pt x="1355" y="85"/>
                    <a:pt x="1355" y="85"/>
                    <a:pt x="1355" y="85"/>
                  </a:cubicBezTo>
                  <a:cubicBezTo>
                    <a:pt x="1355" y="85"/>
                    <a:pt x="1355" y="85"/>
                    <a:pt x="1355" y="84"/>
                  </a:cubicBezTo>
                  <a:cubicBezTo>
                    <a:pt x="1356" y="84"/>
                    <a:pt x="1356" y="84"/>
                    <a:pt x="1356" y="84"/>
                  </a:cubicBezTo>
                  <a:cubicBezTo>
                    <a:pt x="1356" y="84"/>
                    <a:pt x="1356" y="84"/>
                    <a:pt x="1356" y="84"/>
                  </a:cubicBezTo>
                  <a:cubicBezTo>
                    <a:pt x="1356" y="84"/>
                    <a:pt x="1356" y="83"/>
                    <a:pt x="1356" y="83"/>
                  </a:cubicBezTo>
                  <a:cubicBezTo>
                    <a:pt x="1356" y="83"/>
                    <a:pt x="1356" y="83"/>
                    <a:pt x="1356" y="83"/>
                  </a:cubicBezTo>
                  <a:cubicBezTo>
                    <a:pt x="1356" y="83"/>
                    <a:pt x="1356" y="83"/>
                    <a:pt x="1356" y="83"/>
                  </a:cubicBezTo>
                  <a:cubicBezTo>
                    <a:pt x="1356" y="82"/>
                    <a:pt x="1356" y="82"/>
                    <a:pt x="1356" y="82"/>
                  </a:cubicBezTo>
                  <a:cubicBezTo>
                    <a:pt x="1357" y="82"/>
                    <a:pt x="1357" y="82"/>
                    <a:pt x="1357" y="82"/>
                  </a:cubicBezTo>
                  <a:cubicBezTo>
                    <a:pt x="1357" y="82"/>
                    <a:pt x="1357" y="82"/>
                    <a:pt x="1357" y="82"/>
                  </a:cubicBezTo>
                  <a:cubicBezTo>
                    <a:pt x="1357" y="82"/>
                    <a:pt x="1357" y="82"/>
                    <a:pt x="1357" y="82"/>
                  </a:cubicBezTo>
                  <a:cubicBezTo>
                    <a:pt x="1357" y="82"/>
                    <a:pt x="1357" y="81"/>
                    <a:pt x="1357" y="81"/>
                  </a:cubicBezTo>
                  <a:cubicBezTo>
                    <a:pt x="1357" y="81"/>
                    <a:pt x="1357" y="81"/>
                    <a:pt x="1357" y="81"/>
                  </a:cubicBezTo>
                  <a:cubicBezTo>
                    <a:pt x="1357" y="81"/>
                    <a:pt x="1357" y="81"/>
                    <a:pt x="1358" y="81"/>
                  </a:cubicBezTo>
                  <a:cubicBezTo>
                    <a:pt x="1357" y="81"/>
                    <a:pt x="1357" y="81"/>
                    <a:pt x="1357" y="81"/>
                  </a:cubicBezTo>
                  <a:cubicBezTo>
                    <a:pt x="1358" y="81"/>
                    <a:pt x="1358" y="81"/>
                    <a:pt x="1358" y="81"/>
                  </a:cubicBezTo>
                  <a:cubicBezTo>
                    <a:pt x="1358" y="81"/>
                    <a:pt x="1358" y="81"/>
                    <a:pt x="1358" y="81"/>
                  </a:cubicBezTo>
                  <a:cubicBezTo>
                    <a:pt x="1358" y="80"/>
                    <a:pt x="1358" y="80"/>
                    <a:pt x="1358" y="80"/>
                  </a:cubicBezTo>
                  <a:cubicBezTo>
                    <a:pt x="1358" y="80"/>
                    <a:pt x="1358" y="80"/>
                    <a:pt x="1358" y="80"/>
                  </a:cubicBezTo>
                  <a:cubicBezTo>
                    <a:pt x="1358" y="80"/>
                    <a:pt x="1358" y="80"/>
                    <a:pt x="1359" y="80"/>
                  </a:cubicBezTo>
                  <a:cubicBezTo>
                    <a:pt x="1359" y="80"/>
                    <a:pt x="1359" y="80"/>
                    <a:pt x="1359" y="80"/>
                  </a:cubicBezTo>
                  <a:cubicBezTo>
                    <a:pt x="1359" y="79"/>
                    <a:pt x="1359" y="79"/>
                    <a:pt x="1359" y="79"/>
                  </a:cubicBezTo>
                  <a:cubicBezTo>
                    <a:pt x="1359" y="79"/>
                    <a:pt x="1359" y="79"/>
                    <a:pt x="1359" y="79"/>
                  </a:cubicBezTo>
                  <a:cubicBezTo>
                    <a:pt x="1359" y="79"/>
                    <a:pt x="1359" y="79"/>
                    <a:pt x="1359" y="79"/>
                  </a:cubicBezTo>
                  <a:cubicBezTo>
                    <a:pt x="1359" y="79"/>
                    <a:pt x="1359" y="79"/>
                    <a:pt x="1359" y="79"/>
                  </a:cubicBezTo>
                  <a:cubicBezTo>
                    <a:pt x="1359" y="79"/>
                    <a:pt x="1360" y="79"/>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1" y="78"/>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2" y="77"/>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3" y="76"/>
                    <a:pt x="1363" y="76"/>
                    <a:pt x="1363" y="75"/>
                  </a:cubicBezTo>
                  <a:cubicBezTo>
                    <a:pt x="1363" y="75"/>
                    <a:pt x="1363" y="75"/>
                    <a:pt x="1363" y="75"/>
                  </a:cubicBezTo>
                  <a:cubicBezTo>
                    <a:pt x="1363" y="75"/>
                    <a:pt x="1364" y="75"/>
                    <a:pt x="1364" y="75"/>
                  </a:cubicBezTo>
                  <a:cubicBezTo>
                    <a:pt x="1364" y="75"/>
                    <a:pt x="1364" y="75"/>
                    <a:pt x="1364" y="75"/>
                  </a:cubicBezTo>
                  <a:cubicBezTo>
                    <a:pt x="1364" y="75"/>
                    <a:pt x="1364" y="74"/>
                    <a:pt x="1364" y="74"/>
                  </a:cubicBezTo>
                  <a:cubicBezTo>
                    <a:pt x="1364" y="74"/>
                    <a:pt x="1364" y="74"/>
                    <a:pt x="1364" y="74"/>
                  </a:cubicBezTo>
                  <a:cubicBezTo>
                    <a:pt x="1364" y="74"/>
                    <a:pt x="1364" y="74"/>
                    <a:pt x="1364" y="74"/>
                  </a:cubicBezTo>
                  <a:cubicBezTo>
                    <a:pt x="1364" y="74"/>
                    <a:pt x="1364" y="74"/>
                    <a:pt x="1364" y="74"/>
                  </a:cubicBezTo>
                  <a:cubicBezTo>
                    <a:pt x="1365" y="74"/>
                    <a:pt x="1365" y="74"/>
                    <a:pt x="1365" y="74"/>
                  </a:cubicBezTo>
                  <a:cubicBezTo>
                    <a:pt x="1365" y="74"/>
                    <a:pt x="1365" y="74"/>
                    <a:pt x="1365" y="74"/>
                  </a:cubicBezTo>
                  <a:cubicBezTo>
                    <a:pt x="1365" y="73"/>
                    <a:pt x="1365" y="74"/>
                    <a:pt x="1365" y="73"/>
                  </a:cubicBezTo>
                  <a:cubicBezTo>
                    <a:pt x="1365" y="73"/>
                    <a:pt x="1365" y="73"/>
                    <a:pt x="1365" y="73"/>
                  </a:cubicBezTo>
                  <a:cubicBezTo>
                    <a:pt x="1366" y="73"/>
                    <a:pt x="1366" y="73"/>
                    <a:pt x="1366" y="73"/>
                  </a:cubicBezTo>
                  <a:cubicBezTo>
                    <a:pt x="1366" y="73"/>
                    <a:pt x="1366" y="73"/>
                    <a:pt x="1366" y="73"/>
                  </a:cubicBezTo>
                  <a:cubicBezTo>
                    <a:pt x="1366" y="73"/>
                    <a:pt x="1366" y="73"/>
                    <a:pt x="1366" y="73"/>
                  </a:cubicBezTo>
                  <a:cubicBezTo>
                    <a:pt x="1366" y="73"/>
                    <a:pt x="1366" y="73"/>
                    <a:pt x="1366" y="73"/>
                  </a:cubicBezTo>
                  <a:cubicBezTo>
                    <a:pt x="1367" y="72"/>
                    <a:pt x="1367" y="72"/>
                    <a:pt x="1367" y="72"/>
                  </a:cubicBezTo>
                  <a:cubicBezTo>
                    <a:pt x="1367" y="72"/>
                    <a:pt x="1367" y="72"/>
                    <a:pt x="1367" y="72"/>
                  </a:cubicBezTo>
                  <a:cubicBezTo>
                    <a:pt x="1367" y="72"/>
                    <a:pt x="1368" y="72"/>
                    <a:pt x="1368" y="72"/>
                  </a:cubicBezTo>
                  <a:cubicBezTo>
                    <a:pt x="1368" y="72"/>
                    <a:pt x="1368" y="72"/>
                    <a:pt x="1368" y="72"/>
                  </a:cubicBezTo>
                  <a:cubicBezTo>
                    <a:pt x="1368" y="71"/>
                    <a:pt x="1368" y="71"/>
                    <a:pt x="1368" y="71"/>
                  </a:cubicBezTo>
                  <a:cubicBezTo>
                    <a:pt x="1368" y="71"/>
                    <a:pt x="1368" y="71"/>
                    <a:pt x="1368" y="71"/>
                  </a:cubicBezTo>
                  <a:cubicBezTo>
                    <a:pt x="1368" y="71"/>
                    <a:pt x="1369" y="71"/>
                    <a:pt x="1369" y="71"/>
                  </a:cubicBezTo>
                  <a:cubicBezTo>
                    <a:pt x="1369" y="71"/>
                    <a:pt x="1369" y="71"/>
                    <a:pt x="1369" y="71"/>
                  </a:cubicBezTo>
                  <a:cubicBezTo>
                    <a:pt x="1369" y="71"/>
                    <a:pt x="1369" y="71"/>
                    <a:pt x="1369" y="70"/>
                  </a:cubicBezTo>
                  <a:cubicBezTo>
                    <a:pt x="1369" y="71"/>
                    <a:pt x="1369" y="71"/>
                    <a:pt x="1369" y="71"/>
                  </a:cubicBezTo>
                  <a:cubicBezTo>
                    <a:pt x="1369" y="70"/>
                    <a:pt x="1369" y="70"/>
                    <a:pt x="1369" y="70"/>
                  </a:cubicBezTo>
                  <a:cubicBezTo>
                    <a:pt x="1369" y="70"/>
                    <a:pt x="1369" y="70"/>
                    <a:pt x="1369" y="70"/>
                  </a:cubicBezTo>
                  <a:cubicBezTo>
                    <a:pt x="1370" y="70"/>
                    <a:pt x="1370" y="70"/>
                    <a:pt x="1370" y="70"/>
                  </a:cubicBezTo>
                  <a:cubicBezTo>
                    <a:pt x="1370" y="70"/>
                    <a:pt x="1370" y="70"/>
                    <a:pt x="1370" y="70"/>
                  </a:cubicBezTo>
                  <a:cubicBezTo>
                    <a:pt x="1370" y="70"/>
                    <a:pt x="1370" y="70"/>
                    <a:pt x="1370" y="69"/>
                  </a:cubicBezTo>
                  <a:cubicBezTo>
                    <a:pt x="1370" y="69"/>
                    <a:pt x="1370" y="69"/>
                    <a:pt x="1370" y="69"/>
                  </a:cubicBezTo>
                  <a:cubicBezTo>
                    <a:pt x="1371" y="69"/>
                    <a:pt x="1371" y="69"/>
                    <a:pt x="1371" y="69"/>
                  </a:cubicBezTo>
                  <a:cubicBezTo>
                    <a:pt x="1371" y="69"/>
                    <a:pt x="1371" y="69"/>
                    <a:pt x="1371" y="69"/>
                  </a:cubicBezTo>
                  <a:cubicBezTo>
                    <a:pt x="1371" y="69"/>
                    <a:pt x="1371" y="69"/>
                    <a:pt x="1371" y="69"/>
                  </a:cubicBezTo>
                  <a:cubicBezTo>
                    <a:pt x="1371" y="69"/>
                    <a:pt x="1371" y="69"/>
                    <a:pt x="1371" y="69"/>
                  </a:cubicBezTo>
                  <a:cubicBezTo>
                    <a:pt x="1372" y="69"/>
                    <a:pt x="1372" y="69"/>
                    <a:pt x="1372" y="68"/>
                  </a:cubicBezTo>
                  <a:cubicBezTo>
                    <a:pt x="1372" y="68"/>
                    <a:pt x="1372" y="68"/>
                    <a:pt x="1372" y="68"/>
                  </a:cubicBezTo>
                  <a:cubicBezTo>
                    <a:pt x="1372" y="68"/>
                    <a:pt x="1373" y="68"/>
                    <a:pt x="1373" y="68"/>
                  </a:cubicBezTo>
                  <a:cubicBezTo>
                    <a:pt x="1373" y="68"/>
                    <a:pt x="1373" y="68"/>
                    <a:pt x="1373" y="68"/>
                  </a:cubicBezTo>
                  <a:cubicBezTo>
                    <a:pt x="1373" y="68"/>
                    <a:pt x="1373" y="68"/>
                    <a:pt x="1373" y="67"/>
                  </a:cubicBezTo>
                  <a:cubicBezTo>
                    <a:pt x="1373" y="67"/>
                    <a:pt x="1373" y="67"/>
                    <a:pt x="1373" y="67"/>
                  </a:cubicBezTo>
                  <a:cubicBezTo>
                    <a:pt x="1373" y="67"/>
                    <a:pt x="1374" y="67"/>
                    <a:pt x="1374" y="67"/>
                  </a:cubicBezTo>
                  <a:cubicBezTo>
                    <a:pt x="1374" y="67"/>
                    <a:pt x="1374" y="67"/>
                    <a:pt x="1374" y="67"/>
                  </a:cubicBezTo>
                  <a:cubicBezTo>
                    <a:pt x="1374" y="67"/>
                    <a:pt x="1374" y="67"/>
                    <a:pt x="1374" y="67"/>
                  </a:cubicBezTo>
                  <a:cubicBezTo>
                    <a:pt x="1374" y="67"/>
                    <a:pt x="1374" y="67"/>
                    <a:pt x="1374" y="67"/>
                  </a:cubicBezTo>
                  <a:cubicBezTo>
                    <a:pt x="1374" y="67"/>
                    <a:pt x="1374" y="66"/>
                    <a:pt x="1375" y="66"/>
                  </a:cubicBezTo>
                  <a:cubicBezTo>
                    <a:pt x="1375" y="66"/>
                    <a:pt x="1375" y="66"/>
                    <a:pt x="1375" y="66"/>
                  </a:cubicBezTo>
                  <a:cubicBezTo>
                    <a:pt x="1375" y="66"/>
                    <a:pt x="1375" y="66"/>
                    <a:pt x="1375" y="66"/>
                  </a:cubicBezTo>
                  <a:cubicBezTo>
                    <a:pt x="1375" y="66"/>
                    <a:pt x="1375" y="66"/>
                    <a:pt x="1375" y="66"/>
                  </a:cubicBezTo>
                  <a:cubicBezTo>
                    <a:pt x="1375" y="66"/>
                    <a:pt x="1376" y="66"/>
                    <a:pt x="1376" y="66"/>
                  </a:cubicBezTo>
                  <a:cubicBezTo>
                    <a:pt x="1376" y="66"/>
                    <a:pt x="1376" y="66"/>
                    <a:pt x="1376" y="66"/>
                  </a:cubicBezTo>
                  <a:cubicBezTo>
                    <a:pt x="1376" y="65"/>
                    <a:pt x="1376" y="66"/>
                    <a:pt x="1376" y="65"/>
                  </a:cubicBezTo>
                  <a:cubicBezTo>
                    <a:pt x="1376" y="65"/>
                    <a:pt x="1376" y="65"/>
                    <a:pt x="1376" y="65"/>
                  </a:cubicBezTo>
                  <a:cubicBezTo>
                    <a:pt x="1376" y="65"/>
                    <a:pt x="1377" y="65"/>
                    <a:pt x="1377" y="65"/>
                  </a:cubicBezTo>
                  <a:cubicBezTo>
                    <a:pt x="1377" y="65"/>
                    <a:pt x="1377" y="65"/>
                    <a:pt x="1377" y="65"/>
                  </a:cubicBezTo>
                  <a:cubicBezTo>
                    <a:pt x="1377" y="65"/>
                    <a:pt x="1377" y="65"/>
                    <a:pt x="1377" y="65"/>
                  </a:cubicBezTo>
                  <a:cubicBezTo>
                    <a:pt x="1377" y="65"/>
                    <a:pt x="1377" y="65"/>
                    <a:pt x="1377" y="65"/>
                  </a:cubicBezTo>
                  <a:cubicBezTo>
                    <a:pt x="1377"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9" y="63"/>
                    <a:pt x="1379" y="63"/>
                    <a:pt x="1379" y="63"/>
                  </a:cubicBezTo>
                  <a:cubicBezTo>
                    <a:pt x="1379" y="63"/>
                    <a:pt x="1379" y="63"/>
                    <a:pt x="1379" y="63"/>
                  </a:cubicBezTo>
                  <a:cubicBezTo>
                    <a:pt x="1379" y="63"/>
                    <a:pt x="1379" y="63"/>
                    <a:pt x="1379" y="63"/>
                  </a:cubicBezTo>
                  <a:cubicBezTo>
                    <a:pt x="1379" y="63"/>
                    <a:pt x="1379" y="63"/>
                    <a:pt x="1379" y="63"/>
                  </a:cubicBezTo>
                  <a:cubicBezTo>
                    <a:pt x="1380" y="63"/>
                    <a:pt x="1380" y="63"/>
                    <a:pt x="1380" y="63"/>
                  </a:cubicBezTo>
                  <a:cubicBezTo>
                    <a:pt x="1380" y="63"/>
                    <a:pt x="1380" y="63"/>
                    <a:pt x="1380" y="63"/>
                  </a:cubicBezTo>
                  <a:cubicBezTo>
                    <a:pt x="1380" y="62"/>
                    <a:pt x="1380" y="62"/>
                    <a:pt x="1380" y="62"/>
                  </a:cubicBezTo>
                  <a:cubicBezTo>
                    <a:pt x="1380" y="62"/>
                    <a:pt x="1380" y="62"/>
                    <a:pt x="1380" y="62"/>
                  </a:cubicBezTo>
                  <a:cubicBezTo>
                    <a:pt x="1381" y="62"/>
                    <a:pt x="1381" y="62"/>
                    <a:pt x="1381" y="62"/>
                  </a:cubicBezTo>
                  <a:cubicBezTo>
                    <a:pt x="1381" y="62"/>
                    <a:pt x="1381" y="62"/>
                    <a:pt x="1381" y="62"/>
                  </a:cubicBezTo>
                  <a:cubicBezTo>
                    <a:pt x="1381" y="62"/>
                    <a:pt x="1381" y="62"/>
                    <a:pt x="1381" y="61"/>
                  </a:cubicBezTo>
                  <a:cubicBezTo>
                    <a:pt x="1381" y="61"/>
                    <a:pt x="1381" y="61"/>
                    <a:pt x="1381" y="61"/>
                  </a:cubicBezTo>
                  <a:cubicBezTo>
                    <a:pt x="1381" y="61"/>
                    <a:pt x="1381" y="61"/>
                    <a:pt x="1382" y="61"/>
                  </a:cubicBezTo>
                  <a:cubicBezTo>
                    <a:pt x="1382" y="61"/>
                    <a:pt x="1382" y="61"/>
                    <a:pt x="1382" y="61"/>
                  </a:cubicBezTo>
                  <a:cubicBezTo>
                    <a:pt x="1382" y="61"/>
                    <a:pt x="1382" y="61"/>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4" y="60"/>
                    <a:pt x="1384" y="59"/>
                  </a:cubicBezTo>
                  <a:cubicBezTo>
                    <a:pt x="1384" y="59"/>
                    <a:pt x="1384" y="59"/>
                    <a:pt x="1384" y="59"/>
                  </a:cubicBezTo>
                  <a:cubicBezTo>
                    <a:pt x="1384" y="59"/>
                    <a:pt x="1384" y="59"/>
                    <a:pt x="1384" y="59"/>
                  </a:cubicBezTo>
                  <a:cubicBezTo>
                    <a:pt x="1384" y="59"/>
                    <a:pt x="1384" y="59"/>
                    <a:pt x="1384" y="59"/>
                  </a:cubicBezTo>
                  <a:cubicBezTo>
                    <a:pt x="1384" y="59"/>
                    <a:pt x="1385" y="58"/>
                    <a:pt x="1385" y="58"/>
                  </a:cubicBezTo>
                  <a:cubicBezTo>
                    <a:pt x="1385" y="58"/>
                    <a:pt x="1385" y="58"/>
                    <a:pt x="1385" y="58"/>
                  </a:cubicBezTo>
                  <a:cubicBezTo>
                    <a:pt x="1386" y="58"/>
                    <a:pt x="1386" y="58"/>
                    <a:pt x="1386" y="58"/>
                  </a:cubicBezTo>
                  <a:cubicBezTo>
                    <a:pt x="1386" y="58"/>
                    <a:pt x="1386" y="58"/>
                    <a:pt x="1386" y="58"/>
                  </a:cubicBezTo>
                  <a:cubicBezTo>
                    <a:pt x="1386" y="58"/>
                    <a:pt x="1386" y="57"/>
                    <a:pt x="1386" y="57"/>
                  </a:cubicBezTo>
                  <a:cubicBezTo>
                    <a:pt x="1386" y="57"/>
                    <a:pt x="1386" y="57"/>
                    <a:pt x="1386" y="57"/>
                  </a:cubicBezTo>
                  <a:cubicBezTo>
                    <a:pt x="1386" y="57"/>
                    <a:pt x="1386" y="57"/>
                    <a:pt x="1386" y="57"/>
                  </a:cubicBezTo>
                  <a:cubicBezTo>
                    <a:pt x="1386" y="57"/>
                    <a:pt x="1386" y="57"/>
                    <a:pt x="1386" y="57"/>
                  </a:cubicBezTo>
                  <a:cubicBezTo>
                    <a:pt x="1387" y="57"/>
                    <a:pt x="1387" y="57"/>
                    <a:pt x="1387" y="57"/>
                  </a:cubicBezTo>
                  <a:cubicBezTo>
                    <a:pt x="1387" y="57"/>
                    <a:pt x="1387" y="57"/>
                    <a:pt x="1387" y="57"/>
                  </a:cubicBezTo>
                  <a:cubicBezTo>
                    <a:pt x="1387" y="57"/>
                    <a:pt x="1387" y="56"/>
                    <a:pt x="1387" y="56"/>
                  </a:cubicBezTo>
                  <a:cubicBezTo>
                    <a:pt x="1387" y="56"/>
                    <a:pt x="1387" y="56"/>
                    <a:pt x="1387" y="56"/>
                  </a:cubicBezTo>
                  <a:cubicBezTo>
                    <a:pt x="1387" y="56"/>
                    <a:pt x="1387" y="56"/>
                    <a:pt x="1387" y="56"/>
                  </a:cubicBezTo>
                  <a:cubicBezTo>
                    <a:pt x="1387" y="56"/>
                    <a:pt x="1387" y="56"/>
                    <a:pt x="1387" y="56"/>
                  </a:cubicBezTo>
                  <a:cubicBezTo>
                    <a:pt x="1388" y="56"/>
                    <a:pt x="1388" y="56"/>
                    <a:pt x="1388" y="55"/>
                  </a:cubicBezTo>
                  <a:cubicBezTo>
                    <a:pt x="1388" y="55"/>
                    <a:pt x="1388" y="55"/>
                    <a:pt x="1388" y="55"/>
                  </a:cubicBezTo>
                  <a:cubicBezTo>
                    <a:pt x="1388" y="55"/>
                    <a:pt x="1388" y="55"/>
                    <a:pt x="1388" y="55"/>
                  </a:cubicBezTo>
                  <a:cubicBezTo>
                    <a:pt x="1388" y="55"/>
                    <a:pt x="1388" y="55"/>
                    <a:pt x="1388" y="55"/>
                  </a:cubicBezTo>
                  <a:cubicBezTo>
                    <a:pt x="1389" y="55"/>
                    <a:pt x="1389" y="54"/>
                    <a:pt x="1389" y="54"/>
                  </a:cubicBezTo>
                  <a:cubicBezTo>
                    <a:pt x="1389" y="54"/>
                    <a:pt x="1389" y="54"/>
                    <a:pt x="1389" y="54"/>
                  </a:cubicBezTo>
                  <a:cubicBezTo>
                    <a:pt x="1389" y="54"/>
                    <a:pt x="1389" y="54"/>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1" y="53"/>
                    <a:pt x="1391" y="52"/>
                    <a:pt x="1391" y="52"/>
                  </a:cubicBezTo>
                  <a:cubicBezTo>
                    <a:pt x="1391" y="52"/>
                    <a:pt x="1391" y="52"/>
                    <a:pt x="1391" y="52"/>
                  </a:cubicBezTo>
                  <a:cubicBezTo>
                    <a:pt x="1391" y="52"/>
                    <a:pt x="1391" y="51"/>
                    <a:pt x="1391" y="51"/>
                  </a:cubicBezTo>
                  <a:cubicBezTo>
                    <a:pt x="1391" y="51"/>
                    <a:pt x="1391" y="51"/>
                    <a:pt x="1391" y="51"/>
                  </a:cubicBezTo>
                  <a:cubicBezTo>
                    <a:pt x="1392" y="51"/>
                    <a:pt x="1391" y="51"/>
                    <a:pt x="1392" y="51"/>
                  </a:cubicBezTo>
                  <a:cubicBezTo>
                    <a:pt x="1392" y="51"/>
                    <a:pt x="1392" y="51"/>
                    <a:pt x="1392" y="51"/>
                  </a:cubicBezTo>
                  <a:cubicBezTo>
                    <a:pt x="1392" y="51"/>
                    <a:pt x="1392" y="50"/>
                    <a:pt x="1392" y="50"/>
                  </a:cubicBezTo>
                  <a:cubicBezTo>
                    <a:pt x="1392" y="50"/>
                    <a:pt x="1392" y="50"/>
                    <a:pt x="1392" y="50"/>
                  </a:cubicBezTo>
                  <a:cubicBezTo>
                    <a:pt x="1392" y="50"/>
                    <a:pt x="1392" y="50"/>
                    <a:pt x="1392" y="50"/>
                  </a:cubicBezTo>
                  <a:cubicBezTo>
                    <a:pt x="1392" y="50"/>
                    <a:pt x="1392" y="50"/>
                    <a:pt x="1392" y="50"/>
                  </a:cubicBezTo>
                  <a:cubicBezTo>
                    <a:pt x="1392" y="50"/>
                    <a:pt x="1393" y="49"/>
                    <a:pt x="1393" y="49"/>
                  </a:cubicBezTo>
                  <a:cubicBezTo>
                    <a:pt x="1393" y="49"/>
                    <a:pt x="1393" y="49"/>
                    <a:pt x="1393" y="49"/>
                  </a:cubicBezTo>
                  <a:cubicBezTo>
                    <a:pt x="1393" y="49"/>
                    <a:pt x="1393" y="49"/>
                    <a:pt x="1393" y="49"/>
                  </a:cubicBezTo>
                  <a:cubicBezTo>
                    <a:pt x="1393" y="49"/>
                    <a:pt x="1393" y="49"/>
                    <a:pt x="1393" y="49"/>
                  </a:cubicBezTo>
                  <a:cubicBezTo>
                    <a:pt x="1393" y="48"/>
                    <a:pt x="1393" y="48"/>
                    <a:pt x="1393" y="48"/>
                  </a:cubicBezTo>
                  <a:cubicBezTo>
                    <a:pt x="1393" y="48"/>
                    <a:pt x="1393" y="48"/>
                    <a:pt x="1393" y="48"/>
                  </a:cubicBezTo>
                  <a:cubicBezTo>
                    <a:pt x="1393" y="48"/>
                    <a:pt x="1393" y="48"/>
                    <a:pt x="1393" y="48"/>
                  </a:cubicBezTo>
                  <a:cubicBezTo>
                    <a:pt x="1394" y="48"/>
                    <a:pt x="1394" y="48"/>
                    <a:pt x="1394" y="47"/>
                  </a:cubicBezTo>
                  <a:cubicBezTo>
                    <a:pt x="1394" y="48"/>
                    <a:pt x="1394" y="48"/>
                    <a:pt x="1394" y="48"/>
                  </a:cubicBezTo>
                  <a:cubicBezTo>
                    <a:pt x="1394" y="47"/>
                    <a:pt x="1394" y="47"/>
                    <a:pt x="1394" y="47"/>
                  </a:cubicBezTo>
                  <a:cubicBezTo>
                    <a:pt x="1394" y="47"/>
                    <a:pt x="1394" y="47"/>
                    <a:pt x="1394" y="47"/>
                  </a:cubicBezTo>
                  <a:cubicBezTo>
                    <a:pt x="1394" y="47"/>
                    <a:pt x="1394" y="46"/>
                    <a:pt x="1394" y="46"/>
                  </a:cubicBezTo>
                  <a:cubicBezTo>
                    <a:pt x="1394" y="46"/>
                    <a:pt x="1394" y="46"/>
                    <a:pt x="1394" y="46"/>
                  </a:cubicBezTo>
                  <a:cubicBezTo>
                    <a:pt x="1395" y="46"/>
                    <a:pt x="1395" y="45"/>
                    <a:pt x="1395" y="45"/>
                  </a:cubicBezTo>
                  <a:cubicBezTo>
                    <a:pt x="1395" y="45"/>
                    <a:pt x="1395" y="45"/>
                    <a:pt x="1395" y="45"/>
                  </a:cubicBezTo>
                  <a:cubicBezTo>
                    <a:pt x="1395" y="45"/>
                    <a:pt x="1395" y="45"/>
                    <a:pt x="1395" y="44"/>
                  </a:cubicBezTo>
                  <a:cubicBezTo>
                    <a:pt x="1395" y="44"/>
                    <a:pt x="1395" y="44"/>
                    <a:pt x="1395" y="44"/>
                  </a:cubicBezTo>
                  <a:cubicBezTo>
                    <a:pt x="1395" y="44"/>
                    <a:pt x="1395" y="44"/>
                    <a:pt x="1395" y="43"/>
                  </a:cubicBezTo>
                  <a:cubicBezTo>
                    <a:pt x="1395" y="43"/>
                    <a:pt x="1395" y="43"/>
                    <a:pt x="1395" y="43"/>
                  </a:cubicBezTo>
                  <a:cubicBezTo>
                    <a:pt x="1396" y="43"/>
                    <a:pt x="1396" y="43"/>
                    <a:pt x="1396" y="43"/>
                  </a:cubicBezTo>
                  <a:cubicBezTo>
                    <a:pt x="1396" y="42"/>
                    <a:pt x="1396" y="42"/>
                    <a:pt x="1396" y="42"/>
                  </a:cubicBezTo>
                  <a:cubicBezTo>
                    <a:pt x="1396" y="42"/>
                    <a:pt x="1396" y="42"/>
                    <a:pt x="1396" y="42"/>
                  </a:cubicBezTo>
                  <a:cubicBezTo>
                    <a:pt x="1396" y="42"/>
                    <a:pt x="1396" y="42"/>
                    <a:pt x="1396" y="41"/>
                  </a:cubicBezTo>
                  <a:cubicBezTo>
                    <a:pt x="1396" y="41"/>
                    <a:pt x="1396" y="41"/>
                    <a:pt x="1396" y="41"/>
                  </a:cubicBezTo>
                  <a:cubicBezTo>
                    <a:pt x="1397" y="41"/>
                    <a:pt x="1396" y="40"/>
                    <a:pt x="1397" y="40"/>
                  </a:cubicBezTo>
                  <a:cubicBezTo>
                    <a:pt x="1397" y="40"/>
                    <a:pt x="1397" y="40"/>
                    <a:pt x="1397" y="40"/>
                  </a:cubicBezTo>
                  <a:cubicBezTo>
                    <a:pt x="1397" y="39"/>
                    <a:pt x="1397" y="39"/>
                    <a:pt x="1397" y="38"/>
                  </a:cubicBezTo>
                  <a:cubicBezTo>
                    <a:pt x="1397" y="38"/>
                    <a:pt x="1397" y="38"/>
                    <a:pt x="1397" y="38"/>
                  </a:cubicBezTo>
                  <a:cubicBezTo>
                    <a:pt x="1397" y="37"/>
                    <a:pt x="1397" y="37"/>
                    <a:pt x="1397" y="36"/>
                  </a:cubicBezTo>
                  <a:cubicBezTo>
                    <a:pt x="1397" y="36"/>
                    <a:pt x="1397" y="36"/>
                    <a:pt x="1397" y="35"/>
                  </a:cubicBezTo>
                  <a:cubicBezTo>
                    <a:pt x="1397" y="33"/>
                    <a:pt x="1397" y="30"/>
                    <a:pt x="1397" y="27"/>
                  </a:cubicBezTo>
                  <a:cubicBezTo>
                    <a:pt x="1397" y="27"/>
                    <a:pt x="1397" y="27"/>
                    <a:pt x="1397" y="27"/>
                  </a:cubicBezTo>
                  <a:cubicBezTo>
                    <a:pt x="1397" y="26"/>
                    <a:pt x="1397" y="25"/>
                    <a:pt x="1397" y="25"/>
                  </a:cubicBezTo>
                  <a:cubicBezTo>
                    <a:pt x="1397" y="25"/>
                    <a:pt x="1397" y="25"/>
                    <a:pt x="1397" y="25"/>
                  </a:cubicBezTo>
                  <a:cubicBezTo>
                    <a:pt x="1397" y="25"/>
                    <a:pt x="1397" y="25"/>
                    <a:pt x="1397" y="25"/>
                  </a:cubicBezTo>
                  <a:cubicBezTo>
                    <a:pt x="1397" y="24"/>
                    <a:pt x="1397" y="24"/>
                    <a:pt x="1397" y="24"/>
                  </a:cubicBezTo>
                  <a:cubicBezTo>
                    <a:pt x="1396" y="23"/>
                    <a:pt x="1396" y="23"/>
                    <a:pt x="1396" y="23"/>
                  </a:cubicBezTo>
                  <a:cubicBezTo>
                    <a:pt x="1396" y="23"/>
                    <a:pt x="1396" y="23"/>
                    <a:pt x="1396" y="23"/>
                  </a:cubicBezTo>
                  <a:cubicBezTo>
                    <a:pt x="1396" y="23"/>
                    <a:pt x="1396" y="22"/>
                    <a:pt x="1396" y="22"/>
                  </a:cubicBezTo>
                  <a:cubicBezTo>
                    <a:pt x="1396" y="22"/>
                    <a:pt x="1396" y="22"/>
                    <a:pt x="1396" y="22"/>
                  </a:cubicBezTo>
                  <a:cubicBezTo>
                    <a:pt x="1396" y="22"/>
                    <a:pt x="1396" y="21"/>
                    <a:pt x="1396" y="21"/>
                  </a:cubicBezTo>
                  <a:cubicBezTo>
                    <a:pt x="1396" y="21"/>
                    <a:pt x="1396" y="21"/>
                    <a:pt x="1396" y="21"/>
                  </a:cubicBezTo>
                  <a:cubicBezTo>
                    <a:pt x="1396" y="21"/>
                    <a:pt x="1396" y="21"/>
                    <a:pt x="1395" y="20"/>
                  </a:cubicBezTo>
                  <a:cubicBezTo>
                    <a:pt x="1395" y="20"/>
                    <a:pt x="1395" y="20"/>
                    <a:pt x="1395" y="20"/>
                  </a:cubicBezTo>
                  <a:cubicBezTo>
                    <a:pt x="1395" y="20"/>
                    <a:pt x="1395" y="20"/>
                    <a:pt x="1395" y="20"/>
                  </a:cubicBezTo>
                  <a:cubicBezTo>
                    <a:pt x="1395" y="20"/>
                    <a:pt x="1395" y="20"/>
                    <a:pt x="1395" y="20"/>
                  </a:cubicBezTo>
                  <a:cubicBezTo>
                    <a:pt x="1395" y="20"/>
                    <a:pt x="1395" y="20"/>
                    <a:pt x="1395" y="20"/>
                  </a:cubicBezTo>
                  <a:cubicBezTo>
                    <a:pt x="1395" y="19"/>
                    <a:pt x="1395" y="19"/>
                    <a:pt x="1395" y="19"/>
                  </a:cubicBezTo>
                  <a:cubicBezTo>
                    <a:pt x="1395" y="19"/>
                    <a:pt x="1395" y="19"/>
                    <a:pt x="1395" y="19"/>
                  </a:cubicBezTo>
                  <a:cubicBezTo>
                    <a:pt x="1395" y="19"/>
                    <a:pt x="1395" y="19"/>
                    <a:pt x="1395" y="19"/>
                  </a:cubicBezTo>
                  <a:cubicBezTo>
                    <a:pt x="1395" y="19"/>
                    <a:pt x="1395" y="18"/>
                    <a:pt x="1394" y="18"/>
                  </a:cubicBezTo>
                  <a:cubicBezTo>
                    <a:pt x="1394" y="18"/>
                    <a:pt x="1394" y="18"/>
                    <a:pt x="1394" y="18"/>
                  </a:cubicBezTo>
                  <a:cubicBezTo>
                    <a:pt x="1394" y="18"/>
                    <a:pt x="1394" y="18"/>
                    <a:pt x="1394" y="18"/>
                  </a:cubicBezTo>
                  <a:cubicBezTo>
                    <a:pt x="1394" y="18"/>
                    <a:pt x="1394" y="18"/>
                    <a:pt x="1394" y="18"/>
                  </a:cubicBezTo>
                  <a:cubicBezTo>
                    <a:pt x="1394" y="17"/>
                    <a:pt x="1394" y="17"/>
                    <a:pt x="1394" y="17"/>
                  </a:cubicBezTo>
                  <a:cubicBezTo>
                    <a:pt x="1394" y="17"/>
                    <a:pt x="1394" y="17"/>
                    <a:pt x="1394" y="17"/>
                  </a:cubicBezTo>
                  <a:cubicBezTo>
                    <a:pt x="1394" y="17"/>
                    <a:pt x="1393" y="17"/>
                    <a:pt x="1393" y="17"/>
                  </a:cubicBezTo>
                  <a:cubicBezTo>
                    <a:pt x="1393" y="17"/>
                    <a:pt x="1393" y="17"/>
                    <a:pt x="1393" y="17"/>
                  </a:cubicBezTo>
                  <a:cubicBezTo>
                    <a:pt x="1393" y="16"/>
                    <a:pt x="1393" y="16"/>
                    <a:pt x="1393" y="16"/>
                  </a:cubicBezTo>
                  <a:cubicBezTo>
                    <a:pt x="1393" y="16"/>
                    <a:pt x="1393" y="16"/>
                    <a:pt x="1393" y="16"/>
                  </a:cubicBezTo>
                  <a:cubicBezTo>
                    <a:pt x="1393" y="16"/>
                    <a:pt x="1393" y="16"/>
                    <a:pt x="1393" y="16"/>
                  </a:cubicBezTo>
                  <a:cubicBezTo>
                    <a:pt x="1393" y="16"/>
                    <a:pt x="1393" y="16"/>
                    <a:pt x="1393" y="16"/>
                  </a:cubicBezTo>
                  <a:cubicBezTo>
                    <a:pt x="1393" y="15"/>
                    <a:pt x="1392" y="15"/>
                    <a:pt x="1392" y="15"/>
                  </a:cubicBezTo>
                  <a:cubicBezTo>
                    <a:pt x="1392" y="15"/>
                    <a:pt x="1392" y="15"/>
                    <a:pt x="1392" y="15"/>
                  </a:cubicBezTo>
                  <a:cubicBezTo>
                    <a:pt x="1392" y="15"/>
                    <a:pt x="1392" y="15"/>
                    <a:pt x="1392" y="15"/>
                  </a:cubicBezTo>
                  <a:cubicBezTo>
                    <a:pt x="1392" y="15"/>
                    <a:pt x="1392" y="15"/>
                    <a:pt x="1392" y="15"/>
                  </a:cubicBezTo>
                  <a:cubicBezTo>
                    <a:pt x="1392" y="14"/>
                    <a:pt x="1392" y="14"/>
                    <a:pt x="1392" y="14"/>
                  </a:cubicBezTo>
                  <a:cubicBezTo>
                    <a:pt x="1392" y="14"/>
                    <a:pt x="1392" y="14"/>
                    <a:pt x="1392" y="14"/>
                  </a:cubicBezTo>
                  <a:cubicBezTo>
                    <a:pt x="1392" y="14"/>
                    <a:pt x="1391" y="14"/>
                    <a:pt x="1391" y="14"/>
                  </a:cubicBezTo>
                  <a:cubicBezTo>
                    <a:pt x="1391" y="14"/>
                    <a:pt x="1391" y="14"/>
                    <a:pt x="1391" y="14"/>
                  </a:cubicBezTo>
                  <a:cubicBezTo>
                    <a:pt x="1391" y="14"/>
                    <a:pt x="1391" y="14"/>
                    <a:pt x="1391" y="13"/>
                  </a:cubicBezTo>
                  <a:cubicBezTo>
                    <a:pt x="1391" y="14"/>
                    <a:pt x="1391" y="14"/>
                    <a:pt x="1391" y="14"/>
                  </a:cubicBezTo>
                  <a:cubicBezTo>
                    <a:pt x="1391" y="13"/>
                    <a:pt x="1391" y="13"/>
                    <a:pt x="1391" y="13"/>
                  </a:cubicBezTo>
                  <a:cubicBezTo>
                    <a:pt x="1391" y="13"/>
                    <a:pt x="1391" y="13"/>
                    <a:pt x="1391" y="13"/>
                  </a:cubicBezTo>
                  <a:cubicBezTo>
                    <a:pt x="1390" y="13"/>
                    <a:pt x="1390" y="13"/>
                    <a:pt x="1390" y="13"/>
                  </a:cubicBezTo>
                  <a:cubicBezTo>
                    <a:pt x="1390" y="13"/>
                    <a:pt x="1390" y="13"/>
                    <a:pt x="1390" y="13"/>
                  </a:cubicBezTo>
                  <a:cubicBezTo>
                    <a:pt x="1390" y="13"/>
                    <a:pt x="1390" y="12"/>
                    <a:pt x="1390" y="12"/>
                  </a:cubicBezTo>
                  <a:cubicBezTo>
                    <a:pt x="1390" y="12"/>
                    <a:pt x="1390" y="12"/>
                    <a:pt x="1390" y="12"/>
                  </a:cubicBezTo>
                  <a:cubicBezTo>
                    <a:pt x="1390" y="12"/>
                    <a:pt x="1390" y="12"/>
                    <a:pt x="1389" y="12"/>
                  </a:cubicBezTo>
                  <a:cubicBezTo>
                    <a:pt x="1389" y="12"/>
                    <a:pt x="1389" y="12"/>
                    <a:pt x="1389" y="12"/>
                  </a:cubicBezTo>
                  <a:cubicBezTo>
                    <a:pt x="1389" y="12"/>
                    <a:pt x="1389" y="12"/>
                    <a:pt x="1389" y="11"/>
                  </a:cubicBezTo>
                  <a:cubicBezTo>
                    <a:pt x="1389" y="11"/>
                    <a:pt x="1389" y="11"/>
                    <a:pt x="1389" y="11"/>
                  </a:cubicBezTo>
                  <a:cubicBezTo>
                    <a:pt x="1388" y="11"/>
                    <a:pt x="1388" y="11"/>
                    <a:pt x="1388" y="11"/>
                  </a:cubicBezTo>
                  <a:cubicBezTo>
                    <a:pt x="1388" y="11"/>
                    <a:pt x="1388" y="11"/>
                    <a:pt x="1388" y="11"/>
                  </a:cubicBezTo>
                  <a:cubicBezTo>
                    <a:pt x="1388" y="11"/>
                    <a:pt x="1388" y="11"/>
                    <a:pt x="1388" y="11"/>
                  </a:cubicBezTo>
                  <a:cubicBezTo>
                    <a:pt x="1388" y="11"/>
                    <a:pt x="1388" y="11"/>
                    <a:pt x="1388" y="11"/>
                  </a:cubicBezTo>
                  <a:cubicBezTo>
                    <a:pt x="1388" y="10"/>
                    <a:pt x="1387" y="11"/>
                    <a:pt x="1387" y="10"/>
                  </a:cubicBezTo>
                  <a:cubicBezTo>
                    <a:pt x="1387" y="10"/>
                    <a:pt x="1387" y="10"/>
                    <a:pt x="1387" y="10"/>
                  </a:cubicBezTo>
                  <a:cubicBezTo>
                    <a:pt x="1387" y="10"/>
                    <a:pt x="1387" y="10"/>
                    <a:pt x="1387" y="10"/>
                  </a:cubicBezTo>
                  <a:cubicBezTo>
                    <a:pt x="1387" y="10"/>
                    <a:pt x="1387" y="10"/>
                    <a:pt x="1387" y="10"/>
                  </a:cubicBezTo>
                  <a:cubicBezTo>
                    <a:pt x="1387" y="10"/>
                    <a:pt x="1386" y="10"/>
                    <a:pt x="1386" y="10"/>
                  </a:cubicBezTo>
                  <a:cubicBezTo>
                    <a:pt x="1386" y="10"/>
                    <a:pt x="1386" y="10"/>
                    <a:pt x="1386" y="10"/>
                  </a:cubicBezTo>
                  <a:cubicBezTo>
                    <a:pt x="1386" y="9"/>
                    <a:pt x="1386" y="9"/>
                    <a:pt x="1385" y="9"/>
                  </a:cubicBezTo>
                  <a:cubicBezTo>
                    <a:pt x="1385" y="9"/>
                    <a:pt x="1385" y="9"/>
                    <a:pt x="1385" y="9"/>
                  </a:cubicBezTo>
                  <a:cubicBezTo>
                    <a:pt x="1385" y="9"/>
                    <a:pt x="1385" y="9"/>
                    <a:pt x="1385" y="9"/>
                  </a:cubicBezTo>
                  <a:cubicBezTo>
                    <a:pt x="1385" y="9"/>
                    <a:pt x="1385" y="9"/>
                    <a:pt x="1385" y="9"/>
                  </a:cubicBezTo>
                  <a:cubicBezTo>
                    <a:pt x="1385" y="9"/>
                    <a:pt x="1384" y="9"/>
                    <a:pt x="1384" y="9"/>
                  </a:cubicBezTo>
                  <a:cubicBezTo>
                    <a:pt x="1384" y="9"/>
                    <a:pt x="1384" y="9"/>
                    <a:pt x="1384" y="9"/>
                  </a:cubicBezTo>
                  <a:cubicBezTo>
                    <a:pt x="1384" y="9"/>
                    <a:pt x="1384" y="9"/>
                    <a:pt x="1384" y="9"/>
                  </a:cubicBezTo>
                  <a:cubicBezTo>
                    <a:pt x="1384" y="8"/>
                    <a:pt x="1383" y="8"/>
                    <a:pt x="1383" y="8"/>
                  </a:cubicBezTo>
                  <a:cubicBezTo>
                    <a:pt x="1383" y="8"/>
                    <a:pt x="1383" y="8"/>
                    <a:pt x="1383" y="8"/>
                  </a:cubicBezTo>
                  <a:cubicBezTo>
                    <a:pt x="1383" y="8"/>
                    <a:pt x="1383" y="8"/>
                    <a:pt x="1383" y="8"/>
                  </a:cubicBezTo>
                  <a:cubicBezTo>
                    <a:pt x="1383" y="8"/>
                    <a:pt x="1383" y="8"/>
                    <a:pt x="1383" y="8"/>
                  </a:cubicBezTo>
                  <a:cubicBezTo>
                    <a:pt x="1382" y="8"/>
                    <a:pt x="1382" y="8"/>
                    <a:pt x="1382" y="8"/>
                  </a:cubicBezTo>
                  <a:cubicBezTo>
                    <a:pt x="1382" y="8"/>
                    <a:pt x="1382" y="8"/>
                    <a:pt x="1382" y="8"/>
                  </a:cubicBezTo>
                  <a:cubicBezTo>
                    <a:pt x="1382" y="8"/>
                    <a:pt x="1382" y="8"/>
                    <a:pt x="1382" y="8"/>
                  </a:cubicBezTo>
                  <a:cubicBezTo>
                    <a:pt x="1381" y="7"/>
                    <a:pt x="1381" y="7"/>
                    <a:pt x="1381" y="7"/>
                  </a:cubicBezTo>
                  <a:cubicBezTo>
                    <a:pt x="1381" y="7"/>
                    <a:pt x="1381" y="7"/>
                    <a:pt x="1381" y="7"/>
                  </a:cubicBezTo>
                  <a:cubicBezTo>
                    <a:pt x="1381" y="7"/>
                    <a:pt x="1381" y="7"/>
                    <a:pt x="1381" y="7"/>
                  </a:cubicBezTo>
                  <a:cubicBezTo>
                    <a:pt x="1380" y="7"/>
                    <a:pt x="1380" y="7"/>
                    <a:pt x="1379" y="7"/>
                  </a:cubicBezTo>
                  <a:cubicBezTo>
                    <a:pt x="1379" y="7"/>
                    <a:pt x="1379" y="7"/>
                    <a:pt x="1379" y="7"/>
                  </a:cubicBezTo>
                  <a:cubicBezTo>
                    <a:pt x="1379" y="6"/>
                    <a:pt x="1378" y="7"/>
                    <a:pt x="1378" y="7"/>
                  </a:cubicBezTo>
                  <a:cubicBezTo>
                    <a:pt x="1378" y="7"/>
                    <a:pt x="1378" y="7"/>
                    <a:pt x="1378" y="6"/>
                  </a:cubicBezTo>
                  <a:cubicBezTo>
                    <a:pt x="1377" y="6"/>
                    <a:pt x="1377" y="6"/>
                    <a:pt x="1376" y="6"/>
                  </a:cubicBezTo>
                  <a:cubicBezTo>
                    <a:pt x="1376" y="6"/>
                    <a:pt x="1376" y="6"/>
                    <a:pt x="1376" y="6"/>
                  </a:cubicBezTo>
                  <a:cubicBezTo>
                    <a:pt x="1375" y="6"/>
                    <a:pt x="1374" y="6"/>
                    <a:pt x="1373" y="6"/>
                  </a:cubicBezTo>
                  <a:cubicBezTo>
                    <a:pt x="1373" y="6"/>
                    <a:pt x="1372" y="6"/>
                    <a:pt x="1371" y="6"/>
                  </a:cubicBezTo>
                  <a:cubicBezTo>
                    <a:pt x="1371" y="6"/>
                    <a:pt x="1370" y="6"/>
                    <a:pt x="1369" y="6"/>
                  </a:cubicBezTo>
                  <a:cubicBezTo>
                    <a:pt x="1368" y="6"/>
                    <a:pt x="1368" y="6"/>
                    <a:pt x="1367" y="6"/>
                  </a:cubicBezTo>
                  <a:cubicBezTo>
                    <a:pt x="1366" y="6"/>
                    <a:pt x="1365" y="6"/>
                    <a:pt x="1364" y="6"/>
                  </a:cubicBezTo>
                  <a:cubicBezTo>
                    <a:pt x="1364" y="6"/>
                    <a:pt x="1364" y="6"/>
                    <a:pt x="1364" y="6"/>
                  </a:cubicBezTo>
                  <a:cubicBezTo>
                    <a:pt x="1363" y="7"/>
                    <a:pt x="1363" y="6"/>
                    <a:pt x="1362" y="6"/>
                  </a:cubicBezTo>
                  <a:cubicBezTo>
                    <a:pt x="1362" y="7"/>
                    <a:pt x="1362" y="7"/>
                    <a:pt x="1362" y="7"/>
                  </a:cubicBezTo>
                  <a:cubicBezTo>
                    <a:pt x="1361" y="7"/>
                    <a:pt x="1361" y="6"/>
                    <a:pt x="1360" y="7"/>
                  </a:cubicBezTo>
                  <a:cubicBezTo>
                    <a:pt x="1360" y="7"/>
                    <a:pt x="1360" y="7"/>
                    <a:pt x="1360" y="7"/>
                  </a:cubicBezTo>
                  <a:cubicBezTo>
                    <a:pt x="1360" y="7"/>
                    <a:pt x="1360" y="7"/>
                    <a:pt x="1359" y="7"/>
                  </a:cubicBezTo>
                  <a:cubicBezTo>
                    <a:pt x="1359" y="7"/>
                    <a:pt x="1359" y="7"/>
                    <a:pt x="1359" y="7"/>
                  </a:cubicBezTo>
                  <a:cubicBezTo>
                    <a:pt x="1359" y="7"/>
                    <a:pt x="1358" y="7"/>
                    <a:pt x="1358" y="7"/>
                  </a:cubicBezTo>
                  <a:cubicBezTo>
                    <a:pt x="1358" y="8"/>
                    <a:pt x="1358" y="8"/>
                    <a:pt x="1358" y="8"/>
                  </a:cubicBezTo>
                  <a:cubicBezTo>
                    <a:pt x="1358" y="8"/>
                    <a:pt x="1357" y="8"/>
                    <a:pt x="1357" y="8"/>
                  </a:cubicBezTo>
                  <a:cubicBezTo>
                    <a:pt x="1357" y="8"/>
                    <a:pt x="1357" y="8"/>
                    <a:pt x="1357" y="8"/>
                  </a:cubicBezTo>
                  <a:cubicBezTo>
                    <a:pt x="1357" y="8"/>
                    <a:pt x="1357" y="8"/>
                    <a:pt x="1357" y="8"/>
                  </a:cubicBezTo>
                  <a:cubicBezTo>
                    <a:pt x="1357" y="8"/>
                    <a:pt x="1356" y="8"/>
                    <a:pt x="1356" y="8"/>
                  </a:cubicBezTo>
                  <a:cubicBezTo>
                    <a:pt x="1356" y="8"/>
                    <a:pt x="1356" y="8"/>
                    <a:pt x="1356" y="8"/>
                  </a:cubicBezTo>
                  <a:cubicBezTo>
                    <a:pt x="1356" y="8"/>
                    <a:pt x="1356" y="8"/>
                    <a:pt x="1355" y="9"/>
                  </a:cubicBezTo>
                  <a:cubicBezTo>
                    <a:pt x="1355" y="9"/>
                    <a:pt x="1355" y="9"/>
                    <a:pt x="1355" y="9"/>
                  </a:cubicBezTo>
                  <a:cubicBezTo>
                    <a:pt x="1355" y="9"/>
                    <a:pt x="1355" y="9"/>
                    <a:pt x="1355" y="9"/>
                  </a:cubicBezTo>
                  <a:cubicBezTo>
                    <a:pt x="1355" y="9"/>
                    <a:pt x="1355" y="9"/>
                    <a:pt x="1355" y="9"/>
                  </a:cubicBezTo>
                  <a:cubicBezTo>
                    <a:pt x="1355" y="9"/>
                    <a:pt x="1354" y="9"/>
                    <a:pt x="1354" y="9"/>
                  </a:cubicBezTo>
                  <a:cubicBezTo>
                    <a:pt x="1354" y="9"/>
                    <a:pt x="1354" y="9"/>
                    <a:pt x="1354" y="9"/>
                  </a:cubicBezTo>
                  <a:cubicBezTo>
                    <a:pt x="1354" y="9"/>
                    <a:pt x="1354" y="9"/>
                    <a:pt x="1353" y="10"/>
                  </a:cubicBezTo>
                  <a:cubicBezTo>
                    <a:pt x="1353" y="10"/>
                    <a:pt x="1353" y="10"/>
                    <a:pt x="1353" y="10"/>
                  </a:cubicBezTo>
                  <a:cubicBezTo>
                    <a:pt x="1353" y="10"/>
                    <a:pt x="1353" y="10"/>
                    <a:pt x="1353" y="10"/>
                  </a:cubicBezTo>
                  <a:cubicBezTo>
                    <a:pt x="1353" y="10"/>
                    <a:pt x="1353" y="10"/>
                    <a:pt x="1353" y="10"/>
                  </a:cubicBezTo>
                  <a:cubicBezTo>
                    <a:pt x="1353" y="10"/>
                    <a:pt x="1352" y="10"/>
                    <a:pt x="1352" y="10"/>
                  </a:cubicBezTo>
                  <a:cubicBezTo>
                    <a:pt x="1352" y="10"/>
                    <a:pt x="1352" y="10"/>
                    <a:pt x="1352" y="10"/>
                  </a:cubicBezTo>
                  <a:cubicBezTo>
                    <a:pt x="1352" y="11"/>
                    <a:pt x="1352" y="10"/>
                    <a:pt x="1352" y="11"/>
                  </a:cubicBezTo>
                  <a:cubicBezTo>
                    <a:pt x="1352" y="11"/>
                    <a:pt x="1352" y="11"/>
                    <a:pt x="1352" y="11"/>
                  </a:cubicBezTo>
                  <a:cubicBezTo>
                    <a:pt x="1351" y="11"/>
                    <a:pt x="1351" y="11"/>
                    <a:pt x="1351" y="11"/>
                  </a:cubicBezTo>
                  <a:cubicBezTo>
                    <a:pt x="1351" y="11"/>
                    <a:pt x="1351" y="11"/>
                    <a:pt x="1351" y="11"/>
                  </a:cubicBezTo>
                  <a:cubicBezTo>
                    <a:pt x="1350" y="11"/>
                    <a:pt x="1350" y="12"/>
                    <a:pt x="1350" y="12"/>
                  </a:cubicBezTo>
                  <a:cubicBezTo>
                    <a:pt x="1350" y="12"/>
                    <a:pt x="1350" y="12"/>
                    <a:pt x="1350" y="12"/>
                  </a:cubicBezTo>
                  <a:cubicBezTo>
                    <a:pt x="1350" y="12"/>
                    <a:pt x="1350" y="12"/>
                    <a:pt x="1350" y="12"/>
                  </a:cubicBezTo>
                  <a:cubicBezTo>
                    <a:pt x="1350" y="12"/>
                    <a:pt x="1350" y="12"/>
                    <a:pt x="1350" y="12"/>
                  </a:cubicBezTo>
                  <a:cubicBezTo>
                    <a:pt x="1349" y="12"/>
                    <a:pt x="1349" y="12"/>
                    <a:pt x="1349" y="12"/>
                  </a:cubicBezTo>
                  <a:cubicBezTo>
                    <a:pt x="1349" y="12"/>
                    <a:pt x="1349" y="12"/>
                    <a:pt x="1349" y="12"/>
                  </a:cubicBezTo>
                  <a:cubicBezTo>
                    <a:pt x="1349" y="13"/>
                    <a:pt x="1349" y="13"/>
                    <a:pt x="1349" y="13"/>
                  </a:cubicBezTo>
                  <a:cubicBezTo>
                    <a:pt x="1349" y="13"/>
                    <a:pt x="1349" y="13"/>
                    <a:pt x="1349" y="13"/>
                  </a:cubicBezTo>
                  <a:cubicBezTo>
                    <a:pt x="1349" y="13"/>
                    <a:pt x="1348" y="13"/>
                    <a:pt x="1348" y="14"/>
                  </a:cubicBezTo>
                  <a:cubicBezTo>
                    <a:pt x="1348" y="14"/>
                    <a:pt x="1348" y="14"/>
                    <a:pt x="1348" y="14"/>
                  </a:cubicBezTo>
                  <a:cubicBezTo>
                    <a:pt x="1348" y="14"/>
                    <a:pt x="1348" y="14"/>
                    <a:pt x="1347" y="14"/>
                  </a:cubicBezTo>
                  <a:cubicBezTo>
                    <a:pt x="1348" y="14"/>
                    <a:pt x="1348" y="14"/>
                    <a:pt x="1348" y="14"/>
                  </a:cubicBezTo>
                  <a:cubicBezTo>
                    <a:pt x="1347" y="14"/>
                    <a:pt x="1347" y="14"/>
                    <a:pt x="1347" y="14"/>
                  </a:cubicBezTo>
                  <a:cubicBezTo>
                    <a:pt x="1347" y="14"/>
                    <a:pt x="1347" y="14"/>
                    <a:pt x="1347" y="14"/>
                  </a:cubicBezTo>
                  <a:cubicBezTo>
                    <a:pt x="1347" y="14"/>
                    <a:pt x="1347" y="14"/>
                    <a:pt x="1347" y="15"/>
                  </a:cubicBezTo>
                  <a:cubicBezTo>
                    <a:pt x="1347" y="15"/>
                    <a:pt x="1347" y="15"/>
                    <a:pt x="1347" y="15"/>
                  </a:cubicBezTo>
                  <a:cubicBezTo>
                    <a:pt x="1346" y="17"/>
                    <a:pt x="1347" y="19"/>
                    <a:pt x="1347" y="22"/>
                  </a:cubicBezTo>
                  <a:cubicBezTo>
                    <a:pt x="1347" y="23"/>
                    <a:pt x="1346" y="25"/>
                    <a:pt x="1347" y="26"/>
                  </a:cubicBezTo>
                  <a:cubicBezTo>
                    <a:pt x="1348" y="25"/>
                    <a:pt x="1349" y="24"/>
                    <a:pt x="1350" y="23"/>
                  </a:cubicBezTo>
                  <a:cubicBezTo>
                    <a:pt x="1350" y="23"/>
                    <a:pt x="1350" y="23"/>
                    <a:pt x="1350" y="23"/>
                  </a:cubicBezTo>
                  <a:cubicBezTo>
                    <a:pt x="1350" y="23"/>
                    <a:pt x="1350" y="23"/>
                    <a:pt x="1350" y="23"/>
                  </a:cubicBezTo>
                  <a:cubicBezTo>
                    <a:pt x="1350" y="23"/>
                    <a:pt x="1350" y="23"/>
                    <a:pt x="1350" y="23"/>
                  </a:cubicBezTo>
                  <a:cubicBezTo>
                    <a:pt x="1350" y="23"/>
                    <a:pt x="1350" y="23"/>
                    <a:pt x="1351" y="23"/>
                  </a:cubicBezTo>
                  <a:cubicBezTo>
                    <a:pt x="1351" y="23"/>
                    <a:pt x="1351" y="23"/>
                    <a:pt x="1351" y="23"/>
                  </a:cubicBezTo>
                  <a:cubicBezTo>
                    <a:pt x="1351" y="23"/>
                    <a:pt x="1351" y="23"/>
                    <a:pt x="1351" y="22"/>
                  </a:cubicBezTo>
                  <a:cubicBezTo>
                    <a:pt x="1351" y="22"/>
                    <a:pt x="1351" y="22"/>
                    <a:pt x="1351" y="22"/>
                  </a:cubicBezTo>
                  <a:cubicBezTo>
                    <a:pt x="1351" y="22"/>
                    <a:pt x="1351" y="22"/>
                    <a:pt x="1351" y="22"/>
                  </a:cubicBezTo>
                  <a:cubicBezTo>
                    <a:pt x="1351" y="22"/>
                    <a:pt x="1351" y="22"/>
                    <a:pt x="1351" y="22"/>
                  </a:cubicBezTo>
                  <a:cubicBezTo>
                    <a:pt x="1351" y="22"/>
                    <a:pt x="1352" y="22"/>
                    <a:pt x="1352" y="22"/>
                  </a:cubicBezTo>
                  <a:cubicBezTo>
                    <a:pt x="1352" y="22"/>
                    <a:pt x="1352" y="22"/>
                    <a:pt x="1352" y="22"/>
                  </a:cubicBezTo>
                  <a:cubicBezTo>
                    <a:pt x="1352" y="22"/>
                    <a:pt x="1352" y="22"/>
                    <a:pt x="1352" y="21"/>
                  </a:cubicBezTo>
                  <a:cubicBezTo>
                    <a:pt x="1352" y="21"/>
                    <a:pt x="1352" y="21"/>
                    <a:pt x="1352" y="21"/>
                  </a:cubicBezTo>
                  <a:cubicBezTo>
                    <a:pt x="1352" y="21"/>
                    <a:pt x="1353" y="21"/>
                    <a:pt x="1353" y="21"/>
                  </a:cubicBezTo>
                  <a:cubicBezTo>
                    <a:pt x="1353" y="21"/>
                    <a:pt x="1353" y="21"/>
                    <a:pt x="1353" y="21"/>
                  </a:cubicBezTo>
                  <a:cubicBezTo>
                    <a:pt x="1353" y="21"/>
                    <a:pt x="1353" y="21"/>
                    <a:pt x="1353" y="21"/>
                  </a:cubicBezTo>
                  <a:cubicBezTo>
                    <a:pt x="1353" y="21"/>
                    <a:pt x="1353" y="21"/>
                    <a:pt x="1353" y="21"/>
                  </a:cubicBezTo>
                  <a:cubicBezTo>
                    <a:pt x="1353" y="21"/>
                    <a:pt x="1354" y="21"/>
                    <a:pt x="1354" y="20"/>
                  </a:cubicBezTo>
                  <a:cubicBezTo>
                    <a:pt x="1354" y="20"/>
                    <a:pt x="1354" y="20"/>
                    <a:pt x="1354" y="20"/>
                  </a:cubicBezTo>
                  <a:cubicBezTo>
                    <a:pt x="1354" y="20"/>
                    <a:pt x="1354" y="20"/>
                    <a:pt x="1355" y="20"/>
                  </a:cubicBezTo>
                  <a:cubicBezTo>
                    <a:pt x="1355" y="20"/>
                    <a:pt x="1355" y="20"/>
                    <a:pt x="1355" y="20"/>
                  </a:cubicBezTo>
                  <a:cubicBezTo>
                    <a:pt x="1355" y="20"/>
                    <a:pt x="1355" y="20"/>
                    <a:pt x="1355" y="19"/>
                  </a:cubicBezTo>
                  <a:cubicBezTo>
                    <a:pt x="1355" y="19"/>
                    <a:pt x="1355" y="19"/>
                    <a:pt x="1355" y="19"/>
                  </a:cubicBezTo>
                  <a:cubicBezTo>
                    <a:pt x="1356" y="19"/>
                    <a:pt x="1356" y="19"/>
                    <a:pt x="1356" y="19"/>
                  </a:cubicBezTo>
                  <a:cubicBezTo>
                    <a:pt x="1356" y="19"/>
                    <a:pt x="1356" y="19"/>
                    <a:pt x="1356" y="19"/>
                  </a:cubicBezTo>
                  <a:cubicBezTo>
                    <a:pt x="1356" y="19"/>
                    <a:pt x="1356" y="19"/>
                    <a:pt x="1356" y="19"/>
                  </a:cubicBezTo>
                  <a:cubicBezTo>
                    <a:pt x="1356" y="19"/>
                    <a:pt x="1356" y="19"/>
                    <a:pt x="1356" y="19"/>
                  </a:cubicBezTo>
                  <a:cubicBezTo>
                    <a:pt x="1357" y="18"/>
                    <a:pt x="1357" y="19"/>
                    <a:pt x="1357" y="18"/>
                  </a:cubicBezTo>
                  <a:cubicBezTo>
                    <a:pt x="1357" y="18"/>
                    <a:pt x="1357" y="18"/>
                    <a:pt x="1357" y="18"/>
                  </a:cubicBezTo>
                  <a:cubicBezTo>
                    <a:pt x="1357" y="18"/>
                    <a:pt x="1358" y="18"/>
                    <a:pt x="1358" y="18"/>
                  </a:cubicBezTo>
                  <a:cubicBezTo>
                    <a:pt x="1358" y="18"/>
                    <a:pt x="1358" y="18"/>
                    <a:pt x="1358" y="18"/>
                  </a:cubicBezTo>
                  <a:cubicBezTo>
                    <a:pt x="1358" y="18"/>
                    <a:pt x="1358" y="18"/>
                    <a:pt x="1359" y="18"/>
                  </a:cubicBezTo>
                  <a:cubicBezTo>
                    <a:pt x="1359" y="18"/>
                    <a:pt x="1359" y="18"/>
                    <a:pt x="1359" y="18"/>
                  </a:cubicBezTo>
                  <a:cubicBezTo>
                    <a:pt x="1359" y="17"/>
                    <a:pt x="1359" y="17"/>
                    <a:pt x="1359" y="17"/>
                  </a:cubicBezTo>
                  <a:cubicBezTo>
                    <a:pt x="1359" y="17"/>
                    <a:pt x="1359" y="17"/>
                    <a:pt x="1359" y="17"/>
                  </a:cubicBezTo>
                  <a:cubicBezTo>
                    <a:pt x="1359" y="17"/>
                    <a:pt x="1360" y="17"/>
                    <a:pt x="1360" y="17"/>
                  </a:cubicBezTo>
                  <a:cubicBezTo>
                    <a:pt x="1360" y="17"/>
                    <a:pt x="1360" y="17"/>
                    <a:pt x="1360" y="17"/>
                  </a:cubicBezTo>
                  <a:cubicBezTo>
                    <a:pt x="1360" y="17"/>
                    <a:pt x="1360" y="17"/>
                    <a:pt x="1360" y="17"/>
                  </a:cubicBezTo>
                  <a:cubicBezTo>
                    <a:pt x="1360" y="17"/>
                    <a:pt x="1361" y="17"/>
                    <a:pt x="1361" y="17"/>
                  </a:cubicBezTo>
                  <a:cubicBezTo>
                    <a:pt x="1361" y="17"/>
                    <a:pt x="1361" y="17"/>
                    <a:pt x="1361" y="17"/>
                  </a:cubicBezTo>
                  <a:cubicBezTo>
                    <a:pt x="1361" y="16"/>
                    <a:pt x="1362" y="17"/>
                    <a:pt x="1362" y="16"/>
                  </a:cubicBezTo>
                  <a:cubicBezTo>
                    <a:pt x="1362" y="16"/>
                    <a:pt x="1362" y="16"/>
                    <a:pt x="1362" y="16"/>
                  </a:cubicBezTo>
                  <a:cubicBezTo>
                    <a:pt x="1362" y="16"/>
                    <a:pt x="1363" y="16"/>
                    <a:pt x="1363" y="16"/>
                  </a:cubicBezTo>
                  <a:cubicBezTo>
                    <a:pt x="1363" y="16"/>
                    <a:pt x="1363" y="16"/>
                    <a:pt x="1363" y="16"/>
                  </a:cubicBezTo>
                  <a:cubicBezTo>
                    <a:pt x="1363" y="16"/>
                    <a:pt x="1363" y="16"/>
                    <a:pt x="1363" y="16"/>
                  </a:cubicBezTo>
                  <a:cubicBezTo>
                    <a:pt x="1364" y="16"/>
                    <a:pt x="1364" y="16"/>
                    <a:pt x="1364" y="16"/>
                  </a:cubicBezTo>
                  <a:cubicBezTo>
                    <a:pt x="1365" y="15"/>
                    <a:pt x="1365" y="15"/>
                    <a:pt x="1365" y="15"/>
                  </a:cubicBezTo>
                  <a:cubicBezTo>
                    <a:pt x="1366" y="15"/>
                    <a:pt x="1366" y="16"/>
                    <a:pt x="1367" y="15"/>
                  </a:cubicBezTo>
                  <a:cubicBezTo>
                    <a:pt x="1367" y="15"/>
                    <a:pt x="1368" y="15"/>
                    <a:pt x="1368" y="15"/>
                  </a:cubicBezTo>
                  <a:cubicBezTo>
                    <a:pt x="1369" y="15"/>
                    <a:pt x="1369" y="15"/>
                    <a:pt x="1370" y="15"/>
                  </a:cubicBezTo>
                  <a:cubicBezTo>
                    <a:pt x="1371" y="15"/>
                    <a:pt x="1371" y="15"/>
                    <a:pt x="1371" y="15"/>
                  </a:cubicBezTo>
                  <a:cubicBezTo>
                    <a:pt x="1372" y="16"/>
                    <a:pt x="1373" y="15"/>
                    <a:pt x="1373" y="15"/>
                  </a:cubicBezTo>
                  <a:cubicBezTo>
                    <a:pt x="1373" y="15"/>
                    <a:pt x="1373" y="15"/>
                    <a:pt x="1373" y="15"/>
                  </a:cubicBezTo>
                  <a:cubicBezTo>
                    <a:pt x="1374" y="16"/>
                    <a:pt x="1374" y="16"/>
                    <a:pt x="1374" y="16"/>
                  </a:cubicBezTo>
                  <a:cubicBezTo>
                    <a:pt x="1374" y="16"/>
                    <a:pt x="1375" y="16"/>
                    <a:pt x="1375" y="16"/>
                  </a:cubicBezTo>
                  <a:cubicBezTo>
                    <a:pt x="1375" y="16"/>
                    <a:pt x="1375" y="16"/>
                    <a:pt x="1375" y="16"/>
                  </a:cubicBezTo>
                  <a:cubicBezTo>
                    <a:pt x="1375" y="16"/>
                    <a:pt x="1376" y="16"/>
                    <a:pt x="1376" y="16"/>
                  </a:cubicBezTo>
                  <a:cubicBezTo>
                    <a:pt x="1376" y="16"/>
                    <a:pt x="1376" y="16"/>
                    <a:pt x="1376" y="16"/>
                  </a:cubicBezTo>
                  <a:cubicBezTo>
                    <a:pt x="1376" y="17"/>
                    <a:pt x="1377" y="16"/>
                    <a:pt x="1377" y="17"/>
                  </a:cubicBezTo>
                  <a:cubicBezTo>
                    <a:pt x="1377" y="17"/>
                    <a:pt x="1377" y="17"/>
                    <a:pt x="1377" y="17"/>
                  </a:cubicBezTo>
                  <a:cubicBezTo>
                    <a:pt x="1377" y="17"/>
                    <a:pt x="1378" y="17"/>
                    <a:pt x="1378" y="17"/>
                  </a:cubicBezTo>
                  <a:cubicBezTo>
                    <a:pt x="1378" y="17"/>
                    <a:pt x="1378" y="17"/>
                    <a:pt x="1378" y="17"/>
                  </a:cubicBezTo>
                  <a:cubicBezTo>
                    <a:pt x="1378" y="17"/>
                    <a:pt x="1378" y="17"/>
                    <a:pt x="1378" y="17"/>
                  </a:cubicBezTo>
                  <a:cubicBezTo>
                    <a:pt x="1378" y="17"/>
                    <a:pt x="1378" y="17"/>
                    <a:pt x="1378" y="17"/>
                  </a:cubicBezTo>
                  <a:cubicBezTo>
                    <a:pt x="1379" y="17"/>
                    <a:pt x="1379" y="17"/>
                    <a:pt x="1379" y="18"/>
                  </a:cubicBezTo>
                  <a:cubicBezTo>
                    <a:pt x="1379" y="18"/>
                    <a:pt x="1379" y="18"/>
                    <a:pt x="1379" y="18"/>
                  </a:cubicBezTo>
                  <a:cubicBezTo>
                    <a:pt x="1379" y="18"/>
                    <a:pt x="1379" y="18"/>
                    <a:pt x="1380" y="18"/>
                  </a:cubicBezTo>
                  <a:cubicBezTo>
                    <a:pt x="1379" y="18"/>
                    <a:pt x="1379" y="18"/>
                    <a:pt x="1379" y="18"/>
                  </a:cubicBezTo>
                  <a:cubicBezTo>
                    <a:pt x="1380" y="18"/>
                    <a:pt x="1380" y="18"/>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1"/>
                    <a:pt x="1382" y="21"/>
                    <a:pt x="1383" y="21"/>
                  </a:cubicBezTo>
                  <a:cubicBezTo>
                    <a:pt x="1383" y="21"/>
                    <a:pt x="1383" y="21"/>
                    <a:pt x="1383" y="21"/>
                  </a:cubicBezTo>
                  <a:cubicBezTo>
                    <a:pt x="1383" y="21"/>
                    <a:pt x="1383" y="21"/>
                    <a:pt x="1383" y="21"/>
                  </a:cubicBezTo>
                  <a:cubicBezTo>
                    <a:pt x="1383" y="21"/>
                    <a:pt x="1383" y="21"/>
                    <a:pt x="1383" y="21"/>
                  </a:cubicBezTo>
                  <a:cubicBezTo>
                    <a:pt x="1383" y="21"/>
                    <a:pt x="1383" y="22"/>
                    <a:pt x="1383" y="22"/>
                  </a:cubicBezTo>
                  <a:cubicBezTo>
                    <a:pt x="1383" y="22"/>
                    <a:pt x="1383" y="22"/>
                    <a:pt x="1383" y="22"/>
                  </a:cubicBezTo>
                  <a:cubicBezTo>
                    <a:pt x="1383" y="22"/>
                    <a:pt x="1384" y="22"/>
                    <a:pt x="1384" y="22"/>
                  </a:cubicBezTo>
                  <a:cubicBezTo>
                    <a:pt x="1384" y="22"/>
                    <a:pt x="1384" y="22"/>
                    <a:pt x="1384" y="22"/>
                  </a:cubicBezTo>
                  <a:cubicBezTo>
                    <a:pt x="1384" y="22"/>
                    <a:pt x="1384" y="23"/>
                    <a:pt x="1384" y="23"/>
                  </a:cubicBezTo>
                  <a:cubicBezTo>
                    <a:pt x="1384" y="23"/>
                    <a:pt x="1384" y="23"/>
                    <a:pt x="1384" y="23"/>
                  </a:cubicBezTo>
                  <a:cubicBezTo>
                    <a:pt x="1384" y="23"/>
                    <a:pt x="1384" y="23"/>
                    <a:pt x="1384" y="24"/>
                  </a:cubicBezTo>
                  <a:cubicBezTo>
                    <a:pt x="1384" y="23"/>
                    <a:pt x="1384" y="23"/>
                    <a:pt x="1384" y="23"/>
                  </a:cubicBezTo>
                  <a:cubicBezTo>
                    <a:pt x="1385" y="24"/>
                    <a:pt x="1384" y="24"/>
                    <a:pt x="1385" y="24"/>
                  </a:cubicBezTo>
                  <a:cubicBezTo>
                    <a:pt x="1385" y="24"/>
                    <a:pt x="1385" y="24"/>
                    <a:pt x="1385" y="24"/>
                  </a:cubicBezTo>
                  <a:cubicBezTo>
                    <a:pt x="1385" y="24"/>
                    <a:pt x="1385" y="25"/>
                    <a:pt x="1385" y="25"/>
                  </a:cubicBezTo>
                  <a:cubicBezTo>
                    <a:pt x="1385" y="25"/>
                    <a:pt x="1385" y="25"/>
                    <a:pt x="1385" y="25"/>
                  </a:cubicBezTo>
                  <a:cubicBezTo>
                    <a:pt x="1385" y="25"/>
                    <a:pt x="1385" y="26"/>
                    <a:pt x="1385" y="26"/>
                  </a:cubicBezTo>
                  <a:cubicBezTo>
                    <a:pt x="1385" y="26"/>
                    <a:pt x="1385" y="26"/>
                    <a:pt x="1385" y="26"/>
                  </a:cubicBezTo>
                  <a:cubicBezTo>
                    <a:pt x="1386" y="26"/>
                    <a:pt x="1385" y="27"/>
                    <a:pt x="1386" y="27"/>
                  </a:cubicBezTo>
                  <a:cubicBezTo>
                    <a:pt x="1386" y="27"/>
                    <a:pt x="1386" y="27"/>
                    <a:pt x="1386" y="27"/>
                  </a:cubicBezTo>
                  <a:cubicBezTo>
                    <a:pt x="1386" y="28"/>
                    <a:pt x="1386" y="29"/>
                    <a:pt x="1386" y="29"/>
                  </a:cubicBezTo>
                  <a:cubicBezTo>
                    <a:pt x="1386" y="29"/>
                    <a:pt x="1386" y="29"/>
                    <a:pt x="1386" y="30"/>
                  </a:cubicBezTo>
                  <a:cubicBezTo>
                    <a:pt x="1386" y="31"/>
                    <a:pt x="1386" y="33"/>
                    <a:pt x="1386" y="35"/>
                  </a:cubicBezTo>
                  <a:cubicBezTo>
                    <a:pt x="1386" y="35"/>
                    <a:pt x="1386" y="35"/>
                    <a:pt x="1386" y="35"/>
                  </a:cubicBezTo>
                  <a:cubicBezTo>
                    <a:pt x="1386" y="36"/>
                    <a:pt x="1386" y="37"/>
                    <a:pt x="1386" y="37"/>
                  </a:cubicBezTo>
                  <a:close/>
                  <a:moveTo>
                    <a:pt x="603" y="123"/>
                  </a:moveTo>
                  <a:cubicBezTo>
                    <a:pt x="603" y="124"/>
                    <a:pt x="603" y="124"/>
                    <a:pt x="603" y="123"/>
                  </a:cubicBezTo>
                  <a:cubicBezTo>
                    <a:pt x="601" y="124"/>
                    <a:pt x="600" y="124"/>
                    <a:pt x="599" y="123"/>
                  </a:cubicBezTo>
                  <a:cubicBezTo>
                    <a:pt x="599" y="124"/>
                    <a:pt x="599" y="124"/>
                    <a:pt x="598" y="123"/>
                  </a:cubicBezTo>
                  <a:cubicBezTo>
                    <a:pt x="598" y="123"/>
                    <a:pt x="597" y="123"/>
                    <a:pt x="597" y="123"/>
                  </a:cubicBezTo>
                  <a:cubicBezTo>
                    <a:pt x="597" y="123"/>
                    <a:pt x="597" y="123"/>
                    <a:pt x="597" y="123"/>
                  </a:cubicBezTo>
                  <a:cubicBezTo>
                    <a:pt x="596" y="123"/>
                    <a:pt x="596" y="123"/>
                    <a:pt x="596" y="123"/>
                  </a:cubicBezTo>
                  <a:cubicBezTo>
                    <a:pt x="596" y="123"/>
                    <a:pt x="596" y="123"/>
                    <a:pt x="596" y="123"/>
                  </a:cubicBezTo>
                  <a:cubicBezTo>
                    <a:pt x="595" y="122"/>
                    <a:pt x="594" y="123"/>
                    <a:pt x="594" y="123"/>
                  </a:cubicBezTo>
                  <a:cubicBezTo>
                    <a:pt x="594" y="126"/>
                    <a:pt x="594" y="129"/>
                    <a:pt x="594" y="132"/>
                  </a:cubicBezTo>
                  <a:cubicBezTo>
                    <a:pt x="594" y="132"/>
                    <a:pt x="594" y="132"/>
                    <a:pt x="595" y="132"/>
                  </a:cubicBezTo>
                  <a:cubicBezTo>
                    <a:pt x="595" y="132"/>
                    <a:pt x="595" y="132"/>
                    <a:pt x="595" y="132"/>
                  </a:cubicBezTo>
                  <a:cubicBezTo>
                    <a:pt x="595" y="133"/>
                    <a:pt x="595" y="133"/>
                    <a:pt x="595" y="133"/>
                  </a:cubicBezTo>
                  <a:cubicBezTo>
                    <a:pt x="596" y="133"/>
                    <a:pt x="596" y="133"/>
                    <a:pt x="597" y="133"/>
                  </a:cubicBezTo>
                  <a:cubicBezTo>
                    <a:pt x="597" y="133"/>
                    <a:pt x="597" y="133"/>
                    <a:pt x="597" y="133"/>
                  </a:cubicBezTo>
                  <a:cubicBezTo>
                    <a:pt x="600" y="133"/>
                    <a:pt x="602" y="133"/>
                    <a:pt x="605" y="133"/>
                  </a:cubicBezTo>
                  <a:cubicBezTo>
                    <a:pt x="605" y="133"/>
                    <a:pt x="605" y="133"/>
                    <a:pt x="605" y="133"/>
                  </a:cubicBezTo>
                  <a:cubicBezTo>
                    <a:pt x="605" y="133"/>
                    <a:pt x="605" y="133"/>
                    <a:pt x="605" y="133"/>
                  </a:cubicBezTo>
                  <a:cubicBezTo>
                    <a:pt x="606" y="132"/>
                    <a:pt x="606" y="133"/>
                    <a:pt x="607" y="132"/>
                  </a:cubicBezTo>
                  <a:cubicBezTo>
                    <a:pt x="607" y="132"/>
                    <a:pt x="607" y="132"/>
                    <a:pt x="607" y="132"/>
                  </a:cubicBezTo>
                  <a:cubicBezTo>
                    <a:pt x="607" y="132"/>
                    <a:pt x="607" y="132"/>
                    <a:pt x="608" y="132"/>
                  </a:cubicBezTo>
                  <a:cubicBezTo>
                    <a:pt x="608" y="132"/>
                    <a:pt x="608" y="132"/>
                    <a:pt x="608" y="132"/>
                  </a:cubicBezTo>
                  <a:cubicBezTo>
                    <a:pt x="608" y="132"/>
                    <a:pt x="608" y="132"/>
                    <a:pt x="608" y="132"/>
                  </a:cubicBezTo>
                  <a:cubicBezTo>
                    <a:pt x="608" y="132"/>
                    <a:pt x="609" y="132"/>
                    <a:pt x="609" y="132"/>
                  </a:cubicBezTo>
                  <a:cubicBezTo>
                    <a:pt x="609" y="132"/>
                    <a:pt x="609" y="132"/>
                    <a:pt x="609" y="132"/>
                  </a:cubicBezTo>
                  <a:cubicBezTo>
                    <a:pt x="609" y="132"/>
                    <a:pt x="609" y="132"/>
                    <a:pt x="609" y="131"/>
                  </a:cubicBezTo>
                  <a:cubicBezTo>
                    <a:pt x="610" y="131"/>
                    <a:pt x="610" y="131"/>
                    <a:pt x="610" y="131"/>
                  </a:cubicBezTo>
                  <a:cubicBezTo>
                    <a:pt x="610" y="131"/>
                    <a:pt x="610" y="131"/>
                    <a:pt x="610" y="131"/>
                  </a:cubicBezTo>
                  <a:cubicBezTo>
                    <a:pt x="610" y="131"/>
                    <a:pt x="610" y="131"/>
                    <a:pt x="610" y="131"/>
                  </a:cubicBezTo>
                  <a:cubicBezTo>
                    <a:pt x="610" y="131"/>
                    <a:pt x="610" y="131"/>
                    <a:pt x="610" y="131"/>
                  </a:cubicBezTo>
                  <a:cubicBezTo>
                    <a:pt x="611" y="131"/>
                    <a:pt x="611" y="131"/>
                    <a:pt x="611" y="131"/>
                  </a:cubicBezTo>
                  <a:cubicBezTo>
                    <a:pt x="611" y="131"/>
                    <a:pt x="611" y="131"/>
                    <a:pt x="611" y="131"/>
                  </a:cubicBezTo>
                  <a:cubicBezTo>
                    <a:pt x="611" y="131"/>
                    <a:pt x="611" y="131"/>
                    <a:pt x="611" y="131"/>
                  </a:cubicBezTo>
                  <a:cubicBezTo>
                    <a:pt x="611" y="131"/>
                    <a:pt x="611" y="131"/>
                    <a:pt x="612" y="130"/>
                  </a:cubicBezTo>
                  <a:cubicBezTo>
                    <a:pt x="612" y="130"/>
                    <a:pt x="612" y="130"/>
                    <a:pt x="612" y="130"/>
                  </a:cubicBezTo>
                  <a:cubicBezTo>
                    <a:pt x="612" y="130"/>
                    <a:pt x="612" y="130"/>
                    <a:pt x="612" y="130"/>
                  </a:cubicBezTo>
                  <a:cubicBezTo>
                    <a:pt x="612" y="130"/>
                    <a:pt x="612" y="130"/>
                    <a:pt x="612" y="130"/>
                  </a:cubicBezTo>
                  <a:cubicBezTo>
                    <a:pt x="612" y="130"/>
                    <a:pt x="612" y="130"/>
                    <a:pt x="613" y="130"/>
                  </a:cubicBezTo>
                  <a:cubicBezTo>
                    <a:pt x="613" y="130"/>
                    <a:pt x="613" y="130"/>
                    <a:pt x="613" y="130"/>
                  </a:cubicBezTo>
                  <a:cubicBezTo>
                    <a:pt x="613" y="129"/>
                    <a:pt x="613" y="130"/>
                    <a:pt x="613" y="129"/>
                  </a:cubicBezTo>
                  <a:cubicBezTo>
                    <a:pt x="613" y="129"/>
                    <a:pt x="613" y="129"/>
                    <a:pt x="613" y="129"/>
                  </a:cubicBezTo>
                  <a:cubicBezTo>
                    <a:pt x="613" y="129"/>
                    <a:pt x="614" y="129"/>
                    <a:pt x="614" y="129"/>
                  </a:cubicBezTo>
                  <a:cubicBezTo>
                    <a:pt x="614" y="129"/>
                    <a:pt x="614" y="129"/>
                    <a:pt x="614" y="129"/>
                  </a:cubicBezTo>
                  <a:cubicBezTo>
                    <a:pt x="614" y="129"/>
                    <a:pt x="614" y="129"/>
                    <a:pt x="614" y="129"/>
                  </a:cubicBezTo>
                  <a:cubicBezTo>
                    <a:pt x="614" y="129"/>
                    <a:pt x="614" y="129"/>
                    <a:pt x="614" y="129"/>
                  </a:cubicBezTo>
                  <a:cubicBezTo>
                    <a:pt x="614" y="128"/>
                    <a:pt x="615" y="128"/>
                    <a:pt x="615" y="128"/>
                  </a:cubicBezTo>
                  <a:cubicBezTo>
                    <a:pt x="615" y="128"/>
                    <a:pt x="615" y="128"/>
                    <a:pt x="615" y="128"/>
                  </a:cubicBezTo>
                  <a:cubicBezTo>
                    <a:pt x="615" y="128"/>
                    <a:pt x="615" y="128"/>
                    <a:pt x="615" y="128"/>
                  </a:cubicBezTo>
                  <a:cubicBezTo>
                    <a:pt x="615" y="128"/>
                    <a:pt x="615" y="128"/>
                    <a:pt x="615" y="128"/>
                  </a:cubicBezTo>
                  <a:cubicBezTo>
                    <a:pt x="616" y="128"/>
                    <a:pt x="616" y="127"/>
                    <a:pt x="616" y="127"/>
                  </a:cubicBezTo>
                  <a:cubicBezTo>
                    <a:pt x="616" y="127"/>
                    <a:pt x="616" y="127"/>
                    <a:pt x="616" y="127"/>
                  </a:cubicBezTo>
                  <a:cubicBezTo>
                    <a:pt x="616" y="127"/>
                    <a:pt x="616" y="127"/>
                    <a:pt x="616" y="127"/>
                  </a:cubicBezTo>
                  <a:cubicBezTo>
                    <a:pt x="616" y="127"/>
                    <a:pt x="616" y="127"/>
                    <a:pt x="616" y="127"/>
                  </a:cubicBezTo>
                  <a:cubicBezTo>
                    <a:pt x="616" y="127"/>
                    <a:pt x="616" y="127"/>
                    <a:pt x="616" y="126"/>
                  </a:cubicBezTo>
                  <a:cubicBezTo>
                    <a:pt x="616" y="127"/>
                    <a:pt x="616" y="127"/>
                    <a:pt x="616" y="127"/>
                  </a:cubicBezTo>
                  <a:cubicBezTo>
                    <a:pt x="617" y="126"/>
                    <a:pt x="617" y="126"/>
                    <a:pt x="617" y="126"/>
                  </a:cubicBezTo>
                  <a:cubicBezTo>
                    <a:pt x="617" y="126"/>
                    <a:pt x="617" y="126"/>
                    <a:pt x="617" y="126"/>
                  </a:cubicBezTo>
                  <a:cubicBezTo>
                    <a:pt x="617" y="126"/>
                    <a:pt x="617" y="126"/>
                    <a:pt x="617" y="126"/>
                  </a:cubicBezTo>
                  <a:cubicBezTo>
                    <a:pt x="617" y="126"/>
                    <a:pt x="617" y="126"/>
                    <a:pt x="617" y="126"/>
                  </a:cubicBezTo>
                  <a:cubicBezTo>
                    <a:pt x="617" y="126"/>
                    <a:pt x="618" y="125"/>
                    <a:pt x="618" y="125"/>
                  </a:cubicBezTo>
                  <a:cubicBezTo>
                    <a:pt x="618" y="125"/>
                    <a:pt x="618" y="125"/>
                    <a:pt x="618" y="125"/>
                  </a:cubicBezTo>
                  <a:cubicBezTo>
                    <a:pt x="618" y="125"/>
                    <a:pt x="618" y="125"/>
                    <a:pt x="618" y="124"/>
                  </a:cubicBezTo>
                  <a:cubicBezTo>
                    <a:pt x="618" y="124"/>
                    <a:pt x="618" y="124"/>
                    <a:pt x="618" y="124"/>
                  </a:cubicBezTo>
                  <a:cubicBezTo>
                    <a:pt x="618" y="124"/>
                    <a:pt x="618" y="124"/>
                    <a:pt x="618" y="124"/>
                  </a:cubicBezTo>
                  <a:cubicBezTo>
                    <a:pt x="618" y="124"/>
                    <a:pt x="618" y="124"/>
                    <a:pt x="618" y="124"/>
                  </a:cubicBezTo>
                  <a:cubicBezTo>
                    <a:pt x="619" y="124"/>
                    <a:pt x="619" y="123"/>
                    <a:pt x="619" y="123"/>
                  </a:cubicBezTo>
                  <a:cubicBezTo>
                    <a:pt x="619" y="123"/>
                    <a:pt x="619" y="123"/>
                    <a:pt x="619" y="123"/>
                  </a:cubicBezTo>
                  <a:cubicBezTo>
                    <a:pt x="619" y="123"/>
                    <a:pt x="619" y="123"/>
                    <a:pt x="620" y="123"/>
                  </a:cubicBezTo>
                  <a:cubicBezTo>
                    <a:pt x="619" y="123"/>
                    <a:pt x="619" y="123"/>
                    <a:pt x="619" y="123"/>
                  </a:cubicBezTo>
                  <a:cubicBezTo>
                    <a:pt x="620" y="123"/>
                    <a:pt x="620" y="122"/>
                    <a:pt x="620" y="122"/>
                  </a:cubicBezTo>
                  <a:cubicBezTo>
                    <a:pt x="620" y="122"/>
                    <a:pt x="620" y="122"/>
                    <a:pt x="620" y="122"/>
                  </a:cubicBezTo>
                  <a:cubicBezTo>
                    <a:pt x="620" y="122"/>
                    <a:pt x="620" y="122"/>
                    <a:pt x="620" y="122"/>
                  </a:cubicBezTo>
                  <a:cubicBezTo>
                    <a:pt x="620" y="122"/>
                    <a:pt x="620" y="122"/>
                    <a:pt x="620" y="122"/>
                  </a:cubicBezTo>
                  <a:cubicBezTo>
                    <a:pt x="621" y="122"/>
                    <a:pt x="620" y="121"/>
                    <a:pt x="621" y="121"/>
                  </a:cubicBezTo>
                  <a:cubicBezTo>
                    <a:pt x="621" y="121"/>
                    <a:pt x="621" y="121"/>
                    <a:pt x="621" y="121"/>
                  </a:cubicBezTo>
                  <a:cubicBezTo>
                    <a:pt x="621" y="121"/>
                    <a:pt x="621" y="120"/>
                    <a:pt x="621" y="120"/>
                  </a:cubicBezTo>
                  <a:cubicBezTo>
                    <a:pt x="621" y="120"/>
                    <a:pt x="621" y="120"/>
                    <a:pt x="621" y="120"/>
                  </a:cubicBezTo>
                  <a:cubicBezTo>
                    <a:pt x="621" y="120"/>
                    <a:pt x="621" y="120"/>
                    <a:pt x="621" y="120"/>
                  </a:cubicBezTo>
                  <a:cubicBezTo>
                    <a:pt x="621" y="120"/>
                    <a:pt x="621" y="120"/>
                    <a:pt x="621" y="120"/>
                  </a:cubicBezTo>
                  <a:cubicBezTo>
                    <a:pt x="622" y="120"/>
                    <a:pt x="621" y="119"/>
                    <a:pt x="622" y="119"/>
                  </a:cubicBezTo>
                  <a:cubicBezTo>
                    <a:pt x="622" y="119"/>
                    <a:pt x="622" y="119"/>
                    <a:pt x="622" y="119"/>
                  </a:cubicBezTo>
                  <a:cubicBezTo>
                    <a:pt x="622" y="119"/>
                    <a:pt x="622" y="119"/>
                    <a:pt x="622" y="119"/>
                  </a:cubicBezTo>
                  <a:cubicBezTo>
                    <a:pt x="622" y="119"/>
                    <a:pt x="622" y="119"/>
                    <a:pt x="622" y="119"/>
                  </a:cubicBezTo>
                  <a:cubicBezTo>
                    <a:pt x="622" y="118"/>
                    <a:pt x="622" y="118"/>
                    <a:pt x="622" y="118"/>
                  </a:cubicBezTo>
                  <a:cubicBezTo>
                    <a:pt x="622" y="118"/>
                    <a:pt x="622" y="118"/>
                    <a:pt x="622" y="118"/>
                  </a:cubicBezTo>
                  <a:cubicBezTo>
                    <a:pt x="623" y="118"/>
                    <a:pt x="622" y="117"/>
                    <a:pt x="623" y="117"/>
                  </a:cubicBezTo>
                  <a:cubicBezTo>
                    <a:pt x="623" y="117"/>
                    <a:pt x="623" y="117"/>
                    <a:pt x="623" y="117"/>
                  </a:cubicBezTo>
                  <a:cubicBezTo>
                    <a:pt x="623" y="117"/>
                    <a:pt x="623" y="117"/>
                    <a:pt x="623" y="116"/>
                  </a:cubicBezTo>
                  <a:cubicBezTo>
                    <a:pt x="623" y="116"/>
                    <a:pt x="623" y="116"/>
                    <a:pt x="623" y="116"/>
                  </a:cubicBezTo>
                  <a:cubicBezTo>
                    <a:pt x="623" y="116"/>
                    <a:pt x="623" y="116"/>
                    <a:pt x="623" y="116"/>
                  </a:cubicBezTo>
                  <a:cubicBezTo>
                    <a:pt x="623" y="116"/>
                    <a:pt x="623" y="116"/>
                    <a:pt x="623" y="116"/>
                  </a:cubicBezTo>
                  <a:cubicBezTo>
                    <a:pt x="624" y="116"/>
                    <a:pt x="624" y="115"/>
                    <a:pt x="624" y="115"/>
                  </a:cubicBezTo>
                  <a:cubicBezTo>
                    <a:pt x="624" y="115"/>
                    <a:pt x="624" y="115"/>
                    <a:pt x="624" y="115"/>
                  </a:cubicBezTo>
                  <a:cubicBezTo>
                    <a:pt x="624" y="115"/>
                    <a:pt x="624" y="115"/>
                    <a:pt x="624" y="114"/>
                  </a:cubicBezTo>
                  <a:cubicBezTo>
                    <a:pt x="624" y="114"/>
                    <a:pt x="624" y="114"/>
                    <a:pt x="624" y="114"/>
                  </a:cubicBezTo>
                  <a:cubicBezTo>
                    <a:pt x="624" y="114"/>
                    <a:pt x="624" y="114"/>
                    <a:pt x="624" y="114"/>
                  </a:cubicBezTo>
                  <a:cubicBezTo>
                    <a:pt x="624" y="113"/>
                    <a:pt x="624" y="113"/>
                    <a:pt x="624" y="113"/>
                  </a:cubicBezTo>
                  <a:cubicBezTo>
                    <a:pt x="624" y="113"/>
                    <a:pt x="624" y="113"/>
                    <a:pt x="624" y="113"/>
                  </a:cubicBezTo>
                  <a:cubicBezTo>
                    <a:pt x="625" y="113"/>
                    <a:pt x="625" y="113"/>
                    <a:pt x="625" y="113"/>
                  </a:cubicBezTo>
                  <a:cubicBezTo>
                    <a:pt x="625" y="113"/>
                    <a:pt x="625" y="113"/>
                    <a:pt x="625" y="113"/>
                  </a:cubicBezTo>
                  <a:cubicBezTo>
                    <a:pt x="625" y="112"/>
                    <a:pt x="625" y="112"/>
                    <a:pt x="625" y="112"/>
                  </a:cubicBezTo>
                  <a:cubicBezTo>
                    <a:pt x="625" y="112"/>
                    <a:pt x="625" y="112"/>
                    <a:pt x="625" y="112"/>
                  </a:cubicBezTo>
                  <a:cubicBezTo>
                    <a:pt x="625" y="112"/>
                    <a:pt x="625" y="112"/>
                    <a:pt x="625" y="112"/>
                  </a:cubicBezTo>
                  <a:cubicBezTo>
                    <a:pt x="625" y="111"/>
                    <a:pt x="625" y="111"/>
                    <a:pt x="625" y="111"/>
                  </a:cubicBezTo>
                  <a:cubicBezTo>
                    <a:pt x="625" y="111"/>
                    <a:pt x="625" y="111"/>
                    <a:pt x="625" y="111"/>
                  </a:cubicBezTo>
                  <a:cubicBezTo>
                    <a:pt x="626" y="111"/>
                    <a:pt x="626" y="110"/>
                    <a:pt x="626" y="110"/>
                  </a:cubicBezTo>
                  <a:cubicBezTo>
                    <a:pt x="626" y="110"/>
                    <a:pt x="626" y="110"/>
                    <a:pt x="626" y="110"/>
                  </a:cubicBezTo>
                  <a:cubicBezTo>
                    <a:pt x="626" y="110"/>
                    <a:pt x="626" y="110"/>
                    <a:pt x="626" y="110"/>
                  </a:cubicBezTo>
                  <a:cubicBezTo>
                    <a:pt x="626" y="110"/>
                    <a:pt x="626" y="109"/>
                    <a:pt x="626" y="109"/>
                  </a:cubicBezTo>
                  <a:cubicBezTo>
                    <a:pt x="626" y="109"/>
                    <a:pt x="626" y="109"/>
                    <a:pt x="626" y="109"/>
                  </a:cubicBezTo>
                  <a:cubicBezTo>
                    <a:pt x="626" y="109"/>
                    <a:pt x="626" y="109"/>
                    <a:pt x="626" y="108"/>
                  </a:cubicBezTo>
                  <a:cubicBezTo>
                    <a:pt x="626" y="108"/>
                    <a:pt x="626" y="108"/>
                    <a:pt x="626" y="108"/>
                  </a:cubicBezTo>
                  <a:cubicBezTo>
                    <a:pt x="627" y="108"/>
                    <a:pt x="627" y="108"/>
                    <a:pt x="627" y="108"/>
                  </a:cubicBezTo>
                  <a:cubicBezTo>
                    <a:pt x="627" y="108"/>
                    <a:pt x="627" y="108"/>
                    <a:pt x="627" y="107"/>
                  </a:cubicBezTo>
                  <a:cubicBezTo>
                    <a:pt x="627" y="107"/>
                    <a:pt x="627" y="107"/>
                    <a:pt x="627" y="107"/>
                  </a:cubicBezTo>
                  <a:cubicBezTo>
                    <a:pt x="627" y="107"/>
                    <a:pt x="627" y="107"/>
                    <a:pt x="627" y="106"/>
                  </a:cubicBezTo>
                  <a:cubicBezTo>
                    <a:pt x="627" y="106"/>
                    <a:pt x="627" y="106"/>
                    <a:pt x="627" y="106"/>
                  </a:cubicBezTo>
                  <a:cubicBezTo>
                    <a:pt x="627" y="106"/>
                    <a:pt x="627" y="106"/>
                    <a:pt x="628" y="106"/>
                  </a:cubicBezTo>
                  <a:cubicBezTo>
                    <a:pt x="628" y="106"/>
                    <a:pt x="628" y="106"/>
                    <a:pt x="628" y="106"/>
                  </a:cubicBezTo>
                  <a:cubicBezTo>
                    <a:pt x="628" y="105"/>
                    <a:pt x="628" y="105"/>
                    <a:pt x="628" y="105"/>
                  </a:cubicBezTo>
                  <a:cubicBezTo>
                    <a:pt x="628" y="105"/>
                    <a:pt x="628" y="105"/>
                    <a:pt x="628" y="105"/>
                  </a:cubicBezTo>
                  <a:cubicBezTo>
                    <a:pt x="628" y="104"/>
                    <a:pt x="628" y="104"/>
                    <a:pt x="628" y="104"/>
                  </a:cubicBezTo>
                  <a:cubicBezTo>
                    <a:pt x="628" y="104"/>
                    <a:pt x="628" y="104"/>
                    <a:pt x="628" y="104"/>
                  </a:cubicBezTo>
                  <a:cubicBezTo>
                    <a:pt x="629" y="104"/>
                    <a:pt x="628" y="103"/>
                    <a:pt x="629" y="103"/>
                  </a:cubicBezTo>
                  <a:cubicBezTo>
                    <a:pt x="629" y="103"/>
                    <a:pt x="629" y="103"/>
                    <a:pt x="629" y="103"/>
                  </a:cubicBezTo>
                  <a:cubicBezTo>
                    <a:pt x="629" y="103"/>
                    <a:pt x="629" y="102"/>
                    <a:pt x="629" y="102"/>
                  </a:cubicBezTo>
                  <a:cubicBezTo>
                    <a:pt x="629" y="102"/>
                    <a:pt x="629" y="102"/>
                    <a:pt x="629" y="102"/>
                  </a:cubicBezTo>
                  <a:cubicBezTo>
                    <a:pt x="629" y="102"/>
                    <a:pt x="629" y="101"/>
                    <a:pt x="629" y="101"/>
                  </a:cubicBezTo>
                  <a:cubicBezTo>
                    <a:pt x="629" y="101"/>
                    <a:pt x="629" y="101"/>
                    <a:pt x="629" y="101"/>
                  </a:cubicBezTo>
                  <a:cubicBezTo>
                    <a:pt x="630" y="101"/>
                    <a:pt x="630" y="101"/>
                    <a:pt x="630" y="100"/>
                  </a:cubicBezTo>
                  <a:cubicBezTo>
                    <a:pt x="630" y="100"/>
                    <a:pt x="630" y="100"/>
                    <a:pt x="630" y="100"/>
                  </a:cubicBezTo>
                  <a:cubicBezTo>
                    <a:pt x="630" y="100"/>
                    <a:pt x="630" y="100"/>
                    <a:pt x="630" y="99"/>
                  </a:cubicBezTo>
                  <a:cubicBezTo>
                    <a:pt x="630" y="99"/>
                    <a:pt x="630" y="99"/>
                    <a:pt x="630" y="99"/>
                  </a:cubicBezTo>
                  <a:cubicBezTo>
                    <a:pt x="630" y="99"/>
                    <a:pt x="630" y="99"/>
                    <a:pt x="630" y="99"/>
                  </a:cubicBezTo>
                  <a:cubicBezTo>
                    <a:pt x="630" y="99"/>
                    <a:pt x="630" y="98"/>
                    <a:pt x="630" y="98"/>
                  </a:cubicBezTo>
                  <a:cubicBezTo>
                    <a:pt x="631" y="98"/>
                    <a:pt x="631" y="98"/>
                    <a:pt x="631" y="98"/>
                  </a:cubicBezTo>
                  <a:cubicBezTo>
                    <a:pt x="631" y="98"/>
                    <a:pt x="631" y="98"/>
                    <a:pt x="631" y="98"/>
                  </a:cubicBezTo>
                  <a:cubicBezTo>
                    <a:pt x="631" y="97"/>
                    <a:pt x="631" y="97"/>
                    <a:pt x="631" y="97"/>
                  </a:cubicBezTo>
                  <a:cubicBezTo>
                    <a:pt x="631" y="97"/>
                    <a:pt x="631" y="97"/>
                    <a:pt x="631" y="97"/>
                  </a:cubicBezTo>
                  <a:cubicBezTo>
                    <a:pt x="631" y="96"/>
                    <a:pt x="631" y="96"/>
                    <a:pt x="631" y="96"/>
                  </a:cubicBezTo>
                  <a:cubicBezTo>
                    <a:pt x="631" y="96"/>
                    <a:pt x="631" y="96"/>
                    <a:pt x="631" y="96"/>
                  </a:cubicBezTo>
                  <a:cubicBezTo>
                    <a:pt x="632" y="96"/>
                    <a:pt x="632" y="95"/>
                    <a:pt x="632" y="95"/>
                  </a:cubicBezTo>
                  <a:cubicBezTo>
                    <a:pt x="632" y="95"/>
                    <a:pt x="632" y="95"/>
                    <a:pt x="632" y="95"/>
                  </a:cubicBezTo>
                  <a:cubicBezTo>
                    <a:pt x="632" y="95"/>
                    <a:pt x="632" y="95"/>
                    <a:pt x="632" y="95"/>
                  </a:cubicBezTo>
                  <a:cubicBezTo>
                    <a:pt x="632" y="95"/>
                    <a:pt x="632" y="94"/>
                    <a:pt x="632" y="94"/>
                  </a:cubicBezTo>
                  <a:cubicBezTo>
                    <a:pt x="632" y="94"/>
                    <a:pt x="632" y="94"/>
                    <a:pt x="632" y="94"/>
                  </a:cubicBezTo>
                  <a:cubicBezTo>
                    <a:pt x="632" y="94"/>
                    <a:pt x="632" y="94"/>
                    <a:pt x="632" y="93"/>
                  </a:cubicBezTo>
                  <a:cubicBezTo>
                    <a:pt x="632" y="93"/>
                    <a:pt x="632" y="93"/>
                    <a:pt x="632" y="93"/>
                  </a:cubicBezTo>
                  <a:cubicBezTo>
                    <a:pt x="632" y="93"/>
                    <a:pt x="632" y="93"/>
                    <a:pt x="632" y="93"/>
                  </a:cubicBezTo>
                  <a:cubicBezTo>
                    <a:pt x="633" y="93"/>
                    <a:pt x="633" y="93"/>
                    <a:pt x="633" y="92"/>
                  </a:cubicBezTo>
                  <a:cubicBezTo>
                    <a:pt x="633" y="92"/>
                    <a:pt x="633" y="92"/>
                    <a:pt x="633" y="92"/>
                  </a:cubicBezTo>
                  <a:cubicBezTo>
                    <a:pt x="633" y="92"/>
                    <a:pt x="633" y="92"/>
                    <a:pt x="633" y="92"/>
                  </a:cubicBezTo>
                  <a:cubicBezTo>
                    <a:pt x="633" y="91"/>
                    <a:pt x="633" y="91"/>
                    <a:pt x="633" y="91"/>
                  </a:cubicBezTo>
                  <a:cubicBezTo>
                    <a:pt x="633" y="91"/>
                    <a:pt x="633" y="91"/>
                    <a:pt x="633" y="91"/>
                  </a:cubicBezTo>
                  <a:cubicBezTo>
                    <a:pt x="633" y="91"/>
                    <a:pt x="633" y="91"/>
                    <a:pt x="633" y="91"/>
                  </a:cubicBezTo>
                  <a:cubicBezTo>
                    <a:pt x="633" y="91"/>
                    <a:pt x="633" y="91"/>
                    <a:pt x="633" y="91"/>
                  </a:cubicBezTo>
                  <a:cubicBezTo>
                    <a:pt x="634" y="90"/>
                    <a:pt x="634" y="90"/>
                    <a:pt x="634" y="90"/>
                  </a:cubicBezTo>
                  <a:cubicBezTo>
                    <a:pt x="634" y="90"/>
                    <a:pt x="634" y="90"/>
                    <a:pt x="634" y="90"/>
                  </a:cubicBezTo>
                  <a:cubicBezTo>
                    <a:pt x="634" y="90"/>
                    <a:pt x="634" y="90"/>
                    <a:pt x="634" y="90"/>
                  </a:cubicBezTo>
                  <a:cubicBezTo>
                    <a:pt x="634" y="89"/>
                    <a:pt x="634" y="89"/>
                    <a:pt x="634" y="89"/>
                  </a:cubicBezTo>
                  <a:cubicBezTo>
                    <a:pt x="634" y="89"/>
                    <a:pt x="634" y="89"/>
                    <a:pt x="634" y="89"/>
                  </a:cubicBezTo>
                  <a:cubicBezTo>
                    <a:pt x="634" y="89"/>
                    <a:pt x="634" y="88"/>
                    <a:pt x="634" y="88"/>
                  </a:cubicBezTo>
                  <a:cubicBezTo>
                    <a:pt x="634" y="88"/>
                    <a:pt x="634" y="88"/>
                    <a:pt x="634" y="88"/>
                  </a:cubicBezTo>
                  <a:cubicBezTo>
                    <a:pt x="635" y="88"/>
                    <a:pt x="635" y="88"/>
                    <a:pt x="635" y="88"/>
                  </a:cubicBezTo>
                  <a:cubicBezTo>
                    <a:pt x="635" y="88"/>
                    <a:pt x="635" y="87"/>
                    <a:pt x="635" y="87"/>
                  </a:cubicBezTo>
                  <a:cubicBezTo>
                    <a:pt x="635" y="87"/>
                    <a:pt x="635" y="87"/>
                    <a:pt x="635" y="87"/>
                  </a:cubicBezTo>
                  <a:cubicBezTo>
                    <a:pt x="635" y="87"/>
                    <a:pt x="635" y="86"/>
                    <a:pt x="635" y="86"/>
                  </a:cubicBezTo>
                  <a:cubicBezTo>
                    <a:pt x="635" y="86"/>
                    <a:pt x="635" y="86"/>
                    <a:pt x="635" y="86"/>
                  </a:cubicBezTo>
                  <a:cubicBezTo>
                    <a:pt x="635" y="86"/>
                    <a:pt x="635" y="86"/>
                    <a:pt x="636" y="85"/>
                  </a:cubicBezTo>
                  <a:cubicBezTo>
                    <a:pt x="636" y="85"/>
                    <a:pt x="636" y="85"/>
                    <a:pt x="636" y="85"/>
                  </a:cubicBezTo>
                  <a:cubicBezTo>
                    <a:pt x="636" y="85"/>
                    <a:pt x="636" y="85"/>
                    <a:pt x="636" y="84"/>
                  </a:cubicBezTo>
                  <a:cubicBezTo>
                    <a:pt x="636" y="84"/>
                    <a:pt x="636" y="84"/>
                    <a:pt x="636" y="84"/>
                  </a:cubicBezTo>
                  <a:cubicBezTo>
                    <a:pt x="636" y="84"/>
                    <a:pt x="636" y="84"/>
                    <a:pt x="636" y="84"/>
                  </a:cubicBezTo>
                  <a:cubicBezTo>
                    <a:pt x="636" y="84"/>
                    <a:pt x="636" y="84"/>
                    <a:pt x="636" y="84"/>
                  </a:cubicBezTo>
                  <a:cubicBezTo>
                    <a:pt x="637" y="83"/>
                    <a:pt x="636" y="83"/>
                    <a:pt x="637" y="83"/>
                  </a:cubicBezTo>
                  <a:cubicBezTo>
                    <a:pt x="637" y="83"/>
                    <a:pt x="637" y="83"/>
                    <a:pt x="637" y="83"/>
                  </a:cubicBezTo>
                  <a:cubicBezTo>
                    <a:pt x="637" y="83"/>
                    <a:pt x="637" y="82"/>
                    <a:pt x="637" y="82"/>
                  </a:cubicBezTo>
                  <a:cubicBezTo>
                    <a:pt x="637" y="82"/>
                    <a:pt x="637" y="82"/>
                    <a:pt x="637" y="82"/>
                  </a:cubicBezTo>
                  <a:cubicBezTo>
                    <a:pt x="637" y="82"/>
                    <a:pt x="637" y="81"/>
                    <a:pt x="637" y="81"/>
                  </a:cubicBezTo>
                  <a:cubicBezTo>
                    <a:pt x="637" y="81"/>
                    <a:pt x="637" y="81"/>
                    <a:pt x="637" y="81"/>
                  </a:cubicBezTo>
                  <a:cubicBezTo>
                    <a:pt x="638" y="81"/>
                    <a:pt x="638" y="80"/>
                    <a:pt x="638" y="80"/>
                  </a:cubicBezTo>
                  <a:cubicBezTo>
                    <a:pt x="638" y="80"/>
                    <a:pt x="638" y="80"/>
                    <a:pt x="638" y="80"/>
                  </a:cubicBezTo>
                  <a:cubicBezTo>
                    <a:pt x="638" y="80"/>
                    <a:pt x="638" y="79"/>
                    <a:pt x="638" y="79"/>
                  </a:cubicBezTo>
                  <a:cubicBezTo>
                    <a:pt x="638" y="79"/>
                    <a:pt x="638" y="79"/>
                    <a:pt x="638" y="79"/>
                  </a:cubicBezTo>
                  <a:cubicBezTo>
                    <a:pt x="638" y="79"/>
                    <a:pt x="638" y="79"/>
                    <a:pt x="638" y="78"/>
                  </a:cubicBezTo>
                  <a:cubicBezTo>
                    <a:pt x="638" y="78"/>
                    <a:pt x="638" y="78"/>
                    <a:pt x="638" y="78"/>
                  </a:cubicBezTo>
                  <a:cubicBezTo>
                    <a:pt x="639" y="78"/>
                    <a:pt x="639" y="78"/>
                    <a:pt x="639" y="77"/>
                  </a:cubicBezTo>
                  <a:cubicBezTo>
                    <a:pt x="639" y="77"/>
                    <a:pt x="639" y="77"/>
                    <a:pt x="639" y="77"/>
                  </a:cubicBezTo>
                  <a:cubicBezTo>
                    <a:pt x="639" y="77"/>
                    <a:pt x="639" y="77"/>
                    <a:pt x="639" y="77"/>
                  </a:cubicBezTo>
                  <a:cubicBezTo>
                    <a:pt x="639" y="77"/>
                    <a:pt x="639" y="76"/>
                    <a:pt x="639" y="76"/>
                  </a:cubicBezTo>
                  <a:cubicBezTo>
                    <a:pt x="639" y="76"/>
                    <a:pt x="639" y="76"/>
                    <a:pt x="639" y="76"/>
                  </a:cubicBezTo>
                  <a:cubicBezTo>
                    <a:pt x="639" y="76"/>
                    <a:pt x="639" y="76"/>
                    <a:pt x="639" y="76"/>
                  </a:cubicBezTo>
                  <a:cubicBezTo>
                    <a:pt x="640" y="76"/>
                    <a:pt x="640" y="75"/>
                    <a:pt x="640" y="75"/>
                  </a:cubicBezTo>
                  <a:cubicBezTo>
                    <a:pt x="640" y="75"/>
                    <a:pt x="640" y="75"/>
                    <a:pt x="640" y="75"/>
                  </a:cubicBezTo>
                  <a:cubicBezTo>
                    <a:pt x="640" y="75"/>
                    <a:pt x="640" y="75"/>
                    <a:pt x="640" y="75"/>
                  </a:cubicBezTo>
                  <a:cubicBezTo>
                    <a:pt x="640" y="74"/>
                    <a:pt x="640" y="74"/>
                    <a:pt x="640" y="74"/>
                  </a:cubicBezTo>
                  <a:cubicBezTo>
                    <a:pt x="640" y="74"/>
                    <a:pt x="640" y="74"/>
                    <a:pt x="640" y="74"/>
                  </a:cubicBezTo>
                  <a:cubicBezTo>
                    <a:pt x="640" y="74"/>
                    <a:pt x="640" y="73"/>
                    <a:pt x="640" y="73"/>
                  </a:cubicBezTo>
                  <a:cubicBezTo>
                    <a:pt x="640" y="73"/>
                    <a:pt x="640" y="73"/>
                    <a:pt x="640" y="73"/>
                  </a:cubicBezTo>
                  <a:cubicBezTo>
                    <a:pt x="640" y="73"/>
                    <a:pt x="640" y="73"/>
                    <a:pt x="640" y="73"/>
                  </a:cubicBezTo>
                  <a:cubicBezTo>
                    <a:pt x="641" y="73"/>
                    <a:pt x="641" y="72"/>
                    <a:pt x="641" y="72"/>
                  </a:cubicBezTo>
                  <a:cubicBezTo>
                    <a:pt x="641" y="72"/>
                    <a:pt x="641" y="72"/>
                    <a:pt x="641" y="72"/>
                  </a:cubicBezTo>
                  <a:cubicBezTo>
                    <a:pt x="641" y="72"/>
                    <a:pt x="641" y="72"/>
                    <a:pt x="641" y="71"/>
                  </a:cubicBezTo>
                  <a:cubicBezTo>
                    <a:pt x="641" y="71"/>
                    <a:pt x="641" y="71"/>
                    <a:pt x="641" y="71"/>
                  </a:cubicBezTo>
                  <a:cubicBezTo>
                    <a:pt x="641" y="71"/>
                    <a:pt x="641" y="71"/>
                    <a:pt x="641" y="71"/>
                  </a:cubicBezTo>
                  <a:cubicBezTo>
                    <a:pt x="641" y="71"/>
                    <a:pt x="641" y="71"/>
                    <a:pt x="641" y="70"/>
                  </a:cubicBezTo>
                  <a:cubicBezTo>
                    <a:pt x="641" y="71"/>
                    <a:pt x="641" y="71"/>
                    <a:pt x="641" y="71"/>
                  </a:cubicBezTo>
                  <a:cubicBezTo>
                    <a:pt x="642" y="70"/>
                    <a:pt x="642" y="70"/>
                    <a:pt x="642" y="70"/>
                  </a:cubicBezTo>
                  <a:cubicBezTo>
                    <a:pt x="642" y="70"/>
                    <a:pt x="642" y="70"/>
                    <a:pt x="642" y="70"/>
                  </a:cubicBezTo>
                  <a:cubicBezTo>
                    <a:pt x="642" y="69"/>
                    <a:pt x="642" y="69"/>
                    <a:pt x="642" y="69"/>
                  </a:cubicBezTo>
                  <a:cubicBezTo>
                    <a:pt x="642" y="69"/>
                    <a:pt x="642" y="69"/>
                    <a:pt x="642" y="69"/>
                  </a:cubicBezTo>
                  <a:cubicBezTo>
                    <a:pt x="642" y="69"/>
                    <a:pt x="642" y="69"/>
                    <a:pt x="642" y="69"/>
                  </a:cubicBezTo>
                  <a:cubicBezTo>
                    <a:pt x="643" y="69"/>
                    <a:pt x="642" y="68"/>
                    <a:pt x="643" y="68"/>
                  </a:cubicBezTo>
                  <a:cubicBezTo>
                    <a:pt x="643" y="68"/>
                    <a:pt x="643" y="68"/>
                    <a:pt x="643" y="68"/>
                  </a:cubicBezTo>
                  <a:cubicBezTo>
                    <a:pt x="643" y="68"/>
                    <a:pt x="643" y="67"/>
                    <a:pt x="643" y="67"/>
                  </a:cubicBezTo>
                  <a:cubicBezTo>
                    <a:pt x="643" y="67"/>
                    <a:pt x="643" y="67"/>
                    <a:pt x="643" y="67"/>
                  </a:cubicBezTo>
                  <a:cubicBezTo>
                    <a:pt x="643" y="67"/>
                    <a:pt x="643" y="66"/>
                    <a:pt x="643" y="66"/>
                  </a:cubicBezTo>
                  <a:cubicBezTo>
                    <a:pt x="643" y="66"/>
                    <a:pt x="643" y="66"/>
                    <a:pt x="643" y="66"/>
                  </a:cubicBezTo>
                  <a:cubicBezTo>
                    <a:pt x="643" y="66"/>
                    <a:pt x="643" y="65"/>
                    <a:pt x="644" y="65"/>
                  </a:cubicBezTo>
                  <a:cubicBezTo>
                    <a:pt x="644" y="65"/>
                    <a:pt x="644" y="65"/>
                    <a:pt x="644" y="65"/>
                  </a:cubicBezTo>
                  <a:cubicBezTo>
                    <a:pt x="644" y="65"/>
                    <a:pt x="644" y="65"/>
                    <a:pt x="644" y="64"/>
                  </a:cubicBezTo>
                  <a:cubicBezTo>
                    <a:pt x="644" y="64"/>
                    <a:pt x="644" y="64"/>
                    <a:pt x="644" y="64"/>
                  </a:cubicBezTo>
                  <a:cubicBezTo>
                    <a:pt x="644" y="64"/>
                    <a:pt x="644" y="64"/>
                    <a:pt x="644" y="64"/>
                  </a:cubicBezTo>
                  <a:cubicBezTo>
                    <a:pt x="644" y="64"/>
                    <a:pt x="644" y="64"/>
                    <a:pt x="644" y="64"/>
                  </a:cubicBezTo>
                  <a:cubicBezTo>
                    <a:pt x="645" y="63"/>
                    <a:pt x="644" y="63"/>
                    <a:pt x="645" y="63"/>
                  </a:cubicBezTo>
                  <a:cubicBezTo>
                    <a:pt x="645" y="63"/>
                    <a:pt x="645" y="63"/>
                    <a:pt x="645" y="63"/>
                  </a:cubicBezTo>
                  <a:cubicBezTo>
                    <a:pt x="645" y="62"/>
                    <a:pt x="645" y="62"/>
                    <a:pt x="645" y="62"/>
                  </a:cubicBezTo>
                  <a:cubicBezTo>
                    <a:pt x="645" y="62"/>
                    <a:pt x="645" y="62"/>
                    <a:pt x="645" y="62"/>
                  </a:cubicBezTo>
                  <a:cubicBezTo>
                    <a:pt x="645" y="62"/>
                    <a:pt x="645" y="61"/>
                    <a:pt x="645" y="61"/>
                  </a:cubicBezTo>
                  <a:cubicBezTo>
                    <a:pt x="645" y="61"/>
                    <a:pt x="645" y="61"/>
                    <a:pt x="645" y="61"/>
                  </a:cubicBezTo>
                  <a:cubicBezTo>
                    <a:pt x="646" y="61"/>
                    <a:pt x="646" y="60"/>
                    <a:pt x="646" y="60"/>
                  </a:cubicBezTo>
                  <a:cubicBezTo>
                    <a:pt x="646" y="60"/>
                    <a:pt x="646" y="60"/>
                    <a:pt x="646" y="60"/>
                  </a:cubicBezTo>
                  <a:cubicBezTo>
                    <a:pt x="646" y="60"/>
                    <a:pt x="646" y="59"/>
                    <a:pt x="646" y="59"/>
                  </a:cubicBezTo>
                  <a:cubicBezTo>
                    <a:pt x="646" y="59"/>
                    <a:pt x="646" y="59"/>
                    <a:pt x="646" y="59"/>
                  </a:cubicBezTo>
                  <a:cubicBezTo>
                    <a:pt x="646" y="59"/>
                    <a:pt x="646" y="58"/>
                    <a:pt x="646" y="58"/>
                  </a:cubicBezTo>
                  <a:cubicBezTo>
                    <a:pt x="646" y="58"/>
                    <a:pt x="646" y="58"/>
                    <a:pt x="646" y="58"/>
                  </a:cubicBezTo>
                  <a:cubicBezTo>
                    <a:pt x="647" y="58"/>
                    <a:pt x="647" y="57"/>
                    <a:pt x="647" y="57"/>
                  </a:cubicBezTo>
                  <a:cubicBezTo>
                    <a:pt x="647" y="57"/>
                    <a:pt x="647" y="57"/>
                    <a:pt x="647" y="57"/>
                  </a:cubicBezTo>
                  <a:cubicBezTo>
                    <a:pt x="647" y="57"/>
                    <a:pt x="647" y="57"/>
                    <a:pt x="647" y="56"/>
                  </a:cubicBezTo>
                  <a:cubicBezTo>
                    <a:pt x="647" y="56"/>
                    <a:pt x="647" y="56"/>
                    <a:pt x="647" y="56"/>
                  </a:cubicBezTo>
                  <a:cubicBezTo>
                    <a:pt x="647" y="56"/>
                    <a:pt x="647" y="56"/>
                    <a:pt x="647" y="56"/>
                  </a:cubicBezTo>
                  <a:cubicBezTo>
                    <a:pt x="647" y="56"/>
                    <a:pt x="647" y="56"/>
                    <a:pt x="647" y="56"/>
                  </a:cubicBezTo>
                  <a:cubicBezTo>
                    <a:pt x="648" y="55"/>
                    <a:pt x="648" y="55"/>
                    <a:pt x="648" y="55"/>
                  </a:cubicBezTo>
                  <a:cubicBezTo>
                    <a:pt x="648" y="55"/>
                    <a:pt x="648" y="55"/>
                    <a:pt x="648" y="55"/>
                  </a:cubicBezTo>
                  <a:cubicBezTo>
                    <a:pt x="648" y="55"/>
                    <a:pt x="648" y="55"/>
                    <a:pt x="648" y="55"/>
                  </a:cubicBezTo>
                  <a:cubicBezTo>
                    <a:pt x="648" y="54"/>
                    <a:pt x="648" y="54"/>
                    <a:pt x="648" y="54"/>
                  </a:cubicBezTo>
                  <a:cubicBezTo>
                    <a:pt x="648" y="54"/>
                    <a:pt x="648" y="54"/>
                    <a:pt x="648" y="54"/>
                  </a:cubicBezTo>
                  <a:cubicBezTo>
                    <a:pt x="648" y="54"/>
                    <a:pt x="648" y="53"/>
                    <a:pt x="648" y="53"/>
                  </a:cubicBezTo>
                  <a:cubicBezTo>
                    <a:pt x="648" y="53"/>
                    <a:pt x="648" y="53"/>
                    <a:pt x="648" y="53"/>
                  </a:cubicBezTo>
                  <a:cubicBezTo>
                    <a:pt x="648" y="53"/>
                    <a:pt x="648" y="53"/>
                    <a:pt x="648" y="53"/>
                  </a:cubicBezTo>
                  <a:cubicBezTo>
                    <a:pt x="649" y="53"/>
                    <a:pt x="649" y="52"/>
                    <a:pt x="649" y="52"/>
                  </a:cubicBezTo>
                  <a:cubicBezTo>
                    <a:pt x="649" y="52"/>
                    <a:pt x="649" y="52"/>
                    <a:pt x="649" y="52"/>
                  </a:cubicBezTo>
                  <a:cubicBezTo>
                    <a:pt x="649" y="52"/>
                    <a:pt x="649" y="52"/>
                    <a:pt x="649" y="51"/>
                  </a:cubicBezTo>
                  <a:cubicBezTo>
                    <a:pt x="649" y="51"/>
                    <a:pt x="649" y="51"/>
                    <a:pt x="649" y="51"/>
                  </a:cubicBezTo>
                  <a:cubicBezTo>
                    <a:pt x="649" y="51"/>
                    <a:pt x="649" y="51"/>
                    <a:pt x="649" y="51"/>
                  </a:cubicBezTo>
                  <a:cubicBezTo>
                    <a:pt x="649" y="51"/>
                    <a:pt x="649" y="51"/>
                    <a:pt x="649" y="50"/>
                  </a:cubicBezTo>
                  <a:cubicBezTo>
                    <a:pt x="649" y="50"/>
                    <a:pt x="649" y="50"/>
                    <a:pt x="649" y="50"/>
                  </a:cubicBezTo>
                  <a:cubicBezTo>
                    <a:pt x="650" y="50"/>
                    <a:pt x="650" y="50"/>
                    <a:pt x="650" y="49"/>
                  </a:cubicBezTo>
                  <a:cubicBezTo>
                    <a:pt x="650" y="49"/>
                    <a:pt x="650" y="49"/>
                    <a:pt x="650" y="49"/>
                  </a:cubicBezTo>
                  <a:cubicBezTo>
                    <a:pt x="650" y="49"/>
                    <a:pt x="650" y="49"/>
                    <a:pt x="650" y="49"/>
                  </a:cubicBezTo>
                  <a:cubicBezTo>
                    <a:pt x="650" y="49"/>
                    <a:pt x="650" y="49"/>
                    <a:pt x="650" y="49"/>
                  </a:cubicBezTo>
                  <a:cubicBezTo>
                    <a:pt x="650" y="49"/>
                    <a:pt x="650" y="49"/>
                    <a:pt x="650" y="49"/>
                  </a:cubicBezTo>
                  <a:cubicBezTo>
                    <a:pt x="651" y="48"/>
                    <a:pt x="650" y="48"/>
                    <a:pt x="651" y="48"/>
                  </a:cubicBezTo>
                  <a:cubicBezTo>
                    <a:pt x="651" y="48"/>
                    <a:pt x="651" y="48"/>
                    <a:pt x="651" y="48"/>
                  </a:cubicBezTo>
                  <a:cubicBezTo>
                    <a:pt x="651" y="47"/>
                    <a:pt x="651" y="47"/>
                    <a:pt x="651" y="47"/>
                  </a:cubicBezTo>
                  <a:cubicBezTo>
                    <a:pt x="651" y="47"/>
                    <a:pt x="651" y="47"/>
                    <a:pt x="651" y="47"/>
                  </a:cubicBezTo>
                  <a:cubicBezTo>
                    <a:pt x="651" y="47"/>
                    <a:pt x="651" y="46"/>
                    <a:pt x="651" y="46"/>
                  </a:cubicBezTo>
                  <a:cubicBezTo>
                    <a:pt x="651" y="46"/>
                    <a:pt x="651" y="46"/>
                    <a:pt x="651" y="46"/>
                  </a:cubicBezTo>
                  <a:cubicBezTo>
                    <a:pt x="651" y="46"/>
                    <a:pt x="651" y="45"/>
                    <a:pt x="652" y="45"/>
                  </a:cubicBezTo>
                  <a:cubicBezTo>
                    <a:pt x="652" y="45"/>
                    <a:pt x="652" y="45"/>
                    <a:pt x="652" y="45"/>
                  </a:cubicBezTo>
                  <a:cubicBezTo>
                    <a:pt x="652" y="45"/>
                    <a:pt x="652" y="44"/>
                    <a:pt x="652" y="44"/>
                  </a:cubicBezTo>
                  <a:cubicBezTo>
                    <a:pt x="652" y="44"/>
                    <a:pt x="652" y="44"/>
                    <a:pt x="652" y="44"/>
                  </a:cubicBezTo>
                  <a:cubicBezTo>
                    <a:pt x="652" y="44"/>
                    <a:pt x="652" y="44"/>
                    <a:pt x="652" y="43"/>
                  </a:cubicBezTo>
                  <a:cubicBezTo>
                    <a:pt x="652" y="43"/>
                    <a:pt x="652" y="43"/>
                    <a:pt x="652" y="43"/>
                  </a:cubicBezTo>
                  <a:cubicBezTo>
                    <a:pt x="653" y="43"/>
                    <a:pt x="652" y="43"/>
                    <a:pt x="653" y="42"/>
                  </a:cubicBezTo>
                  <a:cubicBezTo>
                    <a:pt x="653" y="42"/>
                    <a:pt x="653" y="42"/>
                    <a:pt x="653" y="42"/>
                  </a:cubicBezTo>
                  <a:cubicBezTo>
                    <a:pt x="653" y="42"/>
                    <a:pt x="653" y="42"/>
                    <a:pt x="653" y="42"/>
                  </a:cubicBezTo>
                  <a:cubicBezTo>
                    <a:pt x="653" y="42"/>
                    <a:pt x="653" y="42"/>
                    <a:pt x="653" y="42"/>
                  </a:cubicBezTo>
                  <a:cubicBezTo>
                    <a:pt x="653" y="41"/>
                    <a:pt x="653" y="41"/>
                    <a:pt x="653" y="41"/>
                  </a:cubicBezTo>
                  <a:cubicBezTo>
                    <a:pt x="653" y="41"/>
                    <a:pt x="653" y="41"/>
                    <a:pt x="653" y="41"/>
                  </a:cubicBezTo>
                  <a:cubicBezTo>
                    <a:pt x="654" y="40"/>
                    <a:pt x="654" y="40"/>
                    <a:pt x="654" y="40"/>
                  </a:cubicBezTo>
                  <a:cubicBezTo>
                    <a:pt x="654" y="40"/>
                    <a:pt x="654" y="40"/>
                    <a:pt x="654" y="40"/>
                  </a:cubicBezTo>
                  <a:cubicBezTo>
                    <a:pt x="654" y="39"/>
                    <a:pt x="654" y="39"/>
                    <a:pt x="654" y="39"/>
                  </a:cubicBezTo>
                  <a:cubicBezTo>
                    <a:pt x="654" y="39"/>
                    <a:pt x="654" y="39"/>
                    <a:pt x="654" y="39"/>
                  </a:cubicBezTo>
                  <a:cubicBezTo>
                    <a:pt x="654" y="39"/>
                    <a:pt x="654" y="38"/>
                    <a:pt x="654" y="38"/>
                  </a:cubicBezTo>
                  <a:cubicBezTo>
                    <a:pt x="654" y="38"/>
                    <a:pt x="654" y="38"/>
                    <a:pt x="654" y="38"/>
                  </a:cubicBezTo>
                  <a:cubicBezTo>
                    <a:pt x="655" y="38"/>
                    <a:pt x="655" y="37"/>
                    <a:pt x="655" y="37"/>
                  </a:cubicBezTo>
                  <a:cubicBezTo>
                    <a:pt x="655" y="37"/>
                    <a:pt x="655" y="37"/>
                    <a:pt x="655" y="37"/>
                  </a:cubicBezTo>
                  <a:cubicBezTo>
                    <a:pt x="655" y="37"/>
                    <a:pt x="655" y="37"/>
                    <a:pt x="655" y="36"/>
                  </a:cubicBezTo>
                  <a:cubicBezTo>
                    <a:pt x="655" y="36"/>
                    <a:pt x="655" y="36"/>
                    <a:pt x="655" y="36"/>
                  </a:cubicBezTo>
                  <a:cubicBezTo>
                    <a:pt x="655" y="36"/>
                    <a:pt x="655" y="36"/>
                    <a:pt x="655" y="36"/>
                  </a:cubicBezTo>
                  <a:cubicBezTo>
                    <a:pt x="655" y="36"/>
                    <a:pt x="655" y="36"/>
                    <a:pt x="655" y="35"/>
                  </a:cubicBezTo>
                  <a:cubicBezTo>
                    <a:pt x="655" y="35"/>
                    <a:pt x="655" y="35"/>
                    <a:pt x="655" y="35"/>
                  </a:cubicBezTo>
                  <a:cubicBezTo>
                    <a:pt x="656" y="35"/>
                    <a:pt x="656" y="35"/>
                    <a:pt x="656" y="35"/>
                  </a:cubicBezTo>
                  <a:cubicBezTo>
                    <a:pt x="656" y="35"/>
                    <a:pt x="656" y="35"/>
                    <a:pt x="656" y="35"/>
                  </a:cubicBezTo>
                  <a:cubicBezTo>
                    <a:pt x="656" y="34"/>
                    <a:pt x="655" y="34"/>
                    <a:pt x="655" y="34"/>
                  </a:cubicBezTo>
                  <a:cubicBezTo>
                    <a:pt x="652" y="34"/>
                    <a:pt x="648" y="34"/>
                    <a:pt x="645" y="34"/>
                  </a:cubicBezTo>
                  <a:cubicBezTo>
                    <a:pt x="645" y="34"/>
                    <a:pt x="644" y="34"/>
                    <a:pt x="644" y="34"/>
                  </a:cubicBezTo>
                  <a:cubicBezTo>
                    <a:pt x="644" y="35"/>
                    <a:pt x="644" y="35"/>
                    <a:pt x="644" y="35"/>
                  </a:cubicBezTo>
                  <a:cubicBezTo>
                    <a:pt x="644" y="35"/>
                    <a:pt x="644" y="35"/>
                    <a:pt x="644" y="35"/>
                  </a:cubicBezTo>
                  <a:cubicBezTo>
                    <a:pt x="644" y="35"/>
                    <a:pt x="644" y="35"/>
                    <a:pt x="644" y="35"/>
                  </a:cubicBezTo>
                  <a:cubicBezTo>
                    <a:pt x="644" y="35"/>
                    <a:pt x="644" y="35"/>
                    <a:pt x="644" y="35"/>
                  </a:cubicBezTo>
                  <a:cubicBezTo>
                    <a:pt x="644" y="36"/>
                    <a:pt x="644" y="36"/>
                    <a:pt x="644" y="36"/>
                  </a:cubicBezTo>
                  <a:cubicBezTo>
                    <a:pt x="644" y="36"/>
                    <a:pt x="644" y="36"/>
                    <a:pt x="644" y="36"/>
                  </a:cubicBezTo>
                  <a:cubicBezTo>
                    <a:pt x="643" y="37"/>
                    <a:pt x="643" y="37"/>
                    <a:pt x="643" y="37"/>
                  </a:cubicBezTo>
                  <a:cubicBezTo>
                    <a:pt x="643" y="37"/>
                    <a:pt x="643" y="37"/>
                    <a:pt x="643" y="37"/>
                  </a:cubicBezTo>
                  <a:cubicBezTo>
                    <a:pt x="643" y="37"/>
                    <a:pt x="643" y="37"/>
                    <a:pt x="643" y="37"/>
                  </a:cubicBezTo>
                  <a:cubicBezTo>
                    <a:pt x="643" y="38"/>
                    <a:pt x="643" y="38"/>
                    <a:pt x="643" y="38"/>
                  </a:cubicBezTo>
                  <a:cubicBezTo>
                    <a:pt x="643" y="38"/>
                    <a:pt x="643" y="38"/>
                    <a:pt x="643" y="39"/>
                  </a:cubicBezTo>
                  <a:cubicBezTo>
                    <a:pt x="643" y="39"/>
                    <a:pt x="643" y="39"/>
                    <a:pt x="643" y="39"/>
                  </a:cubicBezTo>
                  <a:cubicBezTo>
                    <a:pt x="643" y="39"/>
                    <a:pt x="643" y="39"/>
                    <a:pt x="643" y="39"/>
                  </a:cubicBezTo>
                  <a:cubicBezTo>
                    <a:pt x="642" y="39"/>
                    <a:pt x="643" y="40"/>
                    <a:pt x="642" y="40"/>
                  </a:cubicBezTo>
                  <a:cubicBezTo>
                    <a:pt x="642" y="40"/>
                    <a:pt x="642" y="40"/>
                    <a:pt x="642" y="40"/>
                  </a:cubicBezTo>
                  <a:cubicBezTo>
                    <a:pt x="642" y="40"/>
                    <a:pt x="642" y="41"/>
                    <a:pt x="642" y="41"/>
                  </a:cubicBezTo>
                  <a:cubicBezTo>
                    <a:pt x="642" y="41"/>
                    <a:pt x="642" y="41"/>
                    <a:pt x="642" y="41"/>
                  </a:cubicBezTo>
                  <a:cubicBezTo>
                    <a:pt x="642" y="42"/>
                    <a:pt x="642" y="42"/>
                    <a:pt x="642" y="42"/>
                  </a:cubicBezTo>
                  <a:cubicBezTo>
                    <a:pt x="642" y="42"/>
                    <a:pt x="642" y="42"/>
                    <a:pt x="642" y="42"/>
                  </a:cubicBezTo>
                  <a:cubicBezTo>
                    <a:pt x="641" y="42"/>
                    <a:pt x="641" y="43"/>
                    <a:pt x="641" y="43"/>
                  </a:cubicBezTo>
                  <a:cubicBezTo>
                    <a:pt x="641" y="43"/>
                    <a:pt x="641" y="43"/>
                    <a:pt x="641" y="43"/>
                  </a:cubicBezTo>
                  <a:cubicBezTo>
                    <a:pt x="641" y="43"/>
                    <a:pt x="641" y="44"/>
                    <a:pt x="641" y="44"/>
                  </a:cubicBezTo>
                  <a:cubicBezTo>
                    <a:pt x="641" y="44"/>
                    <a:pt x="641" y="44"/>
                    <a:pt x="641" y="44"/>
                  </a:cubicBezTo>
                  <a:cubicBezTo>
                    <a:pt x="641" y="44"/>
                    <a:pt x="641" y="44"/>
                    <a:pt x="641" y="44"/>
                  </a:cubicBezTo>
                  <a:cubicBezTo>
                    <a:pt x="641" y="44"/>
                    <a:pt x="641" y="45"/>
                    <a:pt x="640" y="45"/>
                  </a:cubicBezTo>
                  <a:cubicBezTo>
                    <a:pt x="641" y="45"/>
                    <a:pt x="641" y="45"/>
                    <a:pt x="640" y="45"/>
                  </a:cubicBezTo>
                  <a:cubicBezTo>
                    <a:pt x="640" y="45"/>
                    <a:pt x="640" y="46"/>
                    <a:pt x="640" y="46"/>
                  </a:cubicBezTo>
                  <a:cubicBezTo>
                    <a:pt x="640" y="46"/>
                    <a:pt x="640" y="46"/>
                    <a:pt x="640" y="46"/>
                  </a:cubicBezTo>
                  <a:cubicBezTo>
                    <a:pt x="640" y="46"/>
                    <a:pt x="640" y="47"/>
                    <a:pt x="640" y="47"/>
                  </a:cubicBezTo>
                  <a:cubicBezTo>
                    <a:pt x="640" y="47"/>
                    <a:pt x="640" y="47"/>
                    <a:pt x="640" y="47"/>
                  </a:cubicBezTo>
                  <a:cubicBezTo>
                    <a:pt x="640" y="47"/>
                    <a:pt x="640" y="47"/>
                    <a:pt x="639" y="48"/>
                  </a:cubicBezTo>
                  <a:cubicBezTo>
                    <a:pt x="639" y="48"/>
                    <a:pt x="639" y="48"/>
                    <a:pt x="639" y="48"/>
                  </a:cubicBezTo>
                  <a:cubicBezTo>
                    <a:pt x="639" y="48"/>
                    <a:pt x="639" y="48"/>
                    <a:pt x="639" y="48"/>
                  </a:cubicBezTo>
                  <a:cubicBezTo>
                    <a:pt x="639" y="48"/>
                    <a:pt x="639" y="48"/>
                    <a:pt x="639" y="49"/>
                  </a:cubicBezTo>
                  <a:cubicBezTo>
                    <a:pt x="639" y="49"/>
                    <a:pt x="639" y="49"/>
                    <a:pt x="639" y="49"/>
                  </a:cubicBezTo>
                  <a:cubicBezTo>
                    <a:pt x="639" y="49"/>
                    <a:pt x="639" y="49"/>
                    <a:pt x="639" y="50"/>
                  </a:cubicBezTo>
                  <a:cubicBezTo>
                    <a:pt x="639" y="50"/>
                    <a:pt x="639" y="50"/>
                    <a:pt x="639" y="50"/>
                  </a:cubicBezTo>
                  <a:cubicBezTo>
                    <a:pt x="638" y="50"/>
                    <a:pt x="639" y="50"/>
                    <a:pt x="638" y="51"/>
                  </a:cubicBezTo>
                  <a:cubicBezTo>
                    <a:pt x="638" y="51"/>
                    <a:pt x="638" y="51"/>
                    <a:pt x="638" y="51"/>
                  </a:cubicBezTo>
                  <a:cubicBezTo>
                    <a:pt x="638" y="51"/>
                    <a:pt x="638" y="51"/>
                    <a:pt x="638" y="52"/>
                  </a:cubicBezTo>
                  <a:cubicBezTo>
                    <a:pt x="638" y="52"/>
                    <a:pt x="638" y="52"/>
                    <a:pt x="638" y="52"/>
                  </a:cubicBezTo>
                  <a:cubicBezTo>
                    <a:pt x="638" y="52"/>
                    <a:pt x="638" y="52"/>
                    <a:pt x="638" y="52"/>
                  </a:cubicBezTo>
                  <a:cubicBezTo>
                    <a:pt x="638" y="52"/>
                    <a:pt x="638" y="52"/>
                    <a:pt x="638" y="52"/>
                  </a:cubicBezTo>
                  <a:cubicBezTo>
                    <a:pt x="637" y="53"/>
                    <a:pt x="638" y="53"/>
                    <a:pt x="637" y="53"/>
                  </a:cubicBezTo>
                  <a:cubicBezTo>
                    <a:pt x="637" y="53"/>
                    <a:pt x="637" y="53"/>
                    <a:pt x="637" y="53"/>
                  </a:cubicBezTo>
                  <a:cubicBezTo>
                    <a:pt x="637" y="54"/>
                    <a:pt x="637" y="54"/>
                    <a:pt x="637" y="54"/>
                  </a:cubicBezTo>
                  <a:cubicBezTo>
                    <a:pt x="637" y="54"/>
                    <a:pt x="637" y="54"/>
                    <a:pt x="637" y="54"/>
                  </a:cubicBezTo>
                  <a:cubicBezTo>
                    <a:pt x="637" y="55"/>
                    <a:pt x="637" y="55"/>
                    <a:pt x="637" y="55"/>
                  </a:cubicBezTo>
                  <a:cubicBezTo>
                    <a:pt x="637" y="55"/>
                    <a:pt x="637" y="55"/>
                    <a:pt x="637" y="55"/>
                  </a:cubicBezTo>
                  <a:cubicBezTo>
                    <a:pt x="637" y="55"/>
                    <a:pt x="637" y="56"/>
                    <a:pt x="637" y="56"/>
                  </a:cubicBezTo>
                  <a:cubicBezTo>
                    <a:pt x="636" y="56"/>
                    <a:pt x="636" y="56"/>
                    <a:pt x="636" y="56"/>
                  </a:cubicBezTo>
                  <a:cubicBezTo>
                    <a:pt x="636" y="56"/>
                    <a:pt x="636" y="56"/>
                    <a:pt x="636" y="56"/>
                  </a:cubicBezTo>
                  <a:cubicBezTo>
                    <a:pt x="636" y="57"/>
                    <a:pt x="636" y="57"/>
                    <a:pt x="636" y="57"/>
                  </a:cubicBezTo>
                  <a:cubicBezTo>
                    <a:pt x="636" y="57"/>
                    <a:pt x="636" y="57"/>
                    <a:pt x="636" y="57"/>
                  </a:cubicBezTo>
                  <a:cubicBezTo>
                    <a:pt x="636" y="58"/>
                    <a:pt x="636" y="58"/>
                    <a:pt x="636" y="58"/>
                  </a:cubicBezTo>
                  <a:cubicBezTo>
                    <a:pt x="636" y="58"/>
                    <a:pt x="636" y="58"/>
                    <a:pt x="636" y="58"/>
                  </a:cubicBezTo>
                  <a:cubicBezTo>
                    <a:pt x="636" y="58"/>
                    <a:pt x="636" y="58"/>
                    <a:pt x="636" y="58"/>
                  </a:cubicBezTo>
                  <a:cubicBezTo>
                    <a:pt x="635" y="59"/>
                    <a:pt x="635" y="59"/>
                    <a:pt x="635" y="59"/>
                  </a:cubicBezTo>
                  <a:cubicBezTo>
                    <a:pt x="635" y="59"/>
                    <a:pt x="635" y="59"/>
                    <a:pt x="635" y="59"/>
                  </a:cubicBezTo>
                  <a:cubicBezTo>
                    <a:pt x="635" y="59"/>
                    <a:pt x="635" y="60"/>
                    <a:pt x="635" y="60"/>
                  </a:cubicBezTo>
                  <a:cubicBezTo>
                    <a:pt x="635" y="60"/>
                    <a:pt x="635" y="60"/>
                    <a:pt x="635" y="60"/>
                  </a:cubicBezTo>
                  <a:cubicBezTo>
                    <a:pt x="635" y="60"/>
                    <a:pt x="635" y="61"/>
                    <a:pt x="635" y="61"/>
                  </a:cubicBezTo>
                  <a:cubicBezTo>
                    <a:pt x="635" y="61"/>
                    <a:pt x="635" y="61"/>
                    <a:pt x="635" y="61"/>
                  </a:cubicBezTo>
                  <a:cubicBezTo>
                    <a:pt x="635" y="61"/>
                    <a:pt x="635" y="61"/>
                    <a:pt x="635" y="61"/>
                  </a:cubicBezTo>
                  <a:cubicBezTo>
                    <a:pt x="634" y="61"/>
                    <a:pt x="634" y="62"/>
                    <a:pt x="634" y="62"/>
                  </a:cubicBezTo>
                  <a:cubicBezTo>
                    <a:pt x="634" y="62"/>
                    <a:pt x="634" y="62"/>
                    <a:pt x="634" y="62"/>
                  </a:cubicBezTo>
                  <a:cubicBezTo>
                    <a:pt x="634" y="62"/>
                    <a:pt x="634" y="63"/>
                    <a:pt x="634" y="63"/>
                  </a:cubicBezTo>
                  <a:cubicBezTo>
                    <a:pt x="634" y="63"/>
                    <a:pt x="634" y="63"/>
                    <a:pt x="634" y="63"/>
                  </a:cubicBezTo>
                  <a:cubicBezTo>
                    <a:pt x="634" y="63"/>
                    <a:pt x="634" y="64"/>
                    <a:pt x="634" y="64"/>
                  </a:cubicBezTo>
                  <a:cubicBezTo>
                    <a:pt x="634" y="64"/>
                    <a:pt x="634" y="64"/>
                    <a:pt x="634" y="64"/>
                  </a:cubicBezTo>
                  <a:cubicBezTo>
                    <a:pt x="633" y="64"/>
                    <a:pt x="633" y="64"/>
                    <a:pt x="633" y="65"/>
                  </a:cubicBezTo>
                  <a:cubicBezTo>
                    <a:pt x="633" y="65"/>
                    <a:pt x="633" y="65"/>
                    <a:pt x="633" y="65"/>
                  </a:cubicBezTo>
                  <a:cubicBezTo>
                    <a:pt x="633" y="65"/>
                    <a:pt x="633" y="65"/>
                    <a:pt x="633" y="65"/>
                  </a:cubicBezTo>
                  <a:cubicBezTo>
                    <a:pt x="633" y="65"/>
                    <a:pt x="633" y="65"/>
                    <a:pt x="633" y="66"/>
                  </a:cubicBezTo>
                  <a:cubicBezTo>
                    <a:pt x="633" y="66"/>
                    <a:pt x="633" y="66"/>
                    <a:pt x="633" y="66"/>
                  </a:cubicBezTo>
                  <a:cubicBezTo>
                    <a:pt x="632" y="66"/>
                    <a:pt x="633" y="66"/>
                    <a:pt x="632" y="67"/>
                  </a:cubicBezTo>
                  <a:cubicBezTo>
                    <a:pt x="632" y="67"/>
                    <a:pt x="632" y="67"/>
                    <a:pt x="632" y="67"/>
                  </a:cubicBezTo>
                  <a:cubicBezTo>
                    <a:pt x="632" y="67"/>
                    <a:pt x="632" y="67"/>
                    <a:pt x="632" y="68"/>
                  </a:cubicBezTo>
                  <a:cubicBezTo>
                    <a:pt x="632" y="68"/>
                    <a:pt x="632" y="68"/>
                    <a:pt x="632" y="68"/>
                  </a:cubicBezTo>
                  <a:cubicBezTo>
                    <a:pt x="632" y="68"/>
                    <a:pt x="632" y="68"/>
                    <a:pt x="632" y="69"/>
                  </a:cubicBezTo>
                  <a:cubicBezTo>
                    <a:pt x="632" y="69"/>
                    <a:pt x="632" y="69"/>
                    <a:pt x="632" y="69"/>
                  </a:cubicBezTo>
                  <a:cubicBezTo>
                    <a:pt x="632" y="69"/>
                    <a:pt x="632" y="69"/>
                    <a:pt x="631" y="70"/>
                  </a:cubicBezTo>
                  <a:cubicBezTo>
                    <a:pt x="631" y="70"/>
                    <a:pt x="631" y="70"/>
                    <a:pt x="631" y="70"/>
                  </a:cubicBezTo>
                  <a:cubicBezTo>
                    <a:pt x="631" y="70"/>
                    <a:pt x="631" y="70"/>
                    <a:pt x="631" y="71"/>
                  </a:cubicBezTo>
                  <a:cubicBezTo>
                    <a:pt x="631" y="71"/>
                    <a:pt x="631" y="71"/>
                    <a:pt x="631" y="71"/>
                  </a:cubicBezTo>
                  <a:cubicBezTo>
                    <a:pt x="631" y="71"/>
                    <a:pt x="631" y="71"/>
                    <a:pt x="631" y="71"/>
                  </a:cubicBezTo>
                  <a:cubicBezTo>
                    <a:pt x="631" y="72"/>
                    <a:pt x="631" y="72"/>
                    <a:pt x="631" y="72"/>
                  </a:cubicBezTo>
                  <a:cubicBezTo>
                    <a:pt x="631" y="72"/>
                    <a:pt x="631" y="72"/>
                    <a:pt x="631" y="72"/>
                  </a:cubicBezTo>
                  <a:cubicBezTo>
                    <a:pt x="631" y="72"/>
                    <a:pt x="631" y="72"/>
                    <a:pt x="630" y="72"/>
                  </a:cubicBezTo>
                  <a:cubicBezTo>
                    <a:pt x="630" y="72"/>
                    <a:pt x="630" y="73"/>
                    <a:pt x="630" y="73"/>
                  </a:cubicBezTo>
                  <a:cubicBezTo>
                    <a:pt x="630" y="73"/>
                    <a:pt x="630" y="73"/>
                    <a:pt x="630" y="73"/>
                  </a:cubicBezTo>
                  <a:cubicBezTo>
                    <a:pt x="630" y="73"/>
                    <a:pt x="630" y="73"/>
                    <a:pt x="630" y="73"/>
                  </a:cubicBezTo>
                  <a:cubicBezTo>
                    <a:pt x="630" y="74"/>
                    <a:pt x="630" y="74"/>
                    <a:pt x="630" y="74"/>
                  </a:cubicBezTo>
                  <a:cubicBezTo>
                    <a:pt x="630" y="74"/>
                    <a:pt x="630" y="74"/>
                    <a:pt x="630" y="74"/>
                  </a:cubicBezTo>
                  <a:cubicBezTo>
                    <a:pt x="629" y="75"/>
                    <a:pt x="629" y="75"/>
                    <a:pt x="629" y="75"/>
                  </a:cubicBezTo>
                  <a:cubicBezTo>
                    <a:pt x="629" y="75"/>
                    <a:pt x="629" y="75"/>
                    <a:pt x="629" y="75"/>
                  </a:cubicBezTo>
                  <a:cubicBezTo>
                    <a:pt x="629" y="75"/>
                    <a:pt x="629" y="75"/>
                    <a:pt x="629" y="75"/>
                  </a:cubicBezTo>
                  <a:cubicBezTo>
                    <a:pt x="629" y="76"/>
                    <a:pt x="629" y="76"/>
                    <a:pt x="629" y="76"/>
                  </a:cubicBezTo>
                  <a:cubicBezTo>
                    <a:pt x="629" y="76"/>
                    <a:pt x="629" y="76"/>
                    <a:pt x="629" y="76"/>
                  </a:cubicBezTo>
                  <a:cubicBezTo>
                    <a:pt x="629" y="76"/>
                    <a:pt x="629" y="77"/>
                    <a:pt x="629" y="77"/>
                  </a:cubicBezTo>
                  <a:cubicBezTo>
                    <a:pt x="629" y="77"/>
                    <a:pt x="629" y="77"/>
                    <a:pt x="629" y="77"/>
                  </a:cubicBezTo>
                  <a:cubicBezTo>
                    <a:pt x="628" y="77"/>
                    <a:pt x="628" y="78"/>
                    <a:pt x="628" y="78"/>
                  </a:cubicBezTo>
                  <a:cubicBezTo>
                    <a:pt x="628" y="78"/>
                    <a:pt x="628" y="78"/>
                    <a:pt x="628" y="78"/>
                  </a:cubicBezTo>
                  <a:cubicBezTo>
                    <a:pt x="628" y="78"/>
                    <a:pt x="628" y="78"/>
                    <a:pt x="628" y="78"/>
                  </a:cubicBezTo>
                  <a:cubicBezTo>
                    <a:pt x="628" y="78"/>
                    <a:pt x="628" y="79"/>
                    <a:pt x="628" y="79"/>
                  </a:cubicBezTo>
                  <a:cubicBezTo>
                    <a:pt x="628" y="79"/>
                    <a:pt x="628" y="79"/>
                    <a:pt x="628" y="79"/>
                  </a:cubicBezTo>
                  <a:cubicBezTo>
                    <a:pt x="628" y="79"/>
                    <a:pt x="628" y="80"/>
                    <a:pt x="628" y="80"/>
                  </a:cubicBezTo>
                  <a:cubicBezTo>
                    <a:pt x="628" y="80"/>
                    <a:pt x="628" y="80"/>
                    <a:pt x="628" y="80"/>
                  </a:cubicBezTo>
                  <a:cubicBezTo>
                    <a:pt x="627" y="80"/>
                    <a:pt x="628" y="81"/>
                    <a:pt x="627" y="81"/>
                  </a:cubicBezTo>
                  <a:cubicBezTo>
                    <a:pt x="627" y="81"/>
                    <a:pt x="627" y="81"/>
                    <a:pt x="627" y="81"/>
                  </a:cubicBezTo>
                  <a:cubicBezTo>
                    <a:pt x="627" y="81"/>
                    <a:pt x="627" y="82"/>
                    <a:pt x="627" y="82"/>
                  </a:cubicBezTo>
                  <a:cubicBezTo>
                    <a:pt x="627" y="82"/>
                    <a:pt x="627" y="82"/>
                    <a:pt x="627" y="82"/>
                  </a:cubicBezTo>
                  <a:cubicBezTo>
                    <a:pt x="627" y="82"/>
                    <a:pt x="627" y="82"/>
                    <a:pt x="627" y="82"/>
                  </a:cubicBezTo>
                  <a:cubicBezTo>
                    <a:pt x="627" y="82"/>
                    <a:pt x="627" y="83"/>
                    <a:pt x="627" y="83"/>
                  </a:cubicBezTo>
                  <a:cubicBezTo>
                    <a:pt x="627" y="83"/>
                    <a:pt x="627" y="83"/>
                    <a:pt x="626" y="83"/>
                  </a:cubicBezTo>
                  <a:cubicBezTo>
                    <a:pt x="626" y="83"/>
                    <a:pt x="626" y="84"/>
                    <a:pt x="626" y="84"/>
                  </a:cubicBezTo>
                  <a:cubicBezTo>
                    <a:pt x="626" y="84"/>
                    <a:pt x="626" y="84"/>
                    <a:pt x="626" y="84"/>
                  </a:cubicBezTo>
                  <a:cubicBezTo>
                    <a:pt x="626" y="84"/>
                    <a:pt x="626" y="85"/>
                    <a:pt x="626" y="85"/>
                  </a:cubicBezTo>
                  <a:cubicBezTo>
                    <a:pt x="626" y="85"/>
                    <a:pt x="626" y="85"/>
                    <a:pt x="626" y="85"/>
                  </a:cubicBezTo>
                  <a:cubicBezTo>
                    <a:pt x="626" y="85"/>
                    <a:pt x="626" y="85"/>
                    <a:pt x="626" y="86"/>
                  </a:cubicBezTo>
                  <a:cubicBezTo>
                    <a:pt x="626" y="86"/>
                    <a:pt x="626" y="86"/>
                    <a:pt x="626" y="86"/>
                  </a:cubicBezTo>
                  <a:cubicBezTo>
                    <a:pt x="625" y="86"/>
                    <a:pt x="625" y="86"/>
                    <a:pt x="625" y="86"/>
                  </a:cubicBezTo>
                  <a:cubicBezTo>
                    <a:pt x="625" y="86"/>
                    <a:pt x="625" y="86"/>
                    <a:pt x="625" y="87"/>
                  </a:cubicBezTo>
                  <a:cubicBezTo>
                    <a:pt x="625" y="87"/>
                    <a:pt x="625" y="87"/>
                    <a:pt x="625" y="87"/>
                  </a:cubicBezTo>
                  <a:cubicBezTo>
                    <a:pt x="625" y="87"/>
                    <a:pt x="625" y="87"/>
                    <a:pt x="625" y="88"/>
                  </a:cubicBezTo>
                  <a:cubicBezTo>
                    <a:pt x="625" y="88"/>
                    <a:pt x="625" y="88"/>
                    <a:pt x="625" y="88"/>
                  </a:cubicBezTo>
                  <a:cubicBezTo>
                    <a:pt x="625" y="88"/>
                    <a:pt x="625" y="88"/>
                    <a:pt x="625" y="88"/>
                  </a:cubicBezTo>
                  <a:cubicBezTo>
                    <a:pt x="625" y="89"/>
                    <a:pt x="625" y="89"/>
                    <a:pt x="625" y="89"/>
                  </a:cubicBezTo>
                  <a:cubicBezTo>
                    <a:pt x="624" y="89"/>
                    <a:pt x="624" y="89"/>
                    <a:pt x="624" y="89"/>
                  </a:cubicBezTo>
                  <a:cubicBezTo>
                    <a:pt x="624" y="89"/>
                    <a:pt x="624" y="89"/>
                    <a:pt x="624" y="89"/>
                  </a:cubicBezTo>
                  <a:cubicBezTo>
                    <a:pt x="624" y="89"/>
                    <a:pt x="624" y="89"/>
                    <a:pt x="624" y="89"/>
                  </a:cubicBezTo>
                  <a:cubicBezTo>
                    <a:pt x="623" y="90"/>
                    <a:pt x="624" y="89"/>
                    <a:pt x="623" y="89"/>
                  </a:cubicBezTo>
                  <a:cubicBezTo>
                    <a:pt x="623" y="89"/>
                    <a:pt x="623" y="89"/>
                    <a:pt x="623" y="89"/>
                  </a:cubicBezTo>
                  <a:cubicBezTo>
                    <a:pt x="623" y="88"/>
                    <a:pt x="623" y="88"/>
                    <a:pt x="623" y="88"/>
                  </a:cubicBezTo>
                  <a:cubicBezTo>
                    <a:pt x="623" y="88"/>
                    <a:pt x="623" y="88"/>
                    <a:pt x="623" y="88"/>
                  </a:cubicBezTo>
                  <a:cubicBezTo>
                    <a:pt x="623" y="87"/>
                    <a:pt x="623" y="87"/>
                    <a:pt x="623" y="87"/>
                  </a:cubicBezTo>
                  <a:cubicBezTo>
                    <a:pt x="623" y="87"/>
                    <a:pt x="623" y="87"/>
                    <a:pt x="623" y="87"/>
                  </a:cubicBezTo>
                  <a:cubicBezTo>
                    <a:pt x="623" y="86"/>
                    <a:pt x="623" y="86"/>
                    <a:pt x="622" y="86"/>
                  </a:cubicBezTo>
                  <a:cubicBezTo>
                    <a:pt x="622" y="86"/>
                    <a:pt x="622" y="86"/>
                    <a:pt x="622" y="86"/>
                  </a:cubicBezTo>
                  <a:cubicBezTo>
                    <a:pt x="622" y="85"/>
                    <a:pt x="622" y="85"/>
                    <a:pt x="622" y="85"/>
                  </a:cubicBezTo>
                  <a:cubicBezTo>
                    <a:pt x="622" y="85"/>
                    <a:pt x="622" y="85"/>
                    <a:pt x="622" y="85"/>
                  </a:cubicBezTo>
                  <a:cubicBezTo>
                    <a:pt x="622" y="84"/>
                    <a:pt x="622" y="84"/>
                    <a:pt x="622" y="84"/>
                  </a:cubicBezTo>
                  <a:cubicBezTo>
                    <a:pt x="622" y="84"/>
                    <a:pt x="622" y="84"/>
                    <a:pt x="622" y="84"/>
                  </a:cubicBezTo>
                  <a:cubicBezTo>
                    <a:pt x="622" y="84"/>
                    <a:pt x="622" y="84"/>
                    <a:pt x="622" y="84"/>
                  </a:cubicBezTo>
                  <a:cubicBezTo>
                    <a:pt x="622" y="83"/>
                    <a:pt x="622" y="83"/>
                    <a:pt x="621" y="83"/>
                  </a:cubicBezTo>
                  <a:cubicBezTo>
                    <a:pt x="621" y="83"/>
                    <a:pt x="621" y="83"/>
                    <a:pt x="621" y="83"/>
                  </a:cubicBezTo>
                  <a:cubicBezTo>
                    <a:pt x="621" y="83"/>
                    <a:pt x="621" y="83"/>
                    <a:pt x="621" y="83"/>
                  </a:cubicBezTo>
                  <a:cubicBezTo>
                    <a:pt x="621" y="82"/>
                    <a:pt x="621" y="82"/>
                    <a:pt x="621" y="82"/>
                  </a:cubicBezTo>
                  <a:cubicBezTo>
                    <a:pt x="621" y="82"/>
                    <a:pt x="621" y="82"/>
                    <a:pt x="621" y="82"/>
                  </a:cubicBezTo>
                  <a:cubicBezTo>
                    <a:pt x="621" y="81"/>
                    <a:pt x="621" y="81"/>
                    <a:pt x="621" y="81"/>
                  </a:cubicBezTo>
                  <a:cubicBezTo>
                    <a:pt x="621" y="81"/>
                    <a:pt x="621" y="81"/>
                    <a:pt x="621" y="81"/>
                  </a:cubicBezTo>
                  <a:cubicBezTo>
                    <a:pt x="620" y="80"/>
                    <a:pt x="621" y="80"/>
                    <a:pt x="620" y="80"/>
                  </a:cubicBezTo>
                  <a:cubicBezTo>
                    <a:pt x="620" y="80"/>
                    <a:pt x="620" y="80"/>
                    <a:pt x="620" y="80"/>
                  </a:cubicBezTo>
                  <a:cubicBezTo>
                    <a:pt x="620" y="79"/>
                    <a:pt x="620" y="79"/>
                    <a:pt x="620" y="79"/>
                  </a:cubicBezTo>
                  <a:cubicBezTo>
                    <a:pt x="620" y="79"/>
                    <a:pt x="620" y="79"/>
                    <a:pt x="620" y="79"/>
                  </a:cubicBezTo>
                  <a:cubicBezTo>
                    <a:pt x="620" y="78"/>
                    <a:pt x="620" y="78"/>
                    <a:pt x="620" y="78"/>
                  </a:cubicBezTo>
                  <a:cubicBezTo>
                    <a:pt x="619" y="78"/>
                    <a:pt x="619" y="78"/>
                    <a:pt x="620" y="78"/>
                  </a:cubicBezTo>
                  <a:cubicBezTo>
                    <a:pt x="619" y="77"/>
                    <a:pt x="619" y="77"/>
                    <a:pt x="619" y="77"/>
                  </a:cubicBezTo>
                  <a:cubicBezTo>
                    <a:pt x="619" y="77"/>
                    <a:pt x="619" y="77"/>
                    <a:pt x="619" y="77"/>
                  </a:cubicBezTo>
                  <a:cubicBezTo>
                    <a:pt x="619" y="77"/>
                    <a:pt x="619" y="77"/>
                    <a:pt x="619" y="77"/>
                  </a:cubicBezTo>
                  <a:cubicBezTo>
                    <a:pt x="619" y="76"/>
                    <a:pt x="619" y="76"/>
                    <a:pt x="619" y="76"/>
                  </a:cubicBezTo>
                  <a:cubicBezTo>
                    <a:pt x="619" y="76"/>
                    <a:pt x="619" y="76"/>
                    <a:pt x="619" y="76"/>
                  </a:cubicBezTo>
                  <a:cubicBezTo>
                    <a:pt x="619" y="76"/>
                    <a:pt x="619" y="76"/>
                    <a:pt x="619" y="76"/>
                  </a:cubicBezTo>
                  <a:cubicBezTo>
                    <a:pt x="619" y="75"/>
                    <a:pt x="619" y="75"/>
                    <a:pt x="619" y="75"/>
                  </a:cubicBezTo>
                  <a:cubicBezTo>
                    <a:pt x="619" y="75"/>
                    <a:pt x="619" y="75"/>
                    <a:pt x="619" y="75"/>
                  </a:cubicBezTo>
                  <a:cubicBezTo>
                    <a:pt x="618" y="74"/>
                    <a:pt x="619" y="74"/>
                    <a:pt x="618" y="74"/>
                  </a:cubicBezTo>
                  <a:cubicBezTo>
                    <a:pt x="618" y="74"/>
                    <a:pt x="618" y="74"/>
                    <a:pt x="618" y="74"/>
                  </a:cubicBezTo>
                  <a:cubicBezTo>
                    <a:pt x="618" y="73"/>
                    <a:pt x="618" y="73"/>
                    <a:pt x="618" y="73"/>
                  </a:cubicBezTo>
                  <a:cubicBezTo>
                    <a:pt x="618" y="73"/>
                    <a:pt x="618" y="73"/>
                    <a:pt x="618" y="73"/>
                  </a:cubicBezTo>
                  <a:cubicBezTo>
                    <a:pt x="618" y="72"/>
                    <a:pt x="618" y="72"/>
                    <a:pt x="617" y="72"/>
                  </a:cubicBezTo>
                  <a:cubicBezTo>
                    <a:pt x="617" y="72"/>
                    <a:pt x="617" y="72"/>
                    <a:pt x="617" y="72"/>
                  </a:cubicBezTo>
                  <a:cubicBezTo>
                    <a:pt x="617" y="71"/>
                    <a:pt x="617" y="71"/>
                    <a:pt x="617" y="71"/>
                  </a:cubicBezTo>
                  <a:cubicBezTo>
                    <a:pt x="617" y="71"/>
                    <a:pt x="617" y="71"/>
                    <a:pt x="617" y="71"/>
                  </a:cubicBezTo>
                  <a:cubicBezTo>
                    <a:pt x="617" y="70"/>
                    <a:pt x="617" y="70"/>
                    <a:pt x="617" y="70"/>
                  </a:cubicBezTo>
                  <a:cubicBezTo>
                    <a:pt x="617" y="70"/>
                    <a:pt x="617" y="70"/>
                    <a:pt x="617" y="70"/>
                  </a:cubicBezTo>
                  <a:cubicBezTo>
                    <a:pt x="617" y="70"/>
                    <a:pt x="617" y="70"/>
                    <a:pt x="617" y="70"/>
                  </a:cubicBezTo>
                  <a:cubicBezTo>
                    <a:pt x="617" y="69"/>
                    <a:pt x="617" y="69"/>
                    <a:pt x="616" y="69"/>
                  </a:cubicBezTo>
                  <a:cubicBezTo>
                    <a:pt x="616" y="69"/>
                    <a:pt x="616" y="69"/>
                    <a:pt x="616" y="69"/>
                  </a:cubicBezTo>
                  <a:cubicBezTo>
                    <a:pt x="616" y="69"/>
                    <a:pt x="616" y="69"/>
                    <a:pt x="616" y="69"/>
                  </a:cubicBezTo>
                  <a:cubicBezTo>
                    <a:pt x="616" y="68"/>
                    <a:pt x="616" y="68"/>
                    <a:pt x="616" y="68"/>
                  </a:cubicBezTo>
                  <a:cubicBezTo>
                    <a:pt x="616" y="68"/>
                    <a:pt x="616" y="68"/>
                    <a:pt x="616" y="68"/>
                  </a:cubicBezTo>
                  <a:cubicBezTo>
                    <a:pt x="616" y="67"/>
                    <a:pt x="616" y="67"/>
                    <a:pt x="616" y="67"/>
                  </a:cubicBezTo>
                  <a:cubicBezTo>
                    <a:pt x="616" y="67"/>
                    <a:pt x="616" y="67"/>
                    <a:pt x="616" y="67"/>
                  </a:cubicBezTo>
                  <a:cubicBezTo>
                    <a:pt x="615" y="66"/>
                    <a:pt x="616" y="66"/>
                    <a:pt x="615" y="66"/>
                  </a:cubicBezTo>
                  <a:cubicBezTo>
                    <a:pt x="615" y="66"/>
                    <a:pt x="615" y="66"/>
                    <a:pt x="615" y="66"/>
                  </a:cubicBezTo>
                  <a:cubicBezTo>
                    <a:pt x="615" y="65"/>
                    <a:pt x="615" y="65"/>
                    <a:pt x="615" y="65"/>
                  </a:cubicBezTo>
                  <a:cubicBezTo>
                    <a:pt x="615" y="65"/>
                    <a:pt x="615" y="65"/>
                    <a:pt x="615" y="65"/>
                  </a:cubicBezTo>
                  <a:cubicBezTo>
                    <a:pt x="615" y="64"/>
                    <a:pt x="615" y="64"/>
                    <a:pt x="615" y="64"/>
                  </a:cubicBezTo>
                  <a:cubicBezTo>
                    <a:pt x="615" y="64"/>
                    <a:pt x="615" y="64"/>
                    <a:pt x="615" y="64"/>
                  </a:cubicBezTo>
                  <a:cubicBezTo>
                    <a:pt x="615" y="63"/>
                    <a:pt x="615" y="63"/>
                    <a:pt x="614" y="63"/>
                  </a:cubicBezTo>
                  <a:cubicBezTo>
                    <a:pt x="614" y="63"/>
                    <a:pt x="614" y="63"/>
                    <a:pt x="614" y="63"/>
                  </a:cubicBezTo>
                  <a:cubicBezTo>
                    <a:pt x="614" y="62"/>
                    <a:pt x="614" y="62"/>
                    <a:pt x="614" y="62"/>
                  </a:cubicBezTo>
                  <a:cubicBezTo>
                    <a:pt x="614" y="62"/>
                    <a:pt x="614" y="62"/>
                    <a:pt x="614" y="62"/>
                  </a:cubicBezTo>
                  <a:cubicBezTo>
                    <a:pt x="614" y="62"/>
                    <a:pt x="614" y="62"/>
                    <a:pt x="614" y="62"/>
                  </a:cubicBezTo>
                  <a:cubicBezTo>
                    <a:pt x="614" y="61"/>
                    <a:pt x="614" y="61"/>
                    <a:pt x="614" y="61"/>
                  </a:cubicBezTo>
                  <a:cubicBezTo>
                    <a:pt x="614" y="61"/>
                    <a:pt x="614" y="61"/>
                    <a:pt x="614" y="61"/>
                  </a:cubicBezTo>
                  <a:cubicBezTo>
                    <a:pt x="613" y="61"/>
                    <a:pt x="614" y="60"/>
                    <a:pt x="613" y="60"/>
                  </a:cubicBezTo>
                  <a:cubicBezTo>
                    <a:pt x="613" y="60"/>
                    <a:pt x="613" y="60"/>
                    <a:pt x="613" y="60"/>
                  </a:cubicBezTo>
                  <a:cubicBezTo>
                    <a:pt x="613" y="59"/>
                    <a:pt x="613" y="59"/>
                    <a:pt x="613" y="59"/>
                  </a:cubicBezTo>
                  <a:cubicBezTo>
                    <a:pt x="613" y="59"/>
                    <a:pt x="613" y="59"/>
                    <a:pt x="613" y="59"/>
                  </a:cubicBezTo>
                  <a:cubicBezTo>
                    <a:pt x="613" y="58"/>
                    <a:pt x="613" y="58"/>
                    <a:pt x="613" y="58"/>
                  </a:cubicBezTo>
                  <a:cubicBezTo>
                    <a:pt x="613" y="58"/>
                    <a:pt x="613" y="58"/>
                    <a:pt x="613" y="58"/>
                  </a:cubicBezTo>
                  <a:cubicBezTo>
                    <a:pt x="612" y="57"/>
                    <a:pt x="612" y="57"/>
                    <a:pt x="612" y="57"/>
                  </a:cubicBezTo>
                  <a:cubicBezTo>
                    <a:pt x="612" y="57"/>
                    <a:pt x="612" y="57"/>
                    <a:pt x="612" y="57"/>
                  </a:cubicBezTo>
                  <a:cubicBezTo>
                    <a:pt x="612" y="56"/>
                    <a:pt x="612" y="56"/>
                    <a:pt x="612" y="56"/>
                  </a:cubicBezTo>
                  <a:cubicBezTo>
                    <a:pt x="612" y="56"/>
                    <a:pt x="612" y="56"/>
                    <a:pt x="612" y="56"/>
                  </a:cubicBezTo>
                  <a:cubicBezTo>
                    <a:pt x="612" y="55"/>
                    <a:pt x="612" y="55"/>
                    <a:pt x="612" y="55"/>
                  </a:cubicBezTo>
                  <a:cubicBezTo>
                    <a:pt x="611" y="55"/>
                    <a:pt x="611" y="55"/>
                    <a:pt x="611" y="55"/>
                  </a:cubicBezTo>
                  <a:cubicBezTo>
                    <a:pt x="612" y="55"/>
                    <a:pt x="612" y="55"/>
                    <a:pt x="612" y="55"/>
                  </a:cubicBezTo>
                  <a:cubicBezTo>
                    <a:pt x="611" y="54"/>
                    <a:pt x="611" y="54"/>
                    <a:pt x="611" y="54"/>
                  </a:cubicBezTo>
                  <a:cubicBezTo>
                    <a:pt x="611" y="54"/>
                    <a:pt x="611" y="54"/>
                    <a:pt x="611" y="54"/>
                  </a:cubicBezTo>
                  <a:cubicBezTo>
                    <a:pt x="611" y="54"/>
                    <a:pt x="611" y="54"/>
                    <a:pt x="611" y="54"/>
                  </a:cubicBezTo>
                  <a:cubicBezTo>
                    <a:pt x="611" y="53"/>
                    <a:pt x="611" y="53"/>
                    <a:pt x="611" y="53"/>
                  </a:cubicBezTo>
                  <a:cubicBezTo>
                    <a:pt x="611" y="53"/>
                    <a:pt x="611" y="53"/>
                    <a:pt x="611" y="53"/>
                  </a:cubicBezTo>
                  <a:cubicBezTo>
                    <a:pt x="611" y="53"/>
                    <a:pt x="611" y="52"/>
                    <a:pt x="611" y="52"/>
                  </a:cubicBezTo>
                  <a:cubicBezTo>
                    <a:pt x="611" y="52"/>
                    <a:pt x="611" y="52"/>
                    <a:pt x="611" y="52"/>
                  </a:cubicBezTo>
                  <a:cubicBezTo>
                    <a:pt x="610" y="51"/>
                    <a:pt x="611" y="51"/>
                    <a:pt x="610" y="51"/>
                  </a:cubicBezTo>
                  <a:cubicBezTo>
                    <a:pt x="610" y="51"/>
                    <a:pt x="610" y="51"/>
                    <a:pt x="610" y="51"/>
                  </a:cubicBezTo>
                  <a:cubicBezTo>
                    <a:pt x="610" y="50"/>
                    <a:pt x="610" y="50"/>
                    <a:pt x="610" y="50"/>
                  </a:cubicBezTo>
                  <a:cubicBezTo>
                    <a:pt x="610" y="50"/>
                    <a:pt x="610" y="50"/>
                    <a:pt x="610" y="50"/>
                  </a:cubicBezTo>
                  <a:cubicBezTo>
                    <a:pt x="610" y="49"/>
                    <a:pt x="610" y="49"/>
                    <a:pt x="610" y="49"/>
                  </a:cubicBezTo>
                  <a:cubicBezTo>
                    <a:pt x="609" y="49"/>
                    <a:pt x="609" y="49"/>
                    <a:pt x="609" y="49"/>
                  </a:cubicBezTo>
                  <a:cubicBezTo>
                    <a:pt x="609" y="48"/>
                    <a:pt x="609" y="48"/>
                    <a:pt x="609" y="48"/>
                  </a:cubicBezTo>
                  <a:cubicBezTo>
                    <a:pt x="609" y="48"/>
                    <a:pt x="609" y="48"/>
                    <a:pt x="609" y="48"/>
                  </a:cubicBezTo>
                  <a:cubicBezTo>
                    <a:pt x="609" y="48"/>
                    <a:pt x="609" y="48"/>
                    <a:pt x="609" y="48"/>
                  </a:cubicBezTo>
                  <a:cubicBezTo>
                    <a:pt x="609" y="47"/>
                    <a:pt x="609" y="47"/>
                    <a:pt x="609" y="47"/>
                  </a:cubicBezTo>
                  <a:cubicBezTo>
                    <a:pt x="609" y="47"/>
                    <a:pt x="609" y="47"/>
                    <a:pt x="609" y="47"/>
                  </a:cubicBezTo>
                  <a:cubicBezTo>
                    <a:pt x="609" y="47"/>
                    <a:pt x="609" y="47"/>
                    <a:pt x="609" y="47"/>
                  </a:cubicBezTo>
                  <a:cubicBezTo>
                    <a:pt x="609" y="46"/>
                    <a:pt x="609" y="46"/>
                    <a:pt x="608" y="46"/>
                  </a:cubicBezTo>
                  <a:cubicBezTo>
                    <a:pt x="608" y="46"/>
                    <a:pt x="608" y="46"/>
                    <a:pt x="608" y="46"/>
                  </a:cubicBezTo>
                  <a:cubicBezTo>
                    <a:pt x="608" y="46"/>
                    <a:pt x="608" y="45"/>
                    <a:pt x="608" y="45"/>
                  </a:cubicBezTo>
                  <a:cubicBezTo>
                    <a:pt x="608" y="45"/>
                    <a:pt x="608" y="45"/>
                    <a:pt x="608" y="45"/>
                  </a:cubicBezTo>
                  <a:cubicBezTo>
                    <a:pt x="608" y="45"/>
                    <a:pt x="608" y="44"/>
                    <a:pt x="608" y="44"/>
                  </a:cubicBezTo>
                  <a:cubicBezTo>
                    <a:pt x="608" y="44"/>
                    <a:pt x="608" y="44"/>
                    <a:pt x="608" y="44"/>
                  </a:cubicBezTo>
                  <a:cubicBezTo>
                    <a:pt x="607" y="43"/>
                    <a:pt x="608" y="43"/>
                    <a:pt x="607" y="43"/>
                  </a:cubicBezTo>
                  <a:cubicBezTo>
                    <a:pt x="607" y="43"/>
                    <a:pt x="607" y="43"/>
                    <a:pt x="607" y="43"/>
                  </a:cubicBezTo>
                  <a:cubicBezTo>
                    <a:pt x="607" y="43"/>
                    <a:pt x="607" y="42"/>
                    <a:pt x="607" y="42"/>
                  </a:cubicBezTo>
                  <a:cubicBezTo>
                    <a:pt x="607" y="42"/>
                    <a:pt x="607" y="42"/>
                    <a:pt x="607" y="42"/>
                  </a:cubicBezTo>
                  <a:cubicBezTo>
                    <a:pt x="607" y="41"/>
                    <a:pt x="607" y="41"/>
                    <a:pt x="607" y="41"/>
                  </a:cubicBezTo>
                  <a:cubicBezTo>
                    <a:pt x="607" y="41"/>
                    <a:pt x="607" y="41"/>
                    <a:pt x="607" y="41"/>
                  </a:cubicBezTo>
                  <a:cubicBezTo>
                    <a:pt x="607" y="41"/>
                    <a:pt x="607" y="41"/>
                    <a:pt x="607" y="41"/>
                  </a:cubicBezTo>
                  <a:cubicBezTo>
                    <a:pt x="607" y="40"/>
                    <a:pt x="607" y="40"/>
                    <a:pt x="606" y="40"/>
                  </a:cubicBezTo>
                  <a:cubicBezTo>
                    <a:pt x="606" y="40"/>
                    <a:pt x="606" y="40"/>
                    <a:pt x="606" y="40"/>
                  </a:cubicBezTo>
                  <a:cubicBezTo>
                    <a:pt x="606" y="40"/>
                    <a:pt x="606" y="40"/>
                    <a:pt x="606" y="40"/>
                  </a:cubicBezTo>
                  <a:cubicBezTo>
                    <a:pt x="606" y="39"/>
                    <a:pt x="606" y="39"/>
                    <a:pt x="606" y="39"/>
                  </a:cubicBezTo>
                  <a:cubicBezTo>
                    <a:pt x="606" y="39"/>
                    <a:pt x="606" y="39"/>
                    <a:pt x="606" y="39"/>
                  </a:cubicBezTo>
                  <a:cubicBezTo>
                    <a:pt x="606" y="39"/>
                    <a:pt x="606" y="38"/>
                    <a:pt x="606" y="38"/>
                  </a:cubicBezTo>
                  <a:cubicBezTo>
                    <a:pt x="606" y="38"/>
                    <a:pt x="606" y="38"/>
                    <a:pt x="606" y="38"/>
                  </a:cubicBezTo>
                  <a:cubicBezTo>
                    <a:pt x="605" y="38"/>
                    <a:pt x="606" y="37"/>
                    <a:pt x="605" y="37"/>
                  </a:cubicBezTo>
                  <a:cubicBezTo>
                    <a:pt x="605" y="37"/>
                    <a:pt x="605" y="37"/>
                    <a:pt x="605" y="37"/>
                  </a:cubicBezTo>
                  <a:cubicBezTo>
                    <a:pt x="605" y="37"/>
                    <a:pt x="605" y="36"/>
                    <a:pt x="605" y="36"/>
                  </a:cubicBezTo>
                  <a:cubicBezTo>
                    <a:pt x="605" y="36"/>
                    <a:pt x="605" y="36"/>
                    <a:pt x="605" y="36"/>
                  </a:cubicBezTo>
                  <a:cubicBezTo>
                    <a:pt x="605" y="36"/>
                    <a:pt x="605" y="35"/>
                    <a:pt x="605" y="35"/>
                  </a:cubicBezTo>
                  <a:cubicBezTo>
                    <a:pt x="605" y="35"/>
                    <a:pt x="605" y="35"/>
                    <a:pt x="605" y="35"/>
                  </a:cubicBezTo>
                  <a:cubicBezTo>
                    <a:pt x="604" y="34"/>
                    <a:pt x="604" y="34"/>
                    <a:pt x="604" y="34"/>
                  </a:cubicBezTo>
                  <a:cubicBezTo>
                    <a:pt x="600" y="34"/>
                    <a:pt x="597" y="34"/>
                    <a:pt x="593" y="34"/>
                  </a:cubicBezTo>
                  <a:cubicBezTo>
                    <a:pt x="592" y="34"/>
                    <a:pt x="592" y="35"/>
                    <a:pt x="592" y="35"/>
                  </a:cubicBezTo>
                  <a:cubicBezTo>
                    <a:pt x="593" y="35"/>
                    <a:pt x="593" y="35"/>
                    <a:pt x="593" y="35"/>
                  </a:cubicBezTo>
                  <a:cubicBezTo>
                    <a:pt x="592" y="35"/>
                    <a:pt x="592" y="35"/>
                    <a:pt x="592" y="35"/>
                  </a:cubicBezTo>
                  <a:cubicBezTo>
                    <a:pt x="593" y="36"/>
                    <a:pt x="593" y="36"/>
                    <a:pt x="593" y="36"/>
                  </a:cubicBezTo>
                  <a:cubicBezTo>
                    <a:pt x="593" y="36"/>
                    <a:pt x="593" y="36"/>
                    <a:pt x="593" y="36"/>
                  </a:cubicBezTo>
                  <a:cubicBezTo>
                    <a:pt x="593" y="36"/>
                    <a:pt x="593" y="37"/>
                    <a:pt x="593" y="37"/>
                  </a:cubicBezTo>
                  <a:cubicBezTo>
                    <a:pt x="593" y="37"/>
                    <a:pt x="593" y="37"/>
                    <a:pt x="593" y="37"/>
                  </a:cubicBezTo>
                  <a:cubicBezTo>
                    <a:pt x="593" y="37"/>
                    <a:pt x="593" y="38"/>
                    <a:pt x="593" y="38"/>
                  </a:cubicBezTo>
                  <a:cubicBezTo>
                    <a:pt x="593" y="38"/>
                    <a:pt x="593" y="38"/>
                    <a:pt x="593" y="38"/>
                  </a:cubicBezTo>
                  <a:cubicBezTo>
                    <a:pt x="594" y="38"/>
                    <a:pt x="594" y="38"/>
                    <a:pt x="594" y="39"/>
                  </a:cubicBezTo>
                  <a:cubicBezTo>
                    <a:pt x="594" y="39"/>
                    <a:pt x="594" y="39"/>
                    <a:pt x="594" y="39"/>
                  </a:cubicBezTo>
                  <a:cubicBezTo>
                    <a:pt x="594" y="39"/>
                    <a:pt x="594" y="39"/>
                    <a:pt x="594" y="40"/>
                  </a:cubicBezTo>
                  <a:cubicBezTo>
                    <a:pt x="594" y="40"/>
                    <a:pt x="594" y="40"/>
                    <a:pt x="594" y="40"/>
                  </a:cubicBezTo>
                  <a:cubicBezTo>
                    <a:pt x="595" y="40"/>
                    <a:pt x="594" y="40"/>
                    <a:pt x="595" y="41"/>
                  </a:cubicBezTo>
                  <a:cubicBezTo>
                    <a:pt x="595" y="41"/>
                    <a:pt x="595" y="41"/>
                    <a:pt x="595" y="41"/>
                  </a:cubicBezTo>
                  <a:cubicBezTo>
                    <a:pt x="595" y="41"/>
                    <a:pt x="595" y="41"/>
                    <a:pt x="595" y="41"/>
                  </a:cubicBezTo>
                  <a:cubicBezTo>
                    <a:pt x="595" y="41"/>
                    <a:pt x="595" y="41"/>
                    <a:pt x="595" y="41"/>
                  </a:cubicBezTo>
                  <a:cubicBezTo>
                    <a:pt x="595" y="42"/>
                    <a:pt x="595" y="42"/>
                    <a:pt x="595" y="42"/>
                  </a:cubicBezTo>
                  <a:cubicBezTo>
                    <a:pt x="595" y="42"/>
                    <a:pt x="595" y="42"/>
                    <a:pt x="595" y="42"/>
                  </a:cubicBezTo>
                  <a:cubicBezTo>
                    <a:pt x="595" y="43"/>
                    <a:pt x="595" y="43"/>
                    <a:pt x="596" y="43"/>
                  </a:cubicBezTo>
                  <a:cubicBezTo>
                    <a:pt x="596" y="43"/>
                    <a:pt x="596" y="43"/>
                    <a:pt x="596" y="43"/>
                  </a:cubicBezTo>
                  <a:cubicBezTo>
                    <a:pt x="596" y="43"/>
                    <a:pt x="596" y="43"/>
                    <a:pt x="596" y="43"/>
                  </a:cubicBezTo>
                  <a:cubicBezTo>
                    <a:pt x="596" y="44"/>
                    <a:pt x="596" y="44"/>
                    <a:pt x="596" y="44"/>
                  </a:cubicBezTo>
                  <a:cubicBezTo>
                    <a:pt x="596" y="44"/>
                    <a:pt x="596" y="44"/>
                    <a:pt x="596" y="44"/>
                  </a:cubicBezTo>
                  <a:cubicBezTo>
                    <a:pt x="596" y="44"/>
                    <a:pt x="596" y="45"/>
                    <a:pt x="596" y="45"/>
                  </a:cubicBezTo>
                  <a:cubicBezTo>
                    <a:pt x="596" y="45"/>
                    <a:pt x="596" y="45"/>
                    <a:pt x="596" y="45"/>
                  </a:cubicBezTo>
                  <a:cubicBezTo>
                    <a:pt x="596" y="45"/>
                    <a:pt x="596" y="46"/>
                    <a:pt x="597" y="46"/>
                  </a:cubicBezTo>
                  <a:cubicBezTo>
                    <a:pt x="597" y="46"/>
                    <a:pt x="597" y="46"/>
                    <a:pt x="597" y="46"/>
                  </a:cubicBezTo>
                  <a:cubicBezTo>
                    <a:pt x="597" y="46"/>
                    <a:pt x="597" y="46"/>
                    <a:pt x="597" y="47"/>
                  </a:cubicBezTo>
                  <a:cubicBezTo>
                    <a:pt x="597" y="47"/>
                    <a:pt x="597" y="47"/>
                    <a:pt x="597" y="47"/>
                  </a:cubicBezTo>
                  <a:cubicBezTo>
                    <a:pt x="597" y="47"/>
                    <a:pt x="597" y="47"/>
                    <a:pt x="597" y="48"/>
                  </a:cubicBezTo>
                  <a:cubicBezTo>
                    <a:pt x="597" y="48"/>
                    <a:pt x="597" y="48"/>
                    <a:pt x="597" y="48"/>
                  </a:cubicBezTo>
                  <a:cubicBezTo>
                    <a:pt x="598" y="48"/>
                    <a:pt x="597" y="48"/>
                    <a:pt x="598" y="49"/>
                  </a:cubicBezTo>
                  <a:cubicBezTo>
                    <a:pt x="598" y="49"/>
                    <a:pt x="598" y="49"/>
                    <a:pt x="598" y="49"/>
                  </a:cubicBezTo>
                  <a:cubicBezTo>
                    <a:pt x="598" y="49"/>
                    <a:pt x="598" y="49"/>
                    <a:pt x="598" y="49"/>
                  </a:cubicBezTo>
                  <a:cubicBezTo>
                    <a:pt x="598" y="49"/>
                    <a:pt x="598" y="49"/>
                    <a:pt x="598" y="49"/>
                  </a:cubicBezTo>
                  <a:cubicBezTo>
                    <a:pt x="598" y="50"/>
                    <a:pt x="598" y="50"/>
                    <a:pt x="598" y="50"/>
                  </a:cubicBezTo>
                  <a:cubicBezTo>
                    <a:pt x="598" y="50"/>
                    <a:pt x="598" y="50"/>
                    <a:pt x="598" y="50"/>
                  </a:cubicBezTo>
                  <a:cubicBezTo>
                    <a:pt x="599" y="51"/>
                    <a:pt x="598" y="51"/>
                    <a:pt x="599" y="51"/>
                  </a:cubicBezTo>
                  <a:cubicBezTo>
                    <a:pt x="599" y="51"/>
                    <a:pt x="599" y="51"/>
                    <a:pt x="599" y="51"/>
                  </a:cubicBezTo>
                  <a:cubicBezTo>
                    <a:pt x="599" y="51"/>
                    <a:pt x="599" y="51"/>
                    <a:pt x="599" y="51"/>
                  </a:cubicBezTo>
                  <a:cubicBezTo>
                    <a:pt x="599" y="52"/>
                    <a:pt x="599" y="52"/>
                    <a:pt x="599" y="52"/>
                  </a:cubicBezTo>
                  <a:cubicBezTo>
                    <a:pt x="599" y="52"/>
                    <a:pt x="599" y="52"/>
                    <a:pt x="599" y="52"/>
                  </a:cubicBezTo>
                  <a:cubicBezTo>
                    <a:pt x="599" y="52"/>
                    <a:pt x="599" y="53"/>
                    <a:pt x="599" y="53"/>
                  </a:cubicBezTo>
                  <a:cubicBezTo>
                    <a:pt x="599" y="53"/>
                    <a:pt x="599" y="53"/>
                    <a:pt x="599" y="53"/>
                  </a:cubicBezTo>
                  <a:cubicBezTo>
                    <a:pt x="600" y="53"/>
                    <a:pt x="600" y="54"/>
                    <a:pt x="600" y="54"/>
                  </a:cubicBezTo>
                  <a:cubicBezTo>
                    <a:pt x="600" y="54"/>
                    <a:pt x="600" y="54"/>
                    <a:pt x="600" y="54"/>
                  </a:cubicBezTo>
                  <a:cubicBezTo>
                    <a:pt x="600" y="54"/>
                    <a:pt x="600" y="54"/>
                    <a:pt x="600" y="55"/>
                  </a:cubicBezTo>
                  <a:cubicBezTo>
                    <a:pt x="600" y="55"/>
                    <a:pt x="600" y="55"/>
                    <a:pt x="600" y="55"/>
                  </a:cubicBezTo>
                  <a:cubicBezTo>
                    <a:pt x="600" y="55"/>
                    <a:pt x="600" y="55"/>
                    <a:pt x="600" y="56"/>
                  </a:cubicBezTo>
                  <a:cubicBezTo>
                    <a:pt x="600" y="56"/>
                    <a:pt x="600" y="56"/>
                    <a:pt x="600" y="56"/>
                  </a:cubicBezTo>
                  <a:cubicBezTo>
                    <a:pt x="601" y="56"/>
                    <a:pt x="600" y="56"/>
                    <a:pt x="601" y="57"/>
                  </a:cubicBezTo>
                  <a:cubicBezTo>
                    <a:pt x="601" y="57"/>
                    <a:pt x="601" y="57"/>
                    <a:pt x="601" y="57"/>
                  </a:cubicBezTo>
                  <a:cubicBezTo>
                    <a:pt x="601" y="57"/>
                    <a:pt x="601" y="57"/>
                    <a:pt x="601" y="57"/>
                  </a:cubicBezTo>
                  <a:cubicBezTo>
                    <a:pt x="601" y="57"/>
                    <a:pt x="601" y="57"/>
                    <a:pt x="601" y="57"/>
                  </a:cubicBezTo>
                  <a:cubicBezTo>
                    <a:pt x="601" y="58"/>
                    <a:pt x="601" y="58"/>
                    <a:pt x="602" y="58"/>
                  </a:cubicBezTo>
                  <a:cubicBezTo>
                    <a:pt x="602" y="58"/>
                    <a:pt x="602" y="58"/>
                    <a:pt x="602" y="58"/>
                  </a:cubicBezTo>
                  <a:cubicBezTo>
                    <a:pt x="602" y="59"/>
                    <a:pt x="602" y="59"/>
                    <a:pt x="602" y="59"/>
                  </a:cubicBezTo>
                  <a:cubicBezTo>
                    <a:pt x="602" y="59"/>
                    <a:pt x="602" y="59"/>
                    <a:pt x="602" y="59"/>
                  </a:cubicBezTo>
                  <a:cubicBezTo>
                    <a:pt x="602" y="59"/>
                    <a:pt x="602" y="59"/>
                    <a:pt x="602" y="59"/>
                  </a:cubicBezTo>
                  <a:cubicBezTo>
                    <a:pt x="602" y="60"/>
                    <a:pt x="602" y="60"/>
                    <a:pt x="602" y="60"/>
                  </a:cubicBezTo>
                  <a:cubicBezTo>
                    <a:pt x="602" y="60"/>
                    <a:pt x="602" y="60"/>
                    <a:pt x="602" y="60"/>
                  </a:cubicBezTo>
                  <a:cubicBezTo>
                    <a:pt x="602" y="60"/>
                    <a:pt x="602" y="61"/>
                    <a:pt x="602" y="61"/>
                  </a:cubicBezTo>
                  <a:cubicBezTo>
                    <a:pt x="603" y="61"/>
                    <a:pt x="603" y="61"/>
                    <a:pt x="603" y="61"/>
                  </a:cubicBezTo>
                  <a:cubicBezTo>
                    <a:pt x="603" y="61"/>
                    <a:pt x="603" y="62"/>
                    <a:pt x="603" y="62"/>
                  </a:cubicBezTo>
                  <a:cubicBezTo>
                    <a:pt x="603" y="62"/>
                    <a:pt x="603" y="62"/>
                    <a:pt x="603" y="62"/>
                  </a:cubicBezTo>
                  <a:cubicBezTo>
                    <a:pt x="603" y="62"/>
                    <a:pt x="603" y="62"/>
                    <a:pt x="603" y="63"/>
                  </a:cubicBezTo>
                  <a:cubicBezTo>
                    <a:pt x="603" y="63"/>
                    <a:pt x="603" y="63"/>
                    <a:pt x="603" y="63"/>
                  </a:cubicBezTo>
                  <a:cubicBezTo>
                    <a:pt x="603" y="63"/>
                    <a:pt x="603" y="63"/>
                    <a:pt x="604" y="64"/>
                  </a:cubicBezTo>
                  <a:cubicBezTo>
                    <a:pt x="604" y="64"/>
                    <a:pt x="604" y="64"/>
                    <a:pt x="604" y="64"/>
                  </a:cubicBezTo>
                  <a:cubicBezTo>
                    <a:pt x="604" y="64"/>
                    <a:pt x="604" y="64"/>
                    <a:pt x="604" y="65"/>
                  </a:cubicBezTo>
                  <a:cubicBezTo>
                    <a:pt x="604" y="65"/>
                    <a:pt x="604" y="65"/>
                    <a:pt x="604" y="65"/>
                  </a:cubicBezTo>
                  <a:cubicBezTo>
                    <a:pt x="604" y="65"/>
                    <a:pt x="604" y="65"/>
                    <a:pt x="604" y="65"/>
                  </a:cubicBezTo>
                  <a:cubicBezTo>
                    <a:pt x="604" y="65"/>
                    <a:pt x="604" y="65"/>
                    <a:pt x="604" y="65"/>
                  </a:cubicBezTo>
                  <a:cubicBezTo>
                    <a:pt x="605" y="66"/>
                    <a:pt x="604" y="66"/>
                    <a:pt x="605" y="66"/>
                  </a:cubicBezTo>
                  <a:cubicBezTo>
                    <a:pt x="605" y="66"/>
                    <a:pt x="605" y="66"/>
                    <a:pt x="605" y="66"/>
                  </a:cubicBezTo>
                  <a:cubicBezTo>
                    <a:pt x="605" y="67"/>
                    <a:pt x="605" y="67"/>
                    <a:pt x="605" y="67"/>
                  </a:cubicBezTo>
                  <a:cubicBezTo>
                    <a:pt x="605" y="67"/>
                    <a:pt x="605" y="67"/>
                    <a:pt x="605" y="67"/>
                  </a:cubicBezTo>
                  <a:cubicBezTo>
                    <a:pt x="605" y="67"/>
                    <a:pt x="605" y="67"/>
                    <a:pt x="605" y="67"/>
                  </a:cubicBezTo>
                  <a:cubicBezTo>
                    <a:pt x="605" y="68"/>
                    <a:pt x="605" y="68"/>
                    <a:pt x="605" y="68"/>
                  </a:cubicBezTo>
                  <a:cubicBezTo>
                    <a:pt x="605" y="68"/>
                    <a:pt x="605" y="68"/>
                    <a:pt x="605" y="68"/>
                  </a:cubicBezTo>
                  <a:cubicBezTo>
                    <a:pt x="605" y="68"/>
                    <a:pt x="605" y="69"/>
                    <a:pt x="606" y="69"/>
                  </a:cubicBezTo>
                  <a:cubicBezTo>
                    <a:pt x="606" y="69"/>
                    <a:pt x="606" y="69"/>
                    <a:pt x="606" y="69"/>
                  </a:cubicBezTo>
                  <a:cubicBezTo>
                    <a:pt x="606" y="69"/>
                    <a:pt x="606" y="70"/>
                    <a:pt x="606" y="70"/>
                  </a:cubicBezTo>
                  <a:cubicBezTo>
                    <a:pt x="606" y="70"/>
                    <a:pt x="606" y="70"/>
                    <a:pt x="606" y="70"/>
                  </a:cubicBezTo>
                  <a:cubicBezTo>
                    <a:pt x="606" y="70"/>
                    <a:pt x="606" y="70"/>
                    <a:pt x="606" y="71"/>
                  </a:cubicBezTo>
                  <a:cubicBezTo>
                    <a:pt x="606" y="71"/>
                    <a:pt x="606" y="71"/>
                    <a:pt x="606" y="71"/>
                  </a:cubicBezTo>
                  <a:cubicBezTo>
                    <a:pt x="607" y="71"/>
                    <a:pt x="606" y="71"/>
                    <a:pt x="607" y="72"/>
                  </a:cubicBezTo>
                  <a:cubicBezTo>
                    <a:pt x="607" y="72"/>
                    <a:pt x="607" y="72"/>
                    <a:pt x="607" y="72"/>
                  </a:cubicBezTo>
                  <a:cubicBezTo>
                    <a:pt x="607" y="72"/>
                    <a:pt x="607" y="72"/>
                    <a:pt x="607" y="73"/>
                  </a:cubicBezTo>
                  <a:cubicBezTo>
                    <a:pt x="607" y="73"/>
                    <a:pt x="607" y="73"/>
                    <a:pt x="607" y="73"/>
                  </a:cubicBezTo>
                  <a:cubicBezTo>
                    <a:pt x="607" y="73"/>
                    <a:pt x="607" y="73"/>
                    <a:pt x="607" y="73"/>
                  </a:cubicBezTo>
                  <a:cubicBezTo>
                    <a:pt x="607" y="73"/>
                    <a:pt x="607" y="73"/>
                    <a:pt x="607" y="73"/>
                  </a:cubicBezTo>
                  <a:cubicBezTo>
                    <a:pt x="608" y="74"/>
                    <a:pt x="607" y="74"/>
                    <a:pt x="608" y="74"/>
                  </a:cubicBezTo>
                  <a:cubicBezTo>
                    <a:pt x="608" y="74"/>
                    <a:pt x="608" y="74"/>
                    <a:pt x="608" y="74"/>
                  </a:cubicBezTo>
                  <a:cubicBezTo>
                    <a:pt x="608" y="75"/>
                    <a:pt x="608" y="75"/>
                    <a:pt x="608" y="75"/>
                  </a:cubicBezTo>
                  <a:cubicBezTo>
                    <a:pt x="608" y="75"/>
                    <a:pt x="608" y="75"/>
                    <a:pt x="608" y="75"/>
                  </a:cubicBezTo>
                  <a:cubicBezTo>
                    <a:pt x="608" y="75"/>
                    <a:pt x="608" y="75"/>
                    <a:pt x="608" y="75"/>
                  </a:cubicBezTo>
                  <a:cubicBezTo>
                    <a:pt x="608" y="76"/>
                    <a:pt x="608" y="76"/>
                    <a:pt x="608" y="76"/>
                  </a:cubicBezTo>
                  <a:cubicBezTo>
                    <a:pt x="608" y="76"/>
                    <a:pt x="608" y="76"/>
                    <a:pt x="608" y="76"/>
                  </a:cubicBezTo>
                  <a:cubicBezTo>
                    <a:pt x="609" y="76"/>
                    <a:pt x="609" y="77"/>
                    <a:pt x="609" y="77"/>
                  </a:cubicBezTo>
                  <a:cubicBezTo>
                    <a:pt x="609" y="77"/>
                    <a:pt x="609" y="77"/>
                    <a:pt x="609" y="77"/>
                  </a:cubicBezTo>
                  <a:cubicBezTo>
                    <a:pt x="609" y="77"/>
                    <a:pt x="609" y="77"/>
                    <a:pt x="609" y="77"/>
                  </a:cubicBezTo>
                  <a:cubicBezTo>
                    <a:pt x="609" y="77"/>
                    <a:pt x="609" y="78"/>
                    <a:pt x="609" y="78"/>
                  </a:cubicBezTo>
                  <a:cubicBezTo>
                    <a:pt x="609" y="78"/>
                    <a:pt x="609" y="78"/>
                    <a:pt x="609" y="78"/>
                  </a:cubicBezTo>
                  <a:cubicBezTo>
                    <a:pt x="609" y="78"/>
                    <a:pt x="609" y="78"/>
                    <a:pt x="609" y="79"/>
                  </a:cubicBezTo>
                  <a:cubicBezTo>
                    <a:pt x="610" y="79"/>
                    <a:pt x="610" y="79"/>
                    <a:pt x="610" y="79"/>
                  </a:cubicBezTo>
                  <a:cubicBezTo>
                    <a:pt x="610" y="79"/>
                    <a:pt x="610" y="79"/>
                    <a:pt x="610" y="80"/>
                  </a:cubicBezTo>
                  <a:cubicBezTo>
                    <a:pt x="610" y="80"/>
                    <a:pt x="610" y="80"/>
                    <a:pt x="610" y="80"/>
                  </a:cubicBezTo>
                  <a:cubicBezTo>
                    <a:pt x="610" y="80"/>
                    <a:pt x="610" y="80"/>
                    <a:pt x="610" y="81"/>
                  </a:cubicBezTo>
                  <a:cubicBezTo>
                    <a:pt x="610" y="81"/>
                    <a:pt x="610" y="81"/>
                    <a:pt x="610" y="81"/>
                  </a:cubicBezTo>
                  <a:cubicBezTo>
                    <a:pt x="610" y="81"/>
                    <a:pt x="610" y="81"/>
                    <a:pt x="611" y="81"/>
                  </a:cubicBezTo>
                  <a:cubicBezTo>
                    <a:pt x="611" y="81"/>
                    <a:pt x="611" y="81"/>
                    <a:pt x="611" y="81"/>
                  </a:cubicBezTo>
                  <a:cubicBezTo>
                    <a:pt x="611" y="82"/>
                    <a:pt x="611" y="82"/>
                    <a:pt x="611" y="82"/>
                  </a:cubicBezTo>
                  <a:cubicBezTo>
                    <a:pt x="611" y="82"/>
                    <a:pt x="611" y="82"/>
                    <a:pt x="611" y="82"/>
                  </a:cubicBezTo>
                  <a:cubicBezTo>
                    <a:pt x="611" y="83"/>
                    <a:pt x="611" y="83"/>
                    <a:pt x="611" y="83"/>
                  </a:cubicBezTo>
                  <a:cubicBezTo>
                    <a:pt x="611" y="83"/>
                    <a:pt x="611" y="83"/>
                    <a:pt x="611" y="83"/>
                  </a:cubicBezTo>
                  <a:cubicBezTo>
                    <a:pt x="611" y="83"/>
                    <a:pt x="611" y="83"/>
                    <a:pt x="611" y="83"/>
                  </a:cubicBezTo>
                  <a:cubicBezTo>
                    <a:pt x="611" y="84"/>
                    <a:pt x="611" y="84"/>
                    <a:pt x="612" y="84"/>
                  </a:cubicBezTo>
                  <a:cubicBezTo>
                    <a:pt x="612" y="84"/>
                    <a:pt x="612" y="84"/>
                    <a:pt x="612" y="84"/>
                  </a:cubicBezTo>
                  <a:cubicBezTo>
                    <a:pt x="612" y="84"/>
                    <a:pt x="612" y="85"/>
                    <a:pt x="612" y="85"/>
                  </a:cubicBezTo>
                  <a:cubicBezTo>
                    <a:pt x="612" y="85"/>
                    <a:pt x="612" y="85"/>
                    <a:pt x="612" y="85"/>
                  </a:cubicBezTo>
                  <a:cubicBezTo>
                    <a:pt x="612" y="85"/>
                    <a:pt x="612" y="85"/>
                    <a:pt x="612" y="85"/>
                  </a:cubicBezTo>
                  <a:cubicBezTo>
                    <a:pt x="612" y="85"/>
                    <a:pt x="612" y="86"/>
                    <a:pt x="612" y="86"/>
                  </a:cubicBezTo>
                  <a:cubicBezTo>
                    <a:pt x="612" y="86"/>
                    <a:pt x="612" y="86"/>
                    <a:pt x="612" y="86"/>
                  </a:cubicBezTo>
                  <a:cubicBezTo>
                    <a:pt x="612" y="86"/>
                    <a:pt x="612" y="86"/>
                    <a:pt x="613" y="87"/>
                  </a:cubicBezTo>
                  <a:cubicBezTo>
                    <a:pt x="613" y="87"/>
                    <a:pt x="613" y="87"/>
                    <a:pt x="613" y="87"/>
                  </a:cubicBezTo>
                  <a:cubicBezTo>
                    <a:pt x="613" y="87"/>
                    <a:pt x="613" y="87"/>
                    <a:pt x="613" y="88"/>
                  </a:cubicBezTo>
                  <a:cubicBezTo>
                    <a:pt x="613" y="88"/>
                    <a:pt x="613" y="88"/>
                    <a:pt x="613" y="88"/>
                  </a:cubicBezTo>
                  <a:cubicBezTo>
                    <a:pt x="613" y="88"/>
                    <a:pt x="613" y="88"/>
                    <a:pt x="613" y="89"/>
                  </a:cubicBezTo>
                  <a:cubicBezTo>
                    <a:pt x="613" y="89"/>
                    <a:pt x="613" y="89"/>
                    <a:pt x="613" y="89"/>
                  </a:cubicBezTo>
                  <a:cubicBezTo>
                    <a:pt x="613" y="89"/>
                    <a:pt x="613" y="89"/>
                    <a:pt x="614" y="89"/>
                  </a:cubicBezTo>
                  <a:cubicBezTo>
                    <a:pt x="614" y="89"/>
                    <a:pt x="614" y="89"/>
                    <a:pt x="614" y="89"/>
                  </a:cubicBezTo>
                  <a:cubicBezTo>
                    <a:pt x="614" y="90"/>
                    <a:pt x="614" y="90"/>
                    <a:pt x="614" y="90"/>
                  </a:cubicBezTo>
                  <a:cubicBezTo>
                    <a:pt x="614" y="90"/>
                    <a:pt x="614" y="90"/>
                    <a:pt x="614" y="90"/>
                  </a:cubicBezTo>
                  <a:cubicBezTo>
                    <a:pt x="614" y="91"/>
                    <a:pt x="614" y="91"/>
                    <a:pt x="614" y="91"/>
                  </a:cubicBezTo>
                  <a:cubicBezTo>
                    <a:pt x="614" y="91"/>
                    <a:pt x="614" y="91"/>
                    <a:pt x="614" y="91"/>
                  </a:cubicBezTo>
                  <a:cubicBezTo>
                    <a:pt x="614" y="91"/>
                    <a:pt x="614" y="91"/>
                    <a:pt x="614" y="91"/>
                  </a:cubicBezTo>
                  <a:cubicBezTo>
                    <a:pt x="615" y="92"/>
                    <a:pt x="614" y="92"/>
                    <a:pt x="615" y="92"/>
                  </a:cubicBezTo>
                  <a:cubicBezTo>
                    <a:pt x="615" y="92"/>
                    <a:pt x="615" y="92"/>
                    <a:pt x="615" y="92"/>
                  </a:cubicBezTo>
                  <a:cubicBezTo>
                    <a:pt x="615" y="92"/>
                    <a:pt x="615" y="93"/>
                    <a:pt x="615" y="93"/>
                  </a:cubicBezTo>
                  <a:cubicBezTo>
                    <a:pt x="615" y="93"/>
                    <a:pt x="615" y="93"/>
                    <a:pt x="615" y="93"/>
                  </a:cubicBezTo>
                  <a:cubicBezTo>
                    <a:pt x="615" y="93"/>
                    <a:pt x="615" y="93"/>
                    <a:pt x="615" y="93"/>
                  </a:cubicBezTo>
                  <a:cubicBezTo>
                    <a:pt x="615" y="93"/>
                    <a:pt x="615" y="94"/>
                    <a:pt x="615" y="94"/>
                  </a:cubicBezTo>
                  <a:cubicBezTo>
                    <a:pt x="615" y="94"/>
                    <a:pt x="615" y="94"/>
                    <a:pt x="615" y="94"/>
                  </a:cubicBezTo>
                  <a:cubicBezTo>
                    <a:pt x="616" y="94"/>
                    <a:pt x="616" y="94"/>
                    <a:pt x="616" y="95"/>
                  </a:cubicBezTo>
                  <a:cubicBezTo>
                    <a:pt x="616" y="95"/>
                    <a:pt x="616" y="95"/>
                    <a:pt x="616" y="95"/>
                  </a:cubicBezTo>
                  <a:cubicBezTo>
                    <a:pt x="616" y="95"/>
                    <a:pt x="616" y="95"/>
                    <a:pt x="616" y="96"/>
                  </a:cubicBezTo>
                  <a:cubicBezTo>
                    <a:pt x="616" y="96"/>
                    <a:pt x="616" y="96"/>
                    <a:pt x="616" y="96"/>
                  </a:cubicBezTo>
                  <a:cubicBezTo>
                    <a:pt x="616" y="96"/>
                    <a:pt x="616" y="96"/>
                    <a:pt x="617" y="97"/>
                  </a:cubicBezTo>
                  <a:cubicBezTo>
                    <a:pt x="616" y="97"/>
                    <a:pt x="616" y="97"/>
                    <a:pt x="616" y="97"/>
                  </a:cubicBezTo>
                  <a:cubicBezTo>
                    <a:pt x="617" y="97"/>
                    <a:pt x="617" y="97"/>
                    <a:pt x="617" y="97"/>
                  </a:cubicBezTo>
                  <a:cubicBezTo>
                    <a:pt x="617" y="97"/>
                    <a:pt x="617" y="97"/>
                    <a:pt x="617" y="97"/>
                  </a:cubicBezTo>
                  <a:cubicBezTo>
                    <a:pt x="617" y="98"/>
                    <a:pt x="617" y="98"/>
                    <a:pt x="617" y="98"/>
                  </a:cubicBezTo>
                  <a:cubicBezTo>
                    <a:pt x="617" y="98"/>
                    <a:pt x="617" y="98"/>
                    <a:pt x="617" y="98"/>
                  </a:cubicBezTo>
                  <a:cubicBezTo>
                    <a:pt x="617" y="99"/>
                    <a:pt x="617" y="99"/>
                    <a:pt x="617" y="99"/>
                  </a:cubicBezTo>
                  <a:cubicBezTo>
                    <a:pt x="618" y="99"/>
                    <a:pt x="618" y="99"/>
                    <a:pt x="618" y="99"/>
                  </a:cubicBezTo>
                  <a:cubicBezTo>
                    <a:pt x="618" y="99"/>
                    <a:pt x="618" y="99"/>
                    <a:pt x="618" y="99"/>
                  </a:cubicBezTo>
                  <a:cubicBezTo>
                    <a:pt x="618" y="100"/>
                    <a:pt x="618" y="100"/>
                    <a:pt x="618" y="100"/>
                  </a:cubicBezTo>
                  <a:cubicBezTo>
                    <a:pt x="618" y="100"/>
                    <a:pt x="618" y="100"/>
                    <a:pt x="618" y="100"/>
                  </a:cubicBezTo>
                  <a:cubicBezTo>
                    <a:pt x="618" y="100"/>
                    <a:pt x="618" y="101"/>
                    <a:pt x="618" y="101"/>
                  </a:cubicBezTo>
                  <a:cubicBezTo>
                    <a:pt x="618" y="101"/>
                    <a:pt x="619" y="101"/>
                    <a:pt x="618" y="102"/>
                  </a:cubicBezTo>
                  <a:cubicBezTo>
                    <a:pt x="618" y="102"/>
                    <a:pt x="618" y="102"/>
                    <a:pt x="618" y="103"/>
                  </a:cubicBezTo>
                  <a:cubicBezTo>
                    <a:pt x="618" y="103"/>
                    <a:pt x="618" y="103"/>
                    <a:pt x="618" y="103"/>
                  </a:cubicBezTo>
                  <a:cubicBezTo>
                    <a:pt x="618" y="103"/>
                    <a:pt x="618" y="103"/>
                    <a:pt x="618" y="103"/>
                  </a:cubicBezTo>
                  <a:cubicBezTo>
                    <a:pt x="618" y="103"/>
                    <a:pt x="618" y="103"/>
                    <a:pt x="618" y="103"/>
                  </a:cubicBezTo>
                  <a:cubicBezTo>
                    <a:pt x="617" y="103"/>
                    <a:pt x="617" y="104"/>
                    <a:pt x="617" y="104"/>
                  </a:cubicBezTo>
                  <a:cubicBezTo>
                    <a:pt x="617" y="104"/>
                    <a:pt x="617" y="104"/>
                    <a:pt x="617" y="104"/>
                  </a:cubicBezTo>
                  <a:cubicBezTo>
                    <a:pt x="617" y="104"/>
                    <a:pt x="617" y="104"/>
                    <a:pt x="617" y="104"/>
                  </a:cubicBezTo>
                  <a:cubicBezTo>
                    <a:pt x="617" y="105"/>
                    <a:pt x="617" y="105"/>
                    <a:pt x="617" y="105"/>
                  </a:cubicBezTo>
                  <a:cubicBezTo>
                    <a:pt x="617" y="105"/>
                    <a:pt x="617" y="105"/>
                    <a:pt x="617" y="105"/>
                  </a:cubicBezTo>
                  <a:cubicBezTo>
                    <a:pt x="617" y="105"/>
                    <a:pt x="617" y="106"/>
                    <a:pt x="616" y="106"/>
                  </a:cubicBezTo>
                  <a:cubicBezTo>
                    <a:pt x="617" y="106"/>
                    <a:pt x="617" y="106"/>
                    <a:pt x="617" y="106"/>
                  </a:cubicBezTo>
                  <a:cubicBezTo>
                    <a:pt x="616" y="106"/>
                    <a:pt x="616" y="106"/>
                    <a:pt x="616" y="107"/>
                  </a:cubicBezTo>
                  <a:cubicBezTo>
                    <a:pt x="616" y="107"/>
                    <a:pt x="616" y="107"/>
                    <a:pt x="616" y="107"/>
                  </a:cubicBezTo>
                  <a:cubicBezTo>
                    <a:pt x="616" y="107"/>
                    <a:pt x="616" y="107"/>
                    <a:pt x="616" y="107"/>
                  </a:cubicBezTo>
                  <a:cubicBezTo>
                    <a:pt x="616" y="107"/>
                    <a:pt x="616" y="107"/>
                    <a:pt x="616" y="107"/>
                  </a:cubicBezTo>
                  <a:cubicBezTo>
                    <a:pt x="616" y="107"/>
                    <a:pt x="616" y="107"/>
                    <a:pt x="616" y="107"/>
                  </a:cubicBezTo>
                  <a:cubicBezTo>
                    <a:pt x="616" y="108"/>
                    <a:pt x="616" y="108"/>
                    <a:pt x="615" y="108"/>
                  </a:cubicBezTo>
                  <a:cubicBezTo>
                    <a:pt x="615" y="108"/>
                    <a:pt x="615" y="108"/>
                    <a:pt x="615" y="108"/>
                  </a:cubicBezTo>
                  <a:cubicBezTo>
                    <a:pt x="615" y="109"/>
                    <a:pt x="615" y="109"/>
                    <a:pt x="615" y="109"/>
                  </a:cubicBezTo>
                  <a:cubicBezTo>
                    <a:pt x="615" y="109"/>
                    <a:pt x="615" y="109"/>
                    <a:pt x="615" y="109"/>
                  </a:cubicBezTo>
                  <a:cubicBezTo>
                    <a:pt x="615" y="109"/>
                    <a:pt x="615" y="110"/>
                    <a:pt x="615" y="110"/>
                  </a:cubicBezTo>
                  <a:cubicBezTo>
                    <a:pt x="615" y="110"/>
                    <a:pt x="615" y="110"/>
                    <a:pt x="615" y="110"/>
                  </a:cubicBezTo>
                  <a:cubicBezTo>
                    <a:pt x="614" y="110"/>
                    <a:pt x="615" y="110"/>
                    <a:pt x="614" y="111"/>
                  </a:cubicBezTo>
                  <a:cubicBezTo>
                    <a:pt x="614" y="111"/>
                    <a:pt x="614" y="111"/>
                    <a:pt x="614" y="111"/>
                  </a:cubicBezTo>
                  <a:cubicBezTo>
                    <a:pt x="614" y="111"/>
                    <a:pt x="614" y="111"/>
                    <a:pt x="614" y="111"/>
                  </a:cubicBezTo>
                  <a:cubicBezTo>
                    <a:pt x="614" y="111"/>
                    <a:pt x="614" y="111"/>
                    <a:pt x="614" y="112"/>
                  </a:cubicBezTo>
                  <a:cubicBezTo>
                    <a:pt x="614" y="112"/>
                    <a:pt x="614" y="112"/>
                    <a:pt x="614" y="112"/>
                  </a:cubicBezTo>
                  <a:cubicBezTo>
                    <a:pt x="614" y="112"/>
                    <a:pt x="614" y="112"/>
                    <a:pt x="614" y="112"/>
                  </a:cubicBezTo>
                  <a:cubicBezTo>
                    <a:pt x="614" y="112"/>
                    <a:pt x="614" y="112"/>
                    <a:pt x="614" y="112"/>
                  </a:cubicBezTo>
                  <a:cubicBezTo>
                    <a:pt x="613" y="113"/>
                    <a:pt x="613" y="113"/>
                    <a:pt x="613" y="113"/>
                  </a:cubicBezTo>
                  <a:cubicBezTo>
                    <a:pt x="613" y="113"/>
                    <a:pt x="613" y="113"/>
                    <a:pt x="613" y="113"/>
                  </a:cubicBezTo>
                  <a:cubicBezTo>
                    <a:pt x="613" y="113"/>
                    <a:pt x="613" y="113"/>
                    <a:pt x="613" y="113"/>
                  </a:cubicBezTo>
                  <a:cubicBezTo>
                    <a:pt x="613" y="114"/>
                    <a:pt x="613" y="114"/>
                    <a:pt x="613" y="114"/>
                  </a:cubicBezTo>
                  <a:cubicBezTo>
                    <a:pt x="613" y="114"/>
                    <a:pt x="613" y="114"/>
                    <a:pt x="613" y="114"/>
                  </a:cubicBezTo>
                  <a:cubicBezTo>
                    <a:pt x="613" y="114"/>
                    <a:pt x="613" y="115"/>
                    <a:pt x="613" y="115"/>
                  </a:cubicBezTo>
                  <a:cubicBezTo>
                    <a:pt x="613" y="115"/>
                    <a:pt x="613" y="115"/>
                    <a:pt x="613" y="115"/>
                  </a:cubicBezTo>
                  <a:cubicBezTo>
                    <a:pt x="612" y="115"/>
                    <a:pt x="612" y="115"/>
                    <a:pt x="612" y="116"/>
                  </a:cubicBezTo>
                  <a:cubicBezTo>
                    <a:pt x="612" y="115"/>
                    <a:pt x="612" y="115"/>
                    <a:pt x="612" y="115"/>
                  </a:cubicBezTo>
                  <a:cubicBezTo>
                    <a:pt x="612" y="116"/>
                    <a:pt x="612" y="116"/>
                    <a:pt x="612" y="116"/>
                  </a:cubicBezTo>
                  <a:cubicBezTo>
                    <a:pt x="612" y="116"/>
                    <a:pt x="612" y="116"/>
                    <a:pt x="612" y="116"/>
                  </a:cubicBezTo>
                  <a:cubicBezTo>
                    <a:pt x="612" y="116"/>
                    <a:pt x="612" y="117"/>
                    <a:pt x="612" y="117"/>
                  </a:cubicBezTo>
                  <a:cubicBezTo>
                    <a:pt x="612" y="117"/>
                    <a:pt x="612" y="117"/>
                    <a:pt x="612" y="117"/>
                  </a:cubicBezTo>
                  <a:cubicBezTo>
                    <a:pt x="611" y="117"/>
                    <a:pt x="611" y="117"/>
                    <a:pt x="611" y="118"/>
                  </a:cubicBezTo>
                  <a:cubicBezTo>
                    <a:pt x="611" y="118"/>
                    <a:pt x="611" y="118"/>
                    <a:pt x="611" y="118"/>
                  </a:cubicBezTo>
                  <a:cubicBezTo>
                    <a:pt x="611" y="118"/>
                    <a:pt x="611" y="118"/>
                    <a:pt x="611" y="118"/>
                  </a:cubicBezTo>
                  <a:cubicBezTo>
                    <a:pt x="611" y="118"/>
                    <a:pt x="611" y="118"/>
                    <a:pt x="611" y="118"/>
                  </a:cubicBezTo>
                  <a:cubicBezTo>
                    <a:pt x="611" y="118"/>
                    <a:pt x="611" y="118"/>
                    <a:pt x="611" y="119"/>
                  </a:cubicBezTo>
                  <a:cubicBezTo>
                    <a:pt x="611" y="119"/>
                    <a:pt x="611" y="119"/>
                    <a:pt x="611" y="119"/>
                  </a:cubicBezTo>
                  <a:cubicBezTo>
                    <a:pt x="610" y="119"/>
                    <a:pt x="610" y="119"/>
                    <a:pt x="610" y="119"/>
                  </a:cubicBezTo>
                  <a:cubicBezTo>
                    <a:pt x="610" y="119"/>
                    <a:pt x="610" y="119"/>
                    <a:pt x="610" y="119"/>
                  </a:cubicBezTo>
                  <a:cubicBezTo>
                    <a:pt x="610" y="119"/>
                    <a:pt x="610" y="119"/>
                    <a:pt x="610" y="119"/>
                  </a:cubicBezTo>
                  <a:cubicBezTo>
                    <a:pt x="610" y="119"/>
                    <a:pt x="610" y="119"/>
                    <a:pt x="610" y="119"/>
                  </a:cubicBezTo>
                  <a:cubicBezTo>
                    <a:pt x="610" y="119"/>
                    <a:pt x="610" y="119"/>
                    <a:pt x="610" y="120"/>
                  </a:cubicBezTo>
                  <a:cubicBezTo>
                    <a:pt x="610" y="120"/>
                    <a:pt x="610" y="120"/>
                    <a:pt x="610" y="120"/>
                  </a:cubicBezTo>
                  <a:cubicBezTo>
                    <a:pt x="609" y="120"/>
                    <a:pt x="609" y="120"/>
                    <a:pt x="609" y="120"/>
                  </a:cubicBezTo>
                  <a:cubicBezTo>
                    <a:pt x="609" y="120"/>
                    <a:pt x="609" y="120"/>
                    <a:pt x="609" y="120"/>
                  </a:cubicBezTo>
                  <a:cubicBezTo>
                    <a:pt x="609" y="120"/>
                    <a:pt x="609" y="120"/>
                    <a:pt x="609" y="120"/>
                  </a:cubicBezTo>
                  <a:cubicBezTo>
                    <a:pt x="609" y="120"/>
                    <a:pt x="609" y="120"/>
                    <a:pt x="609" y="120"/>
                  </a:cubicBezTo>
                  <a:cubicBezTo>
                    <a:pt x="609" y="120"/>
                    <a:pt x="609" y="121"/>
                    <a:pt x="609" y="121"/>
                  </a:cubicBezTo>
                  <a:cubicBezTo>
                    <a:pt x="609" y="121"/>
                    <a:pt x="609" y="121"/>
                    <a:pt x="609" y="121"/>
                  </a:cubicBezTo>
                  <a:cubicBezTo>
                    <a:pt x="608" y="121"/>
                    <a:pt x="608" y="121"/>
                    <a:pt x="608" y="121"/>
                  </a:cubicBezTo>
                  <a:cubicBezTo>
                    <a:pt x="608" y="121"/>
                    <a:pt x="608" y="121"/>
                    <a:pt x="608" y="121"/>
                  </a:cubicBezTo>
                  <a:cubicBezTo>
                    <a:pt x="608" y="121"/>
                    <a:pt x="608" y="121"/>
                    <a:pt x="608" y="121"/>
                  </a:cubicBezTo>
                  <a:cubicBezTo>
                    <a:pt x="608" y="121"/>
                    <a:pt x="608" y="121"/>
                    <a:pt x="608" y="121"/>
                  </a:cubicBezTo>
                  <a:cubicBezTo>
                    <a:pt x="607" y="122"/>
                    <a:pt x="607" y="122"/>
                    <a:pt x="607" y="122"/>
                  </a:cubicBezTo>
                  <a:cubicBezTo>
                    <a:pt x="607" y="122"/>
                    <a:pt x="607" y="122"/>
                    <a:pt x="607" y="122"/>
                  </a:cubicBezTo>
                  <a:cubicBezTo>
                    <a:pt x="607" y="122"/>
                    <a:pt x="606" y="122"/>
                    <a:pt x="606" y="122"/>
                  </a:cubicBezTo>
                  <a:cubicBezTo>
                    <a:pt x="606" y="122"/>
                    <a:pt x="606" y="122"/>
                    <a:pt x="606" y="122"/>
                  </a:cubicBezTo>
                  <a:cubicBezTo>
                    <a:pt x="606" y="123"/>
                    <a:pt x="606" y="123"/>
                    <a:pt x="605" y="123"/>
                  </a:cubicBezTo>
                  <a:cubicBezTo>
                    <a:pt x="605" y="123"/>
                    <a:pt x="605" y="123"/>
                    <a:pt x="605" y="123"/>
                  </a:cubicBezTo>
                  <a:cubicBezTo>
                    <a:pt x="605" y="123"/>
                    <a:pt x="605" y="123"/>
                    <a:pt x="605" y="123"/>
                  </a:cubicBezTo>
                  <a:cubicBezTo>
                    <a:pt x="605" y="123"/>
                    <a:pt x="604" y="123"/>
                    <a:pt x="604" y="123"/>
                  </a:cubicBezTo>
                  <a:cubicBezTo>
                    <a:pt x="604" y="123"/>
                    <a:pt x="604" y="123"/>
                    <a:pt x="603" y="123"/>
                  </a:cubicBezTo>
                  <a:close/>
                  <a:moveTo>
                    <a:pt x="1154" y="49"/>
                  </a:moveTo>
                  <a:cubicBezTo>
                    <a:pt x="1154" y="49"/>
                    <a:pt x="1154" y="49"/>
                    <a:pt x="1154" y="49"/>
                  </a:cubicBezTo>
                  <a:cubicBezTo>
                    <a:pt x="1154" y="49"/>
                    <a:pt x="1154" y="49"/>
                    <a:pt x="1154" y="49"/>
                  </a:cubicBezTo>
                  <a:cubicBezTo>
                    <a:pt x="1154" y="49"/>
                    <a:pt x="1154" y="49"/>
                    <a:pt x="1154" y="48"/>
                  </a:cubicBezTo>
                  <a:cubicBezTo>
                    <a:pt x="1153" y="48"/>
                    <a:pt x="1153" y="48"/>
                    <a:pt x="1154" y="48"/>
                  </a:cubicBezTo>
                  <a:cubicBezTo>
                    <a:pt x="1153" y="48"/>
                    <a:pt x="1154" y="47"/>
                    <a:pt x="1153" y="47"/>
                  </a:cubicBezTo>
                  <a:cubicBezTo>
                    <a:pt x="1153" y="47"/>
                    <a:pt x="1153" y="47"/>
                    <a:pt x="1153" y="47"/>
                  </a:cubicBezTo>
                  <a:cubicBezTo>
                    <a:pt x="1153" y="47"/>
                    <a:pt x="1153" y="46"/>
                    <a:pt x="1153" y="46"/>
                  </a:cubicBezTo>
                  <a:cubicBezTo>
                    <a:pt x="1153" y="46"/>
                    <a:pt x="1153" y="46"/>
                    <a:pt x="1153" y="46"/>
                  </a:cubicBezTo>
                  <a:cubicBezTo>
                    <a:pt x="1153" y="46"/>
                    <a:pt x="1153" y="45"/>
                    <a:pt x="1152" y="45"/>
                  </a:cubicBezTo>
                  <a:cubicBezTo>
                    <a:pt x="1152" y="45"/>
                    <a:pt x="1152" y="45"/>
                    <a:pt x="1152" y="45"/>
                  </a:cubicBezTo>
                  <a:cubicBezTo>
                    <a:pt x="1152" y="45"/>
                    <a:pt x="1152" y="45"/>
                    <a:pt x="1152" y="44"/>
                  </a:cubicBezTo>
                  <a:cubicBezTo>
                    <a:pt x="1152" y="44"/>
                    <a:pt x="1152" y="44"/>
                    <a:pt x="1152" y="44"/>
                  </a:cubicBezTo>
                  <a:cubicBezTo>
                    <a:pt x="1152" y="44"/>
                    <a:pt x="1152" y="44"/>
                    <a:pt x="1152" y="44"/>
                  </a:cubicBezTo>
                  <a:cubicBezTo>
                    <a:pt x="1152" y="44"/>
                    <a:pt x="1152" y="44"/>
                    <a:pt x="1152" y="44"/>
                  </a:cubicBezTo>
                  <a:cubicBezTo>
                    <a:pt x="1152" y="44"/>
                    <a:pt x="1152" y="43"/>
                    <a:pt x="1151" y="43"/>
                  </a:cubicBezTo>
                  <a:cubicBezTo>
                    <a:pt x="1151" y="43"/>
                    <a:pt x="1151" y="43"/>
                    <a:pt x="1151" y="43"/>
                  </a:cubicBezTo>
                  <a:cubicBezTo>
                    <a:pt x="1151" y="43"/>
                    <a:pt x="1151" y="43"/>
                    <a:pt x="1151" y="42"/>
                  </a:cubicBezTo>
                  <a:cubicBezTo>
                    <a:pt x="1151" y="42"/>
                    <a:pt x="1151" y="42"/>
                    <a:pt x="1151" y="42"/>
                  </a:cubicBezTo>
                  <a:cubicBezTo>
                    <a:pt x="1151" y="42"/>
                    <a:pt x="1151" y="42"/>
                    <a:pt x="1151" y="42"/>
                  </a:cubicBezTo>
                  <a:cubicBezTo>
                    <a:pt x="1151" y="42"/>
                    <a:pt x="1151" y="42"/>
                    <a:pt x="1151" y="42"/>
                  </a:cubicBezTo>
                  <a:cubicBezTo>
                    <a:pt x="1151" y="42"/>
                    <a:pt x="1151" y="41"/>
                    <a:pt x="1150" y="41"/>
                  </a:cubicBezTo>
                  <a:cubicBezTo>
                    <a:pt x="1150" y="41"/>
                    <a:pt x="1150" y="41"/>
                    <a:pt x="1150" y="41"/>
                  </a:cubicBezTo>
                  <a:cubicBezTo>
                    <a:pt x="1150" y="41"/>
                    <a:pt x="1150" y="41"/>
                    <a:pt x="1150" y="41"/>
                  </a:cubicBezTo>
                  <a:cubicBezTo>
                    <a:pt x="1150" y="41"/>
                    <a:pt x="1150" y="41"/>
                    <a:pt x="1150" y="41"/>
                  </a:cubicBezTo>
                  <a:cubicBezTo>
                    <a:pt x="1150" y="40"/>
                    <a:pt x="1150" y="40"/>
                    <a:pt x="1150" y="40"/>
                  </a:cubicBezTo>
                  <a:cubicBezTo>
                    <a:pt x="1150" y="40"/>
                    <a:pt x="1150" y="40"/>
                    <a:pt x="1150" y="40"/>
                  </a:cubicBezTo>
                  <a:cubicBezTo>
                    <a:pt x="1150" y="40"/>
                    <a:pt x="1149" y="40"/>
                    <a:pt x="1149" y="40"/>
                  </a:cubicBezTo>
                  <a:cubicBezTo>
                    <a:pt x="1149" y="40"/>
                    <a:pt x="1149" y="40"/>
                    <a:pt x="1149" y="40"/>
                  </a:cubicBezTo>
                  <a:cubicBezTo>
                    <a:pt x="1149" y="40"/>
                    <a:pt x="1149" y="39"/>
                    <a:pt x="1149" y="39"/>
                  </a:cubicBezTo>
                  <a:cubicBezTo>
                    <a:pt x="1149" y="39"/>
                    <a:pt x="1149" y="39"/>
                    <a:pt x="1149" y="39"/>
                  </a:cubicBezTo>
                  <a:cubicBezTo>
                    <a:pt x="1149" y="39"/>
                    <a:pt x="1148" y="39"/>
                    <a:pt x="1148" y="39"/>
                  </a:cubicBezTo>
                  <a:cubicBezTo>
                    <a:pt x="1148" y="39"/>
                    <a:pt x="1148" y="39"/>
                    <a:pt x="1148" y="39"/>
                  </a:cubicBezTo>
                  <a:cubicBezTo>
                    <a:pt x="1148" y="38"/>
                    <a:pt x="1148" y="38"/>
                    <a:pt x="1148" y="38"/>
                  </a:cubicBezTo>
                  <a:cubicBezTo>
                    <a:pt x="1148" y="38"/>
                    <a:pt x="1148" y="38"/>
                    <a:pt x="1148" y="38"/>
                  </a:cubicBezTo>
                  <a:cubicBezTo>
                    <a:pt x="1148" y="38"/>
                    <a:pt x="1148" y="38"/>
                    <a:pt x="1148" y="38"/>
                  </a:cubicBezTo>
                  <a:cubicBezTo>
                    <a:pt x="1148" y="38"/>
                    <a:pt x="1148" y="38"/>
                    <a:pt x="1148" y="38"/>
                  </a:cubicBezTo>
                  <a:cubicBezTo>
                    <a:pt x="1148" y="38"/>
                    <a:pt x="1147" y="38"/>
                    <a:pt x="1147" y="38"/>
                  </a:cubicBezTo>
                  <a:cubicBezTo>
                    <a:pt x="1147" y="38"/>
                    <a:pt x="1147" y="38"/>
                    <a:pt x="1147" y="38"/>
                  </a:cubicBezTo>
                  <a:cubicBezTo>
                    <a:pt x="1147" y="37"/>
                    <a:pt x="1147" y="37"/>
                    <a:pt x="1146" y="37"/>
                  </a:cubicBezTo>
                  <a:cubicBezTo>
                    <a:pt x="1146" y="37"/>
                    <a:pt x="1146" y="37"/>
                    <a:pt x="1146" y="37"/>
                  </a:cubicBezTo>
                  <a:cubicBezTo>
                    <a:pt x="1146" y="37"/>
                    <a:pt x="1146" y="37"/>
                    <a:pt x="1146" y="36"/>
                  </a:cubicBezTo>
                  <a:cubicBezTo>
                    <a:pt x="1146" y="36"/>
                    <a:pt x="1146" y="36"/>
                    <a:pt x="1146" y="36"/>
                  </a:cubicBezTo>
                  <a:cubicBezTo>
                    <a:pt x="1146" y="36"/>
                    <a:pt x="1145" y="36"/>
                    <a:pt x="1145" y="36"/>
                  </a:cubicBezTo>
                  <a:cubicBezTo>
                    <a:pt x="1145" y="36"/>
                    <a:pt x="1145" y="36"/>
                    <a:pt x="1145" y="36"/>
                  </a:cubicBezTo>
                  <a:cubicBezTo>
                    <a:pt x="1145" y="36"/>
                    <a:pt x="1145" y="36"/>
                    <a:pt x="1145" y="36"/>
                  </a:cubicBezTo>
                  <a:cubicBezTo>
                    <a:pt x="1145" y="36"/>
                    <a:pt x="1145" y="36"/>
                    <a:pt x="1145" y="36"/>
                  </a:cubicBezTo>
                  <a:cubicBezTo>
                    <a:pt x="1145" y="36"/>
                    <a:pt x="1144" y="36"/>
                    <a:pt x="1144" y="35"/>
                  </a:cubicBezTo>
                  <a:cubicBezTo>
                    <a:pt x="1144" y="35"/>
                    <a:pt x="1144" y="35"/>
                    <a:pt x="1144" y="35"/>
                  </a:cubicBezTo>
                  <a:cubicBezTo>
                    <a:pt x="1144" y="35"/>
                    <a:pt x="1144" y="35"/>
                    <a:pt x="1144" y="35"/>
                  </a:cubicBezTo>
                  <a:cubicBezTo>
                    <a:pt x="1144" y="35"/>
                    <a:pt x="1144" y="35"/>
                    <a:pt x="1144" y="35"/>
                  </a:cubicBezTo>
                  <a:cubicBezTo>
                    <a:pt x="1143" y="35"/>
                    <a:pt x="1143" y="35"/>
                    <a:pt x="1143" y="35"/>
                  </a:cubicBezTo>
                  <a:cubicBezTo>
                    <a:pt x="1143" y="35"/>
                    <a:pt x="1143" y="35"/>
                    <a:pt x="1143" y="35"/>
                  </a:cubicBezTo>
                  <a:cubicBezTo>
                    <a:pt x="1143" y="35"/>
                    <a:pt x="1143" y="35"/>
                    <a:pt x="1143" y="35"/>
                  </a:cubicBezTo>
                  <a:cubicBezTo>
                    <a:pt x="1143" y="35"/>
                    <a:pt x="1143" y="35"/>
                    <a:pt x="1143" y="35"/>
                  </a:cubicBezTo>
                  <a:cubicBezTo>
                    <a:pt x="1143" y="34"/>
                    <a:pt x="1142" y="35"/>
                    <a:pt x="1142" y="34"/>
                  </a:cubicBezTo>
                  <a:cubicBezTo>
                    <a:pt x="1142" y="34"/>
                    <a:pt x="1142" y="34"/>
                    <a:pt x="1142" y="34"/>
                  </a:cubicBezTo>
                  <a:cubicBezTo>
                    <a:pt x="1142" y="34"/>
                    <a:pt x="1142" y="34"/>
                    <a:pt x="1141" y="34"/>
                  </a:cubicBezTo>
                  <a:cubicBezTo>
                    <a:pt x="1141" y="34"/>
                    <a:pt x="1141" y="34"/>
                    <a:pt x="1141" y="34"/>
                  </a:cubicBezTo>
                  <a:cubicBezTo>
                    <a:pt x="1141" y="34"/>
                    <a:pt x="1141" y="34"/>
                    <a:pt x="1140" y="34"/>
                  </a:cubicBezTo>
                  <a:cubicBezTo>
                    <a:pt x="1140" y="34"/>
                    <a:pt x="1140" y="34"/>
                    <a:pt x="1140" y="34"/>
                  </a:cubicBezTo>
                  <a:cubicBezTo>
                    <a:pt x="1140" y="33"/>
                    <a:pt x="1139" y="34"/>
                    <a:pt x="1139" y="33"/>
                  </a:cubicBezTo>
                  <a:cubicBezTo>
                    <a:pt x="1139" y="33"/>
                    <a:pt x="1139" y="33"/>
                    <a:pt x="1139" y="33"/>
                  </a:cubicBezTo>
                  <a:cubicBezTo>
                    <a:pt x="1139" y="33"/>
                    <a:pt x="1139" y="33"/>
                    <a:pt x="1139" y="33"/>
                  </a:cubicBezTo>
                  <a:cubicBezTo>
                    <a:pt x="1138" y="33"/>
                    <a:pt x="1138" y="33"/>
                    <a:pt x="1137" y="33"/>
                  </a:cubicBezTo>
                  <a:cubicBezTo>
                    <a:pt x="1137" y="33"/>
                    <a:pt x="1137" y="33"/>
                    <a:pt x="1137" y="33"/>
                  </a:cubicBezTo>
                  <a:cubicBezTo>
                    <a:pt x="1136" y="33"/>
                    <a:pt x="1135" y="33"/>
                    <a:pt x="1135" y="33"/>
                  </a:cubicBezTo>
                  <a:cubicBezTo>
                    <a:pt x="1133" y="33"/>
                    <a:pt x="1132" y="33"/>
                    <a:pt x="1130" y="33"/>
                  </a:cubicBezTo>
                  <a:cubicBezTo>
                    <a:pt x="1129" y="33"/>
                    <a:pt x="1128" y="33"/>
                    <a:pt x="1127" y="33"/>
                  </a:cubicBezTo>
                  <a:cubicBezTo>
                    <a:pt x="1127" y="33"/>
                    <a:pt x="1127" y="33"/>
                    <a:pt x="1127" y="33"/>
                  </a:cubicBezTo>
                  <a:cubicBezTo>
                    <a:pt x="1127" y="33"/>
                    <a:pt x="1127" y="33"/>
                    <a:pt x="1127" y="33"/>
                  </a:cubicBezTo>
                  <a:cubicBezTo>
                    <a:pt x="1127" y="33"/>
                    <a:pt x="1126" y="33"/>
                    <a:pt x="1126" y="33"/>
                  </a:cubicBezTo>
                  <a:cubicBezTo>
                    <a:pt x="1126" y="33"/>
                    <a:pt x="1126" y="33"/>
                    <a:pt x="1126" y="33"/>
                  </a:cubicBezTo>
                  <a:cubicBezTo>
                    <a:pt x="1126" y="33"/>
                    <a:pt x="1126" y="33"/>
                    <a:pt x="1126" y="33"/>
                  </a:cubicBezTo>
                  <a:cubicBezTo>
                    <a:pt x="1125" y="34"/>
                    <a:pt x="1125" y="33"/>
                    <a:pt x="1124" y="34"/>
                  </a:cubicBezTo>
                  <a:cubicBezTo>
                    <a:pt x="1124" y="34"/>
                    <a:pt x="1124" y="34"/>
                    <a:pt x="1124" y="34"/>
                  </a:cubicBezTo>
                  <a:cubicBezTo>
                    <a:pt x="1124" y="34"/>
                    <a:pt x="1124" y="34"/>
                    <a:pt x="1123" y="34"/>
                  </a:cubicBezTo>
                  <a:cubicBezTo>
                    <a:pt x="1123" y="34"/>
                    <a:pt x="1123" y="34"/>
                    <a:pt x="1123" y="34"/>
                  </a:cubicBezTo>
                  <a:cubicBezTo>
                    <a:pt x="1123" y="34"/>
                    <a:pt x="1123" y="34"/>
                    <a:pt x="1123" y="34"/>
                  </a:cubicBezTo>
                  <a:cubicBezTo>
                    <a:pt x="1123" y="34"/>
                    <a:pt x="1122" y="34"/>
                    <a:pt x="1122" y="34"/>
                  </a:cubicBezTo>
                  <a:cubicBezTo>
                    <a:pt x="1122" y="35"/>
                    <a:pt x="1122" y="34"/>
                    <a:pt x="1122" y="35"/>
                  </a:cubicBezTo>
                  <a:cubicBezTo>
                    <a:pt x="1122" y="35"/>
                    <a:pt x="1122" y="35"/>
                    <a:pt x="1122" y="35"/>
                  </a:cubicBezTo>
                  <a:cubicBezTo>
                    <a:pt x="1121" y="35"/>
                    <a:pt x="1121" y="35"/>
                    <a:pt x="1121" y="35"/>
                  </a:cubicBezTo>
                  <a:cubicBezTo>
                    <a:pt x="1121" y="35"/>
                    <a:pt x="1121" y="35"/>
                    <a:pt x="1121" y="35"/>
                  </a:cubicBezTo>
                  <a:cubicBezTo>
                    <a:pt x="1121" y="35"/>
                    <a:pt x="1120" y="35"/>
                    <a:pt x="1120" y="35"/>
                  </a:cubicBezTo>
                  <a:cubicBezTo>
                    <a:pt x="1120" y="35"/>
                    <a:pt x="1120" y="35"/>
                    <a:pt x="1120" y="35"/>
                  </a:cubicBezTo>
                  <a:cubicBezTo>
                    <a:pt x="1120" y="36"/>
                    <a:pt x="1120" y="36"/>
                    <a:pt x="1119" y="36"/>
                  </a:cubicBezTo>
                  <a:cubicBezTo>
                    <a:pt x="1119" y="36"/>
                    <a:pt x="1119" y="36"/>
                    <a:pt x="1119" y="36"/>
                  </a:cubicBezTo>
                  <a:cubicBezTo>
                    <a:pt x="1119" y="36"/>
                    <a:pt x="1119" y="36"/>
                    <a:pt x="1119" y="36"/>
                  </a:cubicBezTo>
                  <a:cubicBezTo>
                    <a:pt x="1119" y="36"/>
                    <a:pt x="1119" y="36"/>
                    <a:pt x="1119" y="36"/>
                  </a:cubicBezTo>
                  <a:cubicBezTo>
                    <a:pt x="1119" y="36"/>
                    <a:pt x="1119" y="36"/>
                    <a:pt x="1118" y="36"/>
                  </a:cubicBezTo>
                  <a:cubicBezTo>
                    <a:pt x="1118" y="36"/>
                    <a:pt x="1118" y="36"/>
                    <a:pt x="1118" y="36"/>
                  </a:cubicBezTo>
                  <a:cubicBezTo>
                    <a:pt x="1118" y="37"/>
                    <a:pt x="1118" y="37"/>
                    <a:pt x="1118" y="37"/>
                  </a:cubicBezTo>
                  <a:cubicBezTo>
                    <a:pt x="1118" y="37"/>
                    <a:pt x="1118" y="37"/>
                    <a:pt x="1118" y="37"/>
                  </a:cubicBezTo>
                  <a:cubicBezTo>
                    <a:pt x="1118" y="37"/>
                    <a:pt x="1117" y="37"/>
                    <a:pt x="1117" y="37"/>
                  </a:cubicBezTo>
                  <a:cubicBezTo>
                    <a:pt x="1117" y="37"/>
                    <a:pt x="1117" y="37"/>
                    <a:pt x="1117" y="37"/>
                  </a:cubicBezTo>
                  <a:cubicBezTo>
                    <a:pt x="1117" y="37"/>
                    <a:pt x="1117" y="37"/>
                    <a:pt x="1117" y="37"/>
                  </a:cubicBezTo>
                  <a:cubicBezTo>
                    <a:pt x="1117" y="37"/>
                    <a:pt x="1117" y="37"/>
                    <a:pt x="1117" y="37"/>
                  </a:cubicBezTo>
                  <a:cubicBezTo>
                    <a:pt x="1117" y="38"/>
                    <a:pt x="1116" y="38"/>
                    <a:pt x="1116" y="38"/>
                  </a:cubicBezTo>
                  <a:cubicBezTo>
                    <a:pt x="1116" y="38"/>
                    <a:pt x="1116" y="38"/>
                    <a:pt x="1116" y="38"/>
                  </a:cubicBezTo>
                  <a:cubicBezTo>
                    <a:pt x="1116" y="38"/>
                    <a:pt x="1116" y="38"/>
                    <a:pt x="1116" y="39"/>
                  </a:cubicBezTo>
                  <a:cubicBezTo>
                    <a:pt x="1116" y="39"/>
                    <a:pt x="1116" y="39"/>
                    <a:pt x="1116" y="39"/>
                  </a:cubicBezTo>
                  <a:cubicBezTo>
                    <a:pt x="1115" y="39"/>
                    <a:pt x="1115" y="39"/>
                    <a:pt x="1115" y="39"/>
                  </a:cubicBezTo>
                  <a:cubicBezTo>
                    <a:pt x="1115" y="39"/>
                    <a:pt x="1115" y="39"/>
                    <a:pt x="1115" y="39"/>
                  </a:cubicBezTo>
                  <a:cubicBezTo>
                    <a:pt x="1115" y="39"/>
                    <a:pt x="1115" y="39"/>
                    <a:pt x="1115" y="39"/>
                  </a:cubicBezTo>
                  <a:cubicBezTo>
                    <a:pt x="1115" y="39"/>
                    <a:pt x="1115" y="39"/>
                    <a:pt x="1115" y="39"/>
                  </a:cubicBezTo>
                  <a:cubicBezTo>
                    <a:pt x="1115" y="39"/>
                    <a:pt x="1115" y="39"/>
                    <a:pt x="1115" y="40"/>
                  </a:cubicBezTo>
                  <a:cubicBezTo>
                    <a:pt x="1115" y="40"/>
                    <a:pt x="1115" y="40"/>
                    <a:pt x="1115" y="40"/>
                  </a:cubicBezTo>
                  <a:cubicBezTo>
                    <a:pt x="1114" y="40"/>
                    <a:pt x="1114" y="40"/>
                    <a:pt x="1114" y="40"/>
                  </a:cubicBezTo>
                  <a:cubicBezTo>
                    <a:pt x="1114" y="40"/>
                    <a:pt x="1114" y="40"/>
                    <a:pt x="1114" y="40"/>
                  </a:cubicBezTo>
                  <a:cubicBezTo>
                    <a:pt x="1114" y="40"/>
                    <a:pt x="1114" y="40"/>
                    <a:pt x="1114" y="40"/>
                  </a:cubicBezTo>
                  <a:cubicBezTo>
                    <a:pt x="1114" y="40"/>
                    <a:pt x="1114" y="40"/>
                    <a:pt x="1114" y="40"/>
                  </a:cubicBezTo>
                  <a:cubicBezTo>
                    <a:pt x="1114" y="40"/>
                    <a:pt x="1114" y="40"/>
                    <a:pt x="1114" y="41"/>
                  </a:cubicBezTo>
                  <a:cubicBezTo>
                    <a:pt x="1114" y="41"/>
                    <a:pt x="1114" y="41"/>
                    <a:pt x="1114" y="41"/>
                  </a:cubicBezTo>
                  <a:cubicBezTo>
                    <a:pt x="1113" y="41"/>
                    <a:pt x="1113" y="41"/>
                    <a:pt x="1113" y="41"/>
                  </a:cubicBezTo>
                  <a:cubicBezTo>
                    <a:pt x="1113" y="41"/>
                    <a:pt x="1113" y="41"/>
                    <a:pt x="1113" y="41"/>
                  </a:cubicBezTo>
                  <a:cubicBezTo>
                    <a:pt x="1113" y="41"/>
                    <a:pt x="1113" y="42"/>
                    <a:pt x="1112" y="42"/>
                  </a:cubicBezTo>
                  <a:cubicBezTo>
                    <a:pt x="1112" y="42"/>
                    <a:pt x="1112" y="42"/>
                    <a:pt x="1112" y="42"/>
                  </a:cubicBezTo>
                  <a:cubicBezTo>
                    <a:pt x="1112" y="42"/>
                    <a:pt x="1112" y="42"/>
                    <a:pt x="1112" y="42"/>
                  </a:cubicBezTo>
                  <a:cubicBezTo>
                    <a:pt x="1112" y="42"/>
                    <a:pt x="1112" y="42"/>
                    <a:pt x="1112" y="42"/>
                  </a:cubicBezTo>
                  <a:cubicBezTo>
                    <a:pt x="1112" y="43"/>
                    <a:pt x="1112" y="43"/>
                    <a:pt x="1111" y="43"/>
                  </a:cubicBezTo>
                  <a:cubicBezTo>
                    <a:pt x="1111" y="43"/>
                    <a:pt x="1111" y="43"/>
                    <a:pt x="1111" y="43"/>
                  </a:cubicBezTo>
                  <a:cubicBezTo>
                    <a:pt x="1111" y="44"/>
                    <a:pt x="1111" y="44"/>
                    <a:pt x="1111" y="44"/>
                  </a:cubicBezTo>
                  <a:cubicBezTo>
                    <a:pt x="1111" y="44"/>
                    <a:pt x="1111" y="44"/>
                    <a:pt x="1111" y="44"/>
                  </a:cubicBezTo>
                  <a:cubicBezTo>
                    <a:pt x="1111" y="44"/>
                    <a:pt x="1111" y="44"/>
                    <a:pt x="1111" y="44"/>
                  </a:cubicBezTo>
                  <a:cubicBezTo>
                    <a:pt x="1111" y="44"/>
                    <a:pt x="1111" y="44"/>
                    <a:pt x="1111" y="44"/>
                  </a:cubicBezTo>
                  <a:cubicBezTo>
                    <a:pt x="1110" y="44"/>
                    <a:pt x="1110" y="44"/>
                    <a:pt x="1110" y="43"/>
                  </a:cubicBezTo>
                  <a:cubicBezTo>
                    <a:pt x="1110" y="41"/>
                    <a:pt x="1110" y="38"/>
                    <a:pt x="1110" y="35"/>
                  </a:cubicBezTo>
                  <a:cubicBezTo>
                    <a:pt x="1110" y="34"/>
                    <a:pt x="1110" y="34"/>
                    <a:pt x="1109" y="34"/>
                  </a:cubicBezTo>
                  <a:cubicBezTo>
                    <a:pt x="1106" y="34"/>
                    <a:pt x="1104" y="34"/>
                    <a:pt x="1101" y="34"/>
                  </a:cubicBezTo>
                  <a:cubicBezTo>
                    <a:pt x="1099" y="34"/>
                    <a:pt x="1099" y="34"/>
                    <a:pt x="1099" y="36"/>
                  </a:cubicBezTo>
                  <a:cubicBezTo>
                    <a:pt x="1099" y="57"/>
                    <a:pt x="1099" y="79"/>
                    <a:pt x="1099" y="100"/>
                  </a:cubicBezTo>
                  <a:cubicBezTo>
                    <a:pt x="1099" y="100"/>
                    <a:pt x="1099" y="101"/>
                    <a:pt x="1099" y="101"/>
                  </a:cubicBezTo>
                  <a:cubicBezTo>
                    <a:pt x="1099" y="101"/>
                    <a:pt x="1099" y="101"/>
                    <a:pt x="1099" y="101"/>
                  </a:cubicBezTo>
                  <a:cubicBezTo>
                    <a:pt x="1101" y="102"/>
                    <a:pt x="1104" y="102"/>
                    <a:pt x="1106" y="102"/>
                  </a:cubicBezTo>
                  <a:cubicBezTo>
                    <a:pt x="1107" y="102"/>
                    <a:pt x="1109" y="102"/>
                    <a:pt x="1110" y="101"/>
                  </a:cubicBezTo>
                  <a:cubicBezTo>
                    <a:pt x="1110" y="101"/>
                    <a:pt x="1110" y="101"/>
                    <a:pt x="1110" y="101"/>
                  </a:cubicBezTo>
                  <a:cubicBezTo>
                    <a:pt x="1110" y="101"/>
                    <a:pt x="1110" y="100"/>
                    <a:pt x="1110" y="100"/>
                  </a:cubicBezTo>
                  <a:cubicBezTo>
                    <a:pt x="1110" y="87"/>
                    <a:pt x="1110" y="74"/>
                    <a:pt x="1110" y="62"/>
                  </a:cubicBezTo>
                  <a:cubicBezTo>
                    <a:pt x="1110" y="61"/>
                    <a:pt x="1110" y="61"/>
                    <a:pt x="1110" y="60"/>
                  </a:cubicBezTo>
                  <a:cubicBezTo>
                    <a:pt x="1110" y="60"/>
                    <a:pt x="1110" y="60"/>
                    <a:pt x="1110" y="59"/>
                  </a:cubicBezTo>
                  <a:cubicBezTo>
                    <a:pt x="1111" y="59"/>
                    <a:pt x="1110" y="58"/>
                    <a:pt x="1111" y="58"/>
                  </a:cubicBezTo>
                  <a:cubicBezTo>
                    <a:pt x="1111" y="57"/>
                    <a:pt x="1111" y="57"/>
                    <a:pt x="1111" y="57"/>
                  </a:cubicBezTo>
                  <a:cubicBezTo>
                    <a:pt x="1111" y="57"/>
                    <a:pt x="1111" y="57"/>
                    <a:pt x="1111" y="56"/>
                  </a:cubicBezTo>
                  <a:cubicBezTo>
                    <a:pt x="1111" y="56"/>
                    <a:pt x="1111" y="56"/>
                    <a:pt x="1111" y="56"/>
                  </a:cubicBezTo>
                  <a:cubicBezTo>
                    <a:pt x="1111" y="56"/>
                    <a:pt x="1111" y="55"/>
                    <a:pt x="1111" y="55"/>
                  </a:cubicBezTo>
                  <a:cubicBezTo>
                    <a:pt x="1111" y="55"/>
                    <a:pt x="1111" y="55"/>
                    <a:pt x="1111" y="55"/>
                  </a:cubicBezTo>
                  <a:cubicBezTo>
                    <a:pt x="1111" y="55"/>
                    <a:pt x="1111" y="55"/>
                    <a:pt x="1111" y="55"/>
                  </a:cubicBezTo>
                  <a:cubicBezTo>
                    <a:pt x="1112" y="55"/>
                    <a:pt x="1112" y="54"/>
                    <a:pt x="1112" y="54"/>
                  </a:cubicBezTo>
                  <a:cubicBezTo>
                    <a:pt x="1112" y="54"/>
                    <a:pt x="1112" y="54"/>
                    <a:pt x="1112" y="54"/>
                  </a:cubicBezTo>
                  <a:cubicBezTo>
                    <a:pt x="1112" y="54"/>
                    <a:pt x="1112" y="53"/>
                    <a:pt x="1112" y="53"/>
                  </a:cubicBezTo>
                  <a:cubicBezTo>
                    <a:pt x="1112" y="53"/>
                    <a:pt x="1112" y="53"/>
                    <a:pt x="1112" y="53"/>
                  </a:cubicBezTo>
                  <a:cubicBezTo>
                    <a:pt x="1112" y="53"/>
                    <a:pt x="1112" y="53"/>
                    <a:pt x="1112" y="52"/>
                  </a:cubicBezTo>
                  <a:cubicBezTo>
                    <a:pt x="1112" y="52"/>
                    <a:pt x="1112" y="52"/>
                    <a:pt x="1112" y="52"/>
                  </a:cubicBezTo>
                  <a:cubicBezTo>
                    <a:pt x="1113" y="52"/>
                    <a:pt x="1113" y="52"/>
                    <a:pt x="1113" y="52"/>
                  </a:cubicBezTo>
                  <a:cubicBezTo>
                    <a:pt x="1113" y="52"/>
                    <a:pt x="1113" y="52"/>
                    <a:pt x="1113" y="52"/>
                  </a:cubicBezTo>
                  <a:cubicBezTo>
                    <a:pt x="1113" y="52"/>
                    <a:pt x="1113" y="51"/>
                    <a:pt x="1113" y="51"/>
                  </a:cubicBezTo>
                  <a:cubicBezTo>
                    <a:pt x="1113" y="51"/>
                    <a:pt x="1113" y="51"/>
                    <a:pt x="1113" y="51"/>
                  </a:cubicBezTo>
                  <a:cubicBezTo>
                    <a:pt x="1113" y="51"/>
                    <a:pt x="1113" y="51"/>
                    <a:pt x="1113" y="51"/>
                  </a:cubicBezTo>
                  <a:cubicBezTo>
                    <a:pt x="1113" y="51"/>
                    <a:pt x="1113" y="51"/>
                    <a:pt x="1113" y="51"/>
                  </a:cubicBezTo>
                  <a:cubicBezTo>
                    <a:pt x="1114" y="51"/>
                    <a:pt x="1114" y="50"/>
                    <a:pt x="1114" y="50"/>
                  </a:cubicBezTo>
                  <a:cubicBezTo>
                    <a:pt x="1114" y="50"/>
                    <a:pt x="1114" y="50"/>
                    <a:pt x="1114" y="50"/>
                  </a:cubicBezTo>
                  <a:cubicBezTo>
                    <a:pt x="1114" y="50"/>
                    <a:pt x="1114" y="50"/>
                    <a:pt x="1114" y="50"/>
                  </a:cubicBezTo>
                  <a:cubicBezTo>
                    <a:pt x="1114" y="50"/>
                    <a:pt x="1114" y="50"/>
                    <a:pt x="1114" y="50"/>
                  </a:cubicBezTo>
                  <a:cubicBezTo>
                    <a:pt x="1115" y="49"/>
                    <a:pt x="1115" y="49"/>
                    <a:pt x="1115" y="49"/>
                  </a:cubicBezTo>
                  <a:cubicBezTo>
                    <a:pt x="1115" y="49"/>
                    <a:pt x="1115" y="49"/>
                    <a:pt x="1115" y="49"/>
                  </a:cubicBezTo>
                  <a:cubicBezTo>
                    <a:pt x="1115" y="48"/>
                    <a:pt x="1115" y="48"/>
                    <a:pt x="1115" y="48"/>
                  </a:cubicBezTo>
                  <a:cubicBezTo>
                    <a:pt x="1115" y="48"/>
                    <a:pt x="1115" y="48"/>
                    <a:pt x="1115" y="48"/>
                  </a:cubicBezTo>
                  <a:cubicBezTo>
                    <a:pt x="1115" y="48"/>
                    <a:pt x="1116" y="48"/>
                    <a:pt x="1116" y="48"/>
                  </a:cubicBezTo>
                  <a:cubicBezTo>
                    <a:pt x="1116" y="48"/>
                    <a:pt x="1116" y="48"/>
                    <a:pt x="1116" y="48"/>
                  </a:cubicBezTo>
                  <a:cubicBezTo>
                    <a:pt x="1116" y="48"/>
                    <a:pt x="1116" y="48"/>
                    <a:pt x="1116" y="47"/>
                  </a:cubicBezTo>
                  <a:cubicBezTo>
                    <a:pt x="1116" y="48"/>
                    <a:pt x="1116" y="48"/>
                    <a:pt x="1116" y="48"/>
                  </a:cubicBezTo>
                  <a:cubicBezTo>
                    <a:pt x="1116" y="47"/>
                    <a:pt x="1116" y="47"/>
                    <a:pt x="1116" y="47"/>
                  </a:cubicBezTo>
                  <a:cubicBezTo>
                    <a:pt x="1116" y="47"/>
                    <a:pt x="1116" y="47"/>
                    <a:pt x="1116" y="47"/>
                  </a:cubicBezTo>
                  <a:cubicBezTo>
                    <a:pt x="1116" y="47"/>
                    <a:pt x="1117" y="47"/>
                    <a:pt x="1117" y="47"/>
                  </a:cubicBezTo>
                  <a:cubicBezTo>
                    <a:pt x="1117" y="47"/>
                    <a:pt x="1117" y="47"/>
                    <a:pt x="1117" y="47"/>
                  </a:cubicBezTo>
                  <a:cubicBezTo>
                    <a:pt x="1117" y="47"/>
                    <a:pt x="1117" y="47"/>
                    <a:pt x="1117" y="46"/>
                  </a:cubicBezTo>
                  <a:cubicBezTo>
                    <a:pt x="1117" y="46"/>
                    <a:pt x="1117" y="46"/>
                    <a:pt x="1117" y="46"/>
                  </a:cubicBezTo>
                  <a:cubicBezTo>
                    <a:pt x="1117" y="46"/>
                    <a:pt x="1117" y="46"/>
                    <a:pt x="1117" y="46"/>
                  </a:cubicBezTo>
                  <a:cubicBezTo>
                    <a:pt x="1117" y="46"/>
                    <a:pt x="1117" y="46"/>
                    <a:pt x="1117" y="46"/>
                  </a:cubicBezTo>
                  <a:cubicBezTo>
                    <a:pt x="1117" y="46"/>
                    <a:pt x="1118" y="46"/>
                    <a:pt x="1118" y="46"/>
                  </a:cubicBezTo>
                  <a:cubicBezTo>
                    <a:pt x="1118" y="46"/>
                    <a:pt x="1118" y="46"/>
                    <a:pt x="1118" y="46"/>
                  </a:cubicBezTo>
                  <a:cubicBezTo>
                    <a:pt x="1118" y="46"/>
                    <a:pt x="1118" y="45"/>
                    <a:pt x="1119" y="45"/>
                  </a:cubicBezTo>
                  <a:cubicBezTo>
                    <a:pt x="1119" y="45"/>
                    <a:pt x="1119" y="45"/>
                    <a:pt x="1119" y="45"/>
                  </a:cubicBezTo>
                  <a:cubicBezTo>
                    <a:pt x="1119" y="45"/>
                    <a:pt x="1119" y="45"/>
                    <a:pt x="1119" y="45"/>
                  </a:cubicBezTo>
                  <a:cubicBezTo>
                    <a:pt x="1119" y="45"/>
                    <a:pt x="1119" y="45"/>
                    <a:pt x="1119" y="45"/>
                  </a:cubicBezTo>
                  <a:cubicBezTo>
                    <a:pt x="1119" y="45"/>
                    <a:pt x="1120" y="45"/>
                    <a:pt x="1120" y="44"/>
                  </a:cubicBezTo>
                  <a:cubicBezTo>
                    <a:pt x="1120" y="44"/>
                    <a:pt x="1120" y="44"/>
                    <a:pt x="1120" y="44"/>
                  </a:cubicBezTo>
                  <a:cubicBezTo>
                    <a:pt x="1120" y="44"/>
                    <a:pt x="1120" y="44"/>
                    <a:pt x="1120" y="44"/>
                  </a:cubicBezTo>
                  <a:cubicBezTo>
                    <a:pt x="1120" y="44"/>
                    <a:pt x="1120" y="44"/>
                    <a:pt x="1120" y="44"/>
                  </a:cubicBezTo>
                  <a:cubicBezTo>
                    <a:pt x="1120" y="44"/>
                    <a:pt x="1120" y="44"/>
                    <a:pt x="1120" y="44"/>
                  </a:cubicBezTo>
                  <a:cubicBezTo>
                    <a:pt x="1121" y="44"/>
                    <a:pt x="1121" y="44"/>
                    <a:pt x="1121" y="44"/>
                  </a:cubicBezTo>
                  <a:cubicBezTo>
                    <a:pt x="1121" y="44"/>
                    <a:pt x="1121" y="44"/>
                    <a:pt x="1121" y="44"/>
                  </a:cubicBezTo>
                  <a:cubicBezTo>
                    <a:pt x="1121" y="44"/>
                    <a:pt x="1121" y="44"/>
                    <a:pt x="1121" y="44"/>
                  </a:cubicBezTo>
                  <a:cubicBezTo>
                    <a:pt x="1121" y="44"/>
                    <a:pt x="1121" y="44"/>
                    <a:pt x="1122" y="43"/>
                  </a:cubicBezTo>
                  <a:cubicBezTo>
                    <a:pt x="1122" y="43"/>
                    <a:pt x="1122" y="43"/>
                    <a:pt x="1122" y="43"/>
                  </a:cubicBezTo>
                  <a:cubicBezTo>
                    <a:pt x="1122" y="43"/>
                    <a:pt x="1122" y="43"/>
                    <a:pt x="1122" y="43"/>
                  </a:cubicBezTo>
                  <a:cubicBezTo>
                    <a:pt x="1122" y="43"/>
                    <a:pt x="1122" y="43"/>
                    <a:pt x="1123" y="43"/>
                  </a:cubicBezTo>
                  <a:cubicBezTo>
                    <a:pt x="1123" y="43"/>
                    <a:pt x="1123" y="43"/>
                    <a:pt x="1123" y="43"/>
                  </a:cubicBezTo>
                  <a:cubicBezTo>
                    <a:pt x="1123" y="43"/>
                    <a:pt x="1123" y="43"/>
                    <a:pt x="1124" y="43"/>
                  </a:cubicBezTo>
                  <a:cubicBezTo>
                    <a:pt x="1124" y="43"/>
                    <a:pt x="1124" y="43"/>
                    <a:pt x="1124" y="43"/>
                  </a:cubicBezTo>
                  <a:cubicBezTo>
                    <a:pt x="1124" y="43"/>
                    <a:pt x="1124" y="43"/>
                    <a:pt x="1124" y="43"/>
                  </a:cubicBezTo>
                  <a:cubicBezTo>
                    <a:pt x="1124" y="42"/>
                    <a:pt x="1125" y="43"/>
                    <a:pt x="1125" y="42"/>
                  </a:cubicBezTo>
                  <a:cubicBezTo>
                    <a:pt x="1125" y="42"/>
                    <a:pt x="1125" y="42"/>
                    <a:pt x="1125" y="42"/>
                  </a:cubicBezTo>
                  <a:cubicBezTo>
                    <a:pt x="1125" y="42"/>
                    <a:pt x="1125" y="42"/>
                    <a:pt x="1125" y="42"/>
                  </a:cubicBezTo>
                  <a:cubicBezTo>
                    <a:pt x="1126" y="42"/>
                    <a:pt x="1127" y="42"/>
                    <a:pt x="1127" y="42"/>
                  </a:cubicBezTo>
                  <a:cubicBezTo>
                    <a:pt x="1128" y="42"/>
                    <a:pt x="1129" y="42"/>
                    <a:pt x="1130" y="42"/>
                  </a:cubicBezTo>
                  <a:cubicBezTo>
                    <a:pt x="1131" y="42"/>
                    <a:pt x="1131" y="42"/>
                    <a:pt x="1132" y="42"/>
                  </a:cubicBezTo>
                  <a:cubicBezTo>
                    <a:pt x="1132" y="42"/>
                    <a:pt x="1132" y="42"/>
                    <a:pt x="1132" y="42"/>
                  </a:cubicBezTo>
                  <a:cubicBezTo>
                    <a:pt x="1132" y="42"/>
                    <a:pt x="1132" y="42"/>
                    <a:pt x="1132" y="42"/>
                  </a:cubicBezTo>
                  <a:cubicBezTo>
                    <a:pt x="1133" y="43"/>
                    <a:pt x="1133" y="42"/>
                    <a:pt x="1134" y="43"/>
                  </a:cubicBezTo>
                  <a:cubicBezTo>
                    <a:pt x="1134" y="43"/>
                    <a:pt x="1134" y="43"/>
                    <a:pt x="1134" y="43"/>
                  </a:cubicBezTo>
                  <a:cubicBezTo>
                    <a:pt x="1134" y="43"/>
                    <a:pt x="1134" y="43"/>
                    <a:pt x="1135" y="43"/>
                  </a:cubicBezTo>
                  <a:cubicBezTo>
                    <a:pt x="1135" y="43"/>
                    <a:pt x="1135" y="43"/>
                    <a:pt x="1135" y="43"/>
                  </a:cubicBezTo>
                  <a:cubicBezTo>
                    <a:pt x="1135" y="43"/>
                    <a:pt x="1135" y="43"/>
                    <a:pt x="1135" y="43"/>
                  </a:cubicBezTo>
                  <a:cubicBezTo>
                    <a:pt x="1135" y="43"/>
                    <a:pt x="1135" y="43"/>
                    <a:pt x="1135" y="43"/>
                  </a:cubicBezTo>
                  <a:cubicBezTo>
                    <a:pt x="1136" y="44"/>
                    <a:pt x="1136" y="44"/>
                    <a:pt x="1136" y="44"/>
                  </a:cubicBezTo>
                  <a:cubicBezTo>
                    <a:pt x="1136" y="44"/>
                    <a:pt x="1136" y="44"/>
                    <a:pt x="1136" y="44"/>
                  </a:cubicBezTo>
                  <a:cubicBezTo>
                    <a:pt x="1136" y="44"/>
                    <a:pt x="1137" y="44"/>
                    <a:pt x="1137" y="44"/>
                  </a:cubicBezTo>
                  <a:cubicBezTo>
                    <a:pt x="1137" y="44"/>
                    <a:pt x="1137" y="44"/>
                    <a:pt x="1137" y="44"/>
                  </a:cubicBezTo>
                  <a:cubicBezTo>
                    <a:pt x="1137" y="44"/>
                    <a:pt x="1137" y="44"/>
                    <a:pt x="1137" y="44"/>
                  </a:cubicBezTo>
                  <a:cubicBezTo>
                    <a:pt x="1137" y="44"/>
                    <a:pt x="1137" y="44"/>
                    <a:pt x="1137" y="44"/>
                  </a:cubicBezTo>
                  <a:cubicBezTo>
                    <a:pt x="1137" y="45"/>
                    <a:pt x="1138" y="45"/>
                    <a:pt x="1138" y="45"/>
                  </a:cubicBezTo>
                  <a:cubicBezTo>
                    <a:pt x="1138" y="45"/>
                    <a:pt x="1138" y="45"/>
                    <a:pt x="1138" y="45"/>
                  </a:cubicBezTo>
                  <a:cubicBezTo>
                    <a:pt x="1138" y="45"/>
                    <a:pt x="1138" y="45"/>
                    <a:pt x="1138" y="45"/>
                  </a:cubicBezTo>
                  <a:cubicBezTo>
                    <a:pt x="1138" y="45"/>
                    <a:pt x="1138" y="45"/>
                    <a:pt x="1138" y="45"/>
                  </a:cubicBezTo>
                  <a:cubicBezTo>
                    <a:pt x="1138" y="45"/>
                    <a:pt x="1138" y="45"/>
                    <a:pt x="1139" y="45"/>
                  </a:cubicBezTo>
                  <a:cubicBezTo>
                    <a:pt x="1139" y="45"/>
                    <a:pt x="1139" y="45"/>
                    <a:pt x="1139" y="45"/>
                  </a:cubicBezTo>
                  <a:cubicBezTo>
                    <a:pt x="1139" y="46"/>
                    <a:pt x="1139" y="46"/>
                    <a:pt x="1139" y="46"/>
                  </a:cubicBezTo>
                  <a:cubicBezTo>
                    <a:pt x="1139" y="46"/>
                    <a:pt x="1139" y="46"/>
                    <a:pt x="1139" y="46"/>
                  </a:cubicBezTo>
                  <a:cubicBezTo>
                    <a:pt x="1139" y="46"/>
                    <a:pt x="1139" y="46"/>
                    <a:pt x="1139" y="46"/>
                  </a:cubicBezTo>
                  <a:cubicBezTo>
                    <a:pt x="1139" y="46"/>
                    <a:pt x="1139" y="46"/>
                    <a:pt x="1139" y="46"/>
                  </a:cubicBezTo>
                  <a:cubicBezTo>
                    <a:pt x="1139" y="46"/>
                    <a:pt x="1140" y="46"/>
                    <a:pt x="1140" y="47"/>
                  </a:cubicBezTo>
                  <a:cubicBezTo>
                    <a:pt x="1140" y="46"/>
                    <a:pt x="1140" y="46"/>
                    <a:pt x="1140" y="46"/>
                  </a:cubicBezTo>
                  <a:cubicBezTo>
                    <a:pt x="1140" y="47"/>
                    <a:pt x="1140" y="47"/>
                    <a:pt x="1140" y="47"/>
                  </a:cubicBezTo>
                  <a:cubicBezTo>
                    <a:pt x="1140" y="47"/>
                    <a:pt x="1140" y="47"/>
                    <a:pt x="1140" y="47"/>
                  </a:cubicBezTo>
                  <a:cubicBezTo>
                    <a:pt x="1140" y="47"/>
                    <a:pt x="1140" y="47"/>
                    <a:pt x="1140" y="47"/>
                  </a:cubicBezTo>
                  <a:cubicBezTo>
                    <a:pt x="1140" y="47"/>
                    <a:pt x="1140" y="47"/>
                    <a:pt x="1140" y="47"/>
                  </a:cubicBezTo>
                  <a:cubicBezTo>
                    <a:pt x="1140" y="48"/>
                    <a:pt x="1141" y="48"/>
                    <a:pt x="1141" y="48"/>
                  </a:cubicBezTo>
                  <a:cubicBezTo>
                    <a:pt x="1141" y="48"/>
                    <a:pt x="1141" y="48"/>
                    <a:pt x="1141" y="48"/>
                  </a:cubicBezTo>
                  <a:cubicBezTo>
                    <a:pt x="1141" y="48"/>
                    <a:pt x="1141" y="48"/>
                    <a:pt x="1141" y="49"/>
                  </a:cubicBezTo>
                  <a:cubicBezTo>
                    <a:pt x="1141" y="49"/>
                    <a:pt x="1141" y="49"/>
                    <a:pt x="1141" y="49"/>
                  </a:cubicBezTo>
                  <a:cubicBezTo>
                    <a:pt x="1141" y="49"/>
                    <a:pt x="1141" y="49"/>
                    <a:pt x="1141" y="49"/>
                  </a:cubicBezTo>
                  <a:cubicBezTo>
                    <a:pt x="1141" y="49"/>
                    <a:pt x="1141" y="49"/>
                    <a:pt x="1141" y="49"/>
                  </a:cubicBezTo>
                  <a:cubicBezTo>
                    <a:pt x="1141" y="49"/>
                    <a:pt x="1141" y="49"/>
                    <a:pt x="1141" y="49"/>
                  </a:cubicBezTo>
                  <a:cubicBezTo>
                    <a:pt x="1141" y="49"/>
                    <a:pt x="1142" y="49"/>
                    <a:pt x="1142" y="50"/>
                  </a:cubicBezTo>
                  <a:cubicBezTo>
                    <a:pt x="1142" y="50"/>
                    <a:pt x="1142" y="50"/>
                    <a:pt x="1142" y="50"/>
                  </a:cubicBezTo>
                  <a:cubicBezTo>
                    <a:pt x="1142" y="50"/>
                    <a:pt x="1142" y="50"/>
                    <a:pt x="1142" y="50"/>
                  </a:cubicBezTo>
                  <a:cubicBezTo>
                    <a:pt x="1142" y="50"/>
                    <a:pt x="1142" y="50"/>
                    <a:pt x="1142" y="51"/>
                  </a:cubicBezTo>
                  <a:cubicBezTo>
                    <a:pt x="1142" y="51"/>
                    <a:pt x="1142" y="51"/>
                    <a:pt x="1142" y="51"/>
                  </a:cubicBezTo>
                  <a:cubicBezTo>
                    <a:pt x="1142" y="51"/>
                    <a:pt x="1142" y="51"/>
                    <a:pt x="1142" y="51"/>
                  </a:cubicBezTo>
                  <a:cubicBezTo>
                    <a:pt x="1142" y="51"/>
                    <a:pt x="1142" y="51"/>
                    <a:pt x="1142" y="51"/>
                  </a:cubicBezTo>
                  <a:cubicBezTo>
                    <a:pt x="1142" y="52"/>
                    <a:pt x="1142" y="52"/>
                    <a:pt x="1142" y="52"/>
                  </a:cubicBezTo>
                  <a:cubicBezTo>
                    <a:pt x="1143" y="52"/>
                    <a:pt x="1143" y="52"/>
                    <a:pt x="1143" y="52"/>
                  </a:cubicBezTo>
                  <a:cubicBezTo>
                    <a:pt x="1143" y="53"/>
                    <a:pt x="1143" y="53"/>
                    <a:pt x="1143" y="53"/>
                  </a:cubicBezTo>
                  <a:cubicBezTo>
                    <a:pt x="1143" y="53"/>
                    <a:pt x="1143" y="53"/>
                    <a:pt x="1143" y="53"/>
                  </a:cubicBezTo>
                  <a:cubicBezTo>
                    <a:pt x="1143" y="53"/>
                    <a:pt x="1143" y="53"/>
                    <a:pt x="1143" y="54"/>
                  </a:cubicBezTo>
                  <a:cubicBezTo>
                    <a:pt x="1143" y="54"/>
                    <a:pt x="1143" y="54"/>
                    <a:pt x="1143" y="54"/>
                  </a:cubicBezTo>
                  <a:cubicBezTo>
                    <a:pt x="1143" y="54"/>
                    <a:pt x="1143" y="55"/>
                    <a:pt x="1143" y="55"/>
                  </a:cubicBezTo>
                  <a:cubicBezTo>
                    <a:pt x="1144" y="55"/>
                    <a:pt x="1144" y="55"/>
                    <a:pt x="1143" y="55"/>
                  </a:cubicBezTo>
                  <a:cubicBezTo>
                    <a:pt x="1144" y="56"/>
                    <a:pt x="1143" y="57"/>
                    <a:pt x="1144" y="57"/>
                  </a:cubicBezTo>
                  <a:cubicBezTo>
                    <a:pt x="1144" y="57"/>
                    <a:pt x="1144" y="58"/>
                    <a:pt x="1144" y="58"/>
                  </a:cubicBezTo>
                  <a:cubicBezTo>
                    <a:pt x="1144" y="59"/>
                    <a:pt x="1144" y="61"/>
                    <a:pt x="1144" y="62"/>
                  </a:cubicBezTo>
                  <a:cubicBezTo>
                    <a:pt x="1144" y="62"/>
                    <a:pt x="1144" y="62"/>
                    <a:pt x="1144" y="63"/>
                  </a:cubicBezTo>
                  <a:cubicBezTo>
                    <a:pt x="1144" y="76"/>
                    <a:pt x="1144" y="88"/>
                    <a:pt x="1144" y="101"/>
                  </a:cubicBezTo>
                  <a:cubicBezTo>
                    <a:pt x="1145" y="102"/>
                    <a:pt x="1145" y="102"/>
                    <a:pt x="1146" y="102"/>
                  </a:cubicBezTo>
                  <a:cubicBezTo>
                    <a:pt x="1148" y="102"/>
                    <a:pt x="1151" y="102"/>
                    <a:pt x="1153" y="102"/>
                  </a:cubicBezTo>
                  <a:cubicBezTo>
                    <a:pt x="1155" y="102"/>
                    <a:pt x="1155" y="102"/>
                    <a:pt x="1155" y="100"/>
                  </a:cubicBezTo>
                  <a:cubicBezTo>
                    <a:pt x="1155" y="86"/>
                    <a:pt x="1155" y="72"/>
                    <a:pt x="1155" y="58"/>
                  </a:cubicBezTo>
                  <a:cubicBezTo>
                    <a:pt x="1155" y="57"/>
                    <a:pt x="1155" y="56"/>
                    <a:pt x="1155" y="56"/>
                  </a:cubicBezTo>
                  <a:cubicBezTo>
                    <a:pt x="1155" y="56"/>
                    <a:pt x="1155" y="55"/>
                    <a:pt x="1155" y="55"/>
                  </a:cubicBezTo>
                  <a:cubicBezTo>
                    <a:pt x="1155" y="54"/>
                    <a:pt x="1155" y="53"/>
                    <a:pt x="1155" y="53"/>
                  </a:cubicBezTo>
                  <a:cubicBezTo>
                    <a:pt x="1154" y="53"/>
                    <a:pt x="1154" y="53"/>
                    <a:pt x="1155" y="53"/>
                  </a:cubicBezTo>
                  <a:cubicBezTo>
                    <a:pt x="1154" y="52"/>
                    <a:pt x="1155" y="51"/>
                    <a:pt x="1154" y="51"/>
                  </a:cubicBezTo>
                  <a:cubicBezTo>
                    <a:pt x="1154" y="51"/>
                    <a:pt x="1154" y="51"/>
                    <a:pt x="1154" y="51"/>
                  </a:cubicBezTo>
                  <a:cubicBezTo>
                    <a:pt x="1154" y="50"/>
                    <a:pt x="1154" y="50"/>
                    <a:pt x="1154" y="49"/>
                  </a:cubicBezTo>
                  <a:close/>
                  <a:moveTo>
                    <a:pt x="680" y="63"/>
                  </a:moveTo>
                  <a:cubicBezTo>
                    <a:pt x="680" y="63"/>
                    <a:pt x="680" y="63"/>
                    <a:pt x="680" y="63"/>
                  </a:cubicBezTo>
                  <a:cubicBezTo>
                    <a:pt x="680" y="62"/>
                    <a:pt x="679" y="62"/>
                    <a:pt x="679" y="62"/>
                  </a:cubicBezTo>
                  <a:cubicBezTo>
                    <a:pt x="679" y="62"/>
                    <a:pt x="679" y="62"/>
                    <a:pt x="679" y="62"/>
                  </a:cubicBezTo>
                  <a:cubicBezTo>
                    <a:pt x="679" y="62"/>
                    <a:pt x="679" y="62"/>
                    <a:pt x="678" y="62"/>
                  </a:cubicBezTo>
                  <a:cubicBezTo>
                    <a:pt x="678" y="62"/>
                    <a:pt x="678" y="62"/>
                    <a:pt x="678" y="62"/>
                  </a:cubicBezTo>
                  <a:cubicBezTo>
                    <a:pt x="678" y="62"/>
                    <a:pt x="678" y="62"/>
                    <a:pt x="678" y="62"/>
                  </a:cubicBezTo>
                  <a:cubicBezTo>
                    <a:pt x="678" y="62"/>
                    <a:pt x="678" y="62"/>
                    <a:pt x="678" y="62"/>
                  </a:cubicBezTo>
                  <a:cubicBezTo>
                    <a:pt x="678" y="61"/>
                    <a:pt x="677" y="61"/>
                    <a:pt x="677" y="61"/>
                  </a:cubicBezTo>
                  <a:cubicBezTo>
                    <a:pt x="677" y="61"/>
                    <a:pt x="677" y="61"/>
                    <a:pt x="677" y="61"/>
                  </a:cubicBezTo>
                  <a:cubicBezTo>
                    <a:pt x="677" y="61"/>
                    <a:pt x="676" y="61"/>
                    <a:pt x="676" y="61"/>
                  </a:cubicBezTo>
                  <a:cubicBezTo>
                    <a:pt x="676" y="61"/>
                    <a:pt x="676" y="61"/>
                    <a:pt x="676" y="61"/>
                  </a:cubicBezTo>
                  <a:cubicBezTo>
                    <a:pt x="676" y="61"/>
                    <a:pt x="676" y="61"/>
                    <a:pt x="676" y="60"/>
                  </a:cubicBezTo>
                  <a:cubicBezTo>
                    <a:pt x="676" y="60"/>
                    <a:pt x="676" y="60"/>
                    <a:pt x="676" y="60"/>
                  </a:cubicBezTo>
                  <a:cubicBezTo>
                    <a:pt x="675" y="60"/>
                    <a:pt x="675" y="60"/>
                    <a:pt x="675" y="60"/>
                  </a:cubicBezTo>
                  <a:cubicBezTo>
                    <a:pt x="675" y="60"/>
                    <a:pt x="675" y="60"/>
                    <a:pt x="675" y="60"/>
                  </a:cubicBezTo>
                  <a:cubicBezTo>
                    <a:pt x="675" y="60"/>
                    <a:pt x="675" y="60"/>
                    <a:pt x="675" y="60"/>
                  </a:cubicBezTo>
                  <a:cubicBezTo>
                    <a:pt x="675" y="60"/>
                    <a:pt x="675" y="60"/>
                    <a:pt x="675" y="60"/>
                  </a:cubicBezTo>
                  <a:cubicBezTo>
                    <a:pt x="674" y="60"/>
                    <a:pt x="674" y="60"/>
                    <a:pt x="674" y="59"/>
                  </a:cubicBezTo>
                  <a:cubicBezTo>
                    <a:pt x="674" y="59"/>
                    <a:pt x="674" y="59"/>
                    <a:pt x="674" y="59"/>
                  </a:cubicBezTo>
                  <a:cubicBezTo>
                    <a:pt x="674" y="59"/>
                    <a:pt x="674" y="59"/>
                    <a:pt x="673" y="59"/>
                  </a:cubicBezTo>
                  <a:cubicBezTo>
                    <a:pt x="673" y="59"/>
                    <a:pt x="673" y="59"/>
                    <a:pt x="673" y="59"/>
                  </a:cubicBezTo>
                  <a:cubicBezTo>
                    <a:pt x="673" y="59"/>
                    <a:pt x="673" y="59"/>
                    <a:pt x="673" y="59"/>
                  </a:cubicBezTo>
                  <a:cubicBezTo>
                    <a:pt x="673" y="59"/>
                    <a:pt x="673" y="59"/>
                    <a:pt x="673" y="59"/>
                  </a:cubicBezTo>
                  <a:cubicBezTo>
                    <a:pt x="673" y="59"/>
                    <a:pt x="673"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7"/>
                    <a:pt x="671" y="57"/>
                  </a:cubicBezTo>
                  <a:cubicBezTo>
                    <a:pt x="671" y="57"/>
                    <a:pt x="671" y="57"/>
                    <a:pt x="671" y="57"/>
                  </a:cubicBezTo>
                  <a:cubicBezTo>
                    <a:pt x="671" y="57"/>
                    <a:pt x="671" y="57"/>
                    <a:pt x="671" y="57"/>
                  </a:cubicBezTo>
                  <a:cubicBezTo>
                    <a:pt x="671" y="57"/>
                    <a:pt x="671" y="57"/>
                    <a:pt x="671" y="57"/>
                  </a:cubicBezTo>
                  <a:cubicBezTo>
                    <a:pt x="671" y="56"/>
                    <a:pt x="671" y="56"/>
                    <a:pt x="671" y="56"/>
                  </a:cubicBezTo>
                  <a:cubicBezTo>
                    <a:pt x="671" y="56"/>
                    <a:pt x="671" y="56"/>
                    <a:pt x="671" y="56"/>
                  </a:cubicBezTo>
                  <a:cubicBezTo>
                    <a:pt x="671" y="56"/>
                    <a:pt x="671" y="56"/>
                    <a:pt x="670" y="56"/>
                  </a:cubicBezTo>
                  <a:cubicBezTo>
                    <a:pt x="670" y="56"/>
                    <a:pt x="670" y="56"/>
                    <a:pt x="670" y="56"/>
                  </a:cubicBezTo>
                  <a:cubicBezTo>
                    <a:pt x="670" y="55"/>
                    <a:pt x="670" y="55"/>
                    <a:pt x="670" y="55"/>
                  </a:cubicBezTo>
                  <a:cubicBezTo>
                    <a:pt x="670" y="54"/>
                    <a:pt x="670" y="54"/>
                    <a:pt x="670" y="54"/>
                  </a:cubicBezTo>
                  <a:cubicBezTo>
                    <a:pt x="670" y="54"/>
                    <a:pt x="670" y="54"/>
                    <a:pt x="670" y="54"/>
                  </a:cubicBezTo>
                  <a:cubicBezTo>
                    <a:pt x="670" y="54"/>
                    <a:pt x="670" y="54"/>
                    <a:pt x="670" y="53"/>
                  </a:cubicBezTo>
                  <a:cubicBezTo>
                    <a:pt x="670" y="53"/>
                    <a:pt x="670" y="53"/>
                    <a:pt x="670" y="52"/>
                  </a:cubicBezTo>
                  <a:cubicBezTo>
                    <a:pt x="669" y="52"/>
                    <a:pt x="669" y="51"/>
                    <a:pt x="670" y="50"/>
                  </a:cubicBezTo>
                  <a:cubicBezTo>
                    <a:pt x="670" y="50"/>
                    <a:pt x="670" y="50"/>
                    <a:pt x="670" y="50"/>
                  </a:cubicBezTo>
                  <a:cubicBezTo>
                    <a:pt x="670" y="50"/>
                    <a:pt x="670" y="49"/>
                    <a:pt x="670" y="49"/>
                  </a:cubicBezTo>
                  <a:cubicBezTo>
                    <a:pt x="670" y="49"/>
                    <a:pt x="670" y="49"/>
                    <a:pt x="670" y="49"/>
                  </a:cubicBezTo>
                  <a:cubicBezTo>
                    <a:pt x="670" y="48"/>
                    <a:pt x="670" y="48"/>
                    <a:pt x="670" y="48"/>
                  </a:cubicBezTo>
                  <a:cubicBezTo>
                    <a:pt x="670" y="48"/>
                    <a:pt x="670" y="48"/>
                    <a:pt x="670" y="48"/>
                  </a:cubicBezTo>
                  <a:cubicBezTo>
                    <a:pt x="671" y="47"/>
                    <a:pt x="671" y="47"/>
                    <a:pt x="671" y="47"/>
                  </a:cubicBezTo>
                  <a:cubicBezTo>
                    <a:pt x="671" y="47"/>
                    <a:pt x="671" y="47"/>
                    <a:pt x="671" y="47"/>
                  </a:cubicBezTo>
                  <a:cubicBezTo>
                    <a:pt x="671" y="47"/>
                    <a:pt x="671" y="47"/>
                    <a:pt x="671" y="46"/>
                  </a:cubicBezTo>
                  <a:cubicBezTo>
                    <a:pt x="671" y="46"/>
                    <a:pt x="671" y="46"/>
                    <a:pt x="671" y="46"/>
                  </a:cubicBezTo>
                  <a:cubicBezTo>
                    <a:pt x="671" y="46"/>
                    <a:pt x="671" y="46"/>
                    <a:pt x="671" y="46"/>
                  </a:cubicBezTo>
                  <a:cubicBezTo>
                    <a:pt x="671" y="46"/>
                    <a:pt x="671" y="46"/>
                    <a:pt x="671" y="46"/>
                  </a:cubicBezTo>
                  <a:cubicBezTo>
                    <a:pt x="672" y="46"/>
                    <a:pt x="673" y="45"/>
                    <a:pt x="673" y="44"/>
                  </a:cubicBezTo>
                  <a:cubicBezTo>
                    <a:pt x="673" y="44"/>
                    <a:pt x="673" y="44"/>
                    <a:pt x="673" y="44"/>
                  </a:cubicBezTo>
                  <a:cubicBezTo>
                    <a:pt x="673" y="44"/>
                    <a:pt x="673" y="44"/>
                    <a:pt x="674" y="44"/>
                  </a:cubicBezTo>
                  <a:cubicBezTo>
                    <a:pt x="674" y="44"/>
                    <a:pt x="674" y="44"/>
                    <a:pt x="674" y="44"/>
                  </a:cubicBezTo>
                  <a:cubicBezTo>
                    <a:pt x="674" y="44"/>
                    <a:pt x="674" y="44"/>
                    <a:pt x="674" y="44"/>
                  </a:cubicBezTo>
                  <a:cubicBezTo>
                    <a:pt x="674" y="44"/>
                    <a:pt x="674" y="44"/>
                    <a:pt x="674" y="44"/>
                  </a:cubicBezTo>
                  <a:cubicBezTo>
                    <a:pt x="674" y="44"/>
                    <a:pt x="674" y="44"/>
                    <a:pt x="675" y="43"/>
                  </a:cubicBezTo>
                  <a:cubicBezTo>
                    <a:pt x="675" y="43"/>
                    <a:pt x="675" y="43"/>
                    <a:pt x="675" y="43"/>
                  </a:cubicBezTo>
                  <a:cubicBezTo>
                    <a:pt x="675" y="43"/>
                    <a:pt x="675" y="43"/>
                    <a:pt x="675" y="43"/>
                  </a:cubicBezTo>
                  <a:cubicBezTo>
                    <a:pt x="675" y="43"/>
                    <a:pt x="675" y="43"/>
                    <a:pt x="676" y="43"/>
                  </a:cubicBezTo>
                  <a:cubicBezTo>
                    <a:pt x="676" y="43"/>
                    <a:pt x="676" y="43"/>
                    <a:pt x="676" y="43"/>
                  </a:cubicBezTo>
                  <a:cubicBezTo>
                    <a:pt x="676" y="43"/>
                    <a:pt x="676" y="43"/>
                    <a:pt x="676" y="43"/>
                  </a:cubicBezTo>
                  <a:cubicBezTo>
                    <a:pt x="676" y="43"/>
                    <a:pt x="676" y="43"/>
                    <a:pt x="676" y="43"/>
                  </a:cubicBezTo>
                  <a:cubicBezTo>
                    <a:pt x="677" y="43"/>
                    <a:pt x="677" y="43"/>
                    <a:pt x="677" y="43"/>
                  </a:cubicBezTo>
                  <a:cubicBezTo>
                    <a:pt x="677" y="42"/>
                    <a:pt x="677" y="43"/>
                    <a:pt x="678" y="42"/>
                  </a:cubicBezTo>
                  <a:cubicBezTo>
                    <a:pt x="678" y="42"/>
                    <a:pt x="678" y="42"/>
                    <a:pt x="678" y="42"/>
                  </a:cubicBezTo>
                  <a:cubicBezTo>
                    <a:pt x="678" y="42"/>
                    <a:pt x="678" y="42"/>
                    <a:pt x="678" y="42"/>
                  </a:cubicBezTo>
                  <a:cubicBezTo>
                    <a:pt x="679" y="42"/>
                    <a:pt x="679" y="42"/>
                    <a:pt x="680" y="42"/>
                  </a:cubicBezTo>
                  <a:cubicBezTo>
                    <a:pt x="681" y="42"/>
                    <a:pt x="682" y="42"/>
                    <a:pt x="683" y="42"/>
                  </a:cubicBezTo>
                  <a:cubicBezTo>
                    <a:pt x="684" y="42"/>
                    <a:pt x="685" y="42"/>
                    <a:pt x="685" y="42"/>
                  </a:cubicBezTo>
                  <a:cubicBezTo>
                    <a:pt x="686" y="42"/>
                    <a:pt x="686" y="42"/>
                    <a:pt x="686" y="42"/>
                  </a:cubicBezTo>
                  <a:cubicBezTo>
                    <a:pt x="686" y="42"/>
                    <a:pt x="686" y="42"/>
                    <a:pt x="686" y="42"/>
                  </a:cubicBezTo>
                  <a:cubicBezTo>
                    <a:pt x="686" y="43"/>
                    <a:pt x="687" y="42"/>
                    <a:pt x="687" y="43"/>
                  </a:cubicBezTo>
                  <a:cubicBezTo>
                    <a:pt x="687" y="43"/>
                    <a:pt x="687" y="43"/>
                    <a:pt x="687" y="43"/>
                  </a:cubicBezTo>
                  <a:cubicBezTo>
                    <a:pt x="687" y="43"/>
                    <a:pt x="687" y="43"/>
                    <a:pt x="687" y="43"/>
                  </a:cubicBezTo>
                  <a:cubicBezTo>
                    <a:pt x="688" y="43"/>
                    <a:pt x="688" y="43"/>
                    <a:pt x="689" y="43"/>
                  </a:cubicBezTo>
                  <a:cubicBezTo>
                    <a:pt x="689" y="43"/>
                    <a:pt x="689" y="43"/>
                    <a:pt x="689" y="43"/>
                  </a:cubicBezTo>
                  <a:cubicBezTo>
                    <a:pt x="689" y="43"/>
                    <a:pt x="689" y="43"/>
                    <a:pt x="689" y="43"/>
                  </a:cubicBezTo>
                  <a:cubicBezTo>
                    <a:pt x="689" y="43"/>
                    <a:pt x="690" y="43"/>
                    <a:pt x="690" y="43"/>
                  </a:cubicBezTo>
                  <a:cubicBezTo>
                    <a:pt x="690" y="43"/>
                    <a:pt x="690" y="43"/>
                    <a:pt x="690" y="43"/>
                  </a:cubicBezTo>
                  <a:cubicBezTo>
                    <a:pt x="690" y="44"/>
                    <a:pt x="691" y="43"/>
                    <a:pt x="691" y="44"/>
                  </a:cubicBezTo>
                  <a:cubicBezTo>
                    <a:pt x="691" y="44"/>
                    <a:pt x="691" y="44"/>
                    <a:pt x="691" y="44"/>
                  </a:cubicBezTo>
                  <a:cubicBezTo>
                    <a:pt x="691" y="44"/>
                    <a:pt x="691" y="44"/>
                    <a:pt x="692" y="44"/>
                  </a:cubicBezTo>
                  <a:cubicBezTo>
                    <a:pt x="692" y="44"/>
                    <a:pt x="692" y="44"/>
                    <a:pt x="692" y="44"/>
                  </a:cubicBezTo>
                  <a:cubicBezTo>
                    <a:pt x="692" y="44"/>
                    <a:pt x="692" y="44"/>
                    <a:pt x="692" y="44"/>
                  </a:cubicBezTo>
                  <a:cubicBezTo>
                    <a:pt x="692" y="44"/>
                    <a:pt x="692" y="44"/>
                    <a:pt x="692" y="44"/>
                  </a:cubicBezTo>
                  <a:cubicBezTo>
                    <a:pt x="693" y="45"/>
                    <a:pt x="693" y="45"/>
                    <a:pt x="693" y="45"/>
                  </a:cubicBezTo>
                  <a:cubicBezTo>
                    <a:pt x="693" y="45"/>
                    <a:pt x="693" y="45"/>
                    <a:pt x="693" y="45"/>
                  </a:cubicBezTo>
                  <a:cubicBezTo>
                    <a:pt x="693" y="45"/>
                    <a:pt x="694" y="45"/>
                    <a:pt x="694" y="45"/>
                  </a:cubicBezTo>
                  <a:cubicBezTo>
                    <a:pt x="694" y="45"/>
                    <a:pt x="694" y="45"/>
                    <a:pt x="694" y="45"/>
                  </a:cubicBezTo>
                  <a:cubicBezTo>
                    <a:pt x="694" y="45"/>
                    <a:pt x="694" y="45"/>
                    <a:pt x="694" y="45"/>
                  </a:cubicBezTo>
                  <a:cubicBezTo>
                    <a:pt x="694" y="45"/>
                    <a:pt x="694" y="45"/>
                    <a:pt x="694" y="45"/>
                  </a:cubicBezTo>
                  <a:cubicBezTo>
                    <a:pt x="695" y="46"/>
                    <a:pt x="695" y="46"/>
                    <a:pt x="695" y="46"/>
                  </a:cubicBezTo>
                  <a:cubicBezTo>
                    <a:pt x="695" y="46"/>
                    <a:pt x="695" y="46"/>
                    <a:pt x="695" y="46"/>
                  </a:cubicBezTo>
                  <a:cubicBezTo>
                    <a:pt x="695" y="46"/>
                    <a:pt x="695" y="46"/>
                    <a:pt x="696" y="46"/>
                  </a:cubicBezTo>
                  <a:cubicBezTo>
                    <a:pt x="695" y="46"/>
                    <a:pt x="695" y="46"/>
                    <a:pt x="695" y="46"/>
                  </a:cubicBezTo>
                  <a:cubicBezTo>
                    <a:pt x="696" y="46"/>
                    <a:pt x="696" y="46"/>
                    <a:pt x="696" y="47"/>
                  </a:cubicBezTo>
                  <a:cubicBezTo>
                    <a:pt x="696" y="47"/>
                    <a:pt x="696" y="47"/>
                    <a:pt x="696" y="47"/>
                  </a:cubicBezTo>
                  <a:cubicBezTo>
                    <a:pt x="696" y="47"/>
                    <a:pt x="697" y="46"/>
                    <a:pt x="697" y="46"/>
                  </a:cubicBezTo>
                  <a:cubicBezTo>
                    <a:pt x="697" y="43"/>
                    <a:pt x="697" y="39"/>
                    <a:pt x="696" y="36"/>
                  </a:cubicBezTo>
                  <a:cubicBezTo>
                    <a:pt x="696" y="36"/>
                    <a:pt x="696" y="36"/>
                    <a:pt x="696" y="36"/>
                  </a:cubicBezTo>
                  <a:cubicBezTo>
                    <a:pt x="696" y="36"/>
                    <a:pt x="696" y="36"/>
                    <a:pt x="696" y="35"/>
                  </a:cubicBezTo>
                  <a:cubicBezTo>
                    <a:pt x="696" y="35"/>
                    <a:pt x="696" y="35"/>
                    <a:pt x="696" y="35"/>
                  </a:cubicBezTo>
                  <a:cubicBezTo>
                    <a:pt x="696" y="35"/>
                    <a:pt x="695" y="35"/>
                    <a:pt x="695" y="35"/>
                  </a:cubicBezTo>
                  <a:cubicBezTo>
                    <a:pt x="695" y="35"/>
                    <a:pt x="695" y="35"/>
                    <a:pt x="695" y="35"/>
                  </a:cubicBezTo>
                  <a:cubicBezTo>
                    <a:pt x="695" y="35"/>
                    <a:pt x="695" y="35"/>
                    <a:pt x="694" y="35"/>
                  </a:cubicBezTo>
                  <a:cubicBezTo>
                    <a:pt x="694" y="35"/>
                    <a:pt x="694" y="35"/>
                    <a:pt x="694" y="35"/>
                  </a:cubicBezTo>
                  <a:cubicBezTo>
                    <a:pt x="694" y="34"/>
                    <a:pt x="694" y="35"/>
                    <a:pt x="693" y="34"/>
                  </a:cubicBezTo>
                  <a:cubicBezTo>
                    <a:pt x="693" y="34"/>
                    <a:pt x="693" y="34"/>
                    <a:pt x="693" y="34"/>
                  </a:cubicBezTo>
                  <a:cubicBezTo>
                    <a:pt x="693" y="34"/>
                    <a:pt x="693" y="34"/>
                    <a:pt x="692" y="34"/>
                  </a:cubicBezTo>
                  <a:cubicBezTo>
                    <a:pt x="692" y="34"/>
                    <a:pt x="692" y="34"/>
                    <a:pt x="692" y="34"/>
                  </a:cubicBezTo>
                  <a:cubicBezTo>
                    <a:pt x="692" y="34"/>
                    <a:pt x="692" y="34"/>
                    <a:pt x="691" y="34"/>
                  </a:cubicBezTo>
                  <a:cubicBezTo>
                    <a:pt x="691" y="34"/>
                    <a:pt x="691" y="34"/>
                    <a:pt x="691" y="34"/>
                  </a:cubicBezTo>
                  <a:cubicBezTo>
                    <a:pt x="691" y="34"/>
                    <a:pt x="691" y="34"/>
                    <a:pt x="691" y="34"/>
                  </a:cubicBezTo>
                  <a:cubicBezTo>
                    <a:pt x="691" y="33"/>
                    <a:pt x="690" y="34"/>
                    <a:pt x="690" y="33"/>
                  </a:cubicBezTo>
                  <a:cubicBezTo>
                    <a:pt x="690" y="33"/>
                    <a:pt x="690" y="33"/>
                    <a:pt x="690" y="33"/>
                  </a:cubicBezTo>
                  <a:cubicBezTo>
                    <a:pt x="690" y="33"/>
                    <a:pt x="690" y="33"/>
                    <a:pt x="690" y="33"/>
                  </a:cubicBezTo>
                  <a:cubicBezTo>
                    <a:pt x="689" y="33"/>
                    <a:pt x="688" y="33"/>
                    <a:pt x="688" y="33"/>
                  </a:cubicBezTo>
                  <a:cubicBezTo>
                    <a:pt x="688" y="33"/>
                    <a:pt x="688" y="33"/>
                    <a:pt x="687" y="33"/>
                  </a:cubicBezTo>
                  <a:cubicBezTo>
                    <a:pt x="687" y="33"/>
                    <a:pt x="686" y="33"/>
                    <a:pt x="685" y="33"/>
                  </a:cubicBezTo>
                  <a:cubicBezTo>
                    <a:pt x="683" y="33"/>
                    <a:pt x="681" y="33"/>
                    <a:pt x="680" y="33"/>
                  </a:cubicBezTo>
                  <a:cubicBezTo>
                    <a:pt x="679" y="33"/>
                    <a:pt x="678" y="33"/>
                    <a:pt x="677" y="33"/>
                  </a:cubicBezTo>
                  <a:cubicBezTo>
                    <a:pt x="677" y="33"/>
                    <a:pt x="677" y="33"/>
                    <a:pt x="677" y="33"/>
                  </a:cubicBezTo>
                  <a:cubicBezTo>
                    <a:pt x="676" y="33"/>
                    <a:pt x="676" y="33"/>
                    <a:pt x="675" y="33"/>
                  </a:cubicBezTo>
                  <a:cubicBezTo>
                    <a:pt x="675" y="33"/>
                    <a:pt x="675" y="33"/>
                    <a:pt x="675" y="33"/>
                  </a:cubicBezTo>
                  <a:cubicBezTo>
                    <a:pt x="675" y="34"/>
                    <a:pt x="674" y="33"/>
                    <a:pt x="674" y="34"/>
                  </a:cubicBezTo>
                  <a:cubicBezTo>
                    <a:pt x="674" y="34"/>
                    <a:pt x="674" y="34"/>
                    <a:pt x="674" y="34"/>
                  </a:cubicBezTo>
                  <a:cubicBezTo>
                    <a:pt x="673" y="34"/>
                    <a:pt x="673" y="34"/>
                    <a:pt x="672" y="34"/>
                  </a:cubicBezTo>
                  <a:cubicBezTo>
                    <a:pt x="673" y="34"/>
                    <a:pt x="673" y="34"/>
                    <a:pt x="673" y="34"/>
                  </a:cubicBezTo>
                  <a:cubicBezTo>
                    <a:pt x="672" y="34"/>
                    <a:pt x="672" y="34"/>
                    <a:pt x="671" y="34"/>
                  </a:cubicBezTo>
                  <a:cubicBezTo>
                    <a:pt x="671" y="34"/>
                    <a:pt x="671" y="34"/>
                    <a:pt x="671" y="34"/>
                  </a:cubicBezTo>
                  <a:cubicBezTo>
                    <a:pt x="671" y="35"/>
                    <a:pt x="671" y="34"/>
                    <a:pt x="671" y="35"/>
                  </a:cubicBezTo>
                  <a:cubicBezTo>
                    <a:pt x="671" y="35"/>
                    <a:pt x="671" y="35"/>
                    <a:pt x="671" y="35"/>
                  </a:cubicBezTo>
                  <a:cubicBezTo>
                    <a:pt x="671" y="35"/>
                    <a:pt x="670" y="35"/>
                    <a:pt x="670" y="35"/>
                  </a:cubicBezTo>
                  <a:cubicBezTo>
                    <a:pt x="670" y="35"/>
                    <a:pt x="670" y="35"/>
                    <a:pt x="670" y="35"/>
                  </a:cubicBezTo>
                  <a:cubicBezTo>
                    <a:pt x="670" y="35"/>
                    <a:pt x="670" y="35"/>
                    <a:pt x="670" y="35"/>
                  </a:cubicBezTo>
                  <a:cubicBezTo>
                    <a:pt x="670" y="35"/>
                    <a:pt x="670" y="35"/>
                    <a:pt x="669" y="35"/>
                  </a:cubicBezTo>
                  <a:cubicBezTo>
                    <a:pt x="669" y="35"/>
                    <a:pt x="669" y="35"/>
                    <a:pt x="669" y="35"/>
                  </a:cubicBezTo>
                  <a:cubicBezTo>
                    <a:pt x="669" y="35"/>
                    <a:pt x="669" y="35"/>
                    <a:pt x="669" y="35"/>
                  </a:cubicBezTo>
                  <a:cubicBezTo>
                    <a:pt x="669" y="35"/>
                    <a:pt x="669" y="36"/>
                    <a:pt x="669" y="36"/>
                  </a:cubicBezTo>
                  <a:cubicBezTo>
                    <a:pt x="669" y="36"/>
                    <a:pt x="669" y="36"/>
                    <a:pt x="669" y="36"/>
                  </a:cubicBezTo>
                  <a:cubicBezTo>
                    <a:pt x="668" y="36"/>
                    <a:pt x="668" y="36"/>
                    <a:pt x="668" y="36"/>
                  </a:cubicBezTo>
                  <a:cubicBezTo>
                    <a:pt x="668" y="36"/>
                    <a:pt x="668" y="36"/>
                    <a:pt x="668" y="36"/>
                  </a:cubicBezTo>
                  <a:cubicBezTo>
                    <a:pt x="668" y="36"/>
                    <a:pt x="667" y="36"/>
                    <a:pt x="667" y="37"/>
                  </a:cubicBezTo>
                  <a:cubicBezTo>
                    <a:pt x="667" y="36"/>
                    <a:pt x="667" y="36"/>
                    <a:pt x="667" y="36"/>
                  </a:cubicBezTo>
                  <a:cubicBezTo>
                    <a:pt x="667" y="37"/>
                    <a:pt x="667" y="37"/>
                    <a:pt x="667" y="37"/>
                  </a:cubicBezTo>
                  <a:cubicBezTo>
                    <a:pt x="667" y="37"/>
                    <a:pt x="667" y="37"/>
                    <a:pt x="667" y="37"/>
                  </a:cubicBezTo>
                  <a:cubicBezTo>
                    <a:pt x="667" y="37"/>
                    <a:pt x="666" y="37"/>
                    <a:pt x="666" y="37"/>
                  </a:cubicBezTo>
                  <a:cubicBezTo>
                    <a:pt x="666" y="37"/>
                    <a:pt x="666" y="37"/>
                    <a:pt x="666" y="37"/>
                  </a:cubicBezTo>
                  <a:cubicBezTo>
                    <a:pt x="666" y="37"/>
                    <a:pt x="666" y="37"/>
                    <a:pt x="666" y="38"/>
                  </a:cubicBezTo>
                  <a:cubicBezTo>
                    <a:pt x="666" y="37"/>
                    <a:pt x="666" y="37"/>
                    <a:pt x="666" y="37"/>
                  </a:cubicBezTo>
                  <a:cubicBezTo>
                    <a:pt x="666" y="38"/>
                    <a:pt x="666" y="38"/>
                    <a:pt x="666" y="38"/>
                  </a:cubicBezTo>
                  <a:cubicBezTo>
                    <a:pt x="666" y="38"/>
                    <a:pt x="666" y="38"/>
                    <a:pt x="666" y="38"/>
                  </a:cubicBezTo>
                  <a:cubicBezTo>
                    <a:pt x="665" y="38"/>
                    <a:pt x="665" y="38"/>
                    <a:pt x="665" y="39"/>
                  </a:cubicBezTo>
                  <a:cubicBezTo>
                    <a:pt x="665" y="39"/>
                    <a:pt x="665" y="39"/>
                    <a:pt x="665" y="39"/>
                  </a:cubicBezTo>
                  <a:cubicBezTo>
                    <a:pt x="664" y="39"/>
                    <a:pt x="664" y="39"/>
                    <a:pt x="664" y="39"/>
                  </a:cubicBezTo>
                  <a:cubicBezTo>
                    <a:pt x="664" y="39"/>
                    <a:pt x="664" y="39"/>
                    <a:pt x="664" y="39"/>
                  </a:cubicBezTo>
                  <a:cubicBezTo>
                    <a:pt x="664" y="39"/>
                    <a:pt x="664" y="39"/>
                    <a:pt x="664" y="39"/>
                  </a:cubicBezTo>
                  <a:cubicBezTo>
                    <a:pt x="664" y="39"/>
                    <a:pt x="664" y="39"/>
                    <a:pt x="664" y="39"/>
                  </a:cubicBezTo>
                  <a:cubicBezTo>
                    <a:pt x="664" y="39"/>
                    <a:pt x="664" y="39"/>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2" y="40"/>
                    <a:pt x="662" y="41"/>
                  </a:cubicBezTo>
                  <a:cubicBezTo>
                    <a:pt x="663" y="41"/>
                    <a:pt x="663" y="41"/>
                    <a:pt x="663" y="41"/>
                  </a:cubicBezTo>
                  <a:cubicBezTo>
                    <a:pt x="662" y="41"/>
                    <a:pt x="662" y="41"/>
                    <a:pt x="662" y="41"/>
                  </a:cubicBezTo>
                  <a:cubicBezTo>
                    <a:pt x="662" y="41"/>
                    <a:pt x="662" y="41"/>
                    <a:pt x="662" y="41"/>
                  </a:cubicBezTo>
                  <a:cubicBezTo>
                    <a:pt x="662" y="41"/>
                    <a:pt x="662" y="42"/>
                    <a:pt x="662" y="42"/>
                  </a:cubicBezTo>
                  <a:cubicBezTo>
                    <a:pt x="662" y="42"/>
                    <a:pt x="662" y="42"/>
                    <a:pt x="662" y="42"/>
                  </a:cubicBezTo>
                  <a:cubicBezTo>
                    <a:pt x="662" y="42"/>
                    <a:pt x="661" y="42"/>
                    <a:pt x="661" y="42"/>
                  </a:cubicBezTo>
                  <a:cubicBezTo>
                    <a:pt x="661" y="42"/>
                    <a:pt x="661" y="42"/>
                    <a:pt x="661" y="42"/>
                  </a:cubicBezTo>
                  <a:cubicBezTo>
                    <a:pt x="661" y="42"/>
                    <a:pt x="661" y="43"/>
                    <a:pt x="661" y="43"/>
                  </a:cubicBezTo>
                  <a:cubicBezTo>
                    <a:pt x="661" y="43"/>
                    <a:pt x="661" y="43"/>
                    <a:pt x="661" y="43"/>
                  </a:cubicBezTo>
                  <a:cubicBezTo>
                    <a:pt x="661" y="43"/>
                    <a:pt x="661" y="43"/>
                    <a:pt x="661" y="43"/>
                  </a:cubicBezTo>
                  <a:cubicBezTo>
                    <a:pt x="661" y="43"/>
                    <a:pt x="661" y="43"/>
                    <a:pt x="661" y="43"/>
                  </a:cubicBezTo>
                  <a:cubicBezTo>
                    <a:pt x="660" y="43"/>
                    <a:pt x="660" y="44"/>
                    <a:pt x="660" y="44"/>
                  </a:cubicBezTo>
                  <a:cubicBezTo>
                    <a:pt x="660" y="44"/>
                    <a:pt x="660" y="44"/>
                    <a:pt x="660" y="44"/>
                  </a:cubicBezTo>
                  <a:cubicBezTo>
                    <a:pt x="660" y="44"/>
                    <a:pt x="660" y="44"/>
                    <a:pt x="660" y="44"/>
                  </a:cubicBezTo>
                  <a:cubicBezTo>
                    <a:pt x="660" y="44"/>
                    <a:pt x="660" y="44"/>
                    <a:pt x="660" y="44"/>
                  </a:cubicBezTo>
                  <a:cubicBezTo>
                    <a:pt x="660" y="45"/>
                    <a:pt x="660" y="45"/>
                    <a:pt x="660" y="45"/>
                  </a:cubicBezTo>
                  <a:cubicBezTo>
                    <a:pt x="660" y="45"/>
                    <a:pt x="660" y="45"/>
                    <a:pt x="660" y="45"/>
                  </a:cubicBezTo>
                  <a:cubicBezTo>
                    <a:pt x="660" y="45"/>
                    <a:pt x="660" y="45"/>
                    <a:pt x="660" y="45"/>
                  </a:cubicBezTo>
                  <a:cubicBezTo>
                    <a:pt x="659" y="46"/>
                    <a:pt x="659" y="46"/>
                    <a:pt x="659" y="46"/>
                  </a:cubicBezTo>
                  <a:cubicBezTo>
                    <a:pt x="659" y="46"/>
                    <a:pt x="659" y="46"/>
                    <a:pt x="659" y="46"/>
                  </a:cubicBezTo>
                  <a:cubicBezTo>
                    <a:pt x="659" y="46"/>
                    <a:pt x="659" y="47"/>
                    <a:pt x="659" y="47"/>
                  </a:cubicBezTo>
                  <a:cubicBezTo>
                    <a:pt x="659" y="47"/>
                    <a:pt x="659" y="48"/>
                    <a:pt x="659" y="48"/>
                  </a:cubicBezTo>
                  <a:cubicBezTo>
                    <a:pt x="659" y="48"/>
                    <a:pt x="659" y="49"/>
                    <a:pt x="659" y="49"/>
                  </a:cubicBezTo>
                  <a:cubicBezTo>
                    <a:pt x="659" y="49"/>
                    <a:pt x="659" y="49"/>
                    <a:pt x="659" y="49"/>
                  </a:cubicBezTo>
                  <a:cubicBezTo>
                    <a:pt x="658" y="51"/>
                    <a:pt x="658" y="53"/>
                    <a:pt x="659" y="55"/>
                  </a:cubicBezTo>
                  <a:cubicBezTo>
                    <a:pt x="659" y="55"/>
                    <a:pt x="659" y="56"/>
                    <a:pt x="659" y="56"/>
                  </a:cubicBezTo>
                  <a:cubicBezTo>
                    <a:pt x="659" y="56"/>
                    <a:pt x="659" y="57"/>
                    <a:pt x="659" y="57"/>
                  </a:cubicBezTo>
                  <a:cubicBezTo>
                    <a:pt x="659" y="57"/>
                    <a:pt x="659" y="57"/>
                    <a:pt x="659" y="58"/>
                  </a:cubicBezTo>
                  <a:cubicBezTo>
                    <a:pt x="659" y="58"/>
                    <a:pt x="659" y="58"/>
                    <a:pt x="659" y="59"/>
                  </a:cubicBezTo>
                  <a:cubicBezTo>
                    <a:pt x="659" y="59"/>
                    <a:pt x="659" y="59"/>
                    <a:pt x="659" y="59"/>
                  </a:cubicBezTo>
                  <a:cubicBezTo>
                    <a:pt x="659" y="59"/>
                    <a:pt x="659" y="59"/>
                    <a:pt x="659" y="59"/>
                  </a:cubicBezTo>
                  <a:cubicBezTo>
                    <a:pt x="659" y="59"/>
                    <a:pt x="659" y="59"/>
                    <a:pt x="660" y="60"/>
                  </a:cubicBezTo>
                  <a:cubicBezTo>
                    <a:pt x="660" y="60"/>
                    <a:pt x="660" y="60"/>
                    <a:pt x="660" y="60"/>
                  </a:cubicBezTo>
                  <a:cubicBezTo>
                    <a:pt x="660" y="60"/>
                    <a:pt x="660" y="60"/>
                    <a:pt x="660" y="60"/>
                  </a:cubicBezTo>
                  <a:cubicBezTo>
                    <a:pt x="660" y="60"/>
                    <a:pt x="660" y="60"/>
                    <a:pt x="660" y="60"/>
                  </a:cubicBezTo>
                  <a:cubicBezTo>
                    <a:pt x="660" y="61"/>
                    <a:pt x="660" y="61"/>
                    <a:pt x="660" y="61"/>
                  </a:cubicBezTo>
                  <a:cubicBezTo>
                    <a:pt x="660" y="61"/>
                    <a:pt x="660" y="61"/>
                    <a:pt x="660" y="61"/>
                  </a:cubicBezTo>
                  <a:cubicBezTo>
                    <a:pt x="660" y="61"/>
                    <a:pt x="660" y="61"/>
                    <a:pt x="660" y="61"/>
                  </a:cubicBezTo>
                  <a:cubicBezTo>
                    <a:pt x="660" y="61"/>
                    <a:pt x="660" y="61"/>
                    <a:pt x="660" y="61"/>
                  </a:cubicBezTo>
                  <a:cubicBezTo>
                    <a:pt x="660" y="62"/>
                    <a:pt x="661" y="62"/>
                    <a:pt x="661" y="62"/>
                  </a:cubicBezTo>
                  <a:cubicBezTo>
                    <a:pt x="661" y="62"/>
                    <a:pt x="661" y="62"/>
                    <a:pt x="661" y="62"/>
                  </a:cubicBezTo>
                  <a:cubicBezTo>
                    <a:pt x="661" y="62"/>
                    <a:pt x="661" y="62"/>
                    <a:pt x="661" y="62"/>
                  </a:cubicBezTo>
                  <a:cubicBezTo>
                    <a:pt x="661" y="62"/>
                    <a:pt x="661" y="62"/>
                    <a:pt x="661" y="62"/>
                  </a:cubicBezTo>
                  <a:cubicBezTo>
                    <a:pt x="661" y="63"/>
                    <a:pt x="661" y="63"/>
                    <a:pt x="661" y="63"/>
                  </a:cubicBezTo>
                  <a:cubicBezTo>
                    <a:pt x="661" y="63"/>
                    <a:pt x="661" y="63"/>
                    <a:pt x="661" y="63"/>
                  </a:cubicBezTo>
                  <a:cubicBezTo>
                    <a:pt x="662" y="63"/>
                    <a:pt x="661" y="63"/>
                    <a:pt x="662" y="64"/>
                  </a:cubicBezTo>
                  <a:cubicBezTo>
                    <a:pt x="662" y="63"/>
                    <a:pt x="662" y="63"/>
                    <a:pt x="662" y="63"/>
                  </a:cubicBezTo>
                  <a:cubicBezTo>
                    <a:pt x="662" y="64"/>
                    <a:pt x="662" y="64"/>
                    <a:pt x="662" y="64"/>
                  </a:cubicBezTo>
                  <a:cubicBezTo>
                    <a:pt x="662" y="64"/>
                    <a:pt x="662" y="64"/>
                    <a:pt x="662" y="64"/>
                  </a:cubicBezTo>
                  <a:cubicBezTo>
                    <a:pt x="662" y="64"/>
                    <a:pt x="662" y="64"/>
                    <a:pt x="662" y="64"/>
                  </a:cubicBezTo>
                  <a:cubicBezTo>
                    <a:pt x="662" y="64"/>
                    <a:pt x="662" y="64"/>
                    <a:pt x="662" y="64"/>
                  </a:cubicBezTo>
                  <a:cubicBezTo>
                    <a:pt x="662" y="64"/>
                    <a:pt x="663" y="64"/>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4" y="65"/>
                    <a:pt x="664" y="66"/>
                    <a:pt x="664" y="66"/>
                  </a:cubicBezTo>
                  <a:cubicBezTo>
                    <a:pt x="664" y="66"/>
                    <a:pt x="664" y="66"/>
                    <a:pt x="664" y="66"/>
                  </a:cubicBezTo>
                  <a:cubicBezTo>
                    <a:pt x="664" y="66"/>
                    <a:pt x="664" y="66"/>
                    <a:pt x="664" y="66"/>
                  </a:cubicBezTo>
                  <a:cubicBezTo>
                    <a:pt x="664" y="66"/>
                    <a:pt x="664" y="66"/>
                    <a:pt x="664" y="66"/>
                  </a:cubicBezTo>
                  <a:cubicBezTo>
                    <a:pt x="664" y="66"/>
                    <a:pt x="664" y="66"/>
                    <a:pt x="665" y="66"/>
                  </a:cubicBezTo>
                  <a:cubicBezTo>
                    <a:pt x="665" y="66"/>
                    <a:pt x="665" y="66"/>
                    <a:pt x="665" y="66"/>
                  </a:cubicBezTo>
                  <a:cubicBezTo>
                    <a:pt x="665" y="67"/>
                    <a:pt x="665" y="66"/>
                    <a:pt x="665" y="67"/>
                  </a:cubicBezTo>
                  <a:cubicBezTo>
                    <a:pt x="665" y="67"/>
                    <a:pt x="665" y="67"/>
                    <a:pt x="665" y="67"/>
                  </a:cubicBezTo>
                  <a:cubicBezTo>
                    <a:pt x="665" y="67"/>
                    <a:pt x="665" y="67"/>
                    <a:pt x="666" y="67"/>
                  </a:cubicBezTo>
                  <a:cubicBezTo>
                    <a:pt x="666" y="67"/>
                    <a:pt x="666" y="67"/>
                    <a:pt x="666" y="67"/>
                  </a:cubicBezTo>
                  <a:cubicBezTo>
                    <a:pt x="666" y="67"/>
                    <a:pt x="666" y="67"/>
                    <a:pt x="666" y="67"/>
                  </a:cubicBezTo>
                  <a:cubicBezTo>
                    <a:pt x="666" y="67"/>
                    <a:pt x="666" y="67"/>
                    <a:pt x="666" y="67"/>
                  </a:cubicBezTo>
                  <a:cubicBezTo>
                    <a:pt x="666" y="68"/>
                    <a:pt x="666" y="68"/>
                    <a:pt x="667" y="68"/>
                  </a:cubicBezTo>
                  <a:cubicBezTo>
                    <a:pt x="667" y="68"/>
                    <a:pt x="667" y="68"/>
                    <a:pt x="667" y="68"/>
                  </a:cubicBezTo>
                  <a:cubicBezTo>
                    <a:pt x="667" y="68"/>
                    <a:pt x="667" y="68"/>
                    <a:pt x="667" y="68"/>
                  </a:cubicBezTo>
                  <a:cubicBezTo>
                    <a:pt x="667" y="68"/>
                    <a:pt x="667" y="68"/>
                    <a:pt x="667" y="68"/>
                  </a:cubicBezTo>
                  <a:cubicBezTo>
                    <a:pt x="667" y="68"/>
                    <a:pt x="667" y="68"/>
                    <a:pt x="668" y="68"/>
                  </a:cubicBezTo>
                  <a:cubicBezTo>
                    <a:pt x="668" y="68"/>
                    <a:pt x="668" y="68"/>
                    <a:pt x="668" y="68"/>
                  </a:cubicBezTo>
                  <a:cubicBezTo>
                    <a:pt x="668" y="69"/>
                    <a:pt x="668" y="69"/>
                    <a:pt x="668" y="69"/>
                  </a:cubicBezTo>
                  <a:cubicBezTo>
                    <a:pt x="668" y="69"/>
                    <a:pt x="668" y="69"/>
                    <a:pt x="668" y="69"/>
                  </a:cubicBezTo>
                  <a:cubicBezTo>
                    <a:pt x="668" y="69"/>
                    <a:pt x="669" y="69"/>
                    <a:pt x="669" y="69"/>
                  </a:cubicBezTo>
                  <a:cubicBezTo>
                    <a:pt x="669" y="69"/>
                    <a:pt x="669" y="69"/>
                    <a:pt x="669" y="69"/>
                  </a:cubicBezTo>
                  <a:cubicBezTo>
                    <a:pt x="669" y="69"/>
                    <a:pt x="669" y="69"/>
                    <a:pt x="669" y="69"/>
                  </a:cubicBezTo>
                  <a:cubicBezTo>
                    <a:pt x="669" y="69"/>
                    <a:pt x="669" y="69"/>
                    <a:pt x="669" y="69"/>
                  </a:cubicBezTo>
                  <a:cubicBezTo>
                    <a:pt x="670" y="70"/>
                    <a:pt x="670" y="70"/>
                    <a:pt x="670" y="70"/>
                  </a:cubicBezTo>
                  <a:cubicBezTo>
                    <a:pt x="670" y="70"/>
                    <a:pt x="670" y="70"/>
                    <a:pt x="670" y="70"/>
                  </a:cubicBezTo>
                  <a:cubicBezTo>
                    <a:pt x="670" y="70"/>
                    <a:pt x="671" y="70"/>
                    <a:pt x="671" y="70"/>
                  </a:cubicBezTo>
                  <a:cubicBezTo>
                    <a:pt x="671" y="70"/>
                    <a:pt x="671" y="70"/>
                    <a:pt x="671" y="70"/>
                  </a:cubicBezTo>
                  <a:cubicBezTo>
                    <a:pt x="671" y="70"/>
                    <a:pt x="671" y="70"/>
                    <a:pt x="671" y="71"/>
                  </a:cubicBezTo>
                  <a:cubicBezTo>
                    <a:pt x="671" y="71"/>
                    <a:pt x="671" y="71"/>
                    <a:pt x="671" y="71"/>
                  </a:cubicBezTo>
                  <a:cubicBezTo>
                    <a:pt x="672" y="71"/>
                    <a:pt x="672" y="71"/>
                    <a:pt x="672" y="71"/>
                  </a:cubicBezTo>
                  <a:cubicBezTo>
                    <a:pt x="672" y="71"/>
                    <a:pt x="672" y="71"/>
                    <a:pt x="672" y="71"/>
                  </a:cubicBezTo>
                  <a:cubicBezTo>
                    <a:pt x="672" y="71"/>
                    <a:pt x="673" y="71"/>
                    <a:pt x="673" y="71"/>
                  </a:cubicBezTo>
                  <a:cubicBezTo>
                    <a:pt x="673" y="71"/>
                    <a:pt x="673" y="71"/>
                    <a:pt x="673" y="71"/>
                  </a:cubicBezTo>
                  <a:cubicBezTo>
                    <a:pt x="673" y="71"/>
                    <a:pt x="673" y="71"/>
                    <a:pt x="674" y="72"/>
                  </a:cubicBezTo>
                  <a:cubicBezTo>
                    <a:pt x="674" y="72"/>
                    <a:pt x="674" y="72"/>
                    <a:pt x="674" y="72"/>
                  </a:cubicBezTo>
                  <a:cubicBezTo>
                    <a:pt x="674" y="72"/>
                    <a:pt x="674" y="72"/>
                    <a:pt x="674" y="72"/>
                  </a:cubicBezTo>
                  <a:cubicBezTo>
                    <a:pt x="674" y="72"/>
                    <a:pt x="674" y="72"/>
                    <a:pt x="674" y="72"/>
                  </a:cubicBezTo>
                  <a:cubicBezTo>
                    <a:pt x="675" y="72"/>
                    <a:pt x="675" y="72"/>
                    <a:pt x="675" y="72"/>
                  </a:cubicBezTo>
                  <a:cubicBezTo>
                    <a:pt x="675" y="72"/>
                    <a:pt x="675" y="72"/>
                    <a:pt x="675" y="72"/>
                  </a:cubicBezTo>
                  <a:cubicBezTo>
                    <a:pt x="675" y="72"/>
                    <a:pt x="675" y="72"/>
                    <a:pt x="675" y="72"/>
                  </a:cubicBezTo>
                  <a:cubicBezTo>
                    <a:pt x="675" y="72"/>
                    <a:pt x="676" y="72"/>
                    <a:pt x="676" y="73"/>
                  </a:cubicBezTo>
                  <a:cubicBezTo>
                    <a:pt x="676" y="73"/>
                    <a:pt x="676" y="73"/>
                    <a:pt x="676" y="73"/>
                  </a:cubicBezTo>
                  <a:cubicBezTo>
                    <a:pt x="676" y="73"/>
                    <a:pt x="676" y="73"/>
                    <a:pt x="677" y="73"/>
                  </a:cubicBezTo>
                  <a:cubicBezTo>
                    <a:pt x="677" y="73"/>
                    <a:pt x="677" y="73"/>
                    <a:pt x="677" y="73"/>
                  </a:cubicBezTo>
                  <a:cubicBezTo>
                    <a:pt x="677" y="73"/>
                    <a:pt x="677" y="73"/>
                    <a:pt x="677" y="73"/>
                  </a:cubicBezTo>
                  <a:cubicBezTo>
                    <a:pt x="677" y="73"/>
                    <a:pt x="677" y="73"/>
                    <a:pt x="677" y="73"/>
                  </a:cubicBezTo>
                  <a:cubicBezTo>
                    <a:pt x="678" y="74"/>
                    <a:pt x="678" y="73"/>
                    <a:pt x="678" y="74"/>
                  </a:cubicBezTo>
                  <a:cubicBezTo>
                    <a:pt x="678" y="74"/>
                    <a:pt x="678" y="74"/>
                    <a:pt x="678" y="74"/>
                  </a:cubicBezTo>
                  <a:cubicBezTo>
                    <a:pt x="678" y="74"/>
                    <a:pt x="679" y="74"/>
                    <a:pt x="679" y="74"/>
                  </a:cubicBezTo>
                  <a:cubicBezTo>
                    <a:pt x="679" y="74"/>
                    <a:pt x="679" y="74"/>
                    <a:pt x="679" y="74"/>
                  </a:cubicBezTo>
                  <a:cubicBezTo>
                    <a:pt x="679" y="74"/>
                    <a:pt x="679" y="74"/>
                    <a:pt x="679" y="74"/>
                  </a:cubicBezTo>
                  <a:cubicBezTo>
                    <a:pt x="679" y="74"/>
                    <a:pt x="679" y="74"/>
                    <a:pt x="679" y="74"/>
                  </a:cubicBezTo>
                  <a:cubicBezTo>
                    <a:pt x="680" y="75"/>
                    <a:pt x="680" y="75"/>
                    <a:pt x="680" y="75"/>
                  </a:cubicBezTo>
                  <a:cubicBezTo>
                    <a:pt x="680" y="75"/>
                    <a:pt x="680" y="75"/>
                    <a:pt x="680" y="75"/>
                  </a:cubicBezTo>
                  <a:cubicBezTo>
                    <a:pt x="680" y="75"/>
                    <a:pt x="681" y="75"/>
                    <a:pt x="681" y="75"/>
                  </a:cubicBezTo>
                  <a:cubicBezTo>
                    <a:pt x="681" y="75"/>
                    <a:pt x="681" y="75"/>
                    <a:pt x="681" y="75"/>
                  </a:cubicBezTo>
                  <a:cubicBezTo>
                    <a:pt x="681" y="75"/>
                    <a:pt x="681" y="75"/>
                    <a:pt x="682" y="75"/>
                  </a:cubicBezTo>
                  <a:cubicBezTo>
                    <a:pt x="682" y="75"/>
                    <a:pt x="682" y="75"/>
                    <a:pt x="682" y="75"/>
                  </a:cubicBezTo>
                  <a:cubicBezTo>
                    <a:pt x="682" y="76"/>
                    <a:pt x="682" y="76"/>
                    <a:pt x="682" y="76"/>
                  </a:cubicBezTo>
                  <a:cubicBezTo>
                    <a:pt x="682" y="76"/>
                    <a:pt x="682" y="76"/>
                    <a:pt x="682" y="76"/>
                  </a:cubicBezTo>
                  <a:cubicBezTo>
                    <a:pt x="682" y="76"/>
                    <a:pt x="682" y="76"/>
                    <a:pt x="683" y="76"/>
                  </a:cubicBezTo>
                  <a:cubicBezTo>
                    <a:pt x="683" y="76"/>
                    <a:pt x="683" y="76"/>
                    <a:pt x="683" y="76"/>
                  </a:cubicBezTo>
                  <a:cubicBezTo>
                    <a:pt x="683" y="76"/>
                    <a:pt x="683" y="76"/>
                    <a:pt x="683" y="76"/>
                  </a:cubicBezTo>
                  <a:cubicBezTo>
                    <a:pt x="683" y="76"/>
                    <a:pt x="683" y="76"/>
                    <a:pt x="683" y="76"/>
                  </a:cubicBezTo>
                  <a:cubicBezTo>
                    <a:pt x="683" y="77"/>
                    <a:pt x="684" y="77"/>
                    <a:pt x="684" y="77"/>
                  </a:cubicBezTo>
                  <a:cubicBezTo>
                    <a:pt x="684" y="77"/>
                    <a:pt x="684" y="77"/>
                    <a:pt x="684" y="77"/>
                  </a:cubicBezTo>
                  <a:cubicBezTo>
                    <a:pt x="684" y="77"/>
                    <a:pt x="684" y="77"/>
                    <a:pt x="684" y="77"/>
                  </a:cubicBezTo>
                  <a:cubicBezTo>
                    <a:pt x="684" y="77"/>
                    <a:pt x="684" y="77"/>
                    <a:pt x="684" y="77"/>
                  </a:cubicBezTo>
                  <a:cubicBezTo>
                    <a:pt x="684" y="77"/>
                    <a:pt x="685" y="77"/>
                    <a:pt x="685" y="77"/>
                  </a:cubicBezTo>
                  <a:cubicBezTo>
                    <a:pt x="685" y="77"/>
                    <a:pt x="685" y="77"/>
                    <a:pt x="685" y="77"/>
                  </a:cubicBezTo>
                  <a:cubicBezTo>
                    <a:pt x="685" y="78"/>
                    <a:pt x="685" y="78"/>
                    <a:pt x="686" y="78"/>
                  </a:cubicBezTo>
                  <a:cubicBezTo>
                    <a:pt x="686" y="78"/>
                    <a:pt x="686" y="78"/>
                    <a:pt x="686" y="78"/>
                  </a:cubicBezTo>
                  <a:cubicBezTo>
                    <a:pt x="686" y="78"/>
                    <a:pt x="686" y="78"/>
                    <a:pt x="686" y="79"/>
                  </a:cubicBezTo>
                  <a:cubicBezTo>
                    <a:pt x="686" y="79"/>
                    <a:pt x="686" y="79"/>
                    <a:pt x="686" y="79"/>
                  </a:cubicBezTo>
                  <a:cubicBezTo>
                    <a:pt x="686" y="79"/>
                    <a:pt x="686" y="79"/>
                    <a:pt x="686" y="79"/>
                  </a:cubicBezTo>
                  <a:cubicBezTo>
                    <a:pt x="686" y="79"/>
                    <a:pt x="686" y="79"/>
                    <a:pt x="686" y="79"/>
                  </a:cubicBezTo>
                  <a:cubicBezTo>
                    <a:pt x="687" y="79"/>
                    <a:pt x="687" y="79"/>
                    <a:pt x="687" y="79"/>
                  </a:cubicBezTo>
                  <a:cubicBezTo>
                    <a:pt x="687" y="79"/>
                    <a:pt x="687" y="79"/>
                    <a:pt x="687" y="79"/>
                  </a:cubicBezTo>
                  <a:cubicBezTo>
                    <a:pt x="687" y="79"/>
                    <a:pt x="687" y="80"/>
                    <a:pt x="687" y="80"/>
                  </a:cubicBezTo>
                  <a:cubicBezTo>
                    <a:pt x="687" y="80"/>
                    <a:pt x="687" y="80"/>
                    <a:pt x="687" y="80"/>
                  </a:cubicBezTo>
                  <a:cubicBezTo>
                    <a:pt x="687" y="80"/>
                    <a:pt x="687" y="80"/>
                    <a:pt x="687" y="80"/>
                  </a:cubicBezTo>
                  <a:cubicBezTo>
                    <a:pt x="688" y="80"/>
                    <a:pt x="688" y="80"/>
                    <a:pt x="688" y="80"/>
                  </a:cubicBezTo>
                  <a:cubicBezTo>
                    <a:pt x="688" y="80"/>
                    <a:pt x="688" y="80"/>
                    <a:pt x="688" y="80"/>
                  </a:cubicBezTo>
                  <a:cubicBezTo>
                    <a:pt x="688" y="81"/>
                    <a:pt x="688" y="81"/>
                    <a:pt x="688" y="81"/>
                  </a:cubicBezTo>
                  <a:cubicBezTo>
                    <a:pt x="688" y="81"/>
                    <a:pt x="688" y="81"/>
                    <a:pt x="688" y="81"/>
                  </a:cubicBezTo>
                  <a:cubicBezTo>
                    <a:pt x="688" y="81"/>
                    <a:pt x="688" y="82"/>
                    <a:pt x="688" y="82"/>
                  </a:cubicBezTo>
                  <a:cubicBezTo>
                    <a:pt x="688" y="82"/>
                    <a:pt x="688" y="82"/>
                    <a:pt x="688" y="82"/>
                  </a:cubicBezTo>
                  <a:cubicBezTo>
                    <a:pt x="688" y="84"/>
                    <a:pt x="688" y="85"/>
                    <a:pt x="688" y="87"/>
                  </a:cubicBezTo>
                  <a:cubicBezTo>
                    <a:pt x="688" y="87"/>
                    <a:pt x="688" y="87"/>
                    <a:pt x="688" y="87"/>
                  </a:cubicBezTo>
                  <a:cubicBezTo>
                    <a:pt x="688" y="87"/>
                    <a:pt x="688" y="88"/>
                    <a:pt x="688" y="88"/>
                  </a:cubicBezTo>
                  <a:cubicBezTo>
                    <a:pt x="688" y="88"/>
                    <a:pt x="688" y="88"/>
                    <a:pt x="688" y="88"/>
                  </a:cubicBezTo>
                  <a:cubicBezTo>
                    <a:pt x="688" y="88"/>
                    <a:pt x="688" y="88"/>
                    <a:pt x="688" y="88"/>
                  </a:cubicBezTo>
                  <a:cubicBezTo>
                    <a:pt x="688" y="88"/>
                    <a:pt x="688" y="89"/>
                    <a:pt x="687" y="89"/>
                  </a:cubicBezTo>
                  <a:cubicBezTo>
                    <a:pt x="687" y="89"/>
                    <a:pt x="687" y="89"/>
                    <a:pt x="687" y="89"/>
                  </a:cubicBezTo>
                  <a:cubicBezTo>
                    <a:pt x="687" y="89"/>
                    <a:pt x="687" y="89"/>
                    <a:pt x="687" y="89"/>
                  </a:cubicBezTo>
                  <a:cubicBezTo>
                    <a:pt x="687" y="89"/>
                    <a:pt x="687" y="89"/>
                    <a:pt x="687" y="89"/>
                  </a:cubicBezTo>
                  <a:cubicBezTo>
                    <a:pt x="687" y="89"/>
                    <a:pt x="687" y="90"/>
                    <a:pt x="687" y="90"/>
                  </a:cubicBezTo>
                  <a:cubicBezTo>
                    <a:pt x="687" y="90"/>
                    <a:pt x="687" y="90"/>
                    <a:pt x="687" y="90"/>
                  </a:cubicBezTo>
                  <a:cubicBezTo>
                    <a:pt x="687" y="90"/>
                    <a:pt x="687" y="90"/>
                    <a:pt x="686" y="90"/>
                  </a:cubicBezTo>
                  <a:cubicBezTo>
                    <a:pt x="686" y="90"/>
                    <a:pt x="686" y="90"/>
                    <a:pt x="686" y="90"/>
                  </a:cubicBezTo>
                  <a:cubicBezTo>
                    <a:pt x="686" y="90"/>
                    <a:pt x="686" y="91"/>
                    <a:pt x="686" y="91"/>
                  </a:cubicBezTo>
                  <a:cubicBezTo>
                    <a:pt x="686" y="91"/>
                    <a:pt x="686" y="91"/>
                    <a:pt x="686" y="91"/>
                  </a:cubicBezTo>
                  <a:cubicBezTo>
                    <a:pt x="686" y="91"/>
                    <a:pt x="686" y="91"/>
                    <a:pt x="686" y="91"/>
                  </a:cubicBezTo>
                  <a:cubicBezTo>
                    <a:pt x="686" y="91"/>
                    <a:pt x="686" y="91"/>
                    <a:pt x="686" y="91"/>
                  </a:cubicBezTo>
                  <a:cubicBezTo>
                    <a:pt x="686" y="91"/>
                    <a:pt x="685" y="91"/>
                    <a:pt x="685" y="91"/>
                  </a:cubicBezTo>
                  <a:cubicBezTo>
                    <a:pt x="685" y="91"/>
                    <a:pt x="685" y="91"/>
                    <a:pt x="685" y="91"/>
                  </a:cubicBezTo>
                  <a:cubicBezTo>
                    <a:pt x="685" y="92"/>
                    <a:pt x="685" y="92"/>
                    <a:pt x="685" y="92"/>
                  </a:cubicBezTo>
                  <a:cubicBezTo>
                    <a:pt x="685" y="92"/>
                    <a:pt x="685" y="92"/>
                    <a:pt x="685" y="92"/>
                  </a:cubicBezTo>
                  <a:cubicBezTo>
                    <a:pt x="685" y="92"/>
                    <a:pt x="684" y="92"/>
                    <a:pt x="684" y="92"/>
                  </a:cubicBezTo>
                  <a:cubicBezTo>
                    <a:pt x="684" y="92"/>
                    <a:pt x="684" y="92"/>
                    <a:pt x="684" y="92"/>
                  </a:cubicBezTo>
                  <a:cubicBezTo>
                    <a:pt x="684" y="92"/>
                    <a:pt x="684" y="92"/>
                    <a:pt x="684" y="92"/>
                  </a:cubicBezTo>
                  <a:cubicBezTo>
                    <a:pt x="684" y="93"/>
                    <a:pt x="684" y="93"/>
                    <a:pt x="684" y="93"/>
                  </a:cubicBezTo>
                  <a:cubicBezTo>
                    <a:pt x="683" y="93"/>
                    <a:pt x="683" y="93"/>
                    <a:pt x="683" y="93"/>
                  </a:cubicBezTo>
                  <a:cubicBezTo>
                    <a:pt x="683" y="93"/>
                    <a:pt x="683" y="93"/>
                    <a:pt x="683" y="93"/>
                  </a:cubicBezTo>
                  <a:cubicBezTo>
                    <a:pt x="683" y="93"/>
                    <a:pt x="683" y="93"/>
                    <a:pt x="683" y="93"/>
                  </a:cubicBezTo>
                  <a:cubicBezTo>
                    <a:pt x="682" y="93"/>
                    <a:pt x="682" y="93"/>
                    <a:pt x="682" y="93"/>
                  </a:cubicBezTo>
                  <a:cubicBezTo>
                    <a:pt x="681" y="93"/>
                    <a:pt x="681" y="93"/>
                    <a:pt x="681" y="93"/>
                  </a:cubicBezTo>
                  <a:cubicBezTo>
                    <a:pt x="681" y="93"/>
                    <a:pt x="681" y="93"/>
                    <a:pt x="681" y="93"/>
                  </a:cubicBezTo>
                  <a:cubicBezTo>
                    <a:pt x="681" y="93"/>
                    <a:pt x="680" y="93"/>
                    <a:pt x="680" y="94"/>
                  </a:cubicBezTo>
                  <a:cubicBezTo>
                    <a:pt x="680" y="94"/>
                    <a:pt x="680" y="94"/>
                    <a:pt x="680" y="94"/>
                  </a:cubicBezTo>
                  <a:cubicBezTo>
                    <a:pt x="677" y="94"/>
                    <a:pt x="675" y="94"/>
                    <a:pt x="672" y="94"/>
                  </a:cubicBezTo>
                  <a:cubicBezTo>
                    <a:pt x="672" y="94"/>
                    <a:pt x="672" y="94"/>
                    <a:pt x="672" y="93"/>
                  </a:cubicBezTo>
                  <a:cubicBezTo>
                    <a:pt x="671" y="93"/>
                    <a:pt x="671" y="93"/>
                    <a:pt x="670" y="93"/>
                  </a:cubicBezTo>
                  <a:cubicBezTo>
                    <a:pt x="670" y="93"/>
                    <a:pt x="670" y="93"/>
                    <a:pt x="670" y="93"/>
                  </a:cubicBezTo>
                  <a:cubicBezTo>
                    <a:pt x="670" y="93"/>
                    <a:pt x="670" y="93"/>
                    <a:pt x="670" y="93"/>
                  </a:cubicBezTo>
                  <a:cubicBezTo>
                    <a:pt x="670" y="93"/>
                    <a:pt x="669" y="93"/>
                    <a:pt x="669" y="93"/>
                  </a:cubicBezTo>
                  <a:cubicBezTo>
                    <a:pt x="669" y="93"/>
                    <a:pt x="669" y="93"/>
                    <a:pt x="669" y="93"/>
                  </a:cubicBezTo>
                  <a:cubicBezTo>
                    <a:pt x="669" y="93"/>
                    <a:pt x="669" y="93"/>
                    <a:pt x="669" y="93"/>
                  </a:cubicBezTo>
                  <a:cubicBezTo>
                    <a:pt x="668" y="93"/>
                    <a:pt x="668" y="93"/>
                    <a:pt x="668" y="92"/>
                  </a:cubicBezTo>
                  <a:cubicBezTo>
                    <a:pt x="668" y="92"/>
                    <a:pt x="668" y="92"/>
                    <a:pt x="668" y="92"/>
                  </a:cubicBezTo>
                  <a:cubicBezTo>
                    <a:pt x="667" y="92"/>
                    <a:pt x="667" y="92"/>
                    <a:pt x="667" y="92"/>
                  </a:cubicBezTo>
                  <a:cubicBezTo>
                    <a:pt x="667" y="92"/>
                    <a:pt x="667" y="92"/>
                    <a:pt x="667" y="92"/>
                  </a:cubicBezTo>
                  <a:cubicBezTo>
                    <a:pt x="666" y="92"/>
                    <a:pt x="666" y="92"/>
                    <a:pt x="666" y="92"/>
                  </a:cubicBezTo>
                  <a:cubicBezTo>
                    <a:pt x="666" y="92"/>
                    <a:pt x="666" y="92"/>
                    <a:pt x="666" y="92"/>
                  </a:cubicBezTo>
                  <a:cubicBezTo>
                    <a:pt x="665" y="92"/>
                    <a:pt x="665" y="92"/>
                    <a:pt x="665" y="91"/>
                  </a:cubicBezTo>
                  <a:cubicBezTo>
                    <a:pt x="665" y="91"/>
                    <a:pt x="665" y="91"/>
                    <a:pt x="665" y="91"/>
                  </a:cubicBezTo>
                  <a:cubicBezTo>
                    <a:pt x="665" y="91"/>
                    <a:pt x="664" y="91"/>
                    <a:pt x="664" y="91"/>
                  </a:cubicBezTo>
                  <a:cubicBezTo>
                    <a:pt x="664" y="91"/>
                    <a:pt x="664" y="91"/>
                    <a:pt x="664" y="91"/>
                  </a:cubicBezTo>
                  <a:cubicBezTo>
                    <a:pt x="664" y="91"/>
                    <a:pt x="664" y="91"/>
                    <a:pt x="663" y="91"/>
                  </a:cubicBezTo>
                  <a:cubicBezTo>
                    <a:pt x="663" y="91"/>
                    <a:pt x="663" y="91"/>
                    <a:pt x="663" y="91"/>
                  </a:cubicBezTo>
                  <a:cubicBezTo>
                    <a:pt x="663" y="91"/>
                    <a:pt x="663" y="91"/>
                    <a:pt x="663" y="90"/>
                  </a:cubicBezTo>
                  <a:cubicBezTo>
                    <a:pt x="663" y="90"/>
                    <a:pt x="663" y="90"/>
                    <a:pt x="663" y="90"/>
                  </a:cubicBezTo>
                  <a:cubicBezTo>
                    <a:pt x="663" y="90"/>
                    <a:pt x="662" y="90"/>
                    <a:pt x="662" y="90"/>
                  </a:cubicBezTo>
                  <a:cubicBezTo>
                    <a:pt x="662" y="90"/>
                    <a:pt x="662" y="90"/>
                    <a:pt x="662" y="90"/>
                  </a:cubicBezTo>
                  <a:cubicBezTo>
                    <a:pt x="662" y="90"/>
                    <a:pt x="662" y="90"/>
                    <a:pt x="662" y="90"/>
                  </a:cubicBezTo>
                  <a:cubicBezTo>
                    <a:pt x="662" y="90"/>
                    <a:pt x="662" y="90"/>
                    <a:pt x="662" y="90"/>
                  </a:cubicBezTo>
                  <a:cubicBezTo>
                    <a:pt x="662" y="89"/>
                    <a:pt x="661" y="90"/>
                    <a:pt x="661" y="89"/>
                  </a:cubicBezTo>
                  <a:cubicBezTo>
                    <a:pt x="661" y="89"/>
                    <a:pt x="661" y="89"/>
                    <a:pt x="661" y="89"/>
                  </a:cubicBezTo>
                  <a:cubicBezTo>
                    <a:pt x="661" y="89"/>
                    <a:pt x="661" y="89"/>
                    <a:pt x="661" y="89"/>
                  </a:cubicBezTo>
                  <a:cubicBezTo>
                    <a:pt x="661" y="89"/>
                    <a:pt x="661" y="89"/>
                    <a:pt x="661" y="89"/>
                  </a:cubicBezTo>
                  <a:cubicBezTo>
                    <a:pt x="660" y="89"/>
                    <a:pt x="660" y="89"/>
                    <a:pt x="660" y="88"/>
                  </a:cubicBezTo>
                  <a:cubicBezTo>
                    <a:pt x="660" y="88"/>
                    <a:pt x="660" y="88"/>
                    <a:pt x="660" y="88"/>
                  </a:cubicBezTo>
                  <a:cubicBezTo>
                    <a:pt x="659" y="88"/>
                    <a:pt x="659" y="88"/>
                    <a:pt x="659" y="88"/>
                  </a:cubicBezTo>
                  <a:cubicBezTo>
                    <a:pt x="659" y="88"/>
                    <a:pt x="659" y="88"/>
                    <a:pt x="659" y="88"/>
                  </a:cubicBezTo>
                  <a:cubicBezTo>
                    <a:pt x="659" y="88"/>
                    <a:pt x="659" y="87"/>
                    <a:pt x="658" y="88"/>
                  </a:cubicBezTo>
                  <a:cubicBezTo>
                    <a:pt x="658" y="91"/>
                    <a:pt x="658" y="95"/>
                    <a:pt x="658" y="99"/>
                  </a:cubicBezTo>
                  <a:cubicBezTo>
                    <a:pt x="658" y="99"/>
                    <a:pt x="658" y="99"/>
                    <a:pt x="659" y="99"/>
                  </a:cubicBezTo>
                  <a:cubicBezTo>
                    <a:pt x="659" y="99"/>
                    <a:pt x="659" y="99"/>
                    <a:pt x="659" y="99"/>
                  </a:cubicBezTo>
                  <a:cubicBezTo>
                    <a:pt x="659" y="100"/>
                    <a:pt x="659" y="100"/>
                    <a:pt x="659" y="100"/>
                  </a:cubicBezTo>
                  <a:cubicBezTo>
                    <a:pt x="659" y="100"/>
                    <a:pt x="659" y="100"/>
                    <a:pt x="659" y="100"/>
                  </a:cubicBezTo>
                  <a:cubicBezTo>
                    <a:pt x="659" y="100"/>
                    <a:pt x="660" y="100"/>
                    <a:pt x="660" y="100"/>
                  </a:cubicBezTo>
                  <a:cubicBezTo>
                    <a:pt x="660" y="100"/>
                    <a:pt x="660" y="100"/>
                    <a:pt x="660" y="100"/>
                  </a:cubicBezTo>
                  <a:cubicBezTo>
                    <a:pt x="660" y="100"/>
                    <a:pt x="661" y="100"/>
                    <a:pt x="661" y="100"/>
                  </a:cubicBezTo>
                  <a:cubicBezTo>
                    <a:pt x="661" y="100"/>
                    <a:pt x="661" y="100"/>
                    <a:pt x="661" y="100"/>
                  </a:cubicBezTo>
                  <a:cubicBezTo>
                    <a:pt x="661" y="101"/>
                    <a:pt x="661" y="101"/>
                    <a:pt x="661" y="101"/>
                  </a:cubicBezTo>
                  <a:cubicBezTo>
                    <a:pt x="661" y="101"/>
                    <a:pt x="662" y="101"/>
                    <a:pt x="662" y="101"/>
                  </a:cubicBezTo>
                  <a:cubicBezTo>
                    <a:pt x="662" y="101"/>
                    <a:pt x="662" y="101"/>
                    <a:pt x="662" y="101"/>
                  </a:cubicBezTo>
                  <a:cubicBezTo>
                    <a:pt x="662" y="101"/>
                    <a:pt x="662" y="101"/>
                    <a:pt x="662" y="101"/>
                  </a:cubicBezTo>
                  <a:cubicBezTo>
                    <a:pt x="663" y="101"/>
                    <a:pt x="663" y="101"/>
                    <a:pt x="663" y="101"/>
                  </a:cubicBezTo>
                  <a:cubicBezTo>
                    <a:pt x="663" y="101"/>
                    <a:pt x="663" y="101"/>
                    <a:pt x="663" y="101"/>
                  </a:cubicBezTo>
                  <a:cubicBezTo>
                    <a:pt x="663" y="101"/>
                    <a:pt x="663" y="101"/>
                    <a:pt x="663" y="101"/>
                  </a:cubicBezTo>
                  <a:cubicBezTo>
                    <a:pt x="663" y="101"/>
                    <a:pt x="663" y="101"/>
                    <a:pt x="663" y="101"/>
                  </a:cubicBezTo>
                  <a:cubicBezTo>
                    <a:pt x="664" y="102"/>
                    <a:pt x="664" y="102"/>
                    <a:pt x="665" y="102"/>
                  </a:cubicBezTo>
                  <a:cubicBezTo>
                    <a:pt x="665" y="102"/>
                    <a:pt x="665" y="102"/>
                    <a:pt x="665" y="102"/>
                  </a:cubicBezTo>
                  <a:cubicBezTo>
                    <a:pt x="665" y="102"/>
                    <a:pt x="665" y="102"/>
                    <a:pt x="665" y="102"/>
                  </a:cubicBezTo>
                  <a:cubicBezTo>
                    <a:pt x="665" y="102"/>
                    <a:pt x="666" y="102"/>
                    <a:pt x="666" y="102"/>
                  </a:cubicBezTo>
                  <a:cubicBezTo>
                    <a:pt x="666" y="102"/>
                    <a:pt x="666" y="102"/>
                    <a:pt x="666" y="102"/>
                  </a:cubicBezTo>
                  <a:cubicBezTo>
                    <a:pt x="666" y="102"/>
                    <a:pt x="666" y="102"/>
                    <a:pt x="666" y="102"/>
                  </a:cubicBezTo>
                  <a:cubicBezTo>
                    <a:pt x="667" y="102"/>
                    <a:pt x="667" y="102"/>
                    <a:pt x="667" y="103"/>
                  </a:cubicBezTo>
                  <a:cubicBezTo>
                    <a:pt x="668" y="102"/>
                    <a:pt x="668" y="102"/>
                    <a:pt x="668" y="102"/>
                  </a:cubicBezTo>
                  <a:cubicBezTo>
                    <a:pt x="668" y="103"/>
                    <a:pt x="668" y="103"/>
                    <a:pt x="668" y="103"/>
                  </a:cubicBezTo>
                  <a:cubicBezTo>
                    <a:pt x="668" y="103"/>
                    <a:pt x="669" y="103"/>
                    <a:pt x="669" y="103"/>
                  </a:cubicBezTo>
                  <a:cubicBezTo>
                    <a:pt x="670" y="103"/>
                    <a:pt x="670" y="103"/>
                    <a:pt x="670" y="103"/>
                  </a:cubicBezTo>
                  <a:cubicBezTo>
                    <a:pt x="671" y="103"/>
                    <a:pt x="672" y="103"/>
                    <a:pt x="673" y="103"/>
                  </a:cubicBezTo>
                  <a:cubicBezTo>
                    <a:pt x="674" y="103"/>
                    <a:pt x="675" y="103"/>
                    <a:pt x="676" y="103"/>
                  </a:cubicBezTo>
                  <a:cubicBezTo>
                    <a:pt x="678" y="103"/>
                    <a:pt x="679" y="103"/>
                    <a:pt x="680" y="103"/>
                  </a:cubicBezTo>
                  <a:cubicBezTo>
                    <a:pt x="680" y="103"/>
                    <a:pt x="680" y="103"/>
                    <a:pt x="681" y="103"/>
                  </a:cubicBezTo>
                  <a:cubicBezTo>
                    <a:pt x="681" y="103"/>
                    <a:pt x="682" y="103"/>
                    <a:pt x="682" y="103"/>
                  </a:cubicBezTo>
                  <a:cubicBezTo>
                    <a:pt x="682" y="102"/>
                    <a:pt x="682" y="102"/>
                    <a:pt x="682" y="102"/>
                  </a:cubicBezTo>
                  <a:cubicBezTo>
                    <a:pt x="683" y="103"/>
                    <a:pt x="683" y="103"/>
                    <a:pt x="683" y="103"/>
                  </a:cubicBezTo>
                  <a:cubicBezTo>
                    <a:pt x="683" y="102"/>
                    <a:pt x="684" y="103"/>
                    <a:pt x="684" y="102"/>
                  </a:cubicBezTo>
                  <a:cubicBezTo>
                    <a:pt x="684" y="102"/>
                    <a:pt x="684" y="102"/>
                    <a:pt x="684" y="102"/>
                  </a:cubicBezTo>
                  <a:cubicBezTo>
                    <a:pt x="684" y="102"/>
                    <a:pt x="685" y="102"/>
                    <a:pt x="685" y="102"/>
                  </a:cubicBezTo>
                  <a:cubicBezTo>
                    <a:pt x="685" y="102"/>
                    <a:pt x="685" y="102"/>
                    <a:pt x="685" y="102"/>
                  </a:cubicBezTo>
                  <a:cubicBezTo>
                    <a:pt x="685" y="102"/>
                    <a:pt x="685" y="102"/>
                    <a:pt x="685" y="102"/>
                  </a:cubicBezTo>
                  <a:cubicBezTo>
                    <a:pt x="686" y="102"/>
                    <a:pt x="686" y="102"/>
                    <a:pt x="686" y="102"/>
                  </a:cubicBezTo>
                  <a:cubicBezTo>
                    <a:pt x="686" y="101"/>
                    <a:pt x="686" y="101"/>
                    <a:pt x="686" y="101"/>
                  </a:cubicBezTo>
                  <a:cubicBezTo>
                    <a:pt x="686" y="101"/>
                    <a:pt x="686" y="101"/>
                    <a:pt x="686" y="101"/>
                  </a:cubicBezTo>
                  <a:cubicBezTo>
                    <a:pt x="687" y="101"/>
                    <a:pt x="687" y="101"/>
                    <a:pt x="687" y="101"/>
                  </a:cubicBezTo>
                  <a:cubicBezTo>
                    <a:pt x="687" y="101"/>
                    <a:pt x="687" y="101"/>
                    <a:pt x="687" y="101"/>
                  </a:cubicBezTo>
                  <a:cubicBezTo>
                    <a:pt x="687" y="101"/>
                    <a:pt x="688" y="101"/>
                    <a:pt x="688" y="101"/>
                  </a:cubicBezTo>
                  <a:cubicBezTo>
                    <a:pt x="688" y="101"/>
                    <a:pt x="688" y="101"/>
                    <a:pt x="688" y="101"/>
                  </a:cubicBezTo>
                  <a:cubicBezTo>
                    <a:pt x="688" y="101"/>
                    <a:pt x="688" y="101"/>
                    <a:pt x="688" y="101"/>
                  </a:cubicBezTo>
                  <a:cubicBezTo>
                    <a:pt x="688" y="101"/>
                    <a:pt x="689" y="101"/>
                    <a:pt x="689" y="100"/>
                  </a:cubicBezTo>
                  <a:cubicBezTo>
                    <a:pt x="689" y="100"/>
                    <a:pt x="689" y="100"/>
                    <a:pt x="689" y="100"/>
                  </a:cubicBezTo>
                  <a:cubicBezTo>
                    <a:pt x="689" y="100"/>
                    <a:pt x="689" y="100"/>
                    <a:pt x="690" y="100"/>
                  </a:cubicBezTo>
                  <a:cubicBezTo>
                    <a:pt x="689" y="100"/>
                    <a:pt x="689" y="100"/>
                    <a:pt x="689" y="100"/>
                  </a:cubicBezTo>
                  <a:cubicBezTo>
                    <a:pt x="690" y="100"/>
                    <a:pt x="690" y="100"/>
                    <a:pt x="690" y="100"/>
                  </a:cubicBezTo>
                  <a:cubicBezTo>
                    <a:pt x="690" y="100"/>
                    <a:pt x="690" y="100"/>
                    <a:pt x="690" y="100"/>
                  </a:cubicBezTo>
                  <a:cubicBezTo>
                    <a:pt x="690" y="100"/>
                    <a:pt x="690" y="100"/>
                    <a:pt x="690" y="100"/>
                  </a:cubicBezTo>
                  <a:cubicBezTo>
                    <a:pt x="690" y="100"/>
                    <a:pt x="690" y="100"/>
                    <a:pt x="691" y="99"/>
                  </a:cubicBezTo>
                  <a:cubicBezTo>
                    <a:pt x="691" y="99"/>
                    <a:pt x="691" y="99"/>
                    <a:pt x="691" y="99"/>
                  </a:cubicBezTo>
                  <a:cubicBezTo>
                    <a:pt x="691" y="99"/>
                    <a:pt x="691" y="99"/>
                    <a:pt x="691" y="99"/>
                  </a:cubicBezTo>
                  <a:cubicBezTo>
                    <a:pt x="691" y="99"/>
                    <a:pt x="691" y="99"/>
                    <a:pt x="691" y="99"/>
                  </a:cubicBezTo>
                  <a:cubicBezTo>
                    <a:pt x="691" y="99"/>
                    <a:pt x="692" y="99"/>
                    <a:pt x="692" y="99"/>
                  </a:cubicBezTo>
                  <a:cubicBezTo>
                    <a:pt x="692" y="99"/>
                    <a:pt x="692" y="99"/>
                    <a:pt x="692" y="99"/>
                  </a:cubicBezTo>
                  <a:cubicBezTo>
                    <a:pt x="692" y="99"/>
                    <a:pt x="692" y="99"/>
                    <a:pt x="692" y="98"/>
                  </a:cubicBezTo>
                  <a:cubicBezTo>
                    <a:pt x="692" y="98"/>
                    <a:pt x="692" y="98"/>
                    <a:pt x="692" y="98"/>
                  </a:cubicBezTo>
                  <a:cubicBezTo>
                    <a:pt x="692" y="98"/>
                    <a:pt x="693" y="98"/>
                    <a:pt x="693" y="98"/>
                  </a:cubicBezTo>
                  <a:cubicBezTo>
                    <a:pt x="693" y="98"/>
                    <a:pt x="693" y="98"/>
                    <a:pt x="693" y="98"/>
                  </a:cubicBezTo>
                  <a:cubicBezTo>
                    <a:pt x="693" y="98"/>
                    <a:pt x="693" y="98"/>
                    <a:pt x="693" y="98"/>
                  </a:cubicBezTo>
                  <a:cubicBezTo>
                    <a:pt x="693" y="98"/>
                    <a:pt x="693" y="98"/>
                    <a:pt x="693" y="98"/>
                  </a:cubicBezTo>
                  <a:cubicBezTo>
                    <a:pt x="693" y="97"/>
                    <a:pt x="694" y="97"/>
                    <a:pt x="694" y="97"/>
                  </a:cubicBezTo>
                  <a:cubicBezTo>
                    <a:pt x="694" y="97"/>
                    <a:pt x="694" y="97"/>
                    <a:pt x="694" y="97"/>
                  </a:cubicBezTo>
                  <a:cubicBezTo>
                    <a:pt x="695" y="97"/>
                    <a:pt x="695" y="96"/>
                    <a:pt x="695" y="96"/>
                  </a:cubicBezTo>
                  <a:cubicBezTo>
                    <a:pt x="695" y="96"/>
                    <a:pt x="695" y="96"/>
                    <a:pt x="695" y="96"/>
                  </a:cubicBezTo>
                  <a:cubicBezTo>
                    <a:pt x="695" y="96"/>
                    <a:pt x="695" y="96"/>
                    <a:pt x="695" y="96"/>
                  </a:cubicBezTo>
                  <a:cubicBezTo>
                    <a:pt x="695" y="96"/>
                    <a:pt x="695" y="96"/>
                    <a:pt x="695" y="96"/>
                  </a:cubicBezTo>
                  <a:cubicBezTo>
                    <a:pt x="695" y="96"/>
                    <a:pt x="695" y="95"/>
                    <a:pt x="696" y="95"/>
                  </a:cubicBezTo>
                  <a:cubicBezTo>
                    <a:pt x="696" y="95"/>
                    <a:pt x="696" y="95"/>
                    <a:pt x="696" y="95"/>
                  </a:cubicBezTo>
                  <a:cubicBezTo>
                    <a:pt x="696" y="95"/>
                    <a:pt x="696" y="95"/>
                    <a:pt x="696" y="95"/>
                  </a:cubicBezTo>
                  <a:cubicBezTo>
                    <a:pt x="696" y="95"/>
                    <a:pt x="696" y="95"/>
                    <a:pt x="696" y="95"/>
                  </a:cubicBezTo>
                  <a:cubicBezTo>
                    <a:pt x="696" y="94"/>
                    <a:pt x="696" y="94"/>
                    <a:pt x="696" y="94"/>
                  </a:cubicBezTo>
                  <a:cubicBezTo>
                    <a:pt x="696" y="94"/>
                    <a:pt x="696" y="94"/>
                    <a:pt x="696" y="94"/>
                  </a:cubicBezTo>
                  <a:cubicBezTo>
                    <a:pt x="697" y="94"/>
                    <a:pt x="697" y="94"/>
                    <a:pt x="697" y="94"/>
                  </a:cubicBezTo>
                  <a:cubicBezTo>
                    <a:pt x="697" y="94"/>
                    <a:pt x="697" y="94"/>
                    <a:pt x="697" y="94"/>
                  </a:cubicBezTo>
                  <a:cubicBezTo>
                    <a:pt x="697" y="93"/>
                    <a:pt x="697" y="93"/>
                    <a:pt x="697" y="93"/>
                  </a:cubicBezTo>
                  <a:cubicBezTo>
                    <a:pt x="697" y="93"/>
                    <a:pt x="697" y="93"/>
                    <a:pt x="697" y="93"/>
                  </a:cubicBezTo>
                  <a:cubicBezTo>
                    <a:pt x="697" y="93"/>
                    <a:pt x="697" y="93"/>
                    <a:pt x="698" y="92"/>
                  </a:cubicBezTo>
                  <a:cubicBezTo>
                    <a:pt x="698" y="92"/>
                    <a:pt x="698" y="92"/>
                    <a:pt x="698" y="92"/>
                  </a:cubicBezTo>
                  <a:cubicBezTo>
                    <a:pt x="698" y="92"/>
                    <a:pt x="698" y="92"/>
                    <a:pt x="698" y="92"/>
                  </a:cubicBezTo>
                  <a:cubicBezTo>
                    <a:pt x="698" y="92"/>
                    <a:pt x="698" y="92"/>
                    <a:pt x="698" y="92"/>
                  </a:cubicBezTo>
                  <a:cubicBezTo>
                    <a:pt x="698" y="92"/>
                    <a:pt x="698" y="91"/>
                    <a:pt x="698" y="91"/>
                  </a:cubicBezTo>
                  <a:cubicBezTo>
                    <a:pt x="698" y="91"/>
                    <a:pt x="698" y="91"/>
                    <a:pt x="698" y="91"/>
                  </a:cubicBezTo>
                  <a:cubicBezTo>
                    <a:pt x="698" y="91"/>
                    <a:pt x="698" y="91"/>
                    <a:pt x="699" y="90"/>
                  </a:cubicBezTo>
                  <a:cubicBezTo>
                    <a:pt x="699" y="90"/>
                    <a:pt x="699" y="90"/>
                    <a:pt x="699" y="90"/>
                  </a:cubicBezTo>
                  <a:cubicBezTo>
                    <a:pt x="699" y="90"/>
                    <a:pt x="699" y="90"/>
                    <a:pt x="699" y="90"/>
                  </a:cubicBezTo>
                  <a:cubicBezTo>
                    <a:pt x="699" y="90"/>
                    <a:pt x="699" y="89"/>
                    <a:pt x="699" y="89"/>
                  </a:cubicBezTo>
                  <a:cubicBezTo>
                    <a:pt x="699" y="89"/>
                    <a:pt x="699" y="89"/>
                    <a:pt x="699" y="89"/>
                  </a:cubicBezTo>
                  <a:cubicBezTo>
                    <a:pt x="699" y="89"/>
                    <a:pt x="699" y="88"/>
                    <a:pt x="699" y="88"/>
                  </a:cubicBezTo>
                  <a:cubicBezTo>
                    <a:pt x="699" y="88"/>
                    <a:pt x="699" y="88"/>
                    <a:pt x="699" y="88"/>
                  </a:cubicBezTo>
                  <a:cubicBezTo>
                    <a:pt x="700" y="87"/>
                    <a:pt x="699" y="86"/>
                    <a:pt x="700" y="86"/>
                  </a:cubicBezTo>
                  <a:cubicBezTo>
                    <a:pt x="700" y="85"/>
                    <a:pt x="700" y="85"/>
                    <a:pt x="700" y="85"/>
                  </a:cubicBezTo>
                  <a:cubicBezTo>
                    <a:pt x="700" y="84"/>
                    <a:pt x="700" y="83"/>
                    <a:pt x="700" y="82"/>
                  </a:cubicBezTo>
                  <a:cubicBezTo>
                    <a:pt x="700" y="82"/>
                    <a:pt x="699" y="81"/>
                    <a:pt x="700" y="81"/>
                  </a:cubicBezTo>
                  <a:cubicBezTo>
                    <a:pt x="699" y="81"/>
                    <a:pt x="700" y="80"/>
                    <a:pt x="699" y="79"/>
                  </a:cubicBezTo>
                  <a:cubicBezTo>
                    <a:pt x="699" y="79"/>
                    <a:pt x="699" y="79"/>
                    <a:pt x="699" y="79"/>
                  </a:cubicBezTo>
                  <a:cubicBezTo>
                    <a:pt x="699" y="79"/>
                    <a:pt x="699" y="79"/>
                    <a:pt x="699" y="79"/>
                  </a:cubicBezTo>
                  <a:cubicBezTo>
                    <a:pt x="699" y="79"/>
                    <a:pt x="699" y="78"/>
                    <a:pt x="699" y="78"/>
                  </a:cubicBezTo>
                  <a:cubicBezTo>
                    <a:pt x="699" y="78"/>
                    <a:pt x="699" y="78"/>
                    <a:pt x="699" y="78"/>
                  </a:cubicBezTo>
                  <a:cubicBezTo>
                    <a:pt x="699" y="78"/>
                    <a:pt x="699" y="77"/>
                    <a:pt x="699" y="77"/>
                  </a:cubicBezTo>
                  <a:cubicBezTo>
                    <a:pt x="699" y="77"/>
                    <a:pt x="699" y="77"/>
                    <a:pt x="699" y="77"/>
                  </a:cubicBezTo>
                  <a:cubicBezTo>
                    <a:pt x="698" y="77"/>
                    <a:pt x="698" y="76"/>
                    <a:pt x="698" y="76"/>
                  </a:cubicBezTo>
                  <a:cubicBezTo>
                    <a:pt x="698" y="76"/>
                    <a:pt x="698" y="76"/>
                    <a:pt x="698" y="76"/>
                  </a:cubicBezTo>
                  <a:cubicBezTo>
                    <a:pt x="698" y="76"/>
                    <a:pt x="698" y="76"/>
                    <a:pt x="698" y="76"/>
                  </a:cubicBezTo>
                  <a:cubicBezTo>
                    <a:pt x="698" y="76"/>
                    <a:pt x="698" y="76"/>
                    <a:pt x="698" y="75"/>
                  </a:cubicBezTo>
                  <a:cubicBezTo>
                    <a:pt x="698" y="75"/>
                    <a:pt x="698" y="75"/>
                    <a:pt x="698" y="75"/>
                  </a:cubicBezTo>
                  <a:cubicBezTo>
                    <a:pt x="698" y="75"/>
                    <a:pt x="698" y="75"/>
                    <a:pt x="698" y="75"/>
                  </a:cubicBezTo>
                  <a:cubicBezTo>
                    <a:pt x="698" y="75"/>
                    <a:pt x="698" y="75"/>
                    <a:pt x="698" y="75"/>
                  </a:cubicBezTo>
                  <a:cubicBezTo>
                    <a:pt x="698" y="75"/>
                    <a:pt x="698" y="75"/>
                    <a:pt x="698" y="75"/>
                  </a:cubicBezTo>
                  <a:cubicBezTo>
                    <a:pt x="697" y="75"/>
                    <a:pt x="697" y="74"/>
                    <a:pt x="697" y="74"/>
                  </a:cubicBezTo>
                  <a:cubicBezTo>
                    <a:pt x="697" y="74"/>
                    <a:pt x="697" y="74"/>
                    <a:pt x="697" y="74"/>
                  </a:cubicBezTo>
                  <a:cubicBezTo>
                    <a:pt x="697" y="74"/>
                    <a:pt x="697" y="73"/>
                    <a:pt x="697" y="73"/>
                  </a:cubicBezTo>
                  <a:cubicBezTo>
                    <a:pt x="697" y="73"/>
                    <a:pt x="697" y="73"/>
                    <a:pt x="697" y="73"/>
                  </a:cubicBezTo>
                  <a:cubicBezTo>
                    <a:pt x="697" y="73"/>
                    <a:pt x="697" y="73"/>
                    <a:pt x="696" y="73"/>
                  </a:cubicBezTo>
                  <a:cubicBezTo>
                    <a:pt x="696" y="73"/>
                    <a:pt x="696" y="73"/>
                    <a:pt x="696" y="73"/>
                  </a:cubicBezTo>
                  <a:cubicBezTo>
                    <a:pt x="696" y="73"/>
                    <a:pt x="696" y="73"/>
                    <a:pt x="696" y="73"/>
                  </a:cubicBezTo>
                  <a:cubicBezTo>
                    <a:pt x="696" y="73"/>
                    <a:pt x="696" y="73"/>
                    <a:pt x="696" y="73"/>
                  </a:cubicBezTo>
                  <a:cubicBezTo>
                    <a:pt x="695" y="72"/>
                    <a:pt x="695" y="71"/>
                    <a:pt x="694" y="70"/>
                  </a:cubicBezTo>
                  <a:cubicBezTo>
                    <a:pt x="694" y="70"/>
                    <a:pt x="694" y="70"/>
                    <a:pt x="694" y="70"/>
                  </a:cubicBezTo>
                  <a:cubicBezTo>
                    <a:pt x="694" y="70"/>
                    <a:pt x="693" y="70"/>
                    <a:pt x="693" y="70"/>
                  </a:cubicBezTo>
                  <a:cubicBezTo>
                    <a:pt x="693" y="70"/>
                    <a:pt x="693" y="70"/>
                    <a:pt x="693" y="70"/>
                  </a:cubicBezTo>
                  <a:cubicBezTo>
                    <a:pt x="693" y="70"/>
                    <a:pt x="693" y="70"/>
                    <a:pt x="693" y="70"/>
                  </a:cubicBezTo>
                  <a:cubicBezTo>
                    <a:pt x="693" y="70"/>
                    <a:pt x="693" y="70"/>
                    <a:pt x="693" y="70"/>
                  </a:cubicBezTo>
                  <a:cubicBezTo>
                    <a:pt x="693" y="69"/>
                    <a:pt x="692" y="69"/>
                    <a:pt x="692" y="69"/>
                  </a:cubicBezTo>
                  <a:cubicBezTo>
                    <a:pt x="692" y="69"/>
                    <a:pt x="692" y="69"/>
                    <a:pt x="692" y="69"/>
                  </a:cubicBezTo>
                  <a:cubicBezTo>
                    <a:pt x="692" y="69"/>
                    <a:pt x="692" y="69"/>
                    <a:pt x="692" y="69"/>
                  </a:cubicBezTo>
                  <a:cubicBezTo>
                    <a:pt x="692" y="69"/>
                    <a:pt x="692" y="69"/>
                    <a:pt x="692" y="69"/>
                  </a:cubicBezTo>
                  <a:cubicBezTo>
                    <a:pt x="691" y="68"/>
                    <a:pt x="691" y="68"/>
                    <a:pt x="691" y="68"/>
                  </a:cubicBezTo>
                  <a:cubicBezTo>
                    <a:pt x="691" y="68"/>
                    <a:pt x="691" y="68"/>
                    <a:pt x="691" y="68"/>
                  </a:cubicBezTo>
                  <a:cubicBezTo>
                    <a:pt x="691" y="68"/>
                    <a:pt x="691" y="68"/>
                    <a:pt x="690" y="68"/>
                  </a:cubicBezTo>
                  <a:cubicBezTo>
                    <a:pt x="691" y="68"/>
                    <a:pt x="691" y="68"/>
                    <a:pt x="691" y="68"/>
                  </a:cubicBezTo>
                  <a:cubicBezTo>
                    <a:pt x="690" y="68"/>
                    <a:pt x="690" y="68"/>
                    <a:pt x="690" y="67"/>
                  </a:cubicBezTo>
                  <a:cubicBezTo>
                    <a:pt x="690" y="67"/>
                    <a:pt x="690" y="67"/>
                    <a:pt x="690" y="67"/>
                  </a:cubicBezTo>
                  <a:cubicBezTo>
                    <a:pt x="690" y="67"/>
                    <a:pt x="689" y="67"/>
                    <a:pt x="689" y="67"/>
                  </a:cubicBezTo>
                  <a:cubicBezTo>
                    <a:pt x="689" y="67"/>
                    <a:pt x="689" y="67"/>
                    <a:pt x="689" y="67"/>
                  </a:cubicBezTo>
                  <a:cubicBezTo>
                    <a:pt x="689" y="67"/>
                    <a:pt x="689" y="67"/>
                    <a:pt x="689" y="67"/>
                  </a:cubicBezTo>
                  <a:cubicBezTo>
                    <a:pt x="689" y="67"/>
                    <a:pt x="689" y="67"/>
                    <a:pt x="689" y="67"/>
                  </a:cubicBezTo>
                  <a:cubicBezTo>
                    <a:pt x="689" y="66"/>
                    <a:pt x="688" y="67"/>
                    <a:pt x="688" y="66"/>
                  </a:cubicBezTo>
                  <a:cubicBezTo>
                    <a:pt x="688" y="66"/>
                    <a:pt x="688" y="66"/>
                    <a:pt x="688" y="66"/>
                  </a:cubicBezTo>
                  <a:cubicBezTo>
                    <a:pt x="688" y="66"/>
                    <a:pt x="688" y="66"/>
                    <a:pt x="687" y="66"/>
                  </a:cubicBezTo>
                  <a:cubicBezTo>
                    <a:pt x="687" y="66"/>
                    <a:pt x="687" y="66"/>
                    <a:pt x="687" y="66"/>
                  </a:cubicBezTo>
                  <a:cubicBezTo>
                    <a:pt x="687" y="66"/>
                    <a:pt x="687" y="66"/>
                    <a:pt x="687" y="66"/>
                  </a:cubicBezTo>
                  <a:cubicBezTo>
                    <a:pt x="687" y="66"/>
                    <a:pt x="687" y="66"/>
                    <a:pt x="687" y="66"/>
                  </a:cubicBezTo>
                  <a:cubicBezTo>
                    <a:pt x="687" y="65"/>
                    <a:pt x="686" y="66"/>
                    <a:pt x="686" y="65"/>
                  </a:cubicBezTo>
                  <a:cubicBezTo>
                    <a:pt x="686" y="65"/>
                    <a:pt x="686" y="65"/>
                    <a:pt x="686" y="65"/>
                  </a:cubicBezTo>
                  <a:cubicBezTo>
                    <a:pt x="686" y="65"/>
                    <a:pt x="686" y="65"/>
                    <a:pt x="685" y="65"/>
                  </a:cubicBezTo>
                  <a:cubicBezTo>
                    <a:pt x="685" y="65"/>
                    <a:pt x="685" y="65"/>
                    <a:pt x="685" y="65"/>
                  </a:cubicBezTo>
                  <a:cubicBezTo>
                    <a:pt x="685" y="65"/>
                    <a:pt x="685" y="65"/>
                    <a:pt x="685" y="65"/>
                  </a:cubicBezTo>
                  <a:cubicBezTo>
                    <a:pt x="685" y="65"/>
                    <a:pt x="685" y="65"/>
                    <a:pt x="685" y="65"/>
                  </a:cubicBezTo>
                  <a:cubicBezTo>
                    <a:pt x="684" y="64"/>
                    <a:pt x="684" y="64"/>
                    <a:pt x="684" y="64"/>
                  </a:cubicBezTo>
                  <a:cubicBezTo>
                    <a:pt x="684" y="64"/>
                    <a:pt x="684" y="64"/>
                    <a:pt x="684" y="64"/>
                  </a:cubicBezTo>
                  <a:cubicBezTo>
                    <a:pt x="684" y="64"/>
                    <a:pt x="683" y="64"/>
                    <a:pt x="683" y="64"/>
                  </a:cubicBezTo>
                  <a:cubicBezTo>
                    <a:pt x="683" y="64"/>
                    <a:pt x="683" y="64"/>
                    <a:pt x="683" y="64"/>
                  </a:cubicBezTo>
                  <a:cubicBezTo>
                    <a:pt x="683" y="64"/>
                    <a:pt x="683" y="64"/>
                    <a:pt x="683" y="64"/>
                  </a:cubicBezTo>
                  <a:cubicBezTo>
                    <a:pt x="683" y="64"/>
                    <a:pt x="682" y="64"/>
                    <a:pt x="682" y="64"/>
                  </a:cubicBezTo>
                  <a:cubicBezTo>
                    <a:pt x="682" y="64"/>
                    <a:pt x="682" y="64"/>
                    <a:pt x="682" y="64"/>
                  </a:cubicBezTo>
                  <a:cubicBezTo>
                    <a:pt x="682" y="63"/>
                    <a:pt x="682" y="63"/>
                    <a:pt x="681" y="63"/>
                  </a:cubicBezTo>
                  <a:cubicBezTo>
                    <a:pt x="682" y="63"/>
                    <a:pt x="682" y="63"/>
                    <a:pt x="682" y="63"/>
                  </a:cubicBezTo>
                  <a:cubicBezTo>
                    <a:pt x="681" y="63"/>
                    <a:pt x="681" y="63"/>
                    <a:pt x="681" y="63"/>
                  </a:cubicBezTo>
                  <a:cubicBezTo>
                    <a:pt x="681" y="63"/>
                    <a:pt x="681" y="63"/>
                    <a:pt x="681" y="63"/>
                  </a:cubicBezTo>
                  <a:cubicBezTo>
                    <a:pt x="680" y="63"/>
                    <a:pt x="680" y="63"/>
                    <a:pt x="680" y="63"/>
                  </a:cubicBezTo>
                  <a:cubicBezTo>
                    <a:pt x="680" y="63"/>
                    <a:pt x="680" y="63"/>
                    <a:pt x="680" y="63"/>
                  </a:cubicBezTo>
                  <a:close/>
                  <a:moveTo>
                    <a:pt x="310" y="98"/>
                  </a:moveTo>
                  <a:cubicBezTo>
                    <a:pt x="310" y="99"/>
                    <a:pt x="311" y="99"/>
                    <a:pt x="312" y="100"/>
                  </a:cubicBezTo>
                  <a:cubicBezTo>
                    <a:pt x="316" y="102"/>
                    <a:pt x="321" y="103"/>
                    <a:pt x="326" y="103"/>
                  </a:cubicBezTo>
                  <a:cubicBezTo>
                    <a:pt x="330" y="103"/>
                    <a:pt x="335" y="103"/>
                    <a:pt x="339" y="101"/>
                  </a:cubicBezTo>
                  <a:cubicBezTo>
                    <a:pt x="346" y="98"/>
                    <a:pt x="351" y="93"/>
                    <a:pt x="351" y="84"/>
                  </a:cubicBezTo>
                  <a:cubicBezTo>
                    <a:pt x="352" y="78"/>
                    <a:pt x="350" y="73"/>
                    <a:pt x="345" y="69"/>
                  </a:cubicBezTo>
                  <a:cubicBezTo>
                    <a:pt x="342" y="68"/>
                    <a:pt x="339" y="66"/>
                    <a:pt x="337" y="65"/>
                  </a:cubicBezTo>
                  <a:cubicBezTo>
                    <a:pt x="335" y="64"/>
                    <a:pt x="333" y="63"/>
                    <a:pt x="331" y="62"/>
                  </a:cubicBezTo>
                  <a:cubicBezTo>
                    <a:pt x="328" y="61"/>
                    <a:pt x="326" y="60"/>
                    <a:pt x="325" y="59"/>
                  </a:cubicBezTo>
                  <a:cubicBezTo>
                    <a:pt x="321" y="56"/>
                    <a:pt x="320" y="49"/>
                    <a:pt x="324" y="45"/>
                  </a:cubicBezTo>
                  <a:cubicBezTo>
                    <a:pt x="326" y="43"/>
                    <a:pt x="328" y="42"/>
                    <a:pt x="331" y="42"/>
                  </a:cubicBezTo>
                  <a:cubicBezTo>
                    <a:pt x="337" y="42"/>
                    <a:pt x="342" y="43"/>
                    <a:pt x="347" y="46"/>
                  </a:cubicBezTo>
                  <a:cubicBezTo>
                    <a:pt x="347" y="46"/>
                    <a:pt x="348" y="46"/>
                    <a:pt x="348" y="46"/>
                  </a:cubicBezTo>
                  <a:cubicBezTo>
                    <a:pt x="348" y="43"/>
                    <a:pt x="348" y="41"/>
                    <a:pt x="348" y="38"/>
                  </a:cubicBezTo>
                  <a:cubicBezTo>
                    <a:pt x="348" y="36"/>
                    <a:pt x="348" y="36"/>
                    <a:pt x="347" y="35"/>
                  </a:cubicBezTo>
                  <a:cubicBezTo>
                    <a:pt x="341" y="33"/>
                    <a:pt x="335" y="32"/>
                    <a:pt x="329" y="33"/>
                  </a:cubicBezTo>
                  <a:cubicBezTo>
                    <a:pt x="324" y="34"/>
                    <a:pt x="319" y="36"/>
                    <a:pt x="316" y="39"/>
                  </a:cubicBezTo>
                  <a:cubicBezTo>
                    <a:pt x="312" y="43"/>
                    <a:pt x="310" y="48"/>
                    <a:pt x="310" y="53"/>
                  </a:cubicBezTo>
                  <a:cubicBezTo>
                    <a:pt x="310" y="60"/>
                    <a:pt x="313" y="64"/>
                    <a:pt x="319" y="68"/>
                  </a:cubicBezTo>
                  <a:cubicBezTo>
                    <a:pt x="320" y="69"/>
                    <a:pt x="322" y="70"/>
                    <a:pt x="324" y="71"/>
                  </a:cubicBezTo>
                  <a:cubicBezTo>
                    <a:pt x="326" y="72"/>
                    <a:pt x="329" y="73"/>
                    <a:pt x="332" y="74"/>
                  </a:cubicBezTo>
                  <a:cubicBezTo>
                    <a:pt x="333" y="75"/>
                    <a:pt x="335" y="76"/>
                    <a:pt x="337" y="78"/>
                  </a:cubicBezTo>
                  <a:cubicBezTo>
                    <a:pt x="338" y="79"/>
                    <a:pt x="340" y="80"/>
                    <a:pt x="340" y="82"/>
                  </a:cubicBezTo>
                  <a:cubicBezTo>
                    <a:pt x="341" y="87"/>
                    <a:pt x="340" y="92"/>
                    <a:pt x="334" y="93"/>
                  </a:cubicBezTo>
                  <a:cubicBezTo>
                    <a:pt x="329" y="94"/>
                    <a:pt x="324" y="94"/>
                    <a:pt x="319" y="93"/>
                  </a:cubicBezTo>
                  <a:cubicBezTo>
                    <a:pt x="316" y="92"/>
                    <a:pt x="313" y="90"/>
                    <a:pt x="310" y="87"/>
                  </a:cubicBezTo>
                  <a:cubicBezTo>
                    <a:pt x="310" y="91"/>
                    <a:pt x="310" y="94"/>
                    <a:pt x="310" y="98"/>
                  </a:cubicBezTo>
                  <a:close/>
                  <a:moveTo>
                    <a:pt x="1177" y="95"/>
                  </a:moveTo>
                  <a:cubicBezTo>
                    <a:pt x="1177" y="95"/>
                    <a:pt x="1177" y="95"/>
                    <a:pt x="1177" y="95"/>
                  </a:cubicBezTo>
                  <a:cubicBezTo>
                    <a:pt x="1177" y="95"/>
                    <a:pt x="1177" y="95"/>
                    <a:pt x="1177" y="96"/>
                  </a:cubicBezTo>
                  <a:cubicBezTo>
                    <a:pt x="1177" y="96"/>
                    <a:pt x="1177" y="96"/>
                    <a:pt x="1177" y="96"/>
                  </a:cubicBezTo>
                  <a:cubicBezTo>
                    <a:pt x="1177" y="96"/>
                    <a:pt x="1177" y="96"/>
                    <a:pt x="1177" y="96"/>
                  </a:cubicBezTo>
                  <a:cubicBezTo>
                    <a:pt x="1177" y="96"/>
                    <a:pt x="1177" y="96"/>
                    <a:pt x="1177" y="96"/>
                  </a:cubicBezTo>
                  <a:cubicBezTo>
                    <a:pt x="1177" y="96"/>
                    <a:pt x="1177" y="96"/>
                    <a:pt x="1178" y="97"/>
                  </a:cubicBezTo>
                  <a:cubicBezTo>
                    <a:pt x="1178" y="97"/>
                    <a:pt x="1178" y="97"/>
                    <a:pt x="1178" y="97"/>
                  </a:cubicBezTo>
                  <a:cubicBezTo>
                    <a:pt x="1178" y="97"/>
                    <a:pt x="1178" y="97"/>
                    <a:pt x="1178" y="97"/>
                  </a:cubicBezTo>
                  <a:cubicBezTo>
                    <a:pt x="1178" y="97"/>
                    <a:pt x="1178" y="97"/>
                    <a:pt x="1178" y="97"/>
                  </a:cubicBezTo>
                  <a:cubicBezTo>
                    <a:pt x="1178" y="97"/>
                    <a:pt x="1178" y="98"/>
                    <a:pt x="1178" y="98"/>
                  </a:cubicBezTo>
                  <a:cubicBezTo>
                    <a:pt x="1178" y="98"/>
                    <a:pt x="1178" y="98"/>
                    <a:pt x="1178" y="98"/>
                  </a:cubicBezTo>
                  <a:cubicBezTo>
                    <a:pt x="1178" y="98"/>
                    <a:pt x="1178" y="98"/>
                    <a:pt x="1179" y="98"/>
                  </a:cubicBezTo>
                  <a:cubicBezTo>
                    <a:pt x="1179" y="98"/>
                    <a:pt x="1179" y="98"/>
                    <a:pt x="1179" y="98"/>
                  </a:cubicBezTo>
                  <a:cubicBezTo>
                    <a:pt x="1179" y="98"/>
                    <a:pt x="1179" y="98"/>
                    <a:pt x="1179" y="98"/>
                  </a:cubicBezTo>
                  <a:cubicBezTo>
                    <a:pt x="1179" y="98"/>
                    <a:pt x="1179" y="98"/>
                    <a:pt x="1179" y="98"/>
                  </a:cubicBezTo>
                  <a:cubicBezTo>
                    <a:pt x="1179" y="98"/>
                    <a:pt x="1179" y="99"/>
                    <a:pt x="1179" y="99"/>
                  </a:cubicBezTo>
                  <a:cubicBezTo>
                    <a:pt x="1179" y="99"/>
                    <a:pt x="1179" y="99"/>
                    <a:pt x="1179" y="99"/>
                  </a:cubicBezTo>
                  <a:cubicBezTo>
                    <a:pt x="1179" y="99"/>
                    <a:pt x="1180" y="99"/>
                    <a:pt x="1180" y="99"/>
                  </a:cubicBezTo>
                  <a:cubicBezTo>
                    <a:pt x="1180" y="99"/>
                    <a:pt x="1180" y="99"/>
                    <a:pt x="1180" y="99"/>
                  </a:cubicBezTo>
                  <a:cubicBezTo>
                    <a:pt x="1180" y="99"/>
                    <a:pt x="1180" y="99"/>
                    <a:pt x="1180" y="99"/>
                  </a:cubicBezTo>
                  <a:cubicBezTo>
                    <a:pt x="1180" y="99"/>
                    <a:pt x="1180" y="99"/>
                    <a:pt x="1180" y="99"/>
                  </a:cubicBezTo>
                  <a:cubicBezTo>
                    <a:pt x="1180" y="100"/>
                    <a:pt x="1180" y="100"/>
                    <a:pt x="1180" y="100"/>
                  </a:cubicBezTo>
                  <a:cubicBezTo>
                    <a:pt x="1180" y="100"/>
                    <a:pt x="1180" y="100"/>
                    <a:pt x="1180" y="100"/>
                  </a:cubicBezTo>
                  <a:cubicBezTo>
                    <a:pt x="1180" y="100"/>
                    <a:pt x="1181" y="100"/>
                    <a:pt x="1181" y="100"/>
                  </a:cubicBezTo>
                  <a:cubicBezTo>
                    <a:pt x="1181" y="100"/>
                    <a:pt x="1181" y="100"/>
                    <a:pt x="1181" y="100"/>
                  </a:cubicBezTo>
                  <a:cubicBezTo>
                    <a:pt x="1181" y="100"/>
                    <a:pt x="1181" y="100"/>
                    <a:pt x="1181" y="100"/>
                  </a:cubicBezTo>
                  <a:cubicBezTo>
                    <a:pt x="1181" y="100"/>
                    <a:pt x="1181" y="100"/>
                    <a:pt x="1181" y="100"/>
                  </a:cubicBezTo>
                  <a:cubicBezTo>
                    <a:pt x="1182" y="101"/>
                    <a:pt x="1182" y="101"/>
                    <a:pt x="1182" y="101"/>
                  </a:cubicBezTo>
                  <a:cubicBezTo>
                    <a:pt x="1182" y="101"/>
                    <a:pt x="1182" y="101"/>
                    <a:pt x="1182" y="101"/>
                  </a:cubicBezTo>
                  <a:cubicBezTo>
                    <a:pt x="1182" y="101"/>
                    <a:pt x="1183" y="101"/>
                    <a:pt x="1183" y="101"/>
                  </a:cubicBezTo>
                  <a:cubicBezTo>
                    <a:pt x="1183" y="101"/>
                    <a:pt x="1183" y="101"/>
                    <a:pt x="1183" y="101"/>
                  </a:cubicBezTo>
                  <a:cubicBezTo>
                    <a:pt x="1183" y="101"/>
                    <a:pt x="1183" y="101"/>
                    <a:pt x="1183" y="102"/>
                  </a:cubicBezTo>
                  <a:cubicBezTo>
                    <a:pt x="1183" y="102"/>
                    <a:pt x="1183" y="102"/>
                    <a:pt x="1183" y="102"/>
                  </a:cubicBezTo>
                  <a:cubicBezTo>
                    <a:pt x="1184" y="102"/>
                    <a:pt x="1184" y="102"/>
                    <a:pt x="1184" y="102"/>
                  </a:cubicBezTo>
                  <a:cubicBezTo>
                    <a:pt x="1184" y="102"/>
                    <a:pt x="1184" y="102"/>
                    <a:pt x="1184" y="102"/>
                  </a:cubicBezTo>
                  <a:cubicBezTo>
                    <a:pt x="1184" y="102"/>
                    <a:pt x="1185" y="102"/>
                    <a:pt x="1185" y="102"/>
                  </a:cubicBezTo>
                  <a:cubicBezTo>
                    <a:pt x="1185" y="102"/>
                    <a:pt x="1185" y="102"/>
                    <a:pt x="1185" y="102"/>
                  </a:cubicBezTo>
                  <a:cubicBezTo>
                    <a:pt x="1186" y="103"/>
                    <a:pt x="1186" y="102"/>
                    <a:pt x="1186" y="103"/>
                  </a:cubicBezTo>
                  <a:cubicBezTo>
                    <a:pt x="1187" y="102"/>
                    <a:pt x="1187" y="102"/>
                    <a:pt x="1187" y="102"/>
                  </a:cubicBezTo>
                  <a:cubicBezTo>
                    <a:pt x="1187" y="103"/>
                    <a:pt x="1187" y="103"/>
                    <a:pt x="1187" y="103"/>
                  </a:cubicBezTo>
                  <a:cubicBezTo>
                    <a:pt x="1187" y="103"/>
                    <a:pt x="1188" y="103"/>
                    <a:pt x="1188" y="103"/>
                  </a:cubicBezTo>
                  <a:cubicBezTo>
                    <a:pt x="1189" y="103"/>
                    <a:pt x="1189" y="103"/>
                    <a:pt x="1189" y="103"/>
                  </a:cubicBezTo>
                  <a:cubicBezTo>
                    <a:pt x="1191" y="103"/>
                    <a:pt x="1193" y="103"/>
                    <a:pt x="1195" y="103"/>
                  </a:cubicBezTo>
                  <a:cubicBezTo>
                    <a:pt x="1196" y="103"/>
                    <a:pt x="1196" y="103"/>
                    <a:pt x="1196" y="103"/>
                  </a:cubicBezTo>
                  <a:cubicBezTo>
                    <a:pt x="1196" y="103"/>
                    <a:pt x="1197" y="103"/>
                    <a:pt x="1198" y="103"/>
                  </a:cubicBezTo>
                  <a:cubicBezTo>
                    <a:pt x="1198" y="102"/>
                    <a:pt x="1198" y="102"/>
                    <a:pt x="1198" y="102"/>
                  </a:cubicBezTo>
                  <a:cubicBezTo>
                    <a:pt x="1198" y="103"/>
                    <a:pt x="1198" y="103"/>
                    <a:pt x="1198" y="103"/>
                  </a:cubicBezTo>
                  <a:cubicBezTo>
                    <a:pt x="1198" y="102"/>
                    <a:pt x="1199" y="102"/>
                    <a:pt x="1199" y="102"/>
                  </a:cubicBezTo>
                  <a:cubicBezTo>
                    <a:pt x="1199" y="102"/>
                    <a:pt x="1199" y="102"/>
                    <a:pt x="1199" y="102"/>
                  </a:cubicBezTo>
                  <a:cubicBezTo>
                    <a:pt x="1199" y="102"/>
                    <a:pt x="1200" y="102"/>
                    <a:pt x="1200" y="102"/>
                  </a:cubicBezTo>
                  <a:cubicBezTo>
                    <a:pt x="1200" y="102"/>
                    <a:pt x="1200" y="102"/>
                    <a:pt x="1200" y="102"/>
                  </a:cubicBezTo>
                  <a:cubicBezTo>
                    <a:pt x="1200" y="102"/>
                    <a:pt x="1201" y="102"/>
                    <a:pt x="1201" y="102"/>
                  </a:cubicBezTo>
                  <a:cubicBezTo>
                    <a:pt x="1201" y="101"/>
                    <a:pt x="1201" y="101"/>
                    <a:pt x="1201" y="101"/>
                  </a:cubicBezTo>
                  <a:cubicBezTo>
                    <a:pt x="1201" y="101"/>
                    <a:pt x="1201" y="101"/>
                    <a:pt x="1201" y="101"/>
                  </a:cubicBezTo>
                  <a:cubicBezTo>
                    <a:pt x="1201" y="101"/>
                    <a:pt x="1202" y="101"/>
                    <a:pt x="1202" y="101"/>
                  </a:cubicBezTo>
                  <a:cubicBezTo>
                    <a:pt x="1202" y="101"/>
                    <a:pt x="1202" y="101"/>
                    <a:pt x="1202" y="101"/>
                  </a:cubicBezTo>
                  <a:cubicBezTo>
                    <a:pt x="1202" y="101"/>
                    <a:pt x="1202" y="101"/>
                    <a:pt x="1202" y="101"/>
                  </a:cubicBezTo>
                  <a:cubicBezTo>
                    <a:pt x="1202" y="98"/>
                    <a:pt x="1202" y="95"/>
                    <a:pt x="1202" y="92"/>
                  </a:cubicBezTo>
                  <a:cubicBezTo>
                    <a:pt x="1202" y="92"/>
                    <a:pt x="1202" y="92"/>
                    <a:pt x="1202" y="92"/>
                  </a:cubicBezTo>
                  <a:cubicBezTo>
                    <a:pt x="1202" y="92"/>
                    <a:pt x="1202" y="92"/>
                    <a:pt x="1202" y="92"/>
                  </a:cubicBezTo>
                  <a:cubicBezTo>
                    <a:pt x="1201" y="92"/>
                    <a:pt x="1201" y="92"/>
                    <a:pt x="1201" y="92"/>
                  </a:cubicBezTo>
                  <a:cubicBezTo>
                    <a:pt x="1201" y="92"/>
                    <a:pt x="1201" y="92"/>
                    <a:pt x="1201" y="92"/>
                  </a:cubicBezTo>
                  <a:cubicBezTo>
                    <a:pt x="1201" y="92"/>
                    <a:pt x="1201" y="92"/>
                    <a:pt x="1201" y="92"/>
                  </a:cubicBezTo>
                  <a:cubicBezTo>
                    <a:pt x="1201" y="92"/>
                    <a:pt x="1201" y="92"/>
                    <a:pt x="1201" y="92"/>
                  </a:cubicBezTo>
                  <a:cubicBezTo>
                    <a:pt x="1200" y="93"/>
                    <a:pt x="1200" y="93"/>
                    <a:pt x="1200" y="93"/>
                  </a:cubicBezTo>
                  <a:cubicBezTo>
                    <a:pt x="1200" y="93"/>
                    <a:pt x="1200" y="93"/>
                    <a:pt x="1200" y="93"/>
                  </a:cubicBezTo>
                  <a:cubicBezTo>
                    <a:pt x="1200" y="93"/>
                    <a:pt x="1200" y="93"/>
                    <a:pt x="1200" y="93"/>
                  </a:cubicBezTo>
                  <a:cubicBezTo>
                    <a:pt x="1199" y="93"/>
                    <a:pt x="1199" y="93"/>
                    <a:pt x="1199" y="93"/>
                  </a:cubicBezTo>
                  <a:cubicBezTo>
                    <a:pt x="1199" y="93"/>
                    <a:pt x="1199" y="93"/>
                    <a:pt x="1199" y="93"/>
                  </a:cubicBezTo>
                  <a:cubicBezTo>
                    <a:pt x="1199" y="93"/>
                    <a:pt x="1199" y="93"/>
                    <a:pt x="1199" y="93"/>
                  </a:cubicBezTo>
                  <a:cubicBezTo>
                    <a:pt x="1198" y="93"/>
                    <a:pt x="1198" y="93"/>
                    <a:pt x="1197" y="93"/>
                  </a:cubicBezTo>
                  <a:cubicBezTo>
                    <a:pt x="1197" y="94"/>
                    <a:pt x="1197" y="94"/>
                    <a:pt x="1197" y="94"/>
                  </a:cubicBezTo>
                  <a:cubicBezTo>
                    <a:pt x="1196" y="94"/>
                    <a:pt x="1195" y="94"/>
                    <a:pt x="1193" y="94"/>
                  </a:cubicBezTo>
                  <a:cubicBezTo>
                    <a:pt x="1193" y="94"/>
                    <a:pt x="1193" y="94"/>
                    <a:pt x="1193" y="94"/>
                  </a:cubicBezTo>
                  <a:cubicBezTo>
                    <a:pt x="1192" y="93"/>
                    <a:pt x="1192" y="93"/>
                    <a:pt x="1191" y="93"/>
                  </a:cubicBezTo>
                  <a:cubicBezTo>
                    <a:pt x="1191" y="93"/>
                    <a:pt x="1191" y="93"/>
                    <a:pt x="1191" y="93"/>
                  </a:cubicBezTo>
                  <a:cubicBezTo>
                    <a:pt x="1191" y="93"/>
                    <a:pt x="1191" y="93"/>
                    <a:pt x="1190" y="93"/>
                  </a:cubicBezTo>
                  <a:cubicBezTo>
                    <a:pt x="1190" y="93"/>
                    <a:pt x="1190" y="93"/>
                    <a:pt x="1190" y="93"/>
                  </a:cubicBezTo>
                  <a:cubicBezTo>
                    <a:pt x="1190" y="93"/>
                    <a:pt x="1190" y="93"/>
                    <a:pt x="1190" y="93"/>
                  </a:cubicBezTo>
                  <a:cubicBezTo>
                    <a:pt x="1190" y="93"/>
                    <a:pt x="1190" y="93"/>
                    <a:pt x="1190" y="93"/>
                  </a:cubicBezTo>
                  <a:cubicBezTo>
                    <a:pt x="1190" y="92"/>
                    <a:pt x="1189" y="92"/>
                    <a:pt x="1189" y="92"/>
                  </a:cubicBezTo>
                  <a:cubicBezTo>
                    <a:pt x="1189" y="92"/>
                    <a:pt x="1189" y="92"/>
                    <a:pt x="1189" y="92"/>
                  </a:cubicBezTo>
                  <a:cubicBezTo>
                    <a:pt x="1189" y="92"/>
                    <a:pt x="1189" y="92"/>
                    <a:pt x="1189" y="92"/>
                  </a:cubicBezTo>
                  <a:cubicBezTo>
                    <a:pt x="1189" y="92"/>
                    <a:pt x="1189" y="92"/>
                    <a:pt x="1189" y="92"/>
                  </a:cubicBezTo>
                  <a:cubicBezTo>
                    <a:pt x="1188" y="91"/>
                    <a:pt x="1188" y="91"/>
                    <a:pt x="1188" y="91"/>
                  </a:cubicBezTo>
                  <a:cubicBezTo>
                    <a:pt x="1188" y="91"/>
                    <a:pt x="1188" y="91"/>
                    <a:pt x="1188" y="91"/>
                  </a:cubicBezTo>
                  <a:cubicBezTo>
                    <a:pt x="1188" y="91"/>
                    <a:pt x="1187" y="90"/>
                    <a:pt x="1187" y="90"/>
                  </a:cubicBezTo>
                  <a:cubicBezTo>
                    <a:pt x="1187" y="90"/>
                    <a:pt x="1187" y="90"/>
                    <a:pt x="1187" y="90"/>
                  </a:cubicBezTo>
                  <a:cubicBezTo>
                    <a:pt x="1187" y="90"/>
                    <a:pt x="1187" y="90"/>
                    <a:pt x="1187" y="90"/>
                  </a:cubicBezTo>
                  <a:cubicBezTo>
                    <a:pt x="1187" y="90"/>
                    <a:pt x="1187" y="90"/>
                    <a:pt x="1187" y="90"/>
                  </a:cubicBezTo>
                  <a:cubicBezTo>
                    <a:pt x="1187" y="90"/>
                    <a:pt x="1187" y="89"/>
                    <a:pt x="1187" y="89"/>
                  </a:cubicBezTo>
                  <a:cubicBezTo>
                    <a:pt x="1187" y="89"/>
                    <a:pt x="1187" y="89"/>
                    <a:pt x="1187" y="89"/>
                  </a:cubicBezTo>
                  <a:cubicBezTo>
                    <a:pt x="1186" y="89"/>
                    <a:pt x="1186" y="89"/>
                    <a:pt x="1186" y="88"/>
                  </a:cubicBezTo>
                  <a:cubicBezTo>
                    <a:pt x="1186" y="88"/>
                    <a:pt x="1186" y="88"/>
                    <a:pt x="1186" y="88"/>
                  </a:cubicBezTo>
                  <a:cubicBezTo>
                    <a:pt x="1186" y="88"/>
                    <a:pt x="1186" y="88"/>
                    <a:pt x="1186" y="88"/>
                  </a:cubicBezTo>
                  <a:cubicBezTo>
                    <a:pt x="1186" y="88"/>
                    <a:pt x="1186" y="88"/>
                    <a:pt x="1186" y="87"/>
                  </a:cubicBezTo>
                  <a:cubicBezTo>
                    <a:pt x="1186" y="87"/>
                    <a:pt x="1186" y="87"/>
                    <a:pt x="1186" y="87"/>
                  </a:cubicBezTo>
                  <a:cubicBezTo>
                    <a:pt x="1186" y="86"/>
                    <a:pt x="1186" y="86"/>
                    <a:pt x="1186" y="85"/>
                  </a:cubicBezTo>
                  <a:cubicBezTo>
                    <a:pt x="1185" y="85"/>
                    <a:pt x="1185" y="85"/>
                    <a:pt x="1186" y="85"/>
                  </a:cubicBezTo>
                  <a:cubicBezTo>
                    <a:pt x="1185" y="84"/>
                    <a:pt x="1185" y="84"/>
                    <a:pt x="1185" y="84"/>
                  </a:cubicBezTo>
                  <a:cubicBezTo>
                    <a:pt x="1185" y="71"/>
                    <a:pt x="1185" y="58"/>
                    <a:pt x="1185" y="45"/>
                  </a:cubicBezTo>
                  <a:cubicBezTo>
                    <a:pt x="1185" y="44"/>
                    <a:pt x="1186" y="44"/>
                    <a:pt x="1187" y="44"/>
                  </a:cubicBezTo>
                  <a:cubicBezTo>
                    <a:pt x="1191" y="44"/>
                    <a:pt x="1196" y="44"/>
                    <a:pt x="1201" y="44"/>
                  </a:cubicBezTo>
                  <a:cubicBezTo>
                    <a:pt x="1201" y="44"/>
                    <a:pt x="1202" y="44"/>
                    <a:pt x="1202" y="43"/>
                  </a:cubicBezTo>
                  <a:cubicBezTo>
                    <a:pt x="1202" y="40"/>
                    <a:pt x="1202" y="37"/>
                    <a:pt x="1202" y="34"/>
                  </a:cubicBezTo>
                  <a:cubicBezTo>
                    <a:pt x="1202" y="34"/>
                    <a:pt x="1201" y="34"/>
                    <a:pt x="1201" y="34"/>
                  </a:cubicBezTo>
                  <a:cubicBezTo>
                    <a:pt x="1196" y="34"/>
                    <a:pt x="1191" y="34"/>
                    <a:pt x="1187" y="34"/>
                  </a:cubicBezTo>
                  <a:cubicBezTo>
                    <a:pt x="1186" y="34"/>
                    <a:pt x="1185" y="34"/>
                    <a:pt x="1185" y="33"/>
                  </a:cubicBezTo>
                  <a:cubicBezTo>
                    <a:pt x="1185" y="29"/>
                    <a:pt x="1185" y="24"/>
                    <a:pt x="1185" y="20"/>
                  </a:cubicBezTo>
                  <a:cubicBezTo>
                    <a:pt x="1185" y="19"/>
                    <a:pt x="1185" y="17"/>
                    <a:pt x="1185" y="15"/>
                  </a:cubicBezTo>
                  <a:cubicBezTo>
                    <a:pt x="1185" y="15"/>
                    <a:pt x="1186" y="14"/>
                    <a:pt x="1185" y="15"/>
                  </a:cubicBezTo>
                  <a:cubicBezTo>
                    <a:pt x="1185" y="15"/>
                    <a:pt x="1185" y="15"/>
                    <a:pt x="1185" y="15"/>
                  </a:cubicBezTo>
                  <a:cubicBezTo>
                    <a:pt x="1184" y="15"/>
                    <a:pt x="1184" y="15"/>
                    <a:pt x="1183" y="15"/>
                  </a:cubicBezTo>
                  <a:cubicBezTo>
                    <a:pt x="1184" y="15"/>
                    <a:pt x="1184" y="15"/>
                    <a:pt x="1184" y="15"/>
                  </a:cubicBezTo>
                  <a:cubicBezTo>
                    <a:pt x="1183" y="15"/>
                    <a:pt x="1183" y="15"/>
                    <a:pt x="1182" y="15"/>
                  </a:cubicBezTo>
                  <a:cubicBezTo>
                    <a:pt x="1182" y="15"/>
                    <a:pt x="1182" y="15"/>
                    <a:pt x="1182" y="15"/>
                  </a:cubicBezTo>
                  <a:cubicBezTo>
                    <a:pt x="1182" y="15"/>
                    <a:pt x="1182" y="15"/>
                    <a:pt x="1181" y="16"/>
                  </a:cubicBezTo>
                  <a:cubicBezTo>
                    <a:pt x="1181" y="16"/>
                    <a:pt x="1181" y="16"/>
                    <a:pt x="1181" y="16"/>
                  </a:cubicBezTo>
                  <a:cubicBezTo>
                    <a:pt x="1181" y="16"/>
                    <a:pt x="1181" y="16"/>
                    <a:pt x="1180" y="16"/>
                  </a:cubicBezTo>
                  <a:cubicBezTo>
                    <a:pt x="1180" y="16"/>
                    <a:pt x="1180" y="16"/>
                    <a:pt x="1180" y="16"/>
                  </a:cubicBezTo>
                  <a:cubicBezTo>
                    <a:pt x="1180" y="16"/>
                    <a:pt x="1180" y="16"/>
                    <a:pt x="1180" y="16"/>
                  </a:cubicBezTo>
                  <a:cubicBezTo>
                    <a:pt x="1180" y="16"/>
                    <a:pt x="1180" y="16"/>
                    <a:pt x="1179" y="16"/>
                  </a:cubicBezTo>
                  <a:cubicBezTo>
                    <a:pt x="1179" y="16"/>
                    <a:pt x="1179" y="16"/>
                    <a:pt x="1179" y="16"/>
                  </a:cubicBezTo>
                  <a:cubicBezTo>
                    <a:pt x="1179" y="16"/>
                    <a:pt x="1179" y="16"/>
                    <a:pt x="1179" y="16"/>
                  </a:cubicBezTo>
                  <a:cubicBezTo>
                    <a:pt x="1179" y="16"/>
                    <a:pt x="1179" y="16"/>
                    <a:pt x="1178" y="17"/>
                  </a:cubicBezTo>
                  <a:cubicBezTo>
                    <a:pt x="1178" y="17"/>
                    <a:pt x="1178" y="17"/>
                    <a:pt x="1178" y="17"/>
                  </a:cubicBezTo>
                  <a:cubicBezTo>
                    <a:pt x="1178" y="17"/>
                    <a:pt x="1178" y="17"/>
                    <a:pt x="1178" y="17"/>
                  </a:cubicBezTo>
                  <a:cubicBezTo>
                    <a:pt x="1178" y="17"/>
                    <a:pt x="1177" y="17"/>
                    <a:pt x="1177" y="17"/>
                  </a:cubicBezTo>
                  <a:cubicBezTo>
                    <a:pt x="1177" y="17"/>
                    <a:pt x="1177" y="17"/>
                    <a:pt x="1177" y="17"/>
                  </a:cubicBezTo>
                  <a:cubicBezTo>
                    <a:pt x="1177" y="17"/>
                    <a:pt x="1176" y="17"/>
                    <a:pt x="1176" y="17"/>
                  </a:cubicBezTo>
                  <a:cubicBezTo>
                    <a:pt x="1176" y="17"/>
                    <a:pt x="1176" y="17"/>
                    <a:pt x="1176" y="17"/>
                  </a:cubicBezTo>
                  <a:cubicBezTo>
                    <a:pt x="1176" y="17"/>
                    <a:pt x="1175" y="17"/>
                    <a:pt x="1175" y="18"/>
                  </a:cubicBezTo>
                  <a:cubicBezTo>
                    <a:pt x="1175" y="18"/>
                    <a:pt x="1175" y="18"/>
                    <a:pt x="1175" y="18"/>
                  </a:cubicBezTo>
                  <a:cubicBezTo>
                    <a:pt x="1174" y="18"/>
                    <a:pt x="1174" y="19"/>
                    <a:pt x="1174" y="19"/>
                  </a:cubicBezTo>
                  <a:cubicBezTo>
                    <a:pt x="1174" y="24"/>
                    <a:pt x="1174" y="28"/>
                    <a:pt x="1174" y="32"/>
                  </a:cubicBezTo>
                  <a:cubicBezTo>
                    <a:pt x="1174" y="34"/>
                    <a:pt x="1174" y="34"/>
                    <a:pt x="1173" y="34"/>
                  </a:cubicBezTo>
                  <a:cubicBezTo>
                    <a:pt x="1170" y="34"/>
                    <a:pt x="1167" y="34"/>
                    <a:pt x="1164" y="34"/>
                  </a:cubicBezTo>
                  <a:cubicBezTo>
                    <a:pt x="1163" y="34"/>
                    <a:pt x="1163" y="35"/>
                    <a:pt x="1163" y="36"/>
                  </a:cubicBezTo>
                  <a:cubicBezTo>
                    <a:pt x="1163" y="38"/>
                    <a:pt x="1163" y="40"/>
                    <a:pt x="1163" y="42"/>
                  </a:cubicBezTo>
                  <a:cubicBezTo>
                    <a:pt x="1163" y="43"/>
                    <a:pt x="1163" y="44"/>
                    <a:pt x="1164" y="44"/>
                  </a:cubicBezTo>
                  <a:cubicBezTo>
                    <a:pt x="1167" y="43"/>
                    <a:pt x="1170" y="44"/>
                    <a:pt x="1173" y="44"/>
                  </a:cubicBezTo>
                  <a:cubicBezTo>
                    <a:pt x="1174" y="43"/>
                    <a:pt x="1174" y="44"/>
                    <a:pt x="1174" y="45"/>
                  </a:cubicBezTo>
                  <a:cubicBezTo>
                    <a:pt x="1174" y="58"/>
                    <a:pt x="1174" y="71"/>
                    <a:pt x="1174" y="84"/>
                  </a:cubicBezTo>
                  <a:cubicBezTo>
                    <a:pt x="1174" y="84"/>
                    <a:pt x="1174" y="85"/>
                    <a:pt x="1174" y="85"/>
                  </a:cubicBezTo>
                  <a:cubicBezTo>
                    <a:pt x="1175" y="86"/>
                    <a:pt x="1175" y="86"/>
                    <a:pt x="1174" y="87"/>
                  </a:cubicBezTo>
                  <a:cubicBezTo>
                    <a:pt x="1175" y="87"/>
                    <a:pt x="1174" y="88"/>
                    <a:pt x="1175" y="89"/>
                  </a:cubicBezTo>
                  <a:cubicBezTo>
                    <a:pt x="1175" y="89"/>
                    <a:pt x="1175" y="89"/>
                    <a:pt x="1175" y="89"/>
                  </a:cubicBezTo>
                  <a:cubicBezTo>
                    <a:pt x="1175" y="90"/>
                    <a:pt x="1175" y="90"/>
                    <a:pt x="1175" y="91"/>
                  </a:cubicBezTo>
                  <a:cubicBezTo>
                    <a:pt x="1175" y="91"/>
                    <a:pt x="1175" y="91"/>
                    <a:pt x="1175" y="91"/>
                  </a:cubicBezTo>
                  <a:cubicBezTo>
                    <a:pt x="1175" y="91"/>
                    <a:pt x="1175" y="91"/>
                    <a:pt x="1175" y="91"/>
                  </a:cubicBezTo>
                  <a:cubicBezTo>
                    <a:pt x="1175" y="91"/>
                    <a:pt x="1175" y="92"/>
                    <a:pt x="1176" y="92"/>
                  </a:cubicBezTo>
                  <a:cubicBezTo>
                    <a:pt x="1175" y="92"/>
                    <a:pt x="1175" y="92"/>
                    <a:pt x="1175" y="92"/>
                  </a:cubicBezTo>
                  <a:cubicBezTo>
                    <a:pt x="1176" y="92"/>
                    <a:pt x="1176" y="93"/>
                    <a:pt x="1176" y="93"/>
                  </a:cubicBezTo>
                  <a:cubicBezTo>
                    <a:pt x="1176" y="93"/>
                    <a:pt x="1176" y="93"/>
                    <a:pt x="1176" y="93"/>
                  </a:cubicBezTo>
                  <a:cubicBezTo>
                    <a:pt x="1176" y="93"/>
                    <a:pt x="1176" y="94"/>
                    <a:pt x="1176" y="94"/>
                  </a:cubicBezTo>
                  <a:cubicBezTo>
                    <a:pt x="1176" y="94"/>
                    <a:pt x="1176" y="94"/>
                    <a:pt x="1176" y="94"/>
                  </a:cubicBezTo>
                  <a:cubicBezTo>
                    <a:pt x="1176" y="94"/>
                    <a:pt x="1176" y="94"/>
                    <a:pt x="1176" y="94"/>
                  </a:cubicBezTo>
                  <a:cubicBezTo>
                    <a:pt x="1176" y="94"/>
                    <a:pt x="1176" y="95"/>
                    <a:pt x="1177" y="95"/>
                  </a:cubicBezTo>
                  <a:close/>
                  <a:moveTo>
                    <a:pt x="715" y="91"/>
                  </a:moveTo>
                  <a:cubicBezTo>
                    <a:pt x="715" y="91"/>
                    <a:pt x="715" y="91"/>
                    <a:pt x="715" y="91"/>
                  </a:cubicBezTo>
                  <a:cubicBezTo>
                    <a:pt x="716" y="92"/>
                    <a:pt x="715" y="92"/>
                    <a:pt x="716" y="92"/>
                  </a:cubicBezTo>
                  <a:cubicBezTo>
                    <a:pt x="716" y="92"/>
                    <a:pt x="716" y="92"/>
                    <a:pt x="716" y="92"/>
                  </a:cubicBezTo>
                  <a:cubicBezTo>
                    <a:pt x="716" y="93"/>
                    <a:pt x="716" y="93"/>
                    <a:pt x="716" y="93"/>
                  </a:cubicBezTo>
                  <a:cubicBezTo>
                    <a:pt x="716" y="93"/>
                    <a:pt x="716" y="93"/>
                    <a:pt x="716" y="93"/>
                  </a:cubicBezTo>
                  <a:cubicBezTo>
                    <a:pt x="716" y="94"/>
                    <a:pt x="716" y="94"/>
                    <a:pt x="716" y="94"/>
                  </a:cubicBezTo>
                  <a:cubicBezTo>
                    <a:pt x="716" y="94"/>
                    <a:pt x="716" y="94"/>
                    <a:pt x="716" y="94"/>
                  </a:cubicBezTo>
                  <a:cubicBezTo>
                    <a:pt x="717" y="94"/>
                    <a:pt x="717" y="95"/>
                    <a:pt x="717" y="95"/>
                  </a:cubicBezTo>
                  <a:cubicBezTo>
                    <a:pt x="717" y="95"/>
                    <a:pt x="717" y="95"/>
                    <a:pt x="717" y="95"/>
                  </a:cubicBezTo>
                  <a:cubicBezTo>
                    <a:pt x="717" y="95"/>
                    <a:pt x="717" y="95"/>
                    <a:pt x="717" y="96"/>
                  </a:cubicBezTo>
                  <a:cubicBezTo>
                    <a:pt x="717" y="96"/>
                    <a:pt x="717" y="96"/>
                    <a:pt x="717" y="96"/>
                  </a:cubicBezTo>
                  <a:cubicBezTo>
                    <a:pt x="717" y="96"/>
                    <a:pt x="717" y="96"/>
                    <a:pt x="717" y="96"/>
                  </a:cubicBezTo>
                  <a:cubicBezTo>
                    <a:pt x="717" y="96"/>
                    <a:pt x="717" y="96"/>
                    <a:pt x="717" y="96"/>
                  </a:cubicBezTo>
                  <a:cubicBezTo>
                    <a:pt x="718" y="97"/>
                    <a:pt x="718" y="97"/>
                    <a:pt x="718" y="97"/>
                  </a:cubicBezTo>
                  <a:cubicBezTo>
                    <a:pt x="718" y="97"/>
                    <a:pt x="718" y="97"/>
                    <a:pt x="718" y="97"/>
                  </a:cubicBezTo>
                  <a:cubicBezTo>
                    <a:pt x="718" y="97"/>
                    <a:pt x="718" y="98"/>
                    <a:pt x="718" y="98"/>
                  </a:cubicBezTo>
                  <a:cubicBezTo>
                    <a:pt x="718" y="98"/>
                    <a:pt x="718" y="98"/>
                    <a:pt x="718" y="98"/>
                  </a:cubicBezTo>
                  <a:cubicBezTo>
                    <a:pt x="719" y="98"/>
                    <a:pt x="719" y="98"/>
                    <a:pt x="719" y="98"/>
                  </a:cubicBezTo>
                  <a:cubicBezTo>
                    <a:pt x="719" y="98"/>
                    <a:pt x="719" y="98"/>
                    <a:pt x="719" y="98"/>
                  </a:cubicBezTo>
                  <a:cubicBezTo>
                    <a:pt x="719" y="99"/>
                    <a:pt x="720" y="99"/>
                    <a:pt x="720" y="99"/>
                  </a:cubicBezTo>
                  <a:cubicBezTo>
                    <a:pt x="720" y="99"/>
                    <a:pt x="720" y="99"/>
                    <a:pt x="720" y="99"/>
                  </a:cubicBezTo>
                  <a:cubicBezTo>
                    <a:pt x="720" y="100"/>
                    <a:pt x="720" y="100"/>
                    <a:pt x="721" y="100"/>
                  </a:cubicBezTo>
                  <a:cubicBezTo>
                    <a:pt x="721" y="100"/>
                    <a:pt x="721" y="100"/>
                    <a:pt x="721" y="100"/>
                  </a:cubicBezTo>
                  <a:cubicBezTo>
                    <a:pt x="721" y="100"/>
                    <a:pt x="721" y="100"/>
                    <a:pt x="721" y="100"/>
                  </a:cubicBezTo>
                  <a:cubicBezTo>
                    <a:pt x="721" y="100"/>
                    <a:pt x="721" y="100"/>
                    <a:pt x="721" y="100"/>
                  </a:cubicBezTo>
                  <a:cubicBezTo>
                    <a:pt x="721" y="100"/>
                    <a:pt x="721" y="100"/>
                    <a:pt x="722" y="100"/>
                  </a:cubicBezTo>
                  <a:cubicBezTo>
                    <a:pt x="722" y="100"/>
                    <a:pt x="722" y="100"/>
                    <a:pt x="722" y="100"/>
                  </a:cubicBezTo>
                  <a:cubicBezTo>
                    <a:pt x="722" y="101"/>
                    <a:pt x="722" y="101"/>
                    <a:pt x="722" y="101"/>
                  </a:cubicBezTo>
                  <a:cubicBezTo>
                    <a:pt x="722" y="101"/>
                    <a:pt x="722" y="101"/>
                    <a:pt x="722" y="101"/>
                  </a:cubicBezTo>
                  <a:cubicBezTo>
                    <a:pt x="722" y="101"/>
                    <a:pt x="722" y="101"/>
                    <a:pt x="723" y="101"/>
                  </a:cubicBezTo>
                  <a:cubicBezTo>
                    <a:pt x="723" y="101"/>
                    <a:pt x="723" y="101"/>
                    <a:pt x="723" y="101"/>
                  </a:cubicBezTo>
                  <a:cubicBezTo>
                    <a:pt x="723" y="101"/>
                    <a:pt x="723" y="101"/>
                    <a:pt x="723" y="101"/>
                  </a:cubicBezTo>
                  <a:cubicBezTo>
                    <a:pt x="723" y="101"/>
                    <a:pt x="723" y="101"/>
                    <a:pt x="723" y="101"/>
                  </a:cubicBezTo>
                  <a:cubicBezTo>
                    <a:pt x="724" y="102"/>
                    <a:pt x="724" y="102"/>
                    <a:pt x="724" y="102"/>
                  </a:cubicBezTo>
                  <a:cubicBezTo>
                    <a:pt x="724" y="102"/>
                    <a:pt x="724" y="102"/>
                    <a:pt x="724" y="102"/>
                  </a:cubicBezTo>
                  <a:cubicBezTo>
                    <a:pt x="725" y="102"/>
                    <a:pt x="725" y="102"/>
                    <a:pt x="725" y="102"/>
                  </a:cubicBezTo>
                  <a:cubicBezTo>
                    <a:pt x="725" y="102"/>
                    <a:pt x="725" y="102"/>
                    <a:pt x="725" y="102"/>
                  </a:cubicBezTo>
                  <a:cubicBezTo>
                    <a:pt x="725" y="102"/>
                    <a:pt x="725" y="102"/>
                    <a:pt x="725" y="102"/>
                  </a:cubicBezTo>
                  <a:cubicBezTo>
                    <a:pt x="726" y="103"/>
                    <a:pt x="726" y="102"/>
                    <a:pt x="727" y="103"/>
                  </a:cubicBezTo>
                  <a:cubicBezTo>
                    <a:pt x="727" y="102"/>
                    <a:pt x="727" y="102"/>
                    <a:pt x="727" y="102"/>
                  </a:cubicBezTo>
                  <a:cubicBezTo>
                    <a:pt x="727" y="103"/>
                    <a:pt x="727" y="103"/>
                    <a:pt x="727" y="103"/>
                  </a:cubicBezTo>
                  <a:cubicBezTo>
                    <a:pt x="727" y="103"/>
                    <a:pt x="728" y="103"/>
                    <a:pt x="728" y="103"/>
                  </a:cubicBezTo>
                  <a:cubicBezTo>
                    <a:pt x="729" y="103"/>
                    <a:pt x="729" y="103"/>
                    <a:pt x="729" y="103"/>
                  </a:cubicBezTo>
                  <a:cubicBezTo>
                    <a:pt x="731" y="103"/>
                    <a:pt x="733" y="103"/>
                    <a:pt x="735" y="103"/>
                  </a:cubicBezTo>
                  <a:cubicBezTo>
                    <a:pt x="736" y="103"/>
                    <a:pt x="736" y="103"/>
                    <a:pt x="736" y="103"/>
                  </a:cubicBezTo>
                  <a:cubicBezTo>
                    <a:pt x="737" y="103"/>
                    <a:pt x="737" y="103"/>
                    <a:pt x="738" y="103"/>
                  </a:cubicBezTo>
                  <a:cubicBezTo>
                    <a:pt x="738" y="102"/>
                    <a:pt x="738" y="102"/>
                    <a:pt x="738" y="102"/>
                  </a:cubicBezTo>
                  <a:cubicBezTo>
                    <a:pt x="738" y="103"/>
                    <a:pt x="738" y="103"/>
                    <a:pt x="738" y="103"/>
                  </a:cubicBezTo>
                  <a:cubicBezTo>
                    <a:pt x="738" y="102"/>
                    <a:pt x="739" y="102"/>
                    <a:pt x="739" y="102"/>
                  </a:cubicBezTo>
                  <a:cubicBezTo>
                    <a:pt x="739" y="102"/>
                    <a:pt x="739" y="102"/>
                    <a:pt x="739" y="102"/>
                  </a:cubicBezTo>
                  <a:cubicBezTo>
                    <a:pt x="739" y="102"/>
                    <a:pt x="739" y="102"/>
                    <a:pt x="739" y="102"/>
                  </a:cubicBezTo>
                  <a:cubicBezTo>
                    <a:pt x="740" y="102"/>
                    <a:pt x="740" y="102"/>
                    <a:pt x="740" y="102"/>
                  </a:cubicBezTo>
                  <a:cubicBezTo>
                    <a:pt x="740" y="102"/>
                    <a:pt x="740" y="102"/>
                    <a:pt x="740" y="102"/>
                  </a:cubicBezTo>
                  <a:cubicBezTo>
                    <a:pt x="741" y="102"/>
                    <a:pt x="741" y="102"/>
                    <a:pt x="741" y="102"/>
                  </a:cubicBezTo>
                  <a:cubicBezTo>
                    <a:pt x="741" y="102"/>
                    <a:pt x="741" y="102"/>
                    <a:pt x="741" y="102"/>
                  </a:cubicBezTo>
                  <a:cubicBezTo>
                    <a:pt x="741" y="101"/>
                    <a:pt x="742" y="101"/>
                    <a:pt x="742" y="101"/>
                  </a:cubicBezTo>
                  <a:cubicBezTo>
                    <a:pt x="742" y="101"/>
                    <a:pt x="742" y="101"/>
                    <a:pt x="742" y="101"/>
                  </a:cubicBezTo>
                  <a:cubicBezTo>
                    <a:pt x="742" y="101"/>
                    <a:pt x="742" y="101"/>
                    <a:pt x="742" y="100"/>
                  </a:cubicBezTo>
                  <a:cubicBezTo>
                    <a:pt x="742" y="98"/>
                    <a:pt x="742" y="95"/>
                    <a:pt x="742" y="92"/>
                  </a:cubicBezTo>
                  <a:cubicBezTo>
                    <a:pt x="742" y="92"/>
                    <a:pt x="742" y="92"/>
                    <a:pt x="742" y="92"/>
                  </a:cubicBezTo>
                  <a:cubicBezTo>
                    <a:pt x="742" y="92"/>
                    <a:pt x="742" y="92"/>
                    <a:pt x="742" y="92"/>
                  </a:cubicBezTo>
                  <a:cubicBezTo>
                    <a:pt x="742" y="92"/>
                    <a:pt x="741" y="92"/>
                    <a:pt x="741" y="92"/>
                  </a:cubicBezTo>
                  <a:cubicBezTo>
                    <a:pt x="741" y="92"/>
                    <a:pt x="741" y="92"/>
                    <a:pt x="741" y="92"/>
                  </a:cubicBezTo>
                  <a:cubicBezTo>
                    <a:pt x="741" y="92"/>
                    <a:pt x="741" y="92"/>
                    <a:pt x="740" y="93"/>
                  </a:cubicBezTo>
                  <a:cubicBezTo>
                    <a:pt x="740" y="93"/>
                    <a:pt x="740" y="93"/>
                    <a:pt x="740" y="93"/>
                  </a:cubicBezTo>
                  <a:cubicBezTo>
                    <a:pt x="740" y="93"/>
                    <a:pt x="740" y="93"/>
                    <a:pt x="740" y="93"/>
                  </a:cubicBezTo>
                  <a:cubicBezTo>
                    <a:pt x="740" y="93"/>
                    <a:pt x="740" y="93"/>
                    <a:pt x="740" y="93"/>
                  </a:cubicBezTo>
                  <a:cubicBezTo>
                    <a:pt x="739" y="93"/>
                    <a:pt x="739" y="93"/>
                    <a:pt x="739" y="93"/>
                  </a:cubicBezTo>
                  <a:cubicBezTo>
                    <a:pt x="739" y="93"/>
                    <a:pt x="739" y="93"/>
                    <a:pt x="739" y="93"/>
                  </a:cubicBezTo>
                  <a:cubicBezTo>
                    <a:pt x="738" y="94"/>
                    <a:pt x="738" y="93"/>
                    <a:pt x="737" y="94"/>
                  </a:cubicBezTo>
                  <a:cubicBezTo>
                    <a:pt x="737" y="94"/>
                    <a:pt x="737" y="94"/>
                    <a:pt x="737" y="94"/>
                  </a:cubicBezTo>
                  <a:cubicBezTo>
                    <a:pt x="736" y="94"/>
                    <a:pt x="735" y="94"/>
                    <a:pt x="733" y="94"/>
                  </a:cubicBezTo>
                  <a:cubicBezTo>
                    <a:pt x="733" y="94"/>
                    <a:pt x="733" y="94"/>
                    <a:pt x="733" y="93"/>
                  </a:cubicBezTo>
                  <a:cubicBezTo>
                    <a:pt x="732" y="93"/>
                    <a:pt x="732" y="93"/>
                    <a:pt x="731" y="93"/>
                  </a:cubicBezTo>
                  <a:cubicBezTo>
                    <a:pt x="731" y="93"/>
                    <a:pt x="731" y="93"/>
                    <a:pt x="731" y="93"/>
                  </a:cubicBezTo>
                  <a:cubicBezTo>
                    <a:pt x="731" y="93"/>
                    <a:pt x="731" y="93"/>
                    <a:pt x="731" y="93"/>
                  </a:cubicBezTo>
                  <a:cubicBezTo>
                    <a:pt x="731" y="93"/>
                    <a:pt x="731" y="93"/>
                    <a:pt x="730" y="93"/>
                  </a:cubicBezTo>
                  <a:cubicBezTo>
                    <a:pt x="730" y="93"/>
                    <a:pt x="730" y="93"/>
                    <a:pt x="730" y="93"/>
                  </a:cubicBezTo>
                  <a:cubicBezTo>
                    <a:pt x="730" y="93"/>
                    <a:pt x="730" y="93"/>
                    <a:pt x="730" y="93"/>
                  </a:cubicBezTo>
                  <a:cubicBezTo>
                    <a:pt x="730" y="93"/>
                    <a:pt x="730" y="93"/>
                    <a:pt x="730" y="92"/>
                  </a:cubicBezTo>
                  <a:cubicBezTo>
                    <a:pt x="730" y="92"/>
                    <a:pt x="730" y="92"/>
                    <a:pt x="730" y="92"/>
                  </a:cubicBezTo>
                  <a:cubicBezTo>
                    <a:pt x="729" y="92"/>
                    <a:pt x="729" y="92"/>
                    <a:pt x="729" y="92"/>
                  </a:cubicBezTo>
                  <a:cubicBezTo>
                    <a:pt x="729" y="92"/>
                    <a:pt x="729" y="92"/>
                    <a:pt x="729" y="92"/>
                  </a:cubicBezTo>
                  <a:cubicBezTo>
                    <a:pt x="729" y="92"/>
                    <a:pt x="729" y="92"/>
                    <a:pt x="729" y="92"/>
                  </a:cubicBezTo>
                  <a:cubicBezTo>
                    <a:pt x="729" y="92"/>
                    <a:pt x="729" y="92"/>
                    <a:pt x="729" y="92"/>
                  </a:cubicBezTo>
                  <a:cubicBezTo>
                    <a:pt x="728" y="92"/>
                    <a:pt x="728" y="92"/>
                    <a:pt x="728" y="91"/>
                  </a:cubicBezTo>
                  <a:cubicBezTo>
                    <a:pt x="728" y="91"/>
                    <a:pt x="728" y="91"/>
                    <a:pt x="728" y="91"/>
                  </a:cubicBezTo>
                  <a:cubicBezTo>
                    <a:pt x="728" y="91"/>
                    <a:pt x="728" y="91"/>
                    <a:pt x="728" y="91"/>
                  </a:cubicBezTo>
                  <a:cubicBezTo>
                    <a:pt x="728" y="91"/>
                    <a:pt x="728" y="91"/>
                    <a:pt x="728" y="91"/>
                  </a:cubicBezTo>
                  <a:cubicBezTo>
                    <a:pt x="728" y="91"/>
                    <a:pt x="727" y="90"/>
                    <a:pt x="727" y="90"/>
                  </a:cubicBezTo>
                  <a:cubicBezTo>
                    <a:pt x="727" y="90"/>
                    <a:pt x="727" y="90"/>
                    <a:pt x="727" y="90"/>
                  </a:cubicBezTo>
                  <a:cubicBezTo>
                    <a:pt x="727" y="90"/>
                    <a:pt x="727" y="90"/>
                    <a:pt x="727" y="89"/>
                  </a:cubicBezTo>
                  <a:cubicBezTo>
                    <a:pt x="727" y="89"/>
                    <a:pt x="727" y="89"/>
                    <a:pt x="727" y="89"/>
                  </a:cubicBezTo>
                  <a:cubicBezTo>
                    <a:pt x="727" y="89"/>
                    <a:pt x="727" y="89"/>
                    <a:pt x="726" y="89"/>
                  </a:cubicBezTo>
                  <a:cubicBezTo>
                    <a:pt x="726" y="89"/>
                    <a:pt x="726" y="89"/>
                    <a:pt x="726" y="89"/>
                  </a:cubicBezTo>
                  <a:cubicBezTo>
                    <a:pt x="726" y="88"/>
                    <a:pt x="726" y="88"/>
                    <a:pt x="726" y="88"/>
                  </a:cubicBezTo>
                  <a:cubicBezTo>
                    <a:pt x="726" y="88"/>
                    <a:pt x="726" y="88"/>
                    <a:pt x="726" y="88"/>
                  </a:cubicBezTo>
                  <a:cubicBezTo>
                    <a:pt x="726" y="87"/>
                    <a:pt x="726" y="87"/>
                    <a:pt x="726" y="87"/>
                  </a:cubicBezTo>
                  <a:cubicBezTo>
                    <a:pt x="726" y="87"/>
                    <a:pt x="726" y="87"/>
                    <a:pt x="726" y="86"/>
                  </a:cubicBezTo>
                  <a:cubicBezTo>
                    <a:pt x="726" y="86"/>
                    <a:pt x="726" y="86"/>
                    <a:pt x="726" y="86"/>
                  </a:cubicBezTo>
                  <a:cubicBezTo>
                    <a:pt x="725" y="85"/>
                    <a:pt x="726" y="84"/>
                    <a:pt x="725" y="83"/>
                  </a:cubicBezTo>
                  <a:cubicBezTo>
                    <a:pt x="725" y="82"/>
                    <a:pt x="725" y="81"/>
                    <a:pt x="725" y="80"/>
                  </a:cubicBezTo>
                  <a:cubicBezTo>
                    <a:pt x="725" y="68"/>
                    <a:pt x="725" y="57"/>
                    <a:pt x="725" y="45"/>
                  </a:cubicBezTo>
                  <a:cubicBezTo>
                    <a:pt x="725" y="45"/>
                    <a:pt x="725" y="44"/>
                    <a:pt x="725" y="44"/>
                  </a:cubicBezTo>
                  <a:cubicBezTo>
                    <a:pt x="726" y="43"/>
                    <a:pt x="727" y="44"/>
                    <a:pt x="727" y="44"/>
                  </a:cubicBezTo>
                  <a:cubicBezTo>
                    <a:pt x="732" y="44"/>
                    <a:pt x="736" y="44"/>
                    <a:pt x="741" y="44"/>
                  </a:cubicBezTo>
                  <a:cubicBezTo>
                    <a:pt x="742" y="44"/>
                    <a:pt x="742" y="43"/>
                    <a:pt x="742" y="42"/>
                  </a:cubicBezTo>
                  <a:cubicBezTo>
                    <a:pt x="742" y="40"/>
                    <a:pt x="742" y="38"/>
                    <a:pt x="742" y="36"/>
                  </a:cubicBezTo>
                  <a:cubicBezTo>
                    <a:pt x="742" y="35"/>
                    <a:pt x="742" y="34"/>
                    <a:pt x="741" y="34"/>
                  </a:cubicBezTo>
                  <a:cubicBezTo>
                    <a:pt x="736" y="34"/>
                    <a:pt x="732" y="34"/>
                    <a:pt x="728" y="34"/>
                  </a:cubicBezTo>
                  <a:cubicBezTo>
                    <a:pt x="727" y="34"/>
                    <a:pt x="726" y="34"/>
                    <a:pt x="725" y="34"/>
                  </a:cubicBezTo>
                  <a:cubicBezTo>
                    <a:pt x="725" y="34"/>
                    <a:pt x="725" y="34"/>
                    <a:pt x="725" y="34"/>
                  </a:cubicBezTo>
                  <a:cubicBezTo>
                    <a:pt x="725" y="27"/>
                    <a:pt x="725" y="21"/>
                    <a:pt x="725" y="15"/>
                  </a:cubicBezTo>
                  <a:cubicBezTo>
                    <a:pt x="725" y="14"/>
                    <a:pt x="725" y="14"/>
                    <a:pt x="725" y="14"/>
                  </a:cubicBezTo>
                  <a:cubicBezTo>
                    <a:pt x="725" y="15"/>
                    <a:pt x="725" y="15"/>
                    <a:pt x="725" y="15"/>
                  </a:cubicBezTo>
                  <a:cubicBezTo>
                    <a:pt x="725" y="15"/>
                    <a:pt x="725" y="15"/>
                    <a:pt x="725" y="15"/>
                  </a:cubicBezTo>
                  <a:cubicBezTo>
                    <a:pt x="724" y="15"/>
                    <a:pt x="724" y="15"/>
                    <a:pt x="724" y="15"/>
                  </a:cubicBezTo>
                  <a:cubicBezTo>
                    <a:pt x="724" y="15"/>
                    <a:pt x="724" y="15"/>
                    <a:pt x="724" y="15"/>
                  </a:cubicBezTo>
                  <a:cubicBezTo>
                    <a:pt x="723" y="15"/>
                    <a:pt x="723" y="15"/>
                    <a:pt x="723" y="15"/>
                  </a:cubicBezTo>
                  <a:cubicBezTo>
                    <a:pt x="723" y="15"/>
                    <a:pt x="723" y="15"/>
                    <a:pt x="723" y="15"/>
                  </a:cubicBezTo>
                  <a:cubicBezTo>
                    <a:pt x="723" y="15"/>
                    <a:pt x="723" y="15"/>
                    <a:pt x="723" y="15"/>
                  </a:cubicBezTo>
                  <a:cubicBezTo>
                    <a:pt x="722" y="15"/>
                    <a:pt x="722" y="15"/>
                    <a:pt x="722" y="15"/>
                  </a:cubicBezTo>
                  <a:cubicBezTo>
                    <a:pt x="722" y="15"/>
                    <a:pt x="722" y="15"/>
                    <a:pt x="722" y="16"/>
                  </a:cubicBezTo>
                  <a:cubicBezTo>
                    <a:pt x="722" y="16"/>
                    <a:pt x="721" y="16"/>
                    <a:pt x="721" y="16"/>
                  </a:cubicBezTo>
                  <a:cubicBezTo>
                    <a:pt x="721" y="16"/>
                    <a:pt x="721" y="16"/>
                    <a:pt x="721" y="16"/>
                  </a:cubicBezTo>
                  <a:cubicBezTo>
                    <a:pt x="720" y="16"/>
                    <a:pt x="720" y="16"/>
                    <a:pt x="720" y="16"/>
                  </a:cubicBezTo>
                  <a:cubicBezTo>
                    <a:pt x="720" y="16"/>
                    <a:pt x="720" y="16"/>
                    <a:pt x="719" y="16"/>
                  </a:cubicBezTo>
                  <a:cubicBezTo>
                    <a:pt x="719" y="16"/>
                    <a:pt x="719" y="16"/>
                    <a:pt x="719" y="16"/>
                  </a:cubicBezTo>
                  <a:cubicBezTo>
                    <a:pt x="719" y="17"/>
                    <a:pt x="718" y="16"/>
                    <a:pt x="718" y="17"/>
                  </a:cubicBezTo>
                  <a:cubicBezTo>
                    <a:pt x="718" y="17"/>
                    <a:pt x="718" y="17"/>
                    <a:pt x="718" y="17"/>
                  </a:cubicBezTo>
                  <a:cubicBezTo>
                    <a:pt x="718" y="17"/>
                    <a:pt x="717" y="17"/>
                    <a:pt x="717" y="17"/>
                  </a:cubicBezTo>
                  <a:cubicBezTo>
                    <a:pt x="717" y="17"/>
                    <a:pt x="717" y="17"/>
                    <a:pt x="717" y="17"/>
                  </a:cubicBezTo>
                  <a:cubicBezTo>
                    <a:pt x="717" y="17"/>
                    <a:pt x="716" y="17"/>
                    <a:pt x="716" y="17"/>
                  </a:cubicBezTo>
                  <a:cubicBezTo>
                    <a:pt x="716" y="17"/>
                    <a:pt x="716" y="17"/>
                    <a:pt x="716" y="17"/>
                  </a:cubicBezTo>
                  <a:cubicBezTo>
                    <a:pt x="716" y="18"/>
                    <a:pt x="715" y="17"/>
                    <a:pt x="715" y="18"/>
                  </a:cubicBezTo>
                  <a:cubicBezTo>
                    <a:pt x="715" y="18"/>
                    <a:pt x="715" y="18"/>
                    <a:pt x="715" y="18"/>
                  </a:cubicBezTo>
                  <a:cubicBezTo>
                    <a:pt x="714" y="18"/>
                    <a:pt x="714" y="19"/>
                    <a:pt x="714" y="20"/>
                  </a:cubicBezTo>
                  <a:cubicBezTo>
                    <a:pt x="714" y="24"/>
                    <a:pt x="714" y="28"/>
                    <a:pt x="714" y="33"/>
                  </a:cubicBezTo>
                  <a:cubicBezTo>
                    <a:pt x="714" y="34"/>
                    <a:pt x="714" y="34"/>
                    <a:pt x="713" y="34"/>
                  </a:cubicBezTo>
                  <a:cubicBezTo>
                    <a:pt x="710" y="34"/>
                    <a:pt x="707" y="34"/>
                    <a:pt x="704" y="34"/>
                  </a:cubicBezTo>
                  <a:cubicBezTo>
                    <a:pt x="703" y="34"/>
                    <a:pt x="703" y="34"/>
                    <a:pt x="703" y="36"/>
                  </a:cubicBezTo>
                  <a:cubicBezTo>
                    <a:pt x="703" y="38"/>
                    <a:pt x="703" y="40"/>
                    <a:pt x="703" y="42"/>
                  </a:cubicBezTo>
                  <a:cubicBezTo>
                    <a:pt x="703" y="43"/>
                    <a:pt x="703" y="44"/>
                    <a:pt x="705" y="44"/>
                  </a:cubicBezTo>
                  <a:cubicBezTo>
                    <a:pt x="708" y="44"/>
                    <a:pt x="711" y="43"/>
                    <a:pt x="714" y="44"/>
                  </a:cubicBezTo>
                  <a:cubicBezTo>
                    <a:pt x="714" y="44"/>
                    <a:pt x="714" y="44"/>
                    <a:pt x="714" y="44"/>
                  </a:cubicBezTo>
                  <a:cubicBezTo>
                    <a:pt x="715" y="44"/>
                    <a:pt x="714" y="45"/>
                    <a:pt x="714" y="46"/>
                  </a:cubicBezTo>
                  <a:cubicBezTo>
                    <a:pt x="714" y="59"/>
                    <a:pt x="714" y="72"/>
                    <a:pt x="714" y="85"/>
                  </a:cubicBezTo>
                  <a:cubicBezTo>
                    <a:pt x="714" y="86"/>
                    <a:pt x="714" y="87"/>
                    <a:pt x="715" y="87"/>
                  </a:cubicBezTo>
                  <a:cubicBezTo>
                    <a:pt x="715" y="87"/>
                    <a:pt x="715" y="88"/>
                    <a:pt x="715" y="88"/>
                  </a:cubicBezTo>
                  <a:cubicBezTo>
                    <a:pt x="715" y="88"/>
                    <a:pt x="715" y="89"/>
                    <a:pt x="715" y="90"/>
                  </a:cubicBezTo>
                  <a:cubicBezTo>
                    <a:pt x="715" y="90"/>
                    <a:pt x="715" y="90"/>
                    <a:pt x="715" y="90"/>
                  </a:cubicBezTo>
                  <a:cubicBezTo>
                    <a:pt x="715" y="90"/>
                    <a:pt x="715" y="91"/>
                    <a:pt x="715" y="91"/>
                  </a:cubicBezTo>
                  <a:close/>
                  <a:moveTo>
                    <a:pt x="189" y="46"/>
                  </a:moveTo>
                  <a:cubicBezTo>
                    <a:pt x="189" y="44"/>
                    <a:pt x="189" y="42"/>
                    <a:pt x="189" y="39"/>
                  </a:cubicBezTo>
                  <a:cubicBezTo>
                    <a:pt x="189" y="36"/>
                    <a:pt x="189" y="36"/>
                    <a:pt x="186" y="35"/>
                  </a:cubicBezTo>
                  <a:cubicBezTo>
                    <a:pt x="179" y="32"/>
                    <a:pt x="173" y="32"/>
                    <a:pt x="166" y="33"/>
                  </a:cubicBezTo>
                  <a:cubicBezTo>
                    <a:pt x="155" y="35"/>
                    <a:pt x="146" y="42"/>
                    <a:pt x="142" y="52"/>
                  </a:cubicBezTo>
                  <a:cubicBezTo>
                    <a:pt x="137" y="62"/>
                    <a:pt x="137" y="72"/>
                    <a:pt x="140" y="82"/>
                  </a:cubicBezTo>
                  <a:cubicBezTo>
                    <a:pt x="143" y="91"/>
                    <a:pt x="150" y="98"/>
                    <a:pt x="159" y="101"/>
                  </a:cubicBezTo>
                  <a:cubicBezTo>
                    <a:pt x="165" y="103"/>
                    <a:pt x="170" y="104"/>
                    <a:pt x="176" y="103"/>
                  </a:cubicBezTo>
                  <a:cubicBezTo>
                    <a:pt x="180" y="102"/>
                    <a:pt x="184" y="101"/>
                    <a:pt x="187" y="99"/>
                  </a:cubicBezTo>
                  <a:cubicBezTo>
                    <a:pt x="188" y="99"/>
                    <a:pt x="189" y="98"/>
                    <a:pt x="189" y="97"/>
                  </a:cubicBezTo>
                  <a:cubicBezTo>
                    <a:pt x="189" y="94"/>
                    <a:pt x="189" y="92"/>
                    <a:pt x="189" y="90"/>
                  </a:cubicBezTo>
                  <a:cubicBezTo>
                    <a:pt x="189" y="89"/>
                    <a:pt x="189" y="89"/>
                    <a:pt x="188" y="88"/>
                  </a:cubicBezTo>
                  <a:cubicBezTo>
                    <a:pt x="188" y="89"/>
                    <a:pt x="188" y="89"/>
                    <a:pt x="187" y="89"/>
                  </a:cubicBezTo>
                  <a:cubicBezTo>
                    <a:pt x="182" y="93"/>
                    <a:pt x="176" y="94"/>
                    <a:pt x="170" y="94"/>
                  </a:cubicBezTo>
                  <a:cubicBezTo>
                    <a:pt x="162" y="93"/>
                    <a:pt x="156" y="89"/>
                    <a:pt x="152" y="82"/>
                  </a:cubicBezTo>
                  <a:cubicBezTo>
                    <a:pt x="148" y="72"/>
                    <a:pt x="148" y="63"/>
                    <a:pt x="153" y="54"/>
                  </a:cubicBezTo>
                  <a:cubicBezTo>
                    <a:pt x="156" y="47"/>
                    <a:pt x="162" y="43"/>
                    <a:pt x="169" y="42"/>
                  </a:cubicBezTo>
                  <a:cubicBezTo>
                    <a:pt x="176" y="41"/>
                    <a:pt x="182" y="43"/>
                    <a:pt x="187" y="46"/>
                  </a:cubicBezTo>
                  <a:cubicBezTo>
                    <a:pt x="187" y="46"/>
                    <a:pt x="188" y="47"/>
                    <a:pt x="189" y="47"/>
                  </a:cubicBezTo>
                  <a:cubicBezTo>
                    <a:pt x="189" y="47"/>
                    <a:pt x="189" y="47"/>
                    <a:pt x="189" y="46"/>
                  </a:cubicBezTo>
                  <a:close/>
                  <a:moveTo>
                    <a:pt x="1487" y="28"/>
                  </a:moveTo>
                  <a:cubicBezTo>
                    <a:pt x="1487" y="28"/>
                    <a:pt x="1487" y="28"/>
                    <a:pt x="1487" y="28"/>
                  </a:cubicBezTo>
                  <a:cubicBezTo>
                    <a:pt x="1487" y="28"/>
                    <a:pt x="1487" y="28"/>
                    <a:pt x="1487" y="28"/>
                  </a:cubicBezTo>
                  <a:cubicBezTo>
                    <a:pt x="1487" y="28"/>
                    <a:pt x="1488" y="28"/>
                    <a:pt x="1488" y="28"/>
                  </a:cubicBezTo>
                  <a:cubicBezTo>
                    <a:pt x="1488" y="28"/>
                    <a:pt x="1488" y="28"/>
                    <a:pt x="1488" y="28"/>
                  </a:cubicBezTo>
                  <a:cubicBezTo>
                    <a:pt x="1488" y="28"/>
                    <a:pt x="1488" y="28"/>
                    <a:pt x="1488" y="27"/>
                  </a:cubicBezTo>
                  <a:cubicBezTo>
                    <a:pt x="1488" y="27"/>
                    <a:pt x="1488" y="27"/>
                    <a:pt x="1488" y="27"/>
                  </a:cubicBezTo>
                  <a:cubicBezTo>
                    <a:pt x="1489" y="27"/>
                    <a:pt x="1489" y="27"/>
                    <a:pt x="1489" y="27"/>
                  </a:cubicBezTo>
                  <a:cubicBezTo>
                    <a:pt x="1489" y="27"/>
                    <a:pt x="1489" y="27"/>
                    <a:pt x="1489" y="27"/>
                  </a:cubicBezTo>
                  <a:cubicBezTo>
                    <a:pt x="1489" y="27"/>
                    <a:pt x="1490" y="27"/>
                    <a:pt x="1490" y="27"/>
                  </a:cubicBezTo>
                  <a:cubicBezTo>
                    <a:pt x="1490" y="27"/>
                    <a:pt x="1490" y="27"/>
                    <a:pt x="1490" y="27"/>
                  </a:cubicBezTo>
                  <a:cubicBezTo>
                    <a:pt x="1490" y="26"/>
                    <a:pt x="1490" y="27"/>
                    <a:pt x="1490" y="26"/>
                  </a:cubicBezTo>
                  <a:cubicBezTo>
                    <a:pt x="1490" y="26"/>
                    <a:pt x="1490" y="26"/>
                    <a:pt x="1490" y="26"/>
                  </a:cubicBezTo>
                  <a:cubicBezTo>
                    <a:pt x="1491" y="26"/>
                    <a:pt x="1491" y="26"/>
                    <a:pt x="1491" y="26"/>
                  </a:cubicBezTo>
                  <a:cubicBezTo>
                    <a:pt x="1491" y="26"/>
                    <a:pt x="1491" y="26"/>
                    <a:pt x="1491" y="26"/>
                  </a:cubicBezTo>
                  <a:cubicBezTo>
                    <a:pt x="1491" y="26"/>
                    <a:pt x="1491" y="26"/>
                    <a:pt x="1491" y="26"/>
                  </a:cubicBezTo>
                  <a:cubicBezTo>
                    <a:pt x="1491" y="26"/>
                    <a:pt x="1491" y="26"/>
                    <a:pt x="1492" y="26"/>
                  </a:cubicBezTo>
                  <a:cubicBezTo>
                    <a:pt x="1492" y="26"/>
                    <a:pt x="1492" y="26"/>
                    <a:pt x="1492" y="26"/>
                  </a:cubicBezTo>
                  <a:cubicBezTo>
                    <a:pt x="1492" y="25"/>
                    <a:pt x="1492" y="25"/>
                    <a:pt x="1492" y="25"/>
                  </a:cubicBezTo>
                  <a:cubicBezTo>
                    <a:pt x="1492" y="25"/>
                    <a:pt x="1492" y="25"/>
                    <a:pt x="1492" y="25"/>
                  </a:cubicBezTo>
                  <a:cubicBezTo>
                    <a:pt x="1492" y="25"/>
                    <a:pt x="1493" y="25"/>
                    <a:pt x="1493" y="25"/>
                  </a:cubicBezTo>
                  <a:cubicBezTo>
                    <a:pt x="1493" y="25"/>
                    <a:pt x="1493" y="25"/>
                    <a:pt x="1493" y="25"/>
                  </a:cubicBezTo>
                  <a:cubicBezTo>
                    <a:pt x="1493" y="25"/>
                    <a:pt x="1493" y="25"/>
                    <a:pt x="1494" y="24"/>
                  </a:cubicBezTo>
                  <a:cubicBezTo>
                    <a:pt x="1494" y="25"/>
                    <a:pt x="1494" y="25"/>
                    <a:pt x="1494" y="25"/>
                  </a:cubicBezTo>
                  <a:cubicBezTo>
                    <a:pt x="1494" y="25"/>
                    <a:pt x="1494" y="24"/>
                    <a:pt x="1494" y="24"/>
                  </a:cubicBezTo>
                  <a:cubicBezTo>
                    <a:pt x="1494" y="24"/>
                    <a:pt x="1494" y="24"/>
                    <a:pt x="1494" y="24"/>
                  </a:cubicBezTo>
                  <a:cubicBezTo>
                    <a:pt x="1494" y="24"/>
                    <a:pt x="1495" y="24"/>
                    <a:pt x="1495" y="24"/>
                  </a:cubicBezTo>
                  <a:cubicBezTo>
                    <a:pt x="1495" y="24"/>
                    <a:pt x="1495" y="24"/>
                    <a:pt x="1495" y="24"/>
                  </a:cubicBezTo>
                  <a:cubicBezTo>
                    <a:pt x="1495" y="24"/>
                    <a:pt x="1495" y="24"/>
                    <a:pt x="1495" y="24"/>
                  </a:cubicBezTo>
                  <a:cubicBezTo>
                    <a:pt x="1495" y="24"/>
                    <a:pt x="1495" y="24"/>
                    <a:pt x="1495" y="24"/>
                  </a:cubicBezTo>
                  <a:cubicBezTo>
                    <a:pt x="1495" y="23"/>
                    <a:pt x="1496" y="23"/>
                    <a:pt x="1496" y="23"/>
                  </a:cubicBezTo>
                  <a:cubicBezTo>
                    <a:pt x="1496" y="23"/>
                    <a:pt x="1496" y="23"/>
                    <a:pt x="1496" y="23"/>
                  </a:cubicBezTo>
                  <a:cubicBezTo>
                    <a:pt x="1496" y="23"/>
                    <a:pt x="1496" y="23"/>
                    <a:pt x="1496" y="23"/>
                  </a:cubicBezTo>
                  <a:cubicBezTo>
                    <a:pt x="1496" y="23"/>
                    <a:pt x="1496" y="23"/>
                    <a:pt x="1496" y="23"/>
                  </a:cubicBezTo>
                  <a:cubicBezTo>
                    <a:pt x="1496" y="23"/>
                    <a:pt x="1497" y="23"/>
                    <a:pt x="1497" y="22"/>
                  </a:cubicBezTo>
                  <a:cubicBezTo>
                    <a:pt x="1497" y="22"/>
                    <a:pt x="1497" y="22"/>
                    <a:pt x="1497" y="22"/>
                  </a:cubicBezTo>
                  <a:cubicBezTo>
                    <a:pt x="1497" y="22"/>
                    <a:pt x="1497" y="22"/>
                    <a:pt x="1497" y="22"/>
                  </a:cubicBezTo>
                  <a:cubicBezTo>
                    <a:pt x="1497" y="22"/>
                    <a:pt x="1497" y="22"/>
                    <a:pt x="1497" y="22"/>
                  </a:cubicBezTo>
                  <a:cubicBezTo>
                    <a:pt x="1497" y="22"/>
                    <a:pt x="1498" y="22"/>
                    <a:pt x="1498" y="21"/>
                  </a:cubicBezTo>
                  <a:cubicBezTo>
                    <a:pt x="1498" y="21"/>
                    <a:pt x="1498" y="21"/>
                    <a:pt x="1498" y="21"/>
                  </a:cubicBezTo>
                  <a:cubicBezTo>
                    <a:pt x="1498" y="21"/>
                    <a:pt x="1498" y="21"/>
                    <a:pt x="1498" y="21"/>
                  </a:cubicBezTo>
                  <a:cubicBezTo>
                    <a:pt x="1498" y="21"/>
                    <a:pt x="1498" y="21"/>
                    <a:pt x="1498" y="21"/>
                  </a:cubicBezTo>
                  <a:cubicBezTo>
                    <a:pt x="1500" y="21"/>
                    <a:pt x="1499" y="22"/>
                    <a:pt x="1499" y="23"/>
                  </a:cubicBezTo>
                  <a:cubicBezTo>
                    <a:pt x="1499" y="48"/>
                    <a:pt x="1499" y="74"/>
                    <a:pt x="1499" y="99"/>
                  </a:cubicBezTo>
                  <a:cubicBezTo>
                    <a:pt x="1499" y="100"/>
                    <a:pt x="1499" y="100"/>
                    <a:pt x="1499" y="100"/>
                  </a:cubicBezTo>
                  <a:cubicBezTo>
                    <a:pt x="1499" y="101"/>
                    <a:pt x="1499" y="102"/>
                    <a:pt x="1500" y="102"/>
                  </a:cubicBezTo>
                  <a:cubicBezTo>
                    <a:pt x="1503" y="102"/>
                    <a:pt x="1505" y="102"/>
                    <a:pt x="1508" y="102"/>
                  </a:cubicBezTo>
                  <a:cubicBezTo>
                    <a:pt x="1508" y="102"/>
                    <a:pt x="1509" y="102"/>
                    <a:pt x="1510" y="101"/>
                  </a:cubicBezTo>
                  <a:cubicBezTo>
                    <a:pt x="1510" y="101"/>
                    <a:pt x="1510" y="101"/>
                    <a:pt x="1510" y="101"/>
                  </a:cubicBezTo>
                  <a:cubicBezTo>
                    <a:pt x="1510" y="101"/>
                    <a:pt x="1510" y="100"/>
                    <a:pt x="1510" y="100"/>
                  </a:cubicBezTo>
                  <a:cubicBezTo>
                    <a:pt x="1510" y="69"/>
                    <a:pt x="1510" y="38"/>
                    <a:pt x="1510" y="7"/>
                  </a:cubicBezTo>
                  <a:cubicBezTo>
                    <a:pt x="1510" y="7"/>
                    <a:pt x="1510" y="6"/>
                    <a:pt x="1510" y="6"/>
                  </a:cubicBezTo>
                  <a:cubicBezTo>
                    <a:pt x="1510" y="6"/>
                    <a:pt x="1510" y="5"/>
                    <a:pt x="1509" y="5"/>
                  </a:cubicBezTo>
                  <a:cubicBezTo>
                    <a:pt x="1508" y="5"/>
                    <a:pt x="1507" y="5"/>
                    <a:pt x="1505" y="5"/>
                  </a:cubicBezTo>
                  <a:cubicBezTo>
                    <a:pt x="1506" y="5"/>
                    <a:pt x="1506" y="5"/>
                    <a:pt x="1506" y="5"/>
                  </a:cubicBezTo>
                  <a:cubicBezTo>
                    <a:pt x="1505" y="6"/>
                    <a:pt x="1505" y="6"/>
                    <a:pt x="1505" y="6"/>
                  </a:cubicBezTo>
                  <a:cubicBezTo>
                    <a:pt x="1505" y="6"/>
                    <a:pt x="1505" y="6"/>
                    <a:pt x="1505" y="6"/>
                  </a:cubicBezTo>
                  <a:cubicBezTo>
                    <a:pt x="1505" y="6"/>
                    <a:pt x="1505" y="6"/>
                    <a:pt x="1505" y="6"/>
                  </a:cubicBezTo>
                  <a:cubicBezTo>
                    <a:pt x="1505" y="6"/>
                    <a:pt x="1505" y="6"/>
                    <a:pt x="1505" y="6"/>
                  </a:cubicBezTo>
                  <a:cubicBezTo>
                    <a:pt x="1505" y="6"/>
                    <a:pt x="1504" y="6"/>
                    <a:pt x="1504" y="7"/>
                  </a:cubicBezTo>
                  <a:cubicBezTo>
                    <a:pt x="1504" y="7"/>
                    <a:pt x="1504" y="7"/>
                    <a:pt x="1504" y="7"/>
                  </a:cubicBezTo>
                  <a:cubicBezTo>
                    <a:pt x="1504" y="7"/>
                    <a:pt x="1504" y="7"/>
                    <a:pt x="1504" y="7"/>
                  </a:cubicBezTo>
                  <a:cubicBezTo>
                    <a:pt x="1504" y="7"/>
                    <a:pt x="1504" y="7"/>
                    <a:pt x="1504" y="7"/>
                  </a:cubicBezTo>
                  <a:cubicBezTo>
                    <a:pt x="1504" y="7"/>
                    <a:pt x="1504" y="7"/>
                    <a:pt x="1503" y="7"/>
                  </a:cubicBezTo>
                  <a:cubicBezTo>
                    <a:pt x="1503" y="7"/>
                    <a:pt x="1503" y="7"/>
                    <a:pt x="1503" y="7"/>
                  </a:cubicBezTo>
                  <a:cubicBezTo>
                    <a:pt x="1503" y="7"/>
                    <a:pt x="1503" y="7"/>
                    <a:pt x="1503" y="7"/>
                  </a:cubicBezTo>
                  <a:cubicBezTo>
                    <a:pt x="1503" y="8"/>
                    <a:pt x="1503" y="8"/>
                    <a:pt x="1503" y="8"/>
                  </a:cubicBezTo>
                  <a:cubicBezTo>
                    <a:pt x="1503" y="8"/>
                    <a:pt x="1502" y="8"/>
                    <a:pt x="1502" y="8"/>
                  </a:cubicBezTo>
                  <a:cubicBezTo>
                    <a:pt x="1502" y="8"/>
                    <a:pt x="1502" y="8"/>
                    <a:pt x="1502" y="8"/>
                  </a:cubicBezTo>
                  <a:cubicBezTo>
                    <a:pt x="1502" y="8"/>
                    <a:pt x="1502" y="8"/>
                    <a:pt x="1502" y="8"/>
                  </a:cubicBezTo>
                  <a:cubicBezTo>
                    <a:pt x="1502" y="8"/>
                    <a:pt x="1502" y="8"/>
                    <a:pt x="1502" y="8"/>
                  </a:cubicBezTo>
                  <a:cubicBezTo>
                    <a:pt x="1502" y="8"/>
                    <a:pt x="1501" y="8"/>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0" y="10"/>
                    <a:pt x="1500" y="9"/>
                    <a:pt x="1500" y="10"/>
                  </a:cubicBezTo>
                  <a:cubicBezTo>
                    <a:pt x="1500" y="10"/>
                    <a:pt x="1500" y="10"/>
                    <a:pt x="1500" y="10"/>
                  </a:cubicBezTo>
                  <a:cubicBezTo>
                    <a:pt x="1500" y="10"/>
                    <a:pt x="1500" y="10"/>
                    <a:pt x="1500" y="10"/>
                  </a:cubicBezTo>
                  <a:cubicBezTo>
                    <a:pt x="1500" y="10"/>
                    <a:pt x="1500" y="10"/>
                    <a:pt x="1500" y="10"/>
                  </a:cubicBezTo>
                  <a:cubicBezTo>
                    <a:pt x="1499" y="10"/>
                    <a:pt x="1499" y="10"/>
                    <a:pt x="1499" y="10"/>
                  </a:cubicBezTo>
                  <a:cubicBezTo>
                    <a:pt x="1499" y="10"/>
                    <a:pt x="1499" y="10"/>
                    <a:pt x="1499" y="10"/>
                  </a:cubicBezTo>
                  <a:cubicBezTo>
                    <a:pt x="1499" y="11"/>
                    <a:pt x="1498" y="10"/>
                    <a:pt x="1498" y="11"/>
                  </a:cubicBezTo>
                  <a:cubicBezTo>
                    <a:pt x="1498" y="11"/>
                    <a:pt x="1498" y="11"/>
                    <a:pt x="1498" y="11"/>
                  </a:cubicBezTo>
                  <a:cubicBezTo>
                    <a:pt x="1498" y="11"/>
                    <a:pt x="1498" y="11"/>
                    <a:pt x="1498" y="11"/>
                  </a:cubicBezTo>
                  <a:cubicBezTo>
                    <a:pt x="1498" y="11"/>
                    <a:pt x="1498" y="11"/>
                    <a:pt x="1498" y="11"/>
                  </a:cubicBezTo>
                  <a:cubicBezTo>
                    <a:pt x="1498" y="11"/>
                    <a:pt x="1497" y="11"/>
                    <a:pt x="1497" y="11"/>
                  </a:cubicBezTo>
                  <a:cubicBezTo>
                    <a:pt x="1497" y="11"/>
                    <a:pt x="1497" y="11"/>
                    <a:pt x="1497" y="11"/>
                  </a:cubicBezTo>
                  <a:cubicBezTo>
                    <a:pt x="1497" y="11"/>
                    <a:pt x="1497" y="12"/>
                    <a:pt x="1497" y="12"/>
                  </a:cubicBezTo>
                  <a:cubicBezTo>
                    <a:pt x="1497" y="12"/>
                    <a:pt x="1497" y="12"/>
                    <a:pt x="1497" y="12"/>
                  </a:cubicBezTo>
                  <a:cubicBezTo>
                    <a:pt x="1497" y="12"/>
                    <a:pt x="1496" y="12"/>
                    <a:pt x="1496" y="12"/>
                  </a:cubicBezTo>
                  <a:cubicBezTo>
                    <a:pt x="1496" y="12"/>
                    <a:pt x="1496" y="12"/>
                    <a:pt x="1496" y="12"/>
                  </a:cubicBezTo>
                  <a:cubicBezTo>
                    <a:pt x="1496" y="12"/>
                    <a:pt x="1496" y="12"/>
                    <a:pt x="1495" y="12"/>
                  </a:cubicBezTo>
                  <a:cubicBezTo>
                    <a:pt x="1495" y="12"/>
                    <a:pt x="1495" y="12"/>
                    <a:pt x="1495" y="12"/>
                  </a:cubicBezTo>
                  <a:cubicBezTo>
                    <a:pt x="1495" y="13"/>
                    <a:pt x="1495" y="13"/>
                    <a:pt x="1495" y="13"/>
                  </a:cubicBezTo>
                  <a:cubicBezTo>
                    <a:pt x="1495" y="13"/>
                    <a:pt x="1495" y="13"/>
                    <a:pt x="1495" y="13"/>
                  </a:cubicBezTo>
                  <a:cubicBezTo>
                    <a:pt x="1495" y="13"/>
                    <a:pt x="1494" y="13"/>
                    <a:pt x="1494" y="13"/>
                  </a:cubicBezTo>
                  <a:cubicBezTo>
                    <a:pt x="1494" y="13"/>
                    <a:pt x="1494" y="13"/>
                    <a:pt x="1494" y="13"/>
                  </a:cubicBezTo>
                  <a:cubicBezTo>
                    <a:pt x="1494" y="13"/>
                    <a:pt x="1494" y="13"/>
                    <a:pt x="1494" y="13"/>
                  </a:cubicBezTo>
                  <a:cubicBezTo>
                    <a:pt x="1494" y="13"/>
                    <a:pt x="1494" y="13"/>
                    <a:pt x="1494" y="13"/>
                  </a:cubicBezTo>
                  <a:cubicBezTo>
                    <a:pt x="1493" y="14"/>
                    <a:pt x="1493" y="14"/>
                    <a:pt x="1493" y="14"/>
                  </a:cubicBezTo>
                  <a:cubicBezTo>
                    <a:pt x="1493" y="14"/>
                    <a:pt x="1493" y="14"/>
                    <a:pt x="1493" y="14"/>
                  </a:cubicBezTo>
                  <a:cubicBezTo>
                    <a:pt x="1493" y="14"/>
                    <a:pt x="1492" y="14"/>
                    <a:pt x="1492" y="14"/>
                  </a:cubicBezTo>
                  <a:cubicBezTo>
                    <a:pt x="1492" y="14"/>
                    <a:pt x="1492" y="14"/>
                    <a:pt x="1492" y="14"/>
                  </a:cubicBezTo>
                  <a:cubicBezTo>
                    <a:pt x="1492" y="14"/>
                    <a:pt x="1492" y="14"/>
                    <a:pt x="1492" y="15"/>
                  </a:cubicBezTo>
                  <a:cubicBezTo>
                    <a:pt x="1492" y="15"/>
                    <a:pt x="1492" y="15"/>
                    <a:pt x="1492" y="15"/>
                  </a:cubicBezTo>
                  <a:cubicBezTo>
                    <a:pt x="1491" y="15"/>
                    <a:pt x="1491" y="15"/>
                    <a:pt x="1491" y="15"/>
                  </a:cubicBezTo>
                  <a:cubicBezTo>
                    <a:pt x="1491" y="15"/>
                    <a:pt x="1491" y="15"/>
                    <a:pt x="1491" y="15"/>
                  </a:cubicBezTo>
                  <a:cubicBezTo>
                    <a:pt x="1491" y="15"/>
                    <a:pt x="1490" y="15"/>
                    <a:pt x="1490" y="15"/>
                  </a:cubicBezTo>
                  <a:cubicBezTo>
                    <a:pt x="1490" y="15"/>
                    <a:pt x="1490" y="15"/>
                    <a:pt x="1490" y="15"/>
                  </a:cubicBezTo>
                  <a:cubicBezTo>
                    <a:pt x="1490" y="15"/>
                    <a:pt x="1490" y="15"/>
                    <a:pt x="1489" y="16"/>
                  </a:cubicBezTo>
                  <a:cubicBezTo>
                    <a:pt x="1490" y="16"/>
                    <a:pt x="1490" y="16"/>
                    <a:pt x="1490" y="16"/>
                  </a:cubicBezTo>
                  <a:cubicBezTo>
                    <a:pt x="1489" y="16"/>
                    <a:pt x="1489" y="16"/>
                    <a:pt x="1489" y="16"/>
                  </a:cubicBezTo>
                  <a:cubicBezTo>
                    <a:pt x="1489" y="16"/>
                    <a:pt x="1489" y="16"/>
                    <a:pt x="1489" y="16"/>
                  </a:cubicBezTo>
                  <a:cubicBezTo>
                    <a:pt x="1489" y="16"/>
                    <a:pt x="1488" y="16"/>
                    <a:pt x="1488" y="16"/>
                  </a:cubicBezTo>
                  <a:cubicBezTo>
                    <a:pt x="1488" y="16"/>
                    <a:pt x="1488" y="16"/>
                    <a:pt x="1488" y="16"/>
                  </a:cubicBezTo>
                  <a:cubicBezTo>
                    <a:pt x="1488" y="16"/>
                    <a:pt x="1488" y="16"/>
                    <a:pt x="1487" y="17"/>
                  </a:cubicBezTo>
                  <a:cubicBezTo>
                    <a:pt x="1487" y="17"/>
                    <a:pt x="1487" y="17"/>
                    <a:pt x="1487" y="17"/>
                  </a:cubicBezTo>
                  <a:cubicBezTo>
                    <a:pt x="1487" y="17"/>
                    <a:pt x="1487" y="17"/>
                    <a:pt x="1487" y="17"/>
                  </a:cubicBezTo>
                  <a:cubicBezTo>
                    <a:pt x="1487" y="17"/>
                    <a:pt x="1487" y="17"/>
                    <a:pt x="1487" y="17"/>
                  </a:cubicBezTo>
                  <a:cubicBezTo>
                    <a:pt x="1486" y="17"/>
                    <a:pt x="1486" y="17"/>
                    <a:pt x="1486" y="17"/>
                  </a:cubicBezTo>
                  <a:cubicBezTo>
                    <a:pt x="1486" y="17"/>
                    <a:pt x="1486" y="17"/>
                    <a:pt x="1486" y="17"/>
                  </a:cubicBezTo>
                  <a:cubicBezTo>
                    <a:pt x="1486" y="17"/>
                    <a:pt x="1486" y="17"/>
                    <a:pt x="1486" y="17"/>
                  </a:cubicBezTo>
                  <a:cubicBezTo>
                    <a:pt x="1486" y="17"/>
                    <a:pt x="1485" y="17"/>
                    <a:pt x="1485" y="18"/>
                  </a:cubicBezTo>
                  <a:cubicBezTo>
                    <a:pt x="1485" y="18"/>
                    <a:pt x="1485" y="18"/>
                    <a:pt x="1485" y="18"/>
                  </a:cubicBezTo>
                  <a:cubicBezTo>
                    <a:pt x="1485" y="18"/>
                    <a:pt x="1484" y="18"/>
                    <a:pt x="1484" y="18"/>
                  </a:cubicBezTo>
                  <a:cubicBezTo>
                    <a:pt x="1484" y="18"/>
                    <a:pt x="1484" y="18"/>
                    <a:pt x="1484" y="18"/>
                  </a:cubicBezTo>
                  <a:cubicBezTo>
                    <a:pt x="1484" y="18"/>
                    <a:pt x="1484" y="18"/>
                    <a:pt x="1484" y="18"/>
                  </a:cubicBezTo>
                  <a:cubicBezTo>
                    <a:pt x="1483" y="18"/>
                    <a:pt x="1483" y="18"/>
                    <a:pt x="1483" y="18"/>
                  </a:cubicBezTo>
                  <a:cubicBezTo>
                    <a:pt x="1483" y="18"/>
                    <a:pt x="1483" y="18"/>
                    <a:pt x="1482" y="19"/>
                  </a:cubicBezTo>
                  <a:cubicBezTo>
                    <a:pt x="1482" y="19"/>
                    <a:pt x="1482" y="19"/>
                    <a:pt x="1482" y="19"/>
                  </a:cubicBezTo>
                  <a:cubicBezTo>
                    <a:pt x="1482" y="19"/>
                    <a:pt x="1482" y="19"/>
                    <a:pt x="1481" y="19"/>
                  </a:cubicBezTo>
                  <a:cubicBezTo>
                    <a:pt x="1481" y="19"/>
                    <a:pt x="1481" y="19"/>
                    <a:pt x="1481" y="19"/>
                  </a:cubicBezTo>
                  <a:cubicBezTo>
                    <a:pt x="1481" y="19"/>
                    <a:pt x="1481" y="19"/>
                    <a:pt x="1480" y="19"/>
                  </a:cubicBezTo>
                  <a:cubicBezTo>
                    <a:pt x="1480" y="19"/>
                    <a:pt x="1480" y="19"/>
                    <a:pt x="1480" y="19"/>
                  </a:cubicBezTo>
                  <a:cubicBezTo>
                    <a:pt x="1480" y="20"/>
                    <a:pt x="1480" y="19"/>
                    <a:pt x="1479" y="20"/>
                  </a:cubicBezTo>
                  <a:cubicBezTo>
                    <a:pt x="1479" y="20"/>
                    <a:pt x="1479" y="20"/>
                    <a:pt x="1479" y="20"/>
                  </a:cubicBezTo>
                  <a:cubicBezTo>
                    <a:pt x="1479" y="20"/>
                    <a:pt x="1479" y="20"/>
                    <a:pt x="1478" y="20"/>
                  </a:cubicBezTo>
                  <a:cubicBezTo>
                    <a:pt x="1478" y="20"/>
                    <a:pt x="1478" y="20"/>
                    <a:pt x="1478" y="20"/>
                  </a:cubicBezTo>
                  <a:cubicBezTo>
                    <a:pt x="1478" y="20"/>
                    <a:pt x="1477" y="20"/>
                    <a:pt x="1477" y="21"/>
                  </a:cubicBezTo>
                  <a:cubicBezTo>
                    <a:pt x="1477" y="24"/>
                    <a:pt x="1477" y="28"/>
                    <a:pt x="1477" y="31"/>
                  </a:cubicBezTo>
                  <a:cubicBezTo>
                    <a:pt x="1478" y="32"/>
                    <a:pt x="1478" y="31"/>
                    <a:pt x="1479" y="31"/>
                  </a:cubicBezTo>
                  <a:cubicBezTo>
                    <a:pt x="1479" y="31"/>
                    <a:pt x="1479" y="31"/>
                    <a:pt x="1479" y="31"/>
                  </a:cubicBezTo>
                  <a:cubicBezTo>
                    <a:pt x="1479" y="31"/>
                    <a:pt x="1479" y="31"/>
                    <a:pt x="1480" y="31"/>
                  </a:cubicBezTo>
                  <a:cubicBezTo>
                    <a:pt x="1480" y="31"/>
                    <a:pt x="1480" y="31"/>
                    <a:pt x="1480" y="31"/>
                  </a:cubicBezTo>
                  <a:cubicBezTo>
                    <a:pt x="1480" y="31"/>
                    <a:pt x="1480" y="31"/>
                    <a:pt x="1480" y="31"/>
                  </a:cubicBezTo>
                  <a:cubicBezTo>
                    <a:pt x="1480" y="31"/>
                    <a:pt x="1481" y="31"/>
                    <a:pt x="1481" y="31"/>
                  </a:cubicBezTo>
                  <a:cubicBezTo>
                    <a:pt x="1481" y="30"/>
                    <a:pt x="1481" y="30"/>
                    <a:pt x="1481" y="30"/>
                  </a:cubicBezTo>
                  <a:cubicBezTo>
                    <a:pt x="1481" y="30"/>
                    <a:pt x="1481" y="30"/>
                    <a:pt x="1481" y="30"/>
                  </a:cubicBezTo>
                  <a:cubicBezTo>
                    <a:pt x="1481" y="30"/>
                    <a:pt x="1482" y="30"/>
                    <a:pt x="1482" y="30"/>
                  </a:cubicBezTo>
                  <a:cubicBezTo>
                    <a:pt x="1482" y="30"/>
                    <a:pt x="1482" y="30"/>
                    <a:pt x="1482" y="30"/>
                  </a:cubicBezTo>
                  <a:cubicBezTo>
                    <a:pt x="1482" y="30"/>
                    <a:pt x="1483" y="30"/>
                    <a:pt x="1483" y="30"/>
                  </a:cubicBezTo>
                  <a:cubicBezTo>
                    <a:pt x="1483" y="30"/>
                    <a:pt x="1483" y="30"/>
                    <a:pt x="1483" y="30"/>
                  </a:cubicBezTo>
                  <a:cubicBezTo>
                    <a:pt x="1483" y="30"/>
                    <a:pt x="1483" y="30"/>
                    <a:pt x="1484" y="29"/>
                  </a:cubicBezTo>
                  <a:cubicBezTo>
                    <a:pt x="1484" y="29"/>
                    <a:pt x="1484" y="29"/>
                    <a:pt x="1484" y="29"/>
                  </a:cubicBezTo>
                  <a:cubicBezTo>
                    <a:pt x="1484" y="29"/>
                    <a:pt x="1484" y="29"/>
                    <a:pt x="1484" y="29"/>
                  </a:cubicBezTo>
                  <a:cubicBezTo>
                    <a:pt x="1484" y="29"/>
                    <a:pt x="1484" y="29"/>
                    <a:pt x="1485" y="29"/>
                  </a:cubicBezTo>
                  <a:cubicBezTo>
                    <a:pt x="1485" y="29"/>
                    <a:pt x="1485" y="29"/>
                    <a:pt x="1485" y="29"/>
                  </a:cubicBezTo>
                  <a:cubicBezTo>
                    <a:pt x="1485" y="29"/>
                    <a:pt x="1485" y="29"/>
                    <a:pt x="1485" y="29"/>
                  </a:cubicBezTo>
                  <a:cubicBezTo>
                    <a:pt x="1485" y="29"/>
                    <a:pt x="1485" y="29"/>
                    <a:pt x="1485" y="29"/>
                  </a:cubicBezTo>
                  <a:cubicBezTo>
                    <a:pt x="1485" y="29"/>
                    <a:pt x="1486" y="29"/>
                    <a:pt x="1486" y="28"/>
                  </a:cubicBezTo>
                  <a:cubicBezTo>
                    <a:pt x="1486" y="28"/>
                    <a:pt x="1486" y="28"/>
                    <a:pt x="1486" y="28"/>
                  </a:cubicBezTo>
                  <a:cubicBezTo>
                    <a:pt x="1486" y="28"/>
                    <a:pt x="1486" y="28"/>
                    <a:pt x="1486" y="28"/>
                  </a:cubicBezTo>
                  <a:cubicBezTo>
                    <a:pt x="1486" y="28"/>
                    <a:pt x="1487" y="28"/>
                    <a:pt x="1487" y="28"/>
                  </a:cubicBezTo>
                  <a:close/>
                  <a:moveTo>
                    <a:pt x="211" y="46"/>
                  </a:moveTo>
                  <a:cubicBezTo>
                    <a:pt x="211" y="42"/>
                    <a:pt x="211" y="39"/>
                    <a:pt x="211" y="36"/>
                  </a:cubicBezTo>
                  <a:cubicBezTo>
                    <a:pt x="211" y="34"/>
                    <a:pt x="211" y="34"/>
                    <a:pt x="210" y="34"/>
                  </a:cubicBezTo>
                  <a:cubicBezTo>
                    <a:pt x="208" y="34"/>
                    <a:pt x="205" y="34"/>
                    <a:pt x="203" y="34"/>
                  </a:cubicBezTo>
                  <a:cubicBezTo>
                    <a:pt x="200" y="34"/>
                    <a:pt x="201" y="34"/>
                    <a:pt x="201" y="36"/>
                  </a:cubicBezTo>
                  <a:cubicBezTo>
                    <a:pt x="201" y="57"/>
                    <a:pt x="201" y="78"/>
                    <a:pt x="201" y="99"/>
                  </a:cubicBezTo>
                  <a:cubicBezTo>
                    <a:pt x="201" y="100"/>
                    <a:pt x="201" y="100"/>
                    <a:pt x="201" y="100"/>
                  </a:cubicBezTo>
                  <a:cubicBezTo>
                    <a:pt x="201" y="101"/>
                    <a:pt x="201" y="101"/>
                    <a:pt x="202" y="101"/>
                  </a:cubicBezTo>
                  <a:cubicBezTo>
                    <a:pt x="205" y="101"/>
                    <a:pt x="207" y="101"/>
                    <a:pt x="210" y="101"/>
                  </a:cubicBezTo>
                  <a:cubicBezTo>
                    <a:pt x="212" y="101"/>
                    <a:pt x="211" y="102"/>
                    <a:pt x="211" y="100"/>
                  </a:cubicBezTo>
                  <a:cubicBezTo>
                    <a:pt x="211" y="89"/>
                    <a:pt x="211" y="78"/>
                    <a:pt x="211" y="68"/>
                  </a:cubicBezTo>
                  <a:cubicBezTo>
                    <a:pt x="211" y="65"/>
                    <a:pt x="212" y="63"/>
                    <a:pt x="212" y="60"/>
                  </a:cubicBezTo>
                  <a:cubicBezTo>
                    <a:pt x="213" y="55"/>
                    <a:pt x="214" y="51"/>
                    <a:pt x="218" y="47"/>
                  </a:cubicBezTo>
                  <a:cubicBezTo>
                    <a:pt x="220" y="44"/>
                    <a:pt x="224" y="43"/>
                    <a:pt x="228" y="43"/>
                  </a:cubicBezTo>
                  <a:cubicBezTo>
                    <a:pt x="230" y="43"/>
                    <a:pt x="233" y="44"/>
                    <a:pt x="236" y="45"/>
                  </a:cubicBezTo>
                  <a:cubicBezTo>
                    <a:pt x="236" y="42"/>
                    <a:pt x="236" y="39"/>
                    <a:pt x="236" y="35"/>
                  </a:cubicBezTo>
                  <a:cubicBezTo>
                    <a:pt x="236" y="34"/>
                    <a:pt x="236" y="34"/>
                    <a:pt x="234" y="34"/>
                  </a:cubicBezTo>
                  <a:cubicBezTo>
                    <a:pt x="227" y="32"/>
                    <a:pt x="221" y="34"/>
                    <a:pt x="216" y="40"/>
                  </a:cubicBezTo>
                  <a:cubicBezTo>
                    <a:pt x="214" y="42"/>
                    <a:pt x="213" y="44"/>
                    <a:pt x="212" y="46"/>
                  </a:cubicBezTo>
                  <a:cubicBezTo>
                    <a:pt x="212" y="47"/>
                    <a:pt x="212" y="47"/>
                    <a:pt x="212" y="48"/>
                  </a:cubicBezTo>
                  <a:cubicBezTo>
                    <a:pt x="211" y="47"/>
                    <a:pt x="211" y="46"/>
                    <a:pt x="211" y="46"/>
                  </a:cubicBezTo>
                  <a:close/>
                  <a:moveTo>
                    <a:pt x="1289" y="58"/>
                  </a:moveTo>
                  <a:cubicBezTo>
                    <a:pt x="1289" y="58"/>
                    <a:pt x="1289" y="58"/>
                    <a:pt x="1289" y="58"/>
                  </a:cubicBezTo>
                  <a:cubicBezTo>
                    <a:pt x="1289" y="58"/>
                    <a:pt x="1289" y="57"/>
                    <a:pt x="1289" y="57"/>
                  </a:cubicBezTo>
                  <a:cubicBezTo>
                    <a:pt x="1289" y="57"/>
                    <a:pt x="1289" y="57"/>
                    <a:pt x="1289" y="57"/>
                  </a:cubicBezTo>
                  <a:cubicBezTo>
                    <a:pt x="1290" y="56"/>
                    <a:pt x="1289" y="56"/>
                    <a:pt x="1290" y="56"/>
                  </a:cubicBezTo>
                  <a:cubicBezTo>
                    <a:pt x="1290" y="56"/>
                    <a:pt x="1290" y="56"/>
                    <a:pt x="1290" y="56"/>
                  </a:cubicBezTo>
                  <a:cubicBezTo>
                    <a:pt x="1290" y="55"/>
                    <a:pt x="1290" y="55"/>
                    <a:pt x="1290" y="55"/>
                  </a:cubicBezTo>
                  <a:cubicBezTo>
                    <a:pt x="1290" y="55"/>
                    <a:pt x="1290" y="55"/>
                    <a:pt x="1290" y="55"/>
                  </a:cubicBezTo>
                  <a:cubicBezTo>
                    <a:pt x="1290" y="54"/>
                    <a:pt x="1290" y="54"/>
                    <a:pt x="1290" y="54"/>
                  </a:cubicBezTo>
                  <a:cubicBezTo>
                    <a:pt x="1290" y="54"/>
                    <a:pt x="1290" y="54"/>
                    <a:pt x="1290" y="54"/>
                  </a:cubicBezTo>
                  <a:cubicBezTo>
                    <a:pt x="1291" y="54"/>
                    <a:pt x="1291" y="53"/>
                    <a:pt x="1291" y="53"/>
                  </a:cubicBezTo>
                  <a:cubicBezTo>
                    <a:pt x="1291" y="53"/>
                    <a:pt x="1291" y="53"/>
                    <a:pt x="1291" y="53"/>
                  </a:cubicBezTo>
                  <a:cubicBezTo>
                    <a:pt x="1291" y="53"/>
                    <a:pt x="1291" y="53"/>
                    <a:pt x="1291" y="52"/>
                  </a:cubicBezTo>
                  <a:cubicBezTo>
                    <a:pt x="1291" y="52"/>
                    <a:pt x="1291" y="52"/>
                    <a:pt x="1291" y="52"/>
                  </a:cubicBezTo>
                  <a:cubicBezTo>
                    <a:pt x="1291" y="52"/>
                    <a:pt x="1291" y="52"/>
                    <a:pt x="1291" y="52"/>
                  </a:cubicBezTo>
                  <a:cubicBezTo>
                    <a:pt x="1291" y="52"/>
                    <a:pt x="1291" y="52"/>
                    <a:pt x="1291" y="52"/>
                  </a:cubicBezTo>
                  <a:cubicBezTo>
                    <a:pt x="1292" y="52"/>
                    <a:pt x="1292" y="51"/>
                    <a:pt x="1292" y="51"/>
                  </a:cubicBezTo>
                  <a:cubicBezTo>
                    <a:pt x="1292" y="51"/>
                    <a:pt x="1292" y="51"/>
                    <a:pt x="1292" y="51"/>
                  </a:cubicBezTo>
                  <a:cubicBezTo>
                    <a:pt x="1292" y="51"/>
                    <a:pt x="1292" y="51"/>
                    <a:pt x="1292" y="50"/>
                  </a:cubicBezTo>
                  <a:cubicBezTo>
                    <a:pt x="1292" y="50"/>
                    <a:pt x="1292" y="50"/>
                    <a:pt x="1292" y="50"/>
                  </a:cubicBezTo>
                  <a:cubicBezTo>
                    <a:pt x="1292" y="50"/>
                    <a:pt x="1292" y="50"/>
                    <a:pt x="1292" y="50"/>
                  </a:cubicBezTo>
                  <a:cubicBezTo>
                    <a:pt x="1292" y="50"/>
                    <a:pt x="1292" y="50"/>
                    <a:pt x="1292" y="50"/>
                  </a:cubicBezTo>
                  <a:cubicBezTo>
                    <a:pt x="1293" y="50"/>
                    <a:pt x="1293" y="49"/>
                    <a:pt x="1293" y="49"/>
                  </a:cubicBezTo>
                  <a:cubicBezTo>
                    <a:pt x="1293" y="49"/>
                    <a:pt x="1293" y="49"/>
                    <a:pt x="1293" y="49"/>
                  </a:cubicBezTo>
                  <a:cubicBezTo>
                    <a:pt x="1293" y="49"/>
                    <a:pt x="1293" y="49"/>
                    <a:pt x="1293" y="49"/>
                  </a:cubicBezTo>
                  <a:cubicBezTo>
                    <a:pt x="1293" y="49"/>
                    <a:pt x="1293" y="49"/>
                    <a:pt x="1293" y="49"/>
                  </a:cubicBezTo>
                  <a:cubicBezTo>
                    <a:pt x="1293" y="49"/>
                    <a:pt x="1293" y="49"/>
                    <a:pt x="1293" y="48"/>
                  </a:cubicBezTo>
                  <a:cubicBezTo>
                    <a:pt x="1293" y="49"/>
                    <a:pt x="1293" y="49"/>
                    <a:pt x="1293" y="49"/>
                  </a:cubicBezTo>
                  <a:cubicBezTo>
                    <a:pt x="1294" y="48"/>
                    <a:pt x="1294" y="48"/>
                    <a:pt x="1294" y="48"/>
                  </a:cubicBezTo>
                  <a:cubicBezTo>
                    <a:pt x="1294" y="48"/>
                    <a:pt x="1294" y="48"/>
                    <a:pt x="1294" y="48"/>
                  </a:cubicBezTo>
                  <a:cubicBezTo>
                    <a:pt x="1294" y="48"/>
                    <a:pt x="1294" y="48"/>
                    <a:pt x="1294" y="48"/>
                  </a:cubicBezTo>
                  <a:cubicBezTo>
                    <a:pt x="1294" y="48"/>
                    <a:pt x="1294" y="48"/>
                    <a:pt x="1294" y="48"/>
                  </a:cubicBezTo>
                  <a:cubicBezTo>
                    <a:pt x="1294" y="47"/>
                    <a:pt x="1294"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6"/>
                    <a:pt x="1295" y="46"/>
                    <a:pt x="1296" y="46"/>
                  </a:cubicBezTo>
                  <a:cubicBezTo>
                    <a:pt x="1296" y="46"/>
                    <a:pt x="1296" y="46"/>
                    <a:pt x="1296" y="46"/>
                  </a:cubicBezTo>
                  <a:cubicBezTo>
                    <a:pt x="1296" y="46"/>
                    <a:pt x="1296" y="46"/>
                    <a:pt x="1296" y="46"/>
                  </a:cubicBezTo>
                  <a:cubicBezTo>
                    <a:pt x="1296" y="46"/>
                    <a:pt x="1296" y="46"/>
                    <a:pt x="1296" y="46"/>
                  </a:cubicBezTo>
                  <a:cubicBezTo>
                    <a:pt x="1296" y="46"/>
                    <a:pt x="1296" y="46"/>
                    <a:pt x="1297" y="45"/>
                  </a:cubicBezTo>
                  <a:cubicBezTo>
                    <a:pt x="1297" y="45"/>
                    <a:pt x="1297" y="45"/>
                    <a:pt x="1297" y="45"/>
                  </a:cubicBezTo>
                  <a:cubicBezTo>
                    <a:pt x="1297" y="45"/>
                    <a:pt x="1297" y="45"/>
                    <a:pt x="1297" y="45"/>
                  </a:cubicBezTo>
                  <a:cubicBezTo>
                    <a:pt x="1297" y="45"/>
                    <a:pt x="1297" y="45"/>
                    <a:pt x="1297" y="45"/>
                  </a:cubicBezTo>
                  <a:cubicBezTo>
                    <a:pt x="1297" y="45"/>
                    <a:pt x="1297" y="45"/>
                    <a:pt x="1298" y="45"/>
                  </a:cubicBezTo>
                  <a:cubicBezTo>
                    <a:pt x="1298" y="45"/>
                    <a:pt x="1298" y="45"/>
                    <a:pt x="1298" y="45"/>
                  </a:cubicBezTo>
                  <a:cubicBezTo>
                    <a:pt x="1298" y="45"/>
                    <a:pt x="1298" y="45"/>
                    <a:pt x="1298" y="44"/>
                  </a:cubicBezTo>
                  <a:cubicBezTo>
                    <a:pt x="1298" y="44"/>
                    <a:pt x="1298" y="44"/>
                    <a:pt x="1298" y="44"/>
                  </a:cubicBezTo>
                  <a:cubicBezTo>
                    <a:pt x="1299" y="44"/>
                    <a:pt x="1299" y="44"/>
                    <a:pt x="1299" y="44"/>
                  </a:cubicBezTo>
                  <a:cubicBezTo>
                    <a:pt x="1299" y="44"/>
                    <a:pt x="1299" y="44"/>
                    <a:pt x="1299" y="44"/>
                  </a:cubicBezTo>
                  <a:cubicBezTo>
                    <a:pt x="1299" y="44"/>
                    <a:pt x="1300" y="44"/>
                    <a:pt x="1300" y="44"/>
                  </a:cubicBezTo>
                  <a:cubicBezTo>
                    <a:pt x="1300" y="44"/>
                    <a:pt x="1300" y="44"/>
                    <a:pt x="1300" y="44"/>
                  </a:cubicBezTo>
                  <a:cubicBezTo>
                    <a:pt x="1300" y="44"/>
                    <a:pt x="1300" y="44"/>
                    <a:pt x="1300" y="44"/>
                  </a:cubicBezTo>
                  <a:cubicBezTo>
                    <a:pt x="1301" y="44"/>
                    <a:pt x="1301" y="44"/>
                    <a:pt x="1301" y="43"/>
                  </a:cubicBezTo>
                  <a:cubicBezTo>
                    <a:pt x="1302" y="43"/>
                    <a:pt x="1302" y="43"/>
                    <a:pt x="1302" y="43"/>
                  </a:cubicBezTo>
                  <a:cubicBezTo>
                    <a:pt x="1302" y="43"/>
                    <a:pt x="1302" y="43"/>
                    <a:pt x="1302" y="43"/>
                  </a:cubicBezTo>
                  <a:cubicBezTo>
                    <a:pt x="1303" y="43"/>
                    <a:pt x="1305" y="43"/>
                    <a:pt x="1307" y="43"/>
                  </a:cubicBezTo>
                  <a:cubicBezTo>
                    <a:pt x="1307" y="43"/>
                    <a:pt x="1307" y="43"/>
                    <a:pt x="1307" y="43"/>
                  </a:cubicBezTo>
                  <a:cubicBezTo>
                    <a:pt x="1308" y="44"/>
                    <a:pt x="1308" y="43"/>
                    <a:pt x="1309" y="44"/>
                  </a:cubicBezTo>
                  <a:cubicBezTo>
                    <a:pt x="1309" y="44"/>
                    <a:pt x="1309" y="44"/>
                    <a:pt x="1309" y="44"/>
                  </a:cubicBezTo>
                  <a:cubicBezTo>
                    <a:pt x="1309" y="44"/>
                    <a:pt x="1309" y="44"/>
                    <a:pt x="1309" y="44"/>
                  </a:cubicBezTo>
                  <a:cubicBezTo>
                    <a:pt x="1309" y="44"/>
                    <a:pt x="1309" y="44"/>
                    <a:pt x="1310" y="44"/>
                  </a:cubicBezTo>
                  <a:cubicBezTo>
                    <a:pt x="1310" y="44"/>
                    <a:pt x="1310" y="44"/>
                    <a:pt x="1310" y="44"/>
                  </a:cubicBezTo>
                  <a:cubicBezTo>
                    <a:pt x="1310" y="44"/>
                    <a:pt x="1310" y="44"/>
                    <a:pt x="1310" y="44"/>
                  </a:cubicBezTo>
                  <a:cubicBezTo>
                    <a:pt x="1310" y="44"/>
                    <a:pt x="1310" y="44"/>
                    <a:pt x="1311" y="44"/>
                  </a:cubicBezTo>
                  <a:cubicBezTo>
                    <a:pt x="1311" y="44"/>
                    <a:pt x="1311" y="44"/>
                    <a:pt x="1311" y="44"/>
                  </a:cubicBezTo>
                  <a:cubicBezTo>
                    <a:pt x="1311" y="45"/>
                    <a:pt x="1311" y="45"/>
                    <a:pt x="1311" y="45"/>
                  </a:cubicBezTo>
                  <a:cubicBezTo>
                    <a:pt x="1311" y="45"/>
                    <a:pt x="1311" y="45"/>
                    <a:pt x="1311" y="45"/>
                  </a:cubicBezTo>
                  <a:cubicBezTo>
                    <a:pt x="1311" y="45"/>
                    <a:pt x="1311" y="45"/>
                    <a:pt x="1312" y="45"/>
                  </a:cubicBezTo>
                  <a:cubicBezTo>
                    <a:pt x="1312" y="45"/>
                    <a:pt x="1312" y="45"/>
                    <a:pt x="1312" y="45"/>
                  </a:cubicBezTo>
                  <a:cubicBezTo>
                    <a:pt x="1312" y="45"/>
                    <a:pt x="1312" y="45"/>
                    <a:pt x="1312" y="45"/>
                  </a:cubicBezTo>
                  <a:cubicBezTo>
                    <a:pt x="1312" y="41"/>
                    <a:pt x="1312" y="38"/>
                    <a:pt x="1312" y="34"/>
                  </a:cubicBezTo>
                  <a:cubicBezTo>
                    <a:pt x="1312" y="34"/>
                    <a:pt x="1312" y="34"/>
                    <a:pt x="1311" y="34"/>
                  </a:cubicBezTo>
                  <a:cubicBezTo>
                    <a:pt x="1311" y="34"/>
                    <a:pt x="1311" y="34"/>
                    <a:pt x="1311" y="34"/>
                  </a:cubicBezTo>
                  <a:cubicBezTo>
                    <a:pt x="1311" y="33"/>
                    <a:pt x="1310" y="34"/>
                    <a:pt x="1310" y="33"/>
                  </a:cubicBezTo>
                  <a:cubicBezTo>
                    <a:pt x="1310" y="33"/>
                    <a:pt x="1310" y="33"/>
                    <a:pt x="1309" y="33"/>
                  </a:cubicBezTo>
                  <a:cubicBezTo>
                    <a:pt x="1307" y="33"/>
                    <a:pt x="1305" y="33"/>
                    <a:pt x="1303" y="33"/>
                  </a:cubicBezTo>
                  <a:cubicBezTo>
                    <a:pt x="1302" y="33"/>
                    <a:pt x="1302" y="33"/>
                    <a:pt x="1302" y="33"/>
                  </a:cubicBezTo>
                  <a:cubicBezTo>
                    <a:pt x="1302" y="33"/>
                    <a:pt x="1302" y="33"/>
                    <a:pt x="1302" y="33"/>
                  </a:cubicBezTo>
                  <a:cubicBezTo>
                    <a:pt x="1302" y="34"/>
                    <a:pt x="1301" y="33"/>
                    <a:pt x="1301" y="34"/>
                  </a:cubicBezTo>
                  <a:cubicBezTo>
                    <a:pt x="1301" y="34"/>
                    <a:pt x="1301" y="34"/>
                    <a:pt x="1301" y="34"/>
                  </a:cubicBezTo>
                  <a:cubicBezTo>
                    <a:pt x="1301" y="34"/>
                    <a:pt x="1301" y="34"/>
                    <a:pt x="1301" y="34"/>
                  </a:cubicBezTo>
                  <a:cubicBezTo>
                    <a:pt x="1301" y="34"/>
                    <a:pt x="1300" y="34"/>
                    <a:pt x="1300" y="34"/>
                  </a:cubicBezTo>
                  <a:cubicBezTo>
                    <a:pt x="1300" y="34"/>
                    <a:pt x="1300" y="34"/>
                    <a:pt x="1300" y="34"/>
                  </a:cubicBezTo>
                  <a:cubicBezTo>
                    <a:pt x="1300" y="34"/>
                    <a:pt x="1300" y="34"/>
                    <a:pt x="1300" y="34"/>
                  </a:cubicBezTo>
                  <a:cubicBezTo>
                    <a:pt x="1300" y="34"/>
                    <a:pt x="1299" y="34"/>
                    <a:pt x="1299" y="34"/>
                  </a:cubicBezTo>
                  <a:cubicBezTo>
                    <a:pt x="1299" y="34"/>
                    <a:pt x="1299" y="34"/>
                    <a:pt x="1299" y="34"/>
                  </a:cubicBezTo>
                  <a:cubicBezTo>
                    <a:pt x="1299" y="35"/>
                    <a:pt x="1299" y="34"/>
                    <a:pt x="1298" y="35"/>
                  </a:cubicBezTo>
                  <a:cubicBezTo>
                    <a:pt x="1298" y="35"/>
                    <a:pt x="1298" y="35"/>
                    <a:pt x="1298" y="35"/>
                  </a:cubicBezTo>
                  <a:cubicBezTo>
                    <a:pt x="1298" y="35"/>
                    <a:pt x="1298" y="35"/>
                    <a:pt x="1298" y="35"/>
                  </a:cubicBezTo>
                  <a:cubicBezTo>
                    <a:pt x="1298" y="35"/>
                    <a:pt x="1298" y="35"/>
                    <a:pt x="1298" y="35"/>
                  </a:cubicBezTo>
                  <a:cubicBezTo>
                    <a:pt x="1298" y="35"/>
                    <a:pt x="1297" y="35"/>
                    <a:pt x="1297" y="35"/>
                  </a:cubicBezTo>
                  <a:cubicBezTo>
                    <a:pt x="1297" y="35"/>
                    <a:pt x="1297" y="35"/>
                    <a:pt x="1297" y="35"/>
                  </a:cubicBezTo>
                  <a:cubicBezTo>
                    <a:pt x="1297" y="36"/>
                    <a:pt x="1297" y="36"/>
                    <a:pt x="1297" y="36"/>
                  </a:cubicBezTo>
                  <a:cubicBezTo>
                    <a:pt x="1297" y="36"/>
                    <a:pt x="1297" y="36"/>
                    <a:pt x="1297" y="36"/>
                  </a:cubicBezTo>
                  <a:cubicBezTo>
                    <a:pt x="1296" y="36"/>
                    <a:pt x="1296" y="36"/>
                    <a:pt x="1296" y="36"/>
                  </a:cubicBezTo>
                  <a:cubicBezTo>
                    <a:pt x="1296" y="36"/>
                    <a:pt x="1296" y="36"/>
                    <a:pt x="1296" y="36"/>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4" y="38"/>
                    <a:pt x="1293" y="38"/>
                    <a:pt x="1293" y="39"/>
                  </a:cubicBezTo>
                  <a:cubicBezTo>
                    <a:pt x="1293" y="39"/>
                    <a:pt x="1293" y="39"/>
                    <a:pt x="1293" y="39"/>
                  </a:cubicBezTo>
                  <a:cubicBezTo>
                    <a:pt x="1293" y="39"/>
                    <a:pt x="1293" y="39"/>
                    <a:pt x="1293" y="39"/>
                  </a:cubicBezTo>
                  <a:cubicBezTo>
                    <a:pt x="1293" y="39"/>
                    <a:pt x="1293" y="39"/>
                    <a:pt x="1293" y="39"/>
                  </a:cubicBezTo>
                  <a:cubicBezTo>
                    <a:pt x="1293" y="39"/>
                    <a:pt x="1293" y="39"/>
                    <a:pt x="1292" y="40"/>
                  </a:cubicBezTo>
                  <a:cubicBezTo>
                    <a:pt x="1292" y="40"/>
                    <a:pt x="1292" y="40"/>
                    <a:pt x="1292" y="40"/>
                  </a:cubicBezTo>
                  <a:cubicBezTo>
                    <a:pt x="1292" y="40"/>
                    <a:pt x="1292" y="40"/>
                    <a:pt x="1292" y="40"/>
                  </a:cubicBezTo>
                  <a:cubicBezTo>
                    <a:pt x="1292" y="40"/>
                    <a:pt x="1292" y="40"/>
                    <a:pt x="1292" y="40"/>
                  </a:cubicBezTo>
                  <a:cubicBezTo>
                    <a:pt x="1292" y="40"/>
                    <a:pt x="1292" y="40"/>
                    <a:pt x="1292" y="41"/>
                  </a:cubicBezTo>
                  <a:cubicBezTo>
                    <a:pt x="1292" y="41"/>
                    <a:pt x="1292" y="41"/>
                    <a:pt x="1292" y="41"/>
                  </a:cubicBezTo>
                  <a:cubicBezTo>
                    <a:pt x="1292" y="41"/>
                    <a:pt x="1291" y="41"/>
                    <a:pt x="1291" y="41"/>
                  </a:cubicBezTo>
                  <a:cubicBezTo>
                    <a:pt x="1291" y="41"/>
                    <a:pt x="1291" y="41"/>
                    <a:pt x="1291" y="41"/>
                  </a:cubicBezTo>
                  <a:cubicBezTo>
                    <a:pt x="1291" y="41"/>
                    <a:pt x="1291" y="41"/>
                    <a:pt x="1291" y="42"/>
                  </a:cubicBezTo>
                  <a:cubicBezTo>
                    <a:pt x="1291" y="42"/>
                    <a:pt x="1291" y="42"/>
                    <a:pt x="1291" y="42"/>
                  </a:cubicBezTo>
                  <a:cubicBezTo>
                    <a:pt x="1291" y="42"/>
                    <a:pt x="1291" y="42"/>
                    <a:pt x="1291" y="42"/>
                  </a:cubicBezTo>
                  <a:cubicBezTo>
                    <a:pt x="1291" y="42"/>
                    <a:pt x="1291" y="42"/>
                    <a:pt x="1291" y="42"/>
                  </a:cubicBezTo>
                  <a:cubicBezTo>
                    <a:pt x="1290" y="42"/>
                    <a:pt x="1291" y="43"/>
                    <a:pt x="1290" y="43"/>
                  </a:cubicBezTo>
                  <a:cubicBezTo>
                    <a:pt x="1290" y="43"/>
                    <a:pt x="1290" y="43"/>
                    <a:pt x="1290" y="43"/>
                  </a:cubicBezTo>
                  <a:cubicBezTo>
                    <a:pt x="1290" y="43"/>
                    <a:pt x="1290" y="43"/>
                    <a:pt x="1290" y="43"/>
                  </a:cubicBezTo>
                  <a:cubicBezTo>
                    <a:pt x="1290" y="43"/>
                    <a:pt x="1290" y="43"/>
                    <a:pt x="1290" y="43"/>
                  </a:cubicBezTo>
                  <a:cubicBezTo>
                    <a:pt x="1290" y="44"/>
                    <a:pt x="1290" y="44"/>
                    <a:pt x="1290" y="44"/>
                  </a:cubicBezTo>
                  <a:cubicBezTo>
                    <a:pt x="1290" y="44"/>
                    <a:pt x="1290" y="44"/>
                    <a:pt x="1290" y="44"/>
                  </a:cubicBezTo>
                  <a:cubicBezTo>
                    <a:pt x="1289" y="44"/>
                    <a:pt x="1290" y="45"/>
                    <a:pt x="1289" y="45"/>
                  </a:cubicBezTo>
                  <a:cubicBezTo>
                    <a:pt x="1289" y="45"/>
                    <a:pt x="1289" y="45"/>
                    <a:pt x="1289" y="45"/>
                  </a:cubicBezTo>
                  <a:cubicBezTo>
                    <a:pt x="1289" y="45"/>
                    <a:pt x="1289" y="45"/>
                    <a:pt x="1289" y="45"/>
                  </a:cubicBezTo>
                  <a:cubicBezTo>
                    <a:pt x="1289" y="45"/>
                    <a:pt x="1289" y="45"/>
                    <a:pt x="1289" y="45"/>
                  </a:cubicBezTo>
                  <a:cubicBezTo>
                    <a:pt x="1289" y="46"/>
                    <a:pt x="1289" y="46"/>
                    <a:pt x="1289" y="46"/>
                  </a:cubicBezTo>
                  <a:cubicBezTo>
                    <a:pt x="1289" y="46"/>
                    <a:pt x="1289" y="46"/>
                    <a:pt x="1289" y="46"/>
                  </a:cubicBezTo>
                  <a:cubicBezTo>
                    <a:pt x="1288" y="46"/>
                    <a:pt x="1288" y="45"/>
                    <a:pt x="1288" y="45"/>
                  </a:cubicBez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9"/>
                    <a:pt x="1277" y="100"/>
                  </a:cubicBezTo>
                  <a:cubicBezTo>
                    <a:pt x="1277" y="100"/>
                    <a:pt x="1277" y="100"/>
                    <a:pt x="1277" y="100"/>
                  </a:cubicBezTo>
                  <a:cubicBezTo>
                    <a:pt x="1277" y="101"/>
                    <a:pt x="1277" y="102"/>
                    <a:pt x="1278" y="102"/>
                  </a:cubicBezTo>
                  <a:cubicBezTo>
                    <a:pt x="1281" y="102"/>
                    <a:pt x="1283" y="102"/>
                    <a:pt x="1285" y="102"/>
                  </a:cubicBezTo>
                  <a:cubicBezTo>
                    <a:pt x="1286" y="102"/>
                    <a:pt x="1287" y="102"/>
                    <a:pt x="1288" y="101"/>
                  </a:cubicBezTo>
                  <a:cubicBezTo>
                    <a:pt x="1288" y="101"/>
                    <a:pt x="1288" y="101"/>
                    <a:pt x="1288" y="101"/>
                  </a:cubicBezTo>
                  <a:cubicBezTo>
                    <a:pt x="1288" y="101"/>
                    <a:pt x="1288" y="100"/>
                    <a:pt x="1288" y="100"/>
                  </a:cubicBezTo>
                  <a:cubicBezTo>
                    <a:pt x="1288" y="88"/>
                    <a:pt x="1288" y="76"/>
                    <a:pt x="1288" y="65"/>
                  </a:cubicBezTo>
                  <a:cubicBezTo>
                    <a:pt x="1288" y="64"/>
                    <a:pt x="1288" y="63"/>
                    <a:pt x="1288" y="63"/>
                  </a:cubicBezTo>
                  <a:cubicBezTo>
                    <a:pt x="1288" y="62"/>
                    <a:pt x="1288" y="62"/>
                    <a:pt x="1288" y="62"/>
                  </a:cubicBezTo>
                  <a:cubicBezTo>
                    <a:pt x="1289" y="61"/>
                    <a:pt x="1288" y="61"/>
                    <a:pt x="1289" y="60"/>
                  </a:cubicBezTo>
                  <a:cubicBezTo>
                    <a:pt x="1289" y="60"/>
                    <a:pt x="1289" y="60"/>
                    <a:pt x="1289" y="60"/>
                  </a:cubicBezTo>
                  <a:cubicBezTo>
                    <a:pt x="1289" y="59"/>
                    <a:pt x="1289" y="59"/>
                    <a:pt x="1289" y="58"/>
                  </a:cubicBezTo>
                  <a:close/>
                  <a:moveTo>
                    <a:pt x="126" y="60"/>
                  </a:moveTo>
                  <a:cubicBezTo>
                    <a:pt x="126" y="52"/>
                    <a:pt x="126" y="44"/>
                    <a:pt x="126" y="36"/>
                  </a:cubicBezTo>
                  <a:cubicBezTo>
                    <a:pt x="126" y="34"/>
                    <a:pt x="126" y="34"/>
                    <a:pt x="124" y="34"/>
                  </a:cubicBezTo>
                  <a:cubicBezTo>
                    <a:pt x="122" y="34"/>
                    <a:pt x="120" y="34"/>
                    <a:pt x="117" y="34"/>
                  </a:cubicBezTo>
                  <a:cubicBezTo>
                    <a:pt x="115" y="34"/>
                    <a:pt x="115" y="34"/>
                    <a:pt x="115" y="36"/>
                  </a:cubicBezTo>
                  <a:cubicBezTo>
                    <a:pt x="115" y="57"/>
                    <a:pt x="115" y="78"/>
                    <a:pt x="115" y="100"/>
                  </a:cubicBezTo>
                  <a:cubicBezTo>
                    <a:pt x="115" y="100"/>
                    <a:pt x="115" y="100"/>
                    <a:pt x="115" y="101"/>
                  </a:cubicBezTo>
                  <a:cubicBezTo>
                    <a:pt x="115" y="101"/>
                    <a:pt x="115" y="101"/>
                    <a:pt x="116" y="101"/>
                  </a:cubicBezTo>
                  <a:cubicBezTo>
                    <a:pt x="119" y="101"/>
                    <a:pt x="122" y="101"/>
                    <a:pt x="125" y="101"/>
                  </a:cubicBezTo>
                  <a:cubicBezTo>
                    <a:pt x="126" y="101"/>
                    <a:pt x="126" y="101"/>
                    <a:pt x="126" y="101"/>
                  </a:cubicBezTo>
                  <a:cubicBezTo>
                    <a:pt x="126" y="100"/>
                    <a:pt x="126" y="100"/>
                    <a:pt x="126" y="99"/>
                  </a:cubicBezTo>
                  <a:cubicBezTo>
                    <a:pt x="126" y="89"/>
                    <a:pt x="126" y="78"/>
                    <a:pt x="126" y="68"/>
                  </a:cubicBezTo>
                  <a:cubicBezTo>
                    <a:pt x="126" y="65"/>
                    <a:pt x="126" y="63"/>
                    <a:pt x="126" y="60"/>
                  </a:cubicBezTo>
                  <a:close/>
                  <a:moveTo>
                    <a:pt x="114" y="10"/>
                  </a:moveTo>
                  <a:cubicBezTo>
                    <a:pt x="114" y="14"/>
                    <a:pt x="117" y="17"/>
                    <a:pt x="121" y="17"/>
                  </a:cubicBezTo>
                  <a:cubicBezTo>
                    <a:pt x="125" y="17"/>
                    <a:pt x="128" y="14"/>
                    <a:pt x="128" y="10"/>
                  </a:cubicBezTo>
                  <a:cubicBezTo>
                    <a:pt x="128" y="6"/>
                    <a:pt x="125" y="3"/>
                    <a:pt x="121" y="3"/>
                  </a:cubicBezTo>
                  <a:cubicBezTo>
                    <a:pt x="117" y="3"/>
                    <a:pt x="114" y="6"/>
                    <a:pt x="114" y="10"/>
                  </a:cubicBezTo>
                  <a:close/>
                  <a:moveTo>
                    <a:pt x="1658" y="7"/>
                  </a:moveTo>
                  <a:cubicBezTo>
                    <a:pt x="1649" y="7"/>
                    <a:pt x="1639" y="7"/>
                    <a:pt x="1630" y="7"/>
                  </a:cubicBezTo>
                  <a:cubicBezTo>
                    <a:pt x="1627" y="7"/>
                    <a:pt x="1627" y="7"/>
                    <a:pt x="1627" y="10"/>
                  </a:cubicBezTo>
                  <a:cubicBezTo>
                    <a:pt x="1627" y="39"/>
                    <a:pt x="1627" y="69"/>
                    <a:pt x="1627" y="99"/>
                  </a:cubicBezTo>
                  <a:cubicBezTo>
                    <a:pt x="1627" y="100"/>
                    <a:pt x="1627" y="100"/>
                    <a:pt x="1627" y="100"/>
                  </a:cubicBezTo>
                  <a:cubicBezTo>
                    <a:pt x="1627" y="102"/>
                    <a:pt x="1627" y="102"/>
                    <a:pt x="1629" y="102"/>
                  </a:cubicBezTo>
                  <a:cubicBezTo>
                    <a:pt x="1632" y="102"/>
                    <a:pt x="1634" y="102"/>
                    <a:pt x="1637" y="102"/>
                  </a:cubicBezTo>
                  <a:cubicBezTo>
                    <a:pt x="1639" y="102"/>
                    <a:pt x="1639" y="102"/>
                    <a:pt x="1639" y="101"/>
                  </a:cubicBezTo>
                  <a:cubicBezTo>
                    <a:pt x="1639" y="100"/>
                    <a:pt x="1639" y="100"/>
                    <a:pt x="1639" y="99"/>
                  </a:cubicBezTo>
                  <a:cubicBezTo>
                    <a:pt x="1639" y="87"/>
                    <a:pt x="1639" y="76"/>
                    <a:pt x="1639" y="64"/>
                  </a:cubicBezTo>
                  <a:cubicBezTo>
                    <a:pt x="1639" y="62"/>
                    <a:pt x="1639" y="62"/>
                    <a:pt x="1641" y="62"/>
                  </a:cubicBezTo>
                  <a:cubicBezTo>
                    <a:pt x="1644" y="62"/>
                    <a:pt x="1647" y="62"/>
                    <a:pt x="1650" y="62"/>
                  </a:cubicBezTo>
                  <a:cubicBezTo>
                    <a:pt x="1650" y="62"/>
                    <a:pt x="1650" y="62"/>
                    <a:pt x="1650" y="62"/>
                  </a:cubicBezTo>
                  <a:cubicBezTo>
                    <a:pt x="1647" y="61"/>
                    <a:pt x="1643" y="62"/>
                    <a:pt x="1639" y="61"/>
                  </a:cubicBezTo>
                  <a:cubicBezTo>
                    <a:pt x="1639" y="61"/>
                    <a:pt x="1638" y="62"/>
                    <a:pt x="1639" y="62"/>
                  </a:cubicBezTo>
                  <a:cubicBezTo>
                    <a:pt x="1639" y="63"/>
                    <a:pt x="1638" y="63"/>
                    <a:pt x="1638" y="63"/>
                  </a:cubicBezTo>
                  <a:cubicBezTo>
                    <a:pt x="1638" y="72"/>
                    <a:pt x="1638" y="81"/>
                    <a:pt x="1638" y="90"/>
                  </a:cubicBezTo>
                  <a:cubicBezTo>
                    <a:pt x="1638" y="94"/>
                    <a:pt x="1638" y="97"/>
                    <a:pt x="1639" y="100"/>
                  </a:cubicBezTo>
                  <a:cubicBezTo>
                    <a:pt x="1639" y="101"/>
                    <a:pt x="1638" y="102"/>
                    <a:pt x="1637" y="102"/>
                  </a:cubicBezTo>
                  <a:cubicBezTo>
                    <a:pt x="1635" y="101"/>
                    <a:pt x="1632" y="101"/>
                    <a:pt x="1629" y="101"/>
                  </a:cubicBezTo>
                  <a:cubicBezTo>
                    <a:pt x="1627" y="101"/>
                    <a:pt x="1627" y="102"/>
                    <a:pt x="1627" y="100"/>
                  </a:cubicBezTo>
                  <a:cubicBezTo>
                    <a:pt x="1627" y="69"/>
                    <a:pt x="1627" y="39"/>
                    <a:pt x="1627" y="9"/>
                  </a:cubicBezTo>
                  <a:cubicBezTo>
                    <a:pt x="1627" y="7"/>
                    <a:pt x="1627" y="7"/>
                    <a:pt x="1629" y="7"/>
                  </a:cubicBezTo>
                  <a:cubicBezTo>
                    <a:pt x="1640" y="7"/>
                    <a:pt x="1650" y="7"/>
                    <a:pt x="1660" y="8"/>
                  </a:cubicBezTo>
                  <a:cubicBezTo>
                    <a:pt x="1659" y="7"/>
                    <a:pt x="1659" y="7"/>
                    <a:pt x="1658" y="7"/>
                  </a:cubicBezTo>
                  <a:close/>
                  <a:moveTo>
                    <a:pt x="828" y="43"/>
                  </a:moveTo>
                  <a:cubicBezTo>
                    <a:pt x="828" y="40"/>
                    <a:pt x="828" y="38"/>
                    <a:pt x="828" y="36"/>
                  </a:cubicBezTo>
                  <a:cubicBezTo>
                    <a:pt x="828" y="34"/>
                    <a:pt x="828" y="34"/>
                    <a:pt x="826" y="34"/>
                  </a:cubicBezTo>
                  <a:cubicBezTo>
                    <a:pt x="824" y="34"/>
                    <a:pt x="822" y="34"/>
                    <a:pt x="819" y="34"/>
                  </a:cubicBezTo>
                  <a:cubicBezTo>
                    <a:pt x="817" y="34"/>
                    <a:pt x="817" y="34"/>
                    <a:pt x="817" y="36"/>
                  </a:cubicBezTo>
                  <a:cubicBezTo>
                    <a:pt x="817" y="57"/>
                    <a:pt x="817" y="78"/>
                    <a:pt x="817" y="100"/>
                  </a:cubicBezTo>
                  <a:cubicBezTo>
                    <a:pt x="817" y="100"/>
                    <a:pt x="817" y="100"/>
                    <a:pt x="817" y="101"/>
                  </a:cubicBezTo>
                  <a:cubicBezTo>
                    <a:pt x="817" y="102"/>
                    <a:pt x="817" y="102"/>
                    <a:pt x="818" y="102"/>
                  </a:cubicBezTo>
                  <a:cubicBezTo>
                    <a:pt x="821" y="102"/>
                    <a:pt x="824" y="102"/>
                    <a:pt x="827" y="102"/>
                  </a:cubicBezTo>
                  <a:cubicBezTo>
                    <a:pt x="828" y="102"/>
                    <a:pt x="828" y="102"/>
                    <a:pt x="828" y="100"/>
                  </a:cubicBezTo>
                  <a:cubicBezTo>
                    <a:pt x="828" y="97"/>
                    <a:pt x="828" y="94"/>
                    <a:pt x="828" y="91"/>
                  </a:cubicBezTo>
                  <a:cubicBezTo>
                    <a:pt x="828" y="82"/>
                    <a:pt x="828" y="72"/>
                    <a:pt x="828" y="63"/>
                  </a:cubicBezTo>
                  <a:cubicBezTo>
                    <a:pt x="828" y="63"/>
                    <a:pt x="828" y="64"/>
                    <a:pt x="828" y="64"/>
                  </a:cubicBezTo>
                  <a:cubicBezTo>
                    <a:pt x="828" y="67"/>
                    <a:pt x="828" y="70"/>
                    <a:pt x="828" y="73"/>
                  </a:cubicBezTo>
                  <a:cubicBezTo>
                    <a:pt x="828" y="82"/>
                    <a:pt x="828" y="91"/>
                    <a:pt x="828" y="100"/>
                  </a:cubicBezTo>
                  <a:cubicBezTo>
                    <a:pt x="828" y="102"/>
                    <a:pt x="828" y="101"/>
                    <a:pt x="826" y="101"/>
                  </a:cubicBezTo>
                  <a:cubicBezTo>
                    <a:pt x="824" y="101"/>
                    <a:pt x="821" y="101"/>
                    <a:pt x="819" y="101"/>
                  </a:cubicBezTo>
                  <a:cubicBezTo>
                    <a:pt x="817" y="101"/>
                    <a:pt x="817" y="102"/>
                    <a:pt x="817" y="99"/>
                  </a:cubicBezTo>
                  <a:cubicBezTo>
                    <a:pt x="817" y="78"/>
                    <a:pt x="817" y="57"/>
                    <a:pt x="817" y="36"/>
                  </a:cubicBezTo>
                  <a:cubicBezTo>
                    <a:pt x="817" y="36"/>
                    <a:pt x="817" y="36"/>
                    <a:pt x="817" y="35"/>
                  </a:cubicBezTo>
                  <a:cubicBezTo>
                    <a:pt x="817" y="34"/>
                    <a:pt x="817" y="34"/>
                    <a:pt x="818" y="34"/>
                  </a:cubicBezTo>
                  <a:cubicBezTo>
                    <a:pt x="821" y="34"/>
                    <a:pt x="824" y="34"/>
                    <a:pt x="827" y="34"/>
                  </a:cubicBezTo>
                  <a:cubicBezTo>
                    <a:pt x="828" y="34"/>
                    <a:pt x="828" y="35"/>
                    <a:pt x="828" y="36"/>
                  </a:cubicBezTo>
                  <a:cubicBezTo>
                    <a:pt x="828" y="38"/>
                    <a:pt x="828" y="41"/>
                    <a:pt x="828" y="43"/>
                  </a:cubicBezTo>
                  <a:cubicBezTo>
                    <a:pt x="828" y="44"/>
                    <a:pt x="828" y="44"/>
                    <a:pt x="828" y="44"/>
                  </a:cubicBezTo>
                  <a:cubicBezTo>
                    <a:pt x="828" y="45"/>
                    <a:pt x="828" y="45"/>
                    <a:pt x="828" y="45"/>
                  </a:cubicBezTo>
                  <a:cubicBezTo>
                    <a:pt x="828" y="45"/>
                    <a:pt x="828" y="44"/>
                    <a:pt x="828" y="44"/>
                  </a:cubicBezTo>
                  <a:cubicBezTo>
                    <a:pt x="828" y="44"/>
                    <a:pt x="828" y="43"/>
                    <a:pt x="828" y="43"/>
                  </a:cubicBezTo>
                  <a:close/>
                  <a:moveTo>
                    <a:pt x="1288" y="44"/>
                  </a:move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8"/>
                    <a:pt x="1277" y="100"/>
                  </a:cubicBezTo>
                  <a:cubicBezTo>
                    <a:pt x="1277" y="100"/>
                    <a:pt x="1277" y="100"/>
                    <a:pt x="1277" y="101"/>
                  </a:cubicBezTo>
                  <a:cubicBezTo>
                    <a:pt x="1277" y="102"/>
                    <a:pt x="1277" y="102"/>
                    <a:pt x="1278" y="102"/>
                  </a:cubicBezTo>
                  <a:cubicBezTo>
                    <a:pt x="1281" y="102"/>
                    <a:pt x="1284" y="102"/>
                    <a:pt x="1287" y="102"/>
                  </a:cubicBezTo>
                  <a:cubicBezTo>
                    <a:pt x="1287" y="102"/>
                    <a:pt x="1288" y="102"/>
                    <a:pt x="1288" y="101"/>
                  </a:cubicBezTo>
                  <a:cubicBezTo>
                    <a:pt x="1285" y="101"/>
                    <a:pt x="1282" y="101"/>
                    <a:pt x="1279" y="101"/>
                  </a:cubicBezTo>
                  <a:cubicBezTo>
                    <a:pt x="1277" y="101"/>
                    <a:pt x="1277" y="102"/>
                    <a:pt x="1277" y="100"/>
                  </a:cubicBezTo>
                  <a:cubicBezTo>
                    <a:pt x="1277" y="78"/>
                    <a:pt x="1277" y="57"/>
                    <a:pt x="1277" y="36"/>
                  </a:cubicBezTo>
                  <a:cubicBezTo>
                    <a:pt x="1277" y="36"/>
                    <a:pt x="1277" y="36"/>
                    <a:pt x="1277" y="35"/>
                  </a:cubicBezTo>
                  <a:cubicBezTo>
                    <a:pt x="1277" y="35"/>
                    <a:pt x="1277" y="34"/>
                    <a:pt x="1278" y="34"/>
                  </a:cubicBezTo>
                  <a:cubicBezTo>
                    <a:pt x="1281" y="34"/>
                    <a:pt x="1284" y="34"/>
                    <a:pt x="1287" y="34"/>
                  </a:cubicBezTo>
                  <a:cubicBezTo>
                    <a:pt x="1288" y="34"/>
                    <a:pt x="1288" y="34"/>
                    <a:pt x="1288" y="36"/>
                  </a:cubicBezTo>
                  <a:cubicBezTo>
                    <a:pt x="1288" y="39"/>
                    <a:pt x="1288" y="43"/>
                    <a:pt x="1288" y="46"/>
                  </a:cubicBezTo>
                  <a:cubicBezTo>
                    <a:pt x="1288" y="47"/>
                    <a:pt x="1288" y="47"/>
                    <a:pt x="1288" y="48"/>
                  </a:cubicBezTo>
                  <a:cubicBezTo>
                    <a:pt x="1288" y="47"/>
                    <a:pt x="1289" y="47"/>
                    <a:pt x="1289" y="46"/>
                  </a:cubicBezTo>
                  <a:cubicBezTo>
                    <a:pt x="1288" y="46"/>
                    <a:pt x="1288" y="45"/>
                    <a:pt x="1288" y="44"/>
                  </a:cubicBezTo>
                  <a:close/>
                  <a:moveTo>
                    <a:pt x="1510" y="100"/>
                  </a:moveTo>
                  <a:cubicBezTo>
                    <a:pt x="1510" y="69"/>
                    <a:pt x="1510" y="38"/>
                    <a:pt x="1510" y="7"/>
                  </a:cubicBezTo>
                  <a:cubicBezTo>
                    <a:pt x="1510" y="7"/>
                    <a:pt x="1510" y="6"/>
                    <a:pt x="1510" y="6"/>
                  </a:cubicBezTo>
                  <a:cubicBezTo>
                    <a:pt x="1510" y="6"/>
                    <a:pt x="1510" y="5"/>
                    <a:pt x="1510" y="5"/>
                  </a:cubicBezTo>
                  <a:cubicBezTo>
                    <a:pt x="1508" y="5"/>
                    <a:pt x="1507" y="5"/>
                    <a:pt x="1505" y="5"/>
                  </a:cubicBezTo>
                  <a:cubicBezTo>
                    <a:pt x="1507" y="5"/>
                    <a:pt x="1508" y="5"/>
                    <a:pt x="1509" y="5"/>
                  </a:cubicBezTo>
                  <a:cubicBezTo>
                    <a:pt x="1510" y="5"/>
                    <a:pt x="1510" y="5"/>
                    <a:pt x="1510" y="6"/>
                  </a:cubicBezTo>
                  <a:cubicBezTo>
                    <a:pt x="1510" y="7"/>
                    <a:pt x="1510" y="7"/>
                    <a:pt x="1510" y="7"/>
                  </a:cubicBezTo>
                  <a:cubicBezTo>
                    <a:pt x="1510" y="38"/>
                    <a:pt x="1510" y="69"/>
                    <a:pt x="1510" y="100"/>
                  </a:cubicBezTo>
                  <a:cubicBezTo>
                    <a:pt x="1510" y="100"/>
                    <a:pt x="1510" y="101"/>
                    <a:pt x="1510" y="101"/>
                  </a:cubicBezTo>
                  <a:cubicBezTo>
                    <a:pt x="1511" y="101"/>
                    <a:pt x="1510" y="100"/>
                    <a:pt x="1510" y="100"/>
                  </a:cubicBezTo>
                  <a:close/>
                  <a:moveTo>
                    <a:pt x="902" y="100"/>
                  </a:moveTo>
                  <a:cubicBezTo>
                    <a:pt x="902" y="100"/>
                    <a:pt x="902" y="101"/>
                    <a:pt x="902" y="101"/>
                  </a:cubicBezTo>
                  <a:cubicBezTo>
                    <a:pt x="902" y="102"/>
                    <a:pt x="902" y="102"/>
                    <a:pt x="902" y="102"/>
                  </a:cubicBezTo>
                  <a:cubicBezTo>
                    <a:pt x="906" y="102"/>
                    <a:pt x="909" y="102"/>
                    <a:pt x="912" y="102"/>
                  </a:cubicBezTo>
                  <a:cubicBezTo>
                    <a:pt x="912" y="102"/>
                    <a:pt x="913" y="102"/>
                    <a:pt x="913" y="101"/>
                  </a:cubicBezTo>
                  <a:cubicBezTo>
                    <a:pt x="913" y="101"/>
                    <a:pt x="913" y="100"/>
                    <a:pt x="913" y="100"/>
                  </a:cubicBezTo>
                  <a:cubicBezTo>
                    <a:pt x="913" y="85"/>
                    <a:pt x="913" y="71"/>
                    <a:pt x="913" y="56"/>
                  </a:cubicBezTo>
                  <a:cubicBezTo>
                    <a:pt x="913" y="56"/>
                    <a:pt x="913" y="55"/>
                    <a:pt x="912" y="55"/>
                  </a:cubicBezTo>
                  <a:cubicBezTo>
                    <a:pt x="912" y="56"/>
                    <a:pt x="912" y="58"/>
                    <a:pt x="912" y="60"/>
                  </a:cubicBezTo>
                  <a:cubicBezTo>
                    <a:pt x="912" y="73"/>
                    <a:pt x="912" y="86"/>
                    <a:pt x="912" y="99"/>
                  </a:cubicBezTo>
                  <a:cubicBezTo>
                    <a:pt x="912" y="100"/>
                    <a:pt x="912" y="100"/>
                    <a:pt x="912" y="100"/>
                  </a:cubicBezTo>
                  <a:cubicBezTo>
                    <a:pt x="913" y="101"/>
                    <a:pt x="912" y="102"/>
                    <a:pt x="911" y="102"/>
                  </a:cubicBezTo>
                  <a:cubicBezTo>
                    <a:pt x="909" y="101"/>
                    <a:pt x="906" y="101"/>
                    <a:pt x="903" y="101"/>
                  </a:cubicBezTo>
                  <a:cubicBezTo>
                    <a:pt x="902" y="102"/>
                    <a:pt x="902" y="101"/>
                    <a:pt x="902" y="101"/>
                  </a:cubicBezTo>
                  <a:cubicBezTo>
                    <a:pt x="902" y="100"/>
                    <a:pt x="902" y="100"/>
                    <a:pt x="902" y="99"/>
                  </a:cubicBezTo>
                  <a:cubicBezTo>
                    <a:pt x="902" y="87"/>
                    <a:pt x="902" y="75"/>
                    <a:pt x="902" y="63"/>
                  </a:cubicBezTo>
                  <a:cubicBezTo>
                    <a:pt x="902" y="62"/>
                    <a:pt x="902" y="62"/>
                    <a:pt x="902" y="61"/>
                  </a:cubicBezTo>
                  <a:cubicBezTo>
                    <a:pt x="902" y="74"/>
                    <a:pt x="902" y="87"/>
                    <a:pt x="902" y="100"/>
                  </a:cubicBezTo>
                  <a:close/>
                  <a:moveTo>
                    <a:pt x="1499" y="23"/>
                  </a:moveTo>
                  <a:cubicBezTo>
                    <a:pt x="1499" y="49"/>
                    <a:pt x="1499" y="74"/>
                    <a:pt x="1499" y="99"/>
                  </a:cubicBezTo>
                  <a:cubicBezTo>
                    <a:pt x="1499" y="100"/>
                    <a:pt x="1499" y="100"/>
                    <a:pt x="1499" y="100"/>
                  </a:cubicBezTo>
                  <a:cubicBezTo>
                    <a:pt x="1499" y="102"/>
                    <a:pt x="1499" y="102"/>
                    <a:pt x="1500" y="102"/>
                  </a:cubicBezTo>
                  <a:cubicBezTo>
                    <a:pt x="1503" y="102"/>
                    <a:pt x="1506" y="102"/>
                    <a:pt x="1509" y="102"/>
                  </a:cubicBezTo>
                  <a:cubicBezTo>
                    <a:pt x="1509" y="102"/>
                    <a:pt x="1510" y="102"/>
                    <a:pt x="1510" y="101"/>
                  </a:cubicBezTo>
                  <a:cubicBezTo>
                    <a:pt x="1507" y="101"/>
                    <a:pt x="1504" y="101"/>
                    <a:pt x="1501" y="101"/>
                  </a:cubicBezTo>
                  <a:cubicBezTo>
                    <a:pt x="1499" y="101"/>
                    <a:pt x="1499" y="101"/>
                    <a:pt x="1499" y="99"/>
                  </a:cubicBezTo>
                  <a:cubicBezTo>
                    <a:pt x="1499" y="74"/>
                    <a:pt x="1499" y="48"/>
                    <a:pt x="1499" y="22"/>
                  </a:cubicBezTo>
                  <a:cubicBezTo>
                    <a:pt x="1499" y="22"/>
                    <a:pt x="1499" y="21"/>
                    <a:pt x="1499" y="21"/>
                  </a:cubicBezTo>
                  <a:cubicBezTo>
                    <a:pt x="1499" y="20"/>
                    <a:pt x="1499" y="21"/>
                    <a:pt x="1498" y="21"/>
                  </a:cubicBezTo>
                  <a:cubicBezTo>
                    <a:pt x="1499" y="22"/>
                    <a:pt x="1499" y="22"/>
                    <a:pt x="1499" y="23"/>
                  </a:cubicBezTo>
                  <a:close/>
                  <a:moveTo>
                    <a:pt x="1174" y="19"/>
                  </a:moveTo>
                  <a:cubicBezTo>
                    <a:pt x="1174" y="23"/>
                    <a:pt x="1174" y="28"/>
                    <a:pt x="1174" y="32"/>
                  </a:cubicBezTo>
                  <a:cubicBezTo>
                    <a:pt x="1174" y="34"/>
                    <a:pt x="1174" y="34"/>
                    <a:pt x="1172" y="34"/>
                  </a:cubicBezTo>
                  <a:cubicBezTo>
                    <a:pt x="1169" y="34"/>
                    <a:pt x="1167" y="34"/>
                    <a:pt x="1164" y="34"/>
                  </a:cubicBezTo>
                  <a:cubicBezTo>
                    <a:pt x="1163" y="34"/>
                    <a:pt x="1163" y="34"/>
                    <a:pt x="1163" y="35"/>
                  </a:cubicBezTo>
                  <a:cubicBezTo>
                    <a:pt x="1163" y="38"/>
                    <a:pt x="1163" y="40"/>
                    <a:pt x="1163" y="42"/>
                  </a:cubicBezTo>
                  <a:cubicBezTo>
                    <a:pt x="1163" y="44"/>
                    <a:pt x="1163" y="44"/>
                    <a:pt x="1164" y="44"/>
                  </a:cubicBezTo>
                  <a:cubicBezTo>
                    <a:pt x="1167" y="44"/>
                    <a:pt x="1170" y="44"/>
                    <a:pt x="1173" y="44"/>
                  </a:cubicBezTo>
                  <a:cubicBezTo>
                    <a:pt x="1174" y="44"/>
                    <a:pt x="1174" y="44"/>
                    <a:pt x="1174" y="45"/>
                  </a:cubicBezTo>
                  <a:cubicBezTo>
                    <a:pt x="1174" y="45"/>
                    <a:pt x="1174" y="46"/>
                    <a:pt x="1174" y="46"/>
                  </a:cubicBezTo>
                  <a:cubicBezTo>
                    <a:pt x="1174" y="59"/>
                    <a:pt x="1174" y="71"/>
                    <a:pt x="1174" y="84"/>
                  </a:cubicBezTo>
                  <a:cubicBezTo>
                    <a:pt x="1174" y="84"/>
                    <a:pt x="1174" y="85"/>
                    <a:pt x="1174" y="85"/>
                  </a:cubicBezTo>
                  <a:cubicBezTo>
                    <a:pt x="1174" y="84"/>
                    <a:pt x="1174" y="83"/>
                    <a:pt x="1174" y="82"/>
                  </a:cubicBezTo>
                  <a:cubicBezTo>
                    <a:pt x="1174" y="70"/>
                    <a:pt x="1174" y="57"/>
                    <a:pt x="1174" y="45"/>
                  </a:cubicBezTo>
                  <a:cubicBezTo>
                    <a:pt x="1174" y="43"/>
                    <a:pt x="1174" y="43"/>
                    <a:pt x="1173" y="43"/>
                  </a:cubicBezTo>
                  <a:cubicBezTo>
                    <a:pt x="1170" y="43"/>
                    <a:pt x="1167" y="43"/>
                    <a:pt x="1164" y="43"/>
                  </a:cubicBezTo>
                  <a:cubicBezTo>
                    <a:pt x="1163" y="43"/>
                    <a:pt x="1163" y="43"/>
                    <a:pt x="1163" y="42"/>
                  </a:cubicBezTo>
                  <a:cubicBezTo>
                    <a:pt x="1163" y="40"/>
                    <a:pt x="1163" y="38"/>
                    <a:pt x="1163" y="35"/>
                  </a:cubicBezTo>
                  <a:cubicBezTo>
                    <a:pt x="1163" y="34"/>
                    <a:pt x="1163" y="34"/>
                    <a:pt x="1164" y="34"/>
                  </a:cubicBezTo>
                  <a:cubicBezTo>
                    <a:pt x="1167" y="34"/>
                    <a:pt x="1170" y="34"/>
                    <a:pt x="1173" y="34"/>
                  </a:cubicBezTo>
                  <a:cubicBezTo>
                    <a:pt x="1174" y="34"/>
                    <a:pt x="1174" y="34"/>
                    <a:pt x="1174" y="33"/>
                  </a:cubicBezTo>
                  <a:cubicBezTo>
                    <a:pt x="1174" y="28"/>
                    <a:pt x="1174" y="24"/>
                    <a:pt x="1174" y="19"/>
                  </a:cubicBezTo>
                  <a:cubicBezTo>
                    <a:pt x="1174" y="19"/>
                    <a:pt x="1174" y="18"/>
                    <a:pt x="1175" y="18"/>
                  </a:cubicBezTo>
                  <a:cubicBezTo>
                    <a:pt x="1174" y="18"/>
                    <a:pt x="1174" y="18"/>
                    <a:pt x="1174" y="19"/>
                  </a:cubicBezTo>
                  <a:close/>
                  <a:moveTo>
                    <a:pt x="1110" y="43"/>
                  </a:moveTo>
                  <a:cubicBezTo>
                    <a:pt x="1110" y="40"/>
                    <a:pt x="1110" y="38"/>
                    <a:pt x="1110" y="36"/>
                  </a:cubicBezTo>
                  <a:cubicBezTo>
                    <a:pt x="1110" y="34"/>
                    <a:pt x="1110" y="34"/>
                    <a:pt x="1109" y="34"/>
                  </a:cubicBezTo>
                  <a:cubicBezTo>
                    <a:pt x="1106" y="34"/>
                    <a:pt x="1103" y="34"/>
                    <a:pt x="1101" y="34"/>
                  </a:cubicBezTo>
                  <a:cubicBezTo>
                    <a:pt x="1099" y="34"/>
                    <a:pt x="1099" y="34"/>
                    <a:pt x="1099" y="36"/>
                  </a:cubicBezTo>
                  <a:cubicBezTo>
                    <a:pt x="1099" y="36"/>
                    <a:pt x="1099" y="36"/>
                    <a:pt x="1099" y="37"/>
                  </a:cubicBezTo>
                  <a:cubicBezTo>
                    <a:pt x="1099" y="57"/>
                    <a:pt x="1099" y="78"/>
                    <a:pt x="1099" y="99"/>
                  </a:cubicBezTo>
                  <a:cubicBezTo>
                    <a:pt x="1099" y="100"/>
                    <a:pt x="1099" y="100"/>
                    <a:pt x="1099" y="101"/>
                  </a:cubicBezTo>
                  <a:cubicBezTo>
                    <a:pt x="1099" y="101"/>
                    <a:pt x="1099" y="101"/>
                    <a:pt x="1099" y="101"/>
                  </a:cubicBezTo>
                  <a:cubicBezTo>
                    <a:pt x="1099" y="101"/>
                    <a:pt x="1099" y="100"/>
                    <a:pt x="1099" y="100"/>
                  </a:cubicBezTo>
                  <a:cubicBezTo>
                    <a:pt x="1099" y="78"/>
                    <a:pt x="1099" y="57"/>
                    <a:pt x="1099" y="36"/>
                  </a:cubicBezTo>
                  <a:cubicBezTo>
                    <a:pt x="1099" y="36"/>
                    <a:pt x="1099" y="36"/>
                    <a:pt x="1099" y="35"/>
                  </a:cubicBezTo>
                  <a:cubicBezTo>
                    <a:pt x="1099" y="35"/>
                    <a:pt x="1099" y="34"/>
                    <a:pt x="1100" y="34"/>
                  </a:cubicBezTo>
                  <a:cubicBezTo>
                    <a:pt x="1103" y="34"/>
                    <a:pt x="1106" y="34"/>
                    <a:pt x="1109" y="34"/>
                  </a:cubicBezTo>
                  <a:cubicBezTo>
                    <a:pt x="1110" y="34"/>
                    <a:pt x="1110" y="35"/>
                    <a:pt x="1110" y="35"/>
                  </a:cubicBezTo>
                  <a:cubicBezTo>
                    <a:pt x="1110" y="38"/>
                    <a:pt x="1110" y="41"/>
                    <a:pt x="1110" y="44"/>
                  </a:cubicBezTo>
                  <a:cubicBezTo>
                    <a:pt x="1110" y="45"/>
                    <a:pt x="1110" y="45"/>
                    <a:pt x="1110" y="45"/>
                  </a:cubicBezTo>
                  <a:cubicBezTo>
                    <a:pt x="1111" y="45"/>
                    <a:pt x="1111" y="45"/>
                    <a:pt x="1111" y="44"/>
                  </a:cubicBezTo>
                  <a:cubicBezTo>
                    <a:pt x="1110" y="44"/>
                    <a:pt x="1110" y="43"/>
                    <a:pt x="1110" y="43"/>
                  </a:cubicBezTo>
                  <a:close/>
                  <a:moveTo>
                    <a:pt x="1343" y="95"/>
                  </a:moveTo>
                  <a:cubicBezTo>
                    <a:pt x="1343" y="97"/>
                    <a:pt x="1343" y="98"/>
                    <a:pt x="1343" y="100"/>
                  </a:cubicBezTo>
                  <a:cubicBezTo>
                    <a:pt x="1343" y="102"/>
                    <a:pt x="1342" y="102"/>
                    <a:pt x="1345" y="102"/>
                  </a:cubicBezTo>
                  <a:cubicBezTo>
                    <a:pt x="1363" y="102"/>
                    <a:pt x="1381" y="102"/>
                    <a:pt x="1399" y="102"/>
                  </a:cubicBezTo>
                  <a:cubicBezTo>
                    <a:pt x="1399" y="102"/>
                    <a:pt x="1400" y="102"/>
                    <a:pt x="1400" y="102"/>
                  </a:cubicBezTo>
                  <a:cubicBezTo>
                    <a:pt x="1401" y="102"/>
                    <a:pt x="1401" y="102"/>
                    <a:pt x="1401" y="101"/>
                  </a:cubicBezTo>
                  <a:cubicBezTo>
                    <a:pt x="1400" y="101"/>
                    <a:pt x="1400" y="101"/>
                    <a:pt x="1399" y="101"/>
                  </a:cubicBezTo>
                  <a:cubicBezTo>
                    <a:pt x="1381" y="101"/>
                    <a:pt x="1363" y="101"/>
                    <a:pt x="1345" y="101"/>
                  </a:cubicBezTo>
                  <a:cubicBezTo>
                    <a:pt x="1343" y="101"/>
                    <a:pt x="1343" y="101"/>
                    <a:pt x="1343" y="99"/>
                  </a:cubicBezTo>
                  <a:cubicBezTo>
                    <a:pt x="1343" y="97"/>
                    <a:pt x="1343" y="95"/>
                    <a:pt x="1343" y="94"/>
                  </a:cubicBezTo>
                  <a:cubicBezTo>
                    <a:pt x="1342" y="94"/>
                    <a:pt x="1343" y="94"/>
                    <a:pt x="1343" y="95"/>
                  </a:cubicBezTo>
                  <a:close/>
                  <a:moveTo>
                    <a:pt x="1041" y="72"/>
                  </a:moveTo>
                  <a:cubicBezTo>
                    <a:pt x="1041" y="71"/>
                    <a:pt x="1041" y="71"/>
                    <a:pt x="1042" y="71"/>
                  </a:cubicBezTo>
                  <a:cubicBezTo>
                    <a:pt x="1043" y="71"/>
                    <a:pt x="1043" y="71"/>
                    <a:pt x="1044" y="71"/>
                  </a:cubicBezTo>
                  <a:cubicBezTo>
                    <a:pt x="1058" y="71"/>
                    <a:pt x="1072" y="71"/>
                    <a:pt x="1086" y="71"/>
                  </a:cubicBezTo>
                  <a:cubicBezTo>
                    <a:pt x="1086" y="71"/>
                    <a:pt x="1086" y="71"/>
                    <a:pt x="1087" y="71"/>
                  </a:cubicBezTo>
                  <a:cubicBezTo>
                    <a:pt x="1088" y="71"/>
                    <a:pt x="1088" y="71"/>
                    <a:pt x="1088" y="70"/>
                  </a:cubicBezTo>
                  <a:cubicBezTo>
                    <a:pt x="1088" y="67"/>
                    <a:pt x="1088" y="64"/>
                    <a:pt x="1088" y="62"/>
                  </a:cubicBezTo>
                  <a:cubicBezTo>
                    <a:pt x="1088" y="61"/>
                    <a:pt x="1088" y="61"/>
                    <a:pt x="1088" y="60"/>
                  </a:cubicBezTo>
                  <a:cubicBezTo>
                    <a:pt x="1088" y="63"/>
                    <a:pt x="1088" y="66"/>
                    <a:pt x="1088" y="69"/>
                  </a:cubicBezTo>
                  <a:cubicBezTo>
                    <a:pt x="1088" y="71"/>
                    <a:pt x="1088" y="71"/>
                    <a:pt x="1086" y="71"/>
                  </a:cubicBezTo>
                  <a:cubicBezTo>
                    <a:pt x="1086" y="71"/>
                    <a:pt x="1086" y="71"/>
                    <a:pt x="1085" y="71"/>
                  </a:cubicBezTo>
                  <a:cubicBezTo>
                    <a:pt x="1071" y="71"/>
                    <a:pt x="1057" y="71"/>
                    <a:pt x="1043" y="71"/>
                  </a:cubicBezTo>
                  <a:cubicBezTo>
                    <a:pt x="1040" y="71"/>
                    <a:pt x="1040" y="71"/>
                    <a:pt x="1041" y="73"/>
                  </a:cubicBezTo>
                  <a:cubicBezTo>
                    <a:pt x="1041" y="73"/>
                    <a:pt x="1041" y="73"/>
                    <a:pt x="1041" y="72"/>
                  </a:cubicBezTo>
                  <a:close/>
                  <a:moveTo>
                    <a:pt x="1219" y="72"/>
                  </a:moveTo>
                  <a:cubicBezTo>
                    <a:pt x="1219" y="71"/>
                    <a:pt x="1219" y="71"/>
                    <a:pt x="1220" y="71"/>
                  </a:cubicBezTo>
                  <a:cubicBezTo>
                    <a:pt x="1220" y="71"/>
                    <a:pt x="1221" y="71"/>
                    <a:pt x="1221" y="71"/>
                  </a:cubicBezTo>
                  <a:cubicBezTo>
                    <a:pt x="1235" y="71"/>
                    <a:pt x="1249" y="71"/>
                    <a:pt x="1263" y="71"/>
                  </a:cubicBezTo>
                  <a:cubicBezTo>
                    <a:pt x="1264" y="71"/>
                    <a:pt x="1264" y="71"/>
                    <a:pt x="1265" y="71"/>
                  </a:cubicBezTo>
                  <a:cubicBezTo>
                    <a:pt x="1266" y="71"/>
                    <a:pt x="1266" y="71"/>
                    <a:pt x="1266" y="70"/>
                  </a:cubicBezTo>
                  <a:cubicBezTo>
                    <a:pt x="1266" y="67"/>
                    <a:pt x="1266" y="65"/>
                    <a:pt x="1266" y="62"/>
                  </a:cubicBezTo>
                  <a:cubicBezTo>
                    <a:pt x="1266" y="62"/>
                    <a:pt x="1266" y="61"/>
                    <a:pt x="1266" y="61"/>
                  </a:cubicBezTo>
                  <a:cubicBezTo>
                    <a:pt x="1266" y="64"/>
                    <a:pt x="1266" y="66"/>
                    <a:pt x="1266" y="69"/>
                  </a:cubicBezTo>
                  <a:cubicBezTo>
                    <a:pt x="1266" y="71"/>
                    <a:pt x="1266" y="71"/>
                    <a:pt x="1264" y="71"/>
                  </a:cubicBezTo>
                  <a:cubicBezTo>
                    <a:pt x="1250" y="71"/>
                    <a:pt x="1235" y="71"/>
                    <a:pt x="1221" y="71"/>
                  </a:cubicBezTo>
                  <a:cubicBezTo>
                    <a:pt x="1218" y="71"/>
                    <a:pt x="1218" y="71"/>
                    <a:pt x="1218" y="74"/>
                  </a:cubicBezTo>
                  <a:cubicBezTo>
                    <a:pt x="1218" y="74"/>
                    <a:pt x="1219" y="74"/>
                    <a:pt x="1219" y="74"/>
                  </a:cubicBezTo>
                  <a:cubicBezTo>
                    <a:pt x="1219" y="73"/>
                    <a:pt x="1219" y="73"/>
                    <a:pt x="1219" y="72"/>
                  </a:cubicBezTo>
                  <a:close/>
                  <a:moveTo>
                    <a:pt x="1529" y="102"/>
                  </a:moveTo>
                  <a:cubicBezTo>
                    <a:pt x="1547" y="102"/>
                    <a:pt x="1565" y="102"/>
                    <a:pt x="1583" y="102"/>
                  </a:cubicBezTo>
                  <a:cubicBezTo>
                    <a:pt x="1584" y="102"/>
                    <a:pt x="1584" y="102"/>
                    <a:pt x="1584" y="102"/>
                  </a:cubicBezTo>
                  <a:cubicBezTo>
                    <a:pt x="1585" y="102"/>
                    <a:pt x="1585" y="102"/>
                    <a:pt x="1585" y="101"/>
                  </a:cubicBezTo>
                  <a:cubicBezTo>
                    <a:pt x="1585" y="101"/>
                    <a:pt x="1584" y="101"/>
                    <a:pt x="1584" y="101"/>
                  </a:cubicBezTo>
                  <a:cubicBezTo>
                    <a:pt x="1566" y="101"/>
                    <a:pt x="1547" y="101"/>
                    <a:pt x="1529" y="101"/>
                  </a:cubicBezTo>
                  <a:cubicBezTo>
                    <a:pt x="1528" y="101"/>
                    <a:pt x="1528" y="101"/>
                    <a:pt x="1527" y="101"/>
                  </a:cubicBezTo>
                  <a:cubicBezTo>
                    <a:pt x="1528" y="102"/>
                    <a:pt x="1528" y="102"/>
                    <a:pt x="1529" y="102"/>
                  </a:cubicBezTo>
                  <a:close/>
                  <a:moveTo>
                    <a:pt x="1697" y="102"/>
                  </a:moveTo>
                  <a:cubicBezTo>
                    <a:pt x="1715" y="102"/>
                    <a:pt x="1733" y="102"/>
                    <a:pt x="1751" y="102"/>
                  </a:cubicBezTo>
                  <a:cubicBezTo>
                    <a:pt x="1752" y="102"/>
                    <a:pt x="1752" y="102"/>
                    <a:pt x="1753" y="102"/>
                  </a:cubicBezTo>
                  <a:cubicBezTo>
                    <a:pt x="1753" y="102"/>
                    <a:pt x="1753" y="102"/>
                    <a:pt x="1753" y="101"/>
                  </a:cubicBezTo>
                  <a:cubicBezTo>
                    <a:pt x="1753" y="101"/>
                    <a:pt x="1752" y="101"/>
                    <a:pt x="1752" y="101"/>
                  </a:cubicBezTo>
                  <a:cubicBezTo>
                    <a:pt x="1734" y="101"/>
                    <a:pt x="1715" y="101"/>
                    <a:pt x="1697" y="101"/>
                  </a:cubicBezTo>
                  <a:cubicBezTo>
                    <a:pt x="1696" y="101"/>
                    <a:pt x="1696" y="101"/>
                    <a:pt x="1695" y="101"/>
                  </a:cubicBezTo>
                  <a:cubicBezTo>
                    <a:pt x="1696" y="102"/>
                    <a:pt x="1697" y="102"/>
                    <a:pt x="1697" y="102"/>
                  </a:cubicBezTo>
                  <a:close/>
                  <a:moveTo>
                    <a:pt x="1186" y="82"/>
                  </a:moveTo>
                  <a:cubicBezTo>
                    <a:pt x="1186" y="70"/>
                    <a:pt x="1186" y="58"/>
                    <a:pt x="1186" y="46"/>
                  </a:cubicBezTo>
                  <a:cubicBezTo>
                    <a:pt x="1186" y="46"/>
                    <a:pt x="1186" y="46"/>
                    <a:pt x="1186" y="45"/>
                  </a:cubicBezTo>
                  <a:cubicBezTo>
                    <a:pt x="1186" y="44"/>
                    <a:pt x="1186" y="44"/>
                    <a:pt x="1187" y="44"/>
                  </a:cubicBezTo>
                  <a:cubicBezTo>
                    <a:pt x="1188" y="44"/>
                    <a:pt x="1188" y="44"/>
                    <a:pt x="1188" y="44"/>
                  </a:cubicBezTo>
                  <a:cubicBezTo>
                    <a:pt x="1192" y="44"/>
                    <a:pt x="1196" y="44"/>
                    <a:pt x="1201" y="44"/>
                  </a:cubicBezTo>
                  <a:cubicBezTo>
                    <a:pt x="1201" y="44"/>
                    <a:pt x="1202" y="44"/>
                    <a:pt x="1202" y="43"/>
                  </a:cubicBezTo>
                  <a:cubicBezTo>
                    <a:pt x="1202" y="44"/>
                    <a:pt x="1201" y="43"/>
                    <a:pt x="1200" y="43"/>
                  </a:cubicBezTo>
                  <a:cubicBezTo>
                    <a:pt x="1196" y="43"/>
                    <a:pt x="1191" y="43"/>
                    <a:pt x="1187" y="43"/>
                  </a:cubicBezTo>
                  <a:cubicBezTo>
                    <a:pt x="1185" y="43"/>
                    <a:pt x="1185" y="43"/>
                    <a:pt x="1185" y="45"/>
                  </a:cubicBezTo>
                  <a:cubicBezTo>
                    <a:pt x="1185" y="57"/>
                    <a:pt x="1185" y="70"/>
                    <a:pt x="1185" y="83"/>
                  </a:cubicBezTo>
                  <a:cubicBezTo>
                    <a:pt x="1185" y="83"/>
                    <a:pt x="1185" y="84"/>
                    <a:pt x="1186" y="85"/>
                  </a:cubicBezTo>
                  <a:cubicBezTo>
                    <a:pt x="1186" y="84"/>
                    <a:pt x="1186" y="83"/>
                    <a:pt x="1186" y="82"/>
                  </a:cubicBezTo>
                  <a:close/>
                  <a:moveTo>
                    <a:pt x="1145" y="102"/>
                  </a:moveTo>
                  <a:cubicBezTo>
                    <a:pt x="1145" y="102"/>
                    <a:pt x="1146" y="102"/>
                    <a:pt x="1146" y="102"/>
                  </a:cubicBezTo>
                  <a:cubicBezTo>
                    <a:pt x="1149" y="102"/>
                    <a:pt x="1152" y="102"/>
                    <a:pt x="1154" y="102"/>
                  </a:cubicBezTo>
                  <a:cubicBezTo>
                    <a:pt x="1155" y="102"/>
                    <a:pt x="1155" y="102"/>
                    <a:pt x="1155" y="101"/>
                  </a:cubicBezTo>
                  <a:cubicBezTo>
                    <a:pt x="1155" y="100"/>
                    <a:pt x="1155" y="100"/>
                    <a:pt x="1155" y="100"/>
                  </a:cubicBezTo>
                  <a:cubicBezTo>
                    <a:pt x="1155" y="86"/>
                    <a:pt x="1155" y="72"/>
                    <a:pt x="1155" y="58"/>
                  </a:cubicBezTo>
                  <a:cubicBezTo>
                    <a:pt x="1155" y="57"/>
                    <a:pt x="1155" y="56"/>
                    <a:pt x="1155" y="56"/>
                  </a:cubicBezTo>
                  <a:cubicBezTo>
                    <a:pt x="1155" y="57"/>
                    <a:pt x="1155" y="59"/>
                    <a:pt x="1155" y="60"/>
                  </a:cubicBezTo>
                  <a:cubicBezTo>
                    <a:pt x="1155" y="73"/>
                    <a:pt x="1155" y="86"/>
                    <a:pt x="1155" y="100"/>
                  </a:cubicBezTo>
                  <a:cubicBezTo>
                    <a:pt x="1155" y="100"/>
                    <a:pt x="1155" y="100"/>
                    <a:pt x="1155" y="101"/>
                  </a:cubicBezTo>
                  <a:cubicBezTo>
                    <a:pt x="1155" y="101"/>
                    <a:pt x="1155" y="101"/>
                    <a:pt x="1154" y="101"/>
                  </a:cubicBezTo>
                  <a:cubicBezTo>
                    <a:pt x="1151" y="101"/>
                    <a:pt x="1148" y="102"/>
                    <a:pt x="1144" y="101"/>
                  </a:cubicBezTo>
                  <a:cubicBezTo>
                    <a:pt x="1144" y="102"/>
                    <a:pt x="1145" y="102"/>
                    <a:pt x="1145" y="102"/>
                  </a:cubicBezTo>
                  <a:close/>
                  <a:moveTo>
                    <a:pt x="714" y="19"/>
                  </a:moveTo>
                  <a:cubicBezTo>
                    <a:pt x="714" y="24"/>
                    <a:pt x="714" y="28"/>
                    <a:pt x="714" y="33"/>
                  </a:cubicBezTo>
                  <a:cubicBezTo>
                    <a:pt x="714" y="34"/>
                    <a:pt x="714" y="34"/>
                    <a:pt x="713" y="34"/>
                  </a:cubicBezTo>
                  <a:cubicBezTo>
                    <a:pt x="710" y="34"/>
                    <a:pt x="707" y="34"/>
                    <a:pt x="704" y="34"/>
                  </a:cubicBezTo>
                  <a:cubicBezTo>
                    <a:pt x="703" y="34"/>
                    <a:pt x="703" y="34"/>
                    <a:pt x="703" y="35"/>
                  </a:cubicBezTo>
                  <a:cubicBezTo>
                    <a:pt x="703" y="38"/>
                    <a:pt x="703" y="40"/>
                    <a:pt x="703" y="42"/>
                  </a:cubicBezTo>
                  <a:cubicBezTo>
                    <a:pt x="703" y="44"/>
                    <a:pt x="703" y="44"/>
                    <a:pt x="704" y="44"/>
                  </a:cubicBezTo>
                  <a:cubicBezTo>
                    <a:pt x="708" y="44"/>
                    <a:pt x="711" y="44"/>
                    <a:pt x="714" y="44"/>
                  </a:cubicBezTo>
                  <a:cubicBezTo>
                    <a:pt x="714" y="43"/>
                    <a:pt x="713" y="43"/>
                    <a:pt x="713" y="43"/>
                  </a:cubicBezTo>
                  <a:cubicBezTo>
                    <a:pt x="710" y="43"/>
                    <a:pt x="707" y="43"/>
                    <a:pt x="704" y="43"/>
                  </a:cubicBezTo>
                  <a:cubicBezTo>
                    <a:pt x="703" y="43"/>
                    <a:pt x="703" y="43"/>
                    <a:pt x="703" y="42"/>
                  </a:cubicBezTo>
                  <a:cubicBezTo>
                    <a:pt x="703" y="40"/>
                    <a:pt x="703" y="38"/>
                    <a:pt x="703" y="36"/>
                  </a:cubicBezTo>
                  <a:cubicBezTo>
                    <a:pt x="703" y="34"/>
                    <a:pt x="703" y="34"/>
                    <a:pt x="704" y="34"/>
                  </a:cubicBezTo>
                  <a:cubicBezTo>
                    <a:pt x="707" y="34"/>
                    <a:pt x="710" y="34"/>
                    <a:pt x="713" y="34"/>
                  </a:cubicBezTo>
                  <a:cubicBezTo>
                    <a:pt x="714" y="34"/>
                    <a:pt x="714" y="34"/>
                    <a:pt x="715" y="33"/>
                  </a:cubicBezTo>
                  <a:cubicBezTo>
                    <a:pt x="715" y="28"/>
                    <a:pt x="714" y="24"/>
                    <a:pt x="715" y="19"/>
                  </a:cubicBezTo>
                  <a:cubicBezTo>
                    <a:pt x="715" y="19"/>
                    <a:pt x="714" y="18"/>
                    <a:pt x="715" y="18"/>
                  </a:cubicBezTo>
                  <a:cubicBezTo>
                    <a:pt x="714" y="18"/>
                    <a:pt x="714" y="19"/>
                    <a:pt x="714" y="19"/>
                  </a:cubicBezTo>
                  <a:close/>
                  <a:moveTo>
                    <a:pt x="1399" y="91"/>
                  </a:moveTo>
                  <a:cubicBezTo>
                    <a:pt x="1385" y="91"/>
                    <a:pt x="1371" y="91"/>
                    <a:pt x="1357" y="91"/>
                  </a:cubicBezTo>
                  <a:cubicBezTo>
                    <a:pt x="1356" y="91"/>
                    <a:pt x="1356" y="91"/>
                    <a:pt x="1355" y="91"/>
                  </a:cubicBezTo>
                  <a:cubicBezTo>
                    <a:pt x="1355" y="91"/>
                    <a:pt x="1354" y="91"/>
                    <a:pt x="1354" y="91"/>
                  </a:cubicBezTo>
                  <a:cubicBezTo>
                    <a:pt x="1354" y="90"/>
                    <a:pt x="1354" y="90"/>
                    <a:pt x="1354" y="89"/>
                  </a:cubicBezTo>
                  <a:cubicBezTo>
                    <a:pt x="1354" y="92"/>
                    <a:pt x="1354" y="92"/>
                    <a:pt x="1356" y="92"/>
                  </a:cubicBezTo>
                  <a:cubicBezTo>
                    <a:pt x="1370" y="92"/>
                    <a:pt x="1385" y="92"/>
                    <a:pt x="1399" y="92"/>
                  </a:cubicBezTo>
                  <a:cubicBezTo>
                    <a:pt x="1400" y="92"/>
                    <a:pt x="1400" y="92"/>
                    <a:pt x="1401" y="92"/>
                  </a:cubicBezTo>
                  <a:cubicBezTo>
                    <a:pt x="1401" y="91"/>
                    <a:pt x="1400" y="91"/>
                    <a:pt x="1399" y="91"/>
                  </a:cubicBezTo>
                  <a:close/>
                  <a:moveTo>
                    <a:pt x="792" y="71"/>
                  </a:moveTo>
                  <a:cubicBezTo>
                    <a:pt x="796" y="71"/>
                    <a:pt x="800" y="71"/>
                    <a:pt x="804" y="71"/>
                  </a:cubicBezTo>
                  <a:cubicBezTo>
                    <a:pt x="805" y="71"/>
                    <a:pt x="805" y="71"/>
                    <a:pt x="806" y="70"/>
                  </a:cubicBezTo>
                  <a:cubicBezTo>
                    <a:pt x="805" y="71"/>
                    <a:pt x="804" y="71"/>
                    <a:pt x="804" y="71"/>
                  </a:cubicBezTo>
                  <a:cubicBezTo>
                    <a:pt x="789" y="71"/>
                    <a:pt x="775" y="71"/>
                    <a:pt x="760" y="71"/>
                  </a:cubicBezTo>
                  <a:cubicBezTo>
                    <a:pt x="760" y="71"/>
                    <a:pt x="759" y="70"/>
                    <a:pt x="759" y="71"/>
                  </a:cubicBezTo>
                  <a:cubicBezTo>
                    <a:pt x="770" y="71"/>
                    <a:pt x="781" y="71"/>
                    <a:pt x="792" y="71"/>
                  </a:cubicBezTo>
                  <a:close/>
                  <a:moveTo>
                    <a:pt x="1751" y="91"/>
                  </a:moveTo>
                  <a:cubicBezTo>
                    <a:pt x="1736" y="91"/>
                    <a:pt x="1722" y="91"/>
                    <a:pt x="1707" y="91"/>
                  </a:cubicBezTo>
                  <a:cubicBezTo>
                    <a:pt x="1707" y="92"/>
                    <a:pt x="1708" y="92"/>
                    <a:pt x="1708" y="92"/>
                  </a:cubicBezTo>
                  <a:cubicBezTo>
                    <a:pt x="1722" y="92"/>
                    <a:pt x="1735" y="92"/>
                    <a:pt x="1748" y="92"/>
                  </a:cubicBezTo>
                  <a:cubicBezTo>
                    <a:pt x="1750" y="92"/>
                    <a:pt x="1752" y="92"/>
                    <a:pt x="1753" y="92"/>
                  </a:cubicBezTo>
                  <a:cubicBezTo>
                    <a:pt x="1753" y="91"/>
                    <a:pt x="1752" y="91"/>
                    <a:pt x="1751" y="91"/>
                  </a:cubicBezTo>
                  <a:close/>
                  <a:moveTo>
                    <a:pt x="1583" y="91"/>
                  </a:moveTo>
                  <a:cubicBezTo>
                    <a:pt x="1568" y="91"/>
                    <a:pt x="1553" y="91"/>
                    <a:pt x="1539" y="91"/>
                  </a:cubicBezTo>
                  <a:cubicBezTo>
                    <a:pt x="1539" y="92"/>
                    <a:pt x="1540" y="92"/>
                    <a:pt x="1540" y="92"/>
                  </a:cubicBezTo>
                  <a:cubicBezTo>
                    <a:pt x="1554" y="92"/>
                    <a:pt x="1567" y="92"/>
                    <a:pt x="1580" y="92"/>
                  </a:cubicBezTo>
                  <a:cubicBezTo>
                    <a:pt x="1582" y="92"/>
                    <a:pt x="1583" y="92"/>
                    <a:pt x="1585" y="92"/>
                  </a:cubicBezTo>
                  <a:cubicBezTo>
                    <a:pt x="1585" y="91"/>
                    <a:pt x="1584" y="91"/>
                    <a:pt x="1583" y="91"/>
                  </a:cubicBezTo>
                  <a:close/>
                  <a:moveTo>
                    <a:pt x="859" y="81"/>
                  </a:moveTo>
                  <a:cubicBezTo>
                    <a:pt x="859" y="87"/>
                    <a:pt x="859" y="94"/>
                    <a:pt x="859" y="100"/>
                  </a:cubicBezTo>
                  <a:cubicBezTo>
                    <a:pt x="859" y="100"/>
                    <a:pt x="859" y="101"/>
                    <a:pt x="859" y="101"/>
                  </a:cubicBezTo>
                  <a:cubicBezTo>
                    <a:pt x="859" y="101"/>
                    <a:pt x="859" y="100"/>
                    <a:pt x="859" y="99"/>
                  </a:cubicBezTo>
                  <a:cubicBezTo>
                    <a:pt x="859" y="87"/>
                    <a:pt x="859" y="74"/>
                    <a:pt x="859" y="61"/>
                  </a:cubicBezTo>
                  <a:cubicBezTo>
                    <a:pt x="859" y="60"/>
                    <a:pt x="860" y="59"/>
                    <a:pt x="859" y="57"/>
                  </a:cubicBezTo>
                  <a:cubicBezTo>
                    <a:pt x="859" y="65"/>
                    <a:pt x="859" y="73"/>
                    <a:pt x="859" y="81"/>
                  </a:cubicBezTo>
                  <a:close/>
                  <a:moveTo>
                    <a:pt x="714" y="86"/>
                  </a:moveTo>
                  <a:cubicBezTo>
                    <a:pt x="714" y="86"/>
                    <a:pt x="714" y="87"/>
                    <a:pt x="715" y="87"/>
                  </a:cubicBezTo>
                  <a:cubicBezTo>
                    <a:pt x="715" y="85"/>
                    <a:pt x="715" y="83"/>
                    <a:pt x="715" y="81"/>
                  </a:cubicBezTo>
                  <a:cubicBezTo>
                    <a:pt x="714" y="69"/>
                    <a:pt x="715" y="57"/>
                    <a:pt x="714" y="46"/>
                  </a:cubicBezTo>
                  <a:cubicBezTo>
                    <a:pt x="714" y="45"/>
                    <a:pt x="715" y="44"/>
                    <a:pt x="714" y="44"/>
                  </a:cubicBezTo>
                  <a:cubicBezTo>
                    <a:pt x="714" y="58"/>
                    <a:pt x="714" y="72"/>
                    <a:pt x="714" y="86"/>
                  </a:cubicBezTo>
                  <a:close/>
                  <a:moveTo>
                    <a:pt x="741" y="44"/>
                  </a:moveTo>
                  <a:cubicBezTo>
                    <a:pt x="742" y="44"/>
                    <a:pt x="742" y="44"/>
                    <a:pt x="742" y="42"/>
                  </a:cubicBezTo>
                  <a:cubicBezTo>
                    <a:pt x="742" y="40"/>
                    <a:pt x="742" y="38"/>
                    <a:pt x="742" y="36"/>
                  </a:cubicBezTo>
                  <a:cubicBezTo>
                    <a:pt x="742" y="34"/>
                    <a:pt x="742" y="34"/>
                    <a:pt x="741" y="34"/>
                  </a:cubicBezTo>
                  <a:cubicBezTo>
                    <a:pt x="736" y="34"/>
                    <a:pt x="731" y="34"/>
                    <a:pt x="725" y="34"/>
                  </a:cubicBezTo>
                  <a:cubicBezTo>
                    <a:pt x="726" y="35"/>
                    <a:pt x="726" y="34"/>
                    <a:pt x="727" y="34"/>
                  </a:cubicBezTo>
                  <a:cubicBezTo>
                    <a:pt x="732" y="34"/>
                    <a:pt x="736" y="34"/>
                    <a:pt x="741" y="34"/>
                  </a:cubicBezTo>
                  <a:cubicBezTo>
                    <a:pt x="742" y="34"/>
                    <a:pt x="742" y="34"/>
                    <a:pt x="742" y="36"/>
                  </a:cubicBezTo>
                  <a:cubicBezTo>
                    <a:pt x="742" y="38"/>
                    <a:pt x="742" y="40"/>
                    <a:pt x="742" y="42"/>
                  </a:cubicBezTo>
                  <a:cubicBezTo>
                    <a:pt x="742" y="44"/>
                    <a:pt x="742" y="43"/>
                    <a:pt x="741" y="43"/>
                  </a:cubicBezTo>
                  <a:cubicBezTo>
                    <a:pt x="736" y="43"/>
                    <a:pt x="732" y="43"/>
                    <a:pt x="727" y="43"/>
                  </a:cubicBezTo>
                  <a:cubicBezTo>
                    <a:pt x="726" y="43"/>
                    <a:pt x="726" y="43"/>
                    <a:pt x="725" y="44"/>
                  </a:cubicBezTo>
                  <a:cubicBezTo>
                    <a:pt x="731" y="44"/>
                    <a:pt x="736" y="44"/>
                    <a:pt x="741" y="44"/>
                  </a:cubicBezTo>
                  <a:close/>
                  <a:moveTo>
                    <a:pt x="871" y="100"/>
                  </a:moveTo>
                  <a:cubicBezTo>
                    <a:pt x="871" y="93"/>
                    <a:pt x="871" y="87"/>
                    <a:pt x="871" y="80"/>
                  </a:cubicBezTo>
                  <a:cubicBezTo>
                    <a:pt x="871" y="73"/>
                    <a:pt x="871" y="67"/>
                    <a:pt x="871" y="60"/>
                  </a:cubicBezTo>
                  <a:cubicBezTo>
                    <a:pt x="870" y="61"/>
                    <a:pt x="870" y="63"/>
                    <a:pt x="870" y="64"/>
                  </a:cubicBezTo>
                  <a:cubicBezTo>
                    <a:pt x="870" y="76"/>
                    <a:pt x="870" y="88"/>
                    <a:pt x="870" y="99"/>
                  </a:cubicBezTo>
                  <a:cubicBezTo>
                    <a:pt x="870" y="100"/>
                    <a:pt x="870" y="101"/>
                    <a:pt x="870" y="101"/>
                  </a:cubicBezTo>
                  <a:cubicBezTo>
                    <a:pt x="871" y="101"/>
                    <a:pt x="871" y="100"/>
                    <a:pt x="871" y="100"/>
                  </a:cubicBezTo>
                  <a:close/>
                  <a:moveTo>
                    <a:pt x="1110" y="100"/>
                  </a:moveTo>
                  <a:cubicBezTo>
                    <a:pt x="1110" y="93"/>
                    <a:pt x="1110" y="86"/>
                    <a:pt x="1110" y="79"/>
                  </a:cubicBezTo>
                  <a:cubicBezTo>
                    <a:pt x="1110" y="73"/>
                    <a:pt x="1110" y="66"/>
                    <a:pt x="1110" y="60"/>
                  </a:cubicBezTo>
                  <a:cubicBezTo>
                    <a:pt x="1110" y="61"/>
                    <a:pt x="1110" y="63"/>
                    <a:pt x="1110" y="64"/>
                  </a:cubicBezTo>
                  <a:cubicBezTo>
                    <a:pt x="1110" y="76"/>
                    <a:pt x="1110" y="88"/>
                    <a:pt x="1110" y="99"/>
                  </a:cubicBezTo>
                  <a:cubicBezTo>
                    <a:pt x="1110" y="100"/>
                    <a:pt x="1110" y="101"/>
                    <a:pt x="1110" y="101"/>
                  </a:cubicBezTo>
                  <a:cubicBezTo>
                    <a:pt x="1111" y="101"/>
                    <a:pt x="1110" y="100"/>
                    <a:pt x="1110" y="100"/>
                  </a:cubicBezTo>
                  <a:close/>
                  <a:moveTo>
                    <a:pt x="1288" y="100"/>
                  </a:moveTo>
                  <a:cubicBezTo>
                    <a:pt x="1288" y="88"/>
                    <a:pt x="1288" y="75"/>
                    <a:pt x="1288" y="63"/>
                  </a:cubicBezTo>
                  <a:cubicBezTo>
                    <a:pt x="1288" y="64"/>
                    <a:pt x="1288" y="65"/>
                    <a:pt x="1288" y="66"/>
                  </a:cubicBezTo>
                  <a:cubicBezTo>
                    <a:pt x="1288" y="77"/>
                    <a:pt x="1288" y="88"/>
                    <a:pt x="1288" y="99"/>
                  </a:cubicBezTo>
                  <a:cubicBezTo>
                    <a:pt x="1288" y="100"/>
                    <a:pt x="1288" y="101"/>
                    <a:pt x="1288" y="101"/>
                  </a:cubicBezTo>
                  <a:cubicBezTo>
                    <a:pt x="1288" y="101"/>
                    <a:pt x="1288" y="101"/>
                    <a:pt x="1288" y="100"/>
                  </a:cubicBezTo>
                  <a:close/>
                  <a:moveTo>
                    <a:pt x="1201" y="34"/>
                  </a:moveTo>
                  <a:cubicBezTo>
                    <a:pt x="1196" y="34"/>
                    <a:pt x="1192" y="34"/>
                    <a:pt x="1187" y="34"/>
                  </a:cubicBezTo>
                  <a:cubicBezTo>
                    <a:pt x="1186" y="34"/>
                    <a:pt x="1186" y="34"/>
                    <a:pt x="1186" y="32"/>
                  </a:cubicBezTo>
                  <a:cubicBezTo>
                    <a:pt x="1186" y="27"/>
                    <a:pt x="1186" y="21"/>
                    <a:pt x="1186" y="16"/>
                  </a:cubicBezTo>
                  <a:cubicBezTo>
                    <a:pt x="1186" y="16"/>
                    <a:pt x="1186" y="15"/>
                    <a:pt x="1186" y="15"/>
                  </a:cubicBezTo>
                  <a:cubicBezTo>
                    <a:pt x="1185" y="14"/>
                    <a:pt x="1185" y="14"/>
                    <a:pt x="1185" y="15"/>
                  </a:cubicBezTo>
                  <a:cubicBezTo>
                    <a:pt x="1185" y="15"/>
                    <a:pt x="1185" y="14"/>
                    <a:pt x="1185" y="15"/>
                  </a:cubicBezTo>
                  <a:cubicBezTo>
                    <a:pt x="1185" y="15"/>
                    <a:pt x="1185" y="16"/>
                    <a:pt x="1185" y="16"/>
                  </a:cubicBezTo>
                  <a:cubicBezTo>
                    <a:pt x="1185" y="22"/>
                    <a:pt x="1185" y="27"/>
                    <a:pt x="1185" y="33"/>
                  </a:cubicBezTo>
                  <a:cubicBezTo>
                    <a:pt x="1185" y="34"/>
                    <a:pt x="1185" y="34"/>
                    <a:pt x="1187" y="34"/>
                  </a:cubicBezTo>
                  <a:cubicBezTo>
                    <a:pt x="1191" y="34"/>
                    <a:pt x="1196" y="34"/>
                    <a:pt x="1200" y="34"/>
                  </a:cubicBezTo>
                  <a:cubicBezTo>
                    <a:pt x="1201" y="34"/>
                    <a:pt x="1202" y="34"/>
                    <a:pt x="1202" y="34"/>
                  </a:cubicBezTo>
                  <a:cubicBezTo>
                    <a:pt x="1202" y="34"/>
                    <a:pt x="1201" y="34"/>
                    <a:pt x="1201" y="34"/>
                  </a:cubicBezTo>
                  <a:close/>
                  <a:moveTo>
                    <a:pt x="1346" y="16"/>
                  </a:moveTo>
                  <a:cubicBezTo>
                    <a:pt x="1346" y="19"/>
                    <a:pt x="1346" y="22"/>
                    <a:pt x="1346" y="26"/>
                  </a:cubicBezTo>
                  <a:cubicBezTo>
                    <a:pt x="1346" y="26"/>
                    <a:pt x="1346" y="26"/>
                    <a:pt x="1347" y="27"/>
                  </a:cubicBezTo>
                  <a:cubicBezTo>
                    <a:pt x="1348" y="26"/>
                    <a:pt x="1349" y="25"/>
                    <a:pt x="1350" y="23"/>
                  </a:cubicBezTo>
                  <a:cubicBezTo>
                    <a:pt x="1349" y="24"/>
                    <a:pt x="1348" y="25"/>
                    <a:pt x="1347" y="26"/>
                  </a:cubicBezTo>
                  <a:cubicBezTo>
                    <a:pt x="1347" y="22"/>
                    <a:pt x="1347" y="19"/>
                    <a:pt x="1347" y="15"/>
                  </a:cubicBezTo>
                  <a:cubicBezTo>
                    <a:pt x="1347" y="15"/>
                    <a:pt x="1347" y="15"/>
                    <a:pt x="1347" y="15"/>
                  </a:cubicBezTo>
                  <a:cubicBezTo>
                    <a:pt x="1346" y="15"/>
                    <a:pt x="1346" y="15"/>
                    <a:pt x="1346" y="16"/>
                  </a:cubicBezTo>
                  <a:close/>
                  <a:moveTo>
                    <a:pt x="1676" y="102"/>
                  </a:moveTo>
                  <a:cubicBezTo>
                    <a:pt x="1680" y="102"/>
                    <a:pt x="1683" y="102"/>
                    <a:pt x="1687" y="102"/>
                  </a:cubicBezTo>
                  <a:cubicBezTo>
                    <a:pt x="1687" y="102"/>
                    <a:pt x="1687" y="102"/>
                    <a:pt x="1688" y="102"/>
                  </a:cubicBezTo>
                  <a:cubicBezTo>
                    <a:pt x="1688" y="102"/>
                    <a:pt x="1688" y="101"/>
                    <a:pt x="1688" y="101"/>
                  </a:cubicBezTo>
                  <a:cubicBezTo>
                    <a:pt x="1688" y="101"/>
                    <a:pt x="1688" y="101"/>
                    <a:pt x="1687" y="101"/>
                  </a:cubicBezTo>
                  <a:cubicBezTo>
                    <a:pt x="1683" y="101"/>
                    <a:pt x="1679" y="101"/>
                    <a:pt x="1675" y="101"/>
                  </a:cubicBezTo>
                  <a:cubicBezTo>
                    <a:pt x="1675" y="102"/>
                    <a:pt x="1676" y="102"/>
                    <a:pt x="1676" y="102"/>
                  </a:cubicBezTo>
                  <a:close/>
                  <a:moveTo>
                    <a:pt x="603" y="34"/>
                  </a:moveTo>
                  <a:cubicBezTo>
                    <a:pt x="600" y="34"/>
                    <a:pt x="597" y="34"/>
                    <a:pt x="593" y="34"/>
                  </a:cubicBezTo>
                  <a:cubicBezTo>
                    <a:pt x="593" y="34"/>
                    <a:pt x="593" y="34"/>
                    <a:pt x="592" y="34"/>
                  </a:cubicBezTo>
                  <a:cubicBezTo>
                    <a:pt x="592" y="34"/>
                    <a:pt x="592" y="35"/>
                    <a:pt x="592" y="35"/>
                  </a:cubicBezTo>
                  <a:cubicBezTo>
                    <a:pt x="592" y="34"/>
                    <a:pt x="593" y="34"/>
                    <a:pt x="593" y="34"/>
                  </a:cubicBezTo>
                  <a:cubicBezTo>
                    <a:pt x="597" y="34"/>
                    <a:pt x="600" y="34"/>
                    <a:pt x="603" y="34"/>
                  </a:cubicBezTo>
                  <a:cubicBezTo>
                    <a:pt x="604" y="34"/>
                    <a:pt x="604" y="34"/>
                    <a:pt x="605" y="35"/>
                  </a:cubicBezTo>
                  <a:cubicBezTo>
                    <a:pt x="605" y="34"/>
                    <a:pt x="604" y="34"/>
                    <a:pt x="603" y="34"/>
                  </a:cubicBezTo>
                  <a:close/>
                  <a:moveTo>
                    <a:pt x="1471" y="59"/>
                  </a:moveTo>
                  <a:cubicBezTo>
                    <a:pt x="1471" y="56"/>
                    <a:pt x="1471" y="52"/>
                    <a:pt x="1471" y="48"/>
                  </a:cubicBezTo>
                  <a:cubicBezTo>
                    <a:pt x="1471" y="48"/>
                    <a:pt x="1471" y="47"/>
                    <a:pt x="1471" y="47"/>
                  </a:cubicBezTo>
                  <a:cubicBezTo>
                    <a:pt x="1471" y="51"/>
                    <a:pt x="1471" y="56"/>
                    <a:pt x="1471" y="60"/>
                  </a:cubicBezTo>
                  <a:cubicBezTo>
                    <a:pt x="1471" y="60"/>
                    <a:pt x="1471" y="60"/>
                    <a:pt x="1471" y="59"/>
                  </a:cubicBezTo>
                  <a:close/>
                  <a:moveTo>
                    <a:pt x="585" y="22"/>
                  </a:moveTo>
                  <a:cubicBezTo>
                    <a:pt x="585" y="21"/>
                    <a:pt x="585" y="21"/>
                    <a:pt x="585" y="21"/>
                  </a:cubicBezTo>
                  <a:cubicBezTo>
                    <a:pt x="585" y="17"/>
                    <a:pt x="585" y="14"/>
                    <a:pt x="585" y="10"/>
                  </a:cubicBezTo>
                  <a:cubicBezTo>
                    <a:pt x="585" y="10"/>
                    <a:pt x="585" y="9"/>
                    <a:pt x="585" y="9"/>
                  </a:cubicBezTo>
                  <a:cubicBezTo>
                    <a:pt x="585" y="9"/>
                    <a:pt x="585" y="9"/>
                    <a:pt x="585" y="10"/>
                  </a:cubicBezTo>
                  <a:cubicBezTo>
                    <a:pt x="585" y="13"/>
                    <a:pt x="585" y="17"/>
                    <a:pt x="585" y="21"/>
                  </a:cubicBezTo>
                  <a:cubicBezTo>
                    <a:pt x="585" y="21"/>
                    <a:pt x="585" y="21"/>
                    <a:pt x="585" y="21"/>
                  </a:cubicBezTo>
                  <a:cubicBezTo>
                    <a:pt x="585" y="22"/>
                    <a:pt x="585" y="22"/>
                    <a:pt x="585" y="22"/>
                  </a:cubicBezTo>
                  <a:close/>
                  <a:moveTo>
                    <a:pt x="1699" y="15"/>
                  </a:moveTo>
                  <a:cubicBezTo>
                    <a:pt x="1699" y="19"/>
                    <a:pt x="1699" y="22"/>
                    <a:pt x="1699" y="26"/>
                  </a:cubicBezTo>
                  <a:cubicBezTo>
                    <a:pt x="1699" y="26"/>
                    <a:pt x="1699" y="26"/>
                    <a:pt x="1699" y="26"/>
                  </a:cubicBezTo>
                  <a:cubicBezTo>
                    <a:pt x="1699" y="27"/>
                    <a:pt x="1699" y="26"/>
                    <a:pt x="1699" y="26"/>
                  </a:cubicBezTo>
                  <a:cubicBezTo>
                    <a:pt x="1699" y="26"/>
                    <a:pt x="1699" y="25"/>
                    <a:pt x="1699" y="25"/>
                  </a:cubicBezTo>
                  <a:cubicBezTo>
                    <a:pt x="1699" y="22"/>
                    <a:pt x="1699" y="19"/>
                    <a:pt x="1699" y="17"/>
                  </a:cubicBezTo>
                  <a:cubicBezTo>
                    <a:pt x="1699" y="16"/>
                    <a:pt x="1699" y="15"/>
                    <a:pt x="1699" y="15"/>
                  </a:cubicBezTo>
                  <a:cubicBezTo>
                    <a:pt x="1699" y="15"/>
                    <a:pt x="1699" y="15"/>
                    <a:pt x="1699" y="15"/>
                  </a:cubicBezTo>
                  <a:close/>
                  <a:moveTo>
                    <a:pt x="1531" y="15"/>
                  </a:moveTo>
                  <a:cubicBezTo>
                    <a:pt x="1531" y="19"/>
                    <a:pt x="1531" y="22"/>
                    <a:pt x="1531" y="26"/>
                  </a:cubicBezTo>
                  <a:cubicBezTo>
                    <a:pt x="1531" y="26"/>
                    <a:pt x="1531" y="26"/>
                    <a:pt x="1531" y="26"/>
                  </a:cubicBezTo>
                  <a:cubicBezTo>
                    <a:pt x="1531" y="27"/>
                    <a:pt x="1531" y="26"/>
                    <a:pt x="1531" y="26"/>
                  </a:cubicBezTo>
                  <a:cubicBezTo>
                    <a:pt x="1531" y="26"/>
                    <a:pt x="1531" y="25"/>
                    <a:pt x="1531" y="25"/>
                  </a:cubicBezTo>
                  <a:cubicBezTo>
                    <a:pt x="1531" y="22"/>
                    <a:pt x="1531" y="19"/>
                    <a:pt x="1531" y="17"/>
                  </a:cubicBezTo>
                  <a:cubicBezTo>
                    <a:pt x="1531" y="16"/>
                    <a:pt x="1531" y="15"/>
                    <a:pt x="1531" y="15"/>
                  </a:cubicBezTo>
                  <a:cubicBezTo>
                    <a:pt x="1531" y="15"/>
                    <a:pt x="1531" y="15"/>
                    <a:pt x="1531" y="15"/>
                  </a:cubicBezTo>
                  <a:close/>
                  <a:moveTo>
                    <a:pt x="1261" y="95"/>
                  </a:moveTo>
                  <a:cubicBezTo>
                    <a:pt x="1261" y="93"/>
                    <a:pt x="1261" y="91"/>
                    <a:pt x="1261" y="89"/>
                  </a:cubicBezTo>
                  <a:cubicBezTo>
                    <a:pt x="1261" y="88"/>
                    <a:pt x="1261" y="87"/>
                    <a:pt x="1261" y="86"/>
                  </a:cubicBezTo>
                  <a:cubicBezTo>
                    <a:pt x="1260" y="86"/>
                    <a:pt x="1260" y="87"/>
                    <a:pt x="1260" y="87"/>
                  </a:cubicBezTo>
                  <a:cubicBezTo>
                    <a:pt x="1260" y="87"/>
                    <a:pt x="1260" y="87"/>
                    <a:pt x="1261" y="87"/>
                  </a:cubicBezTo>
                  <a:cubicBezTo>
                    <a:pt x="1261" y="90"/>
                    <a:pt x="1261" y="93"/>
                    <a:pt x="1261" y="96"/>
                  </a:cubicBezTo>
                  <a:cubicBezTo>
                    <a:pt x="1261" y="96"/>
                    <a:pt x="1261" y="97"/>
                    <a:pt x="1261" y="97"/>
                  </a:cubicBezTo>
                  <a:cubicBezTo>
                    <a:pt x="1261" y="97"/>
                    <a:pt x="1261" y="96"/>
                    <a:pt x="1261" y="95"/>
                  </a:cubicBezTo>
                  <a:close/>
                  <a:moveTo>
                    <a:pt x="801" y="96"/>
                  </a:moveTo>
                  <a:cubicBezTo>
                    <a:pt x="801" y="93"/>
                    <a:pt x="801" y="90"/>
                    <a:pt x="801" y="87"/>
                  </a:cubicBezTo>
                  <a:cubicBezTo>
                    <a:pt x="801" y="87"/>
                    <a:pt x="801" y="87"/>
                    <a:pt x="801" y="86"/>
                  </a:cubicBezTo>
                  <a:cubicBezTo>
                    <a:pt x="801" y="86"/>
                    <a:pt x="801" y="86"/>
                    <a:pt x="801" y="87"/>
                  </a:cubicBezTo>
                  <a:cubicBezTo>
                    <a:pt x="801" y="87"/>
                    <a:pt x="801" y="87"/>
                    <a:pt x="801" y="87"/>
                  </a:cubicBezTo>
                  <a:cubicBezTo>
                    <a:pt x="801" y="90"/>
                    <a:pt x="801" y="93"/>
                    <a:pt x="801" y="96"/>
                  </a:cubicBezTo>
                  <a:cubicBezTo>
                    <a:pt x="801" y="97"/>
                    <a:pt x="801" y="97"/>
                    <a:pt x="800" y="97"/>
                  </a:cubicBezTo>
                  <a:cubicBezTo>
                    <a:pt x="801" y="97"/>
                    <a:pt x="801" y="97"/>
                    <a:pt x="801" y="96"/>
                  </a:cubicBezTo>
                  <a:close/>
                  <a:moveTo>
                    <a:pt x="1021" y="20"/>
                  </a:moveTo>
                  <a:cubicBezTo>
                    <a:pt x="1021" y="17"/>
                    <a:pt x="1021" y="14"/>
                    <a:pt x="1021" y="11"/>
                  </a:cubicBezTo>
                  <a:cubicBezTo>
                    <a:pt x="1021" y="10"/>
                    <a:pt x="1021" y="10"/>
                    <a:pt x="1021" y="10"/>
                  </a:cubicBezTo>
                  <a:cubicBezTo>
                    <a:pt x="1021" y="14"/>
                    <a:pt x="1021" y="17"/>
                    <a:pt x="1021" y="21"/>
                  </a:cubicBezTo>
                  <a:cubicBezTo>
                    <a:pt x="1021" y="21"/>
                    <a:pt x="1021" y="21"/>
                    <a:pt x="1021" y="20"/>
                  </a:cubicBezTo>
                  <a:close/>
                  <a:moveTo>
                    <a:pt x="951" y="51"/>
                  </a:moveTo>
                  <a:cubicBezTo>
                    <a:pt x="951" y="55"/>
                    <a:pt x="951" y="58"/>
                    <a:pt x="951" y="61"/>
                  </a:cubicBezTo>
                  <a:cubicBezTo>
                    <a:pt x="951" y="61"/>
                    <a:pt x="951" y="62"/>
                    <a:pt x="951" y="62"/>
                  </a:cubicBezTo>
                  <a:cubicBezTo>
                    <a:pt x="951" y="58"/>
                    <a:pt x="951" y="54"/>
                    <a:pt x="951" y="50"/>
                  </a:cubicBezTo>
                  <a:cubicBezTo>
                    <a:pt x="951" y="51"/>
                    <a:pt x="951" y="51"/>
                    <a:pt x="951" y="51"/>
                  </a:cubicBezTo>
                  <a:close/>
                  <a:moveTo>
                    <a:pt x="1021" y="97"/>
                  </a:moveTo>
                  <a:cubicBezTo>
                    <a:pt x="1021" y="94"/>
                    <a:pt x="1021" y="91"/>
                    <a:pt x="1021" y="88"/>
                  </a:cubicBezTo>
                  <a:cubicBezTo>
                    <a:pt x="1021" y="87"/>
                    <a:pt x="1021" y="87"/>
                    <a:pt x="1021" y="87"/>
                  </a:cubicBezTo>
                  <a:cubicBezTo>
                    <a:pt x="1021" y="87"/>
                    <a:pt x="1021" y="87"/>
                    <a:pt x="1021" y="87"/>
                  </a:cubicBezTo>
                  <a:cubicBezTo>
                    <a:pt x="1021" y="87"/>
                    <a:pt x="1021" y="87"/>
                    <a:pt x="1021" y="88"/>
                  </a:cubicBezTo>
                  <a:cubicBezTo>
                    <a:pt x="1021" y="91"/>
                    <a:pt x="1021" y="94"/>
                    <a:pt x="1021" y="98"/>
                  </a:cubicBezTo>
                  <a:cubicBezTo>
                    <a:pt x="1021" y="97"/>
                    <a:pt x="1021" y="97"/>
                    <a:pt x="1021" y="97"/>
                  </a:cubicBezTo>
                  <a:close/>
                  <a:moveTo>
                    <a:pt x="594" y="123"/>
                  </a:moveTo>
                  <a:cubicBezTo>
                    <a:pt x="594" y="126"/>
                    <a:pt x="594" y="129"/>
                    <a:pt x="594" y="132"/>
                  </a:cubicBezTo>
                  <a:cubicBezTo>
                    <a:pt x="594" y="132"/>
                    <a:pt x="594" y="132"/>
                    <a:pt x="595" y="132"/>
                  </a:cubicBezTo>
                  <a:cubicBezTo>
                    <a:pt x="595" y="132"/>
                    <a:pt x="595" y="132"/>
                    <a:pt x="595" y="132"/>
                  </a:cubicBezTo>
                  <a:cubicBezTo>
                    <a:pt x="595" y="129"/>
                    <a:pt x="595" y="126"/>
                    <a:pt x="595" y="123"/>
                  </a:cubicBezTo>
                  <a:cubicBezTo>
                    <a:pt x="595" y="123"/>
                    <a:pt x="595" y="123"/>
                    <a:pt x="596" y="123"/>
                  </a:cubicBezTo>
                  <a:cubicBezTo>
                    <a:pt x="594" y="122"/>
                    <a:pt x="594" y="122"/>
                    <a:pt x="594" y="123"/>
                  </a:cubicBezTo>
                  <a:close/>
                  <a:moveTo>
                    <a:pt x="697" y="46"/>
                  </a:moveTo>
                  <a:cubicBezTo>
                    <a:pt x="697" y="43"/>
                    <a:pt x="697" y="40"/>
                    <a:pt x="697" y="37"/>
                  </a:cubicBezTo>
                  <a:cubicBezTo>
                    <a:pt x="697" y="36"/>
                    <a:pt x="697" y="36"/>
                    <a:pt x="696" y="36"/>
                  </a:cubicBezTo>
                  <a:cubicBezTo>
                    <a:pt x="696" y="39"/>
                    <a:pt x="696" y="42"/>
                    <a:pt x="696" y="46"/>
                  </a:cubicBezTo>
                  <a:cubicBezTo>
                    <a:pt x="696" y="46"/>
                    <a:pt x="697" y="46"/>
                    <a:pt x="696" y="47"/>
                  </a:cubicBezTo>
                  <a:cubicBezTo>
                    <a:pt x="697" y="47"/>
                    <a:pt x="697" y="46"/>
                    <a:pt x="697" y="46"/>
                  </a:cubicBezTo>
                  <a:close/>
                  <a:moveTo>
                    <a:pt x="655" y="34"/>
                  </a:moveTo>
                  <a:cubicBezTo>
                    <a:pt x="652" y="34"/>
                    <a:pt x="648" y="34"/>
                    <a:pt x="645" y="34"/>
                  </a:cubicBezTo>
                  <a:cubicBezTo>
                    <a:pt x="645" y="34"/>
                    <a:pt x="645" y="34"/>
                    <a:pt x="644" y="34"/>
                  </a:cubicBezTo>
                  <a:cubicBezTo>
                    <a:pt x="645" y="34"/>
                    <a:pt x="645" y="34"/>
                    <a:pt x="645" y="34"/>
                  </a:cubicBezTo>
                  <a:cubicBezTo>
                    <a:pt x="648" y="34"/>
                    <a:pt x="652" y="34"/>
                    <a:pt x="655" y="34"/>
                  </a:cubicBezTo>
                  <a:cubicBezTo>
                    <a:pt x="655" y="34"/>
                    <a:pt x="655" y="34"/>
                    <a:pt x="656" y="35"/>
                  </a:cubicBezTo>
                  <a:cubicBezTo>
                    <a:pt x="656" y="34"/>
                    <a:pt x="655" y="34"/>
                    <a:pt x="655" y="34"/>
                  </a:cubicBezTo>
                  <a:close/>
                  <a:moveTo>
                    <a:pt x="1100" y="102"/>
                  </a:moveTo>
                  <a:cubicBezTo>
                    <a:pt x="1103" y="102"/>
                    <a:pt x="1106" y="102"/>
                    <a:pt x="1109" y="102"/>
                  </a:cubicBezTo>
                  <a:cubicBezTo>
                    <a:pt x="1109" y="102"/>
                    <a:pt x="1110" y="102"/>
                    <a:pt x="1110" y="101"/>
                  </a:cubicBezTo>
                  <a:cubicBezTo>
                    <a:pt x="1106" y="101"/>
                    <a:pt x="1103" y="101"/>
                    <a:pt x="1099" y="101"/>
                  </a:cubicBezTo>
                  <a:cubicBezTo>
                    <a:pt x="1099" y="102"/>
                    <a:pt x="1100" y="102"/>
                    <a:pt x="1100" y="102"/>
                  </a:cubicBezTo>
                  <a:close/>
                  <a:moveTo>
                    <a:pt x="860" y="102"/>
                  </a:moveTo>
                  <a:cubicBezTo>
                    <a:pt x="863" y="102"/>
                    <a:pt x="866" y="102"/>
                    <a:pt x="869" y="102"/>
                  </a:cubicBezTo>
                  <a:cubicBezTo>
                    <a:pt x="870" y="102"/>
                    <a:pt x="870" y="102"/>
                    <a:pt x="870" y="101"/>
                  </a:cubicBezTo>
                  <a:cubicBezTo>
                    <a:pt x="867" y="101"/>
                    <a:pt x="863" y="101"/>
                    <a:pt x="859" y="101"/>
                  </a:cubicBezTo>
                  <a:cubicBezTo>
                    <a:pt x="860" y="102"/>
                    <a:pt x="860" y="102"/>
                    <a:pt x="860" y="102"/>
                  </a:cubicBezTo>
                  <a:close/>
                  <a:moveTo>
                    <a:pt x="742" y="100"/>
                  </a:moveTo>
                  <a:cubicBezTo>
                    <a:pt x="742" y="97"/>
                    <a:pt x="742" y="95"/>
                    <a:pt x="742" y="93"/>
                  </a:cubicBezTo>
                  <a:cubicBezTo>
                    <a:pt x="742" y="92"/>
                    <a:pt x="742" y="92"/>
                    <a:pt x="742" y="92"/>
                  </a:cubicBezTo>
                  <a:cubicBezTo>
                    <a:pt x="742" y="91"/>
                    <a:pt x="742" y="92"/>
                    <a:pt x="742" y="92"/>
                  </a:cubicBezTo>
                  <a:cubicBezTo>
                    <a:pt x="742" y="92"/>
                    <a:pt x="742" y="92"/>
                    <a:pt x="742" y="93"/>
                  </a:cubicBezTo>
                  <a:cubicBezTo>
                    <a:pt x="742" y="95"/>
                    <a:pt x="742" y="98"/>
                    <a:pt x="742" y="100"/>
                  </a:cubicBezTo>
                  <a:cubicBezTo>
                    <a:pt x="742" y="101"/>
                    <a:pt x="742" y="101"/>
                    <a:pt x="742" y="101"/>
                  </a:cubicBezTo>
                  <a:cubicBezTo>
                    <a:pt x="743" y="101"/>
                    <a:pt x="742" y="100"/>
                    <a:pt x="742" y="100"/>
                  </a:cubicBezTo>
                  <a:close/>
                  <a:moveTo>
                    <a:pt x="1586" y="101"/>
                  </a:moveTo>
                  <a:cubicBezTo>
                    <a:pt x="1586" y="98"/>
                    <a:pt x="1586" y="95"/>
                    <a:pt x="1586" y="93"/>
                  </a:cubicBezTo>
                  <a:cubicBezTo>
                    <a:pt x="1586" y="92"/>
                    <a:pt x="1585" y="92"/>
                    <a:pt x="1585" y="92"/>
                  </a:cubicBezTo>
                  <a:cubicBezTo>
                    <a:pt x="1585" y="95"/>
                    <a:pt x="1585" y="98"/>
                    <a:pt x="1585" y="101"/>
                  </a:cubicBezTo>
                  <a:cubicBezTo>
                    <a:pt x="1585" y="101"/>
                    <a:pt x="1586" y="101"/>
                    <a:pt x="1586" y="101"/>
                  </a:cubicBezTo>
                  <a:close/>
                  <a:moveTo>
                    <a:pt x="1754" y="101"/>
                  </a:moveTo>
                  <a:cubicBezTo>
                    <a:pt x="1754" y="98"/>
                    <a:pt x="1754" y="95"/>
                    <a:pt x="1754" y="93"/>
                  </a:cubicBezTo>
                  <a:cubicBezTo>
                    <a:pt x="1754" y="92"/>
                    <a:pt x="1754" y="92"/>
                    <a:pt x="1753" y="92"/>
                  </a:cubicBezTo>
                  <a:cubicBezTo>
                    <a:pt x="1753" y="95"/>
                    <a:pt x="1753" y="98"/>
                    <a:pt x="1753" y="101"/>
                  </a:cubicBezTo>
                  <a:cubicBezTo>
                    <a:pt x="1754" y="101"/>
                    <a:pt x="1754" y="101"/>
                    <a:pt x="1754" y="101"/>
                  </a:cubicBezTo>
                  <a:close/>
                  <a:moveTo>
                    <a:pt x="1684" y="36"/>
                  </a:moveTo>
                  <a:cubicBezTo>
                    <a:pt x="1684" y="34"/>
                    <a:pt x="1684" y="31"/>
                    <a:pt x="1684" y="29"/>
                  </a:cubicBezTo>
                  <a:cubicBezTo>
                    <a:pt x="1684" y="29"/>
                    <a:pt x="1684" y="28"/>
                    <a:pt x="1684" y="28"/>
                  </a:cubicBezTo>
                  <a:cubicBezTo>
                    <a:pt x="1684" y="31"/>
                    <a:pt x="1684" y="34"/>
                    <a:pt x="1684" y="37"/>
                  </a:cubicBezTo>
                  <a:cubicBezTo>
                    <a:pt x="1684" y="37"/>
                    <a:pt x="1684" y="36"/>
                    <a:pt x="1684" y="36"/>
                  </a:cubicBezTo>
                  <a:close/>
                  <a:moveTo>
                    <a:pt x="1207" y="73"/>
                  </a:moveTo>
                  <a:cubicBezTo>
                    <a:pt x="1207" y="70"/>
                    <a:pt x="1207" y="67"/>
                    <a:pt x="1207" y="64"/>
                  </a:cubicBezTo>
                  <a:cubicBezTo>
                    <a:pt x="1207" y="66"/>
                    <a:pt x="1207" y="71"/>
                    <a:pt x="1207" y="73"/>
                  </a:cubicBezTo>
                  <a:close/>
                  <a:moveTo>
                    <a:pt x="1398" y="35"/>
                  </a:moveTo>
                  <a:cubicBezTo>
                    <a:pt x="1398" y="33"/>
                    <a:pt x="1398" y="30"/>
                    <a:pt x="1398" y="28"/>
                  </a:cubicBezTo>
                  <a:cubicBezTo>
                    <a:pt x="1398" y="28"/>
                    <a:pt x="1397" y="28"/>
                    <a:pt x="1397" y="27"/>
                  </a:cubicBezTo>
                  <a:cubicBezTo>
                    <a:pt x="1397" y="30"/>
                    <a:pt x="1397" y="33"/>
                    <a:pt x="1397" y="35"/>
                  </a:cubicBezTo>
                  <a:cubicBezTo>
                    <a:pt x="1397" y="35"/>
                    <a:pt x="1398" y="35"/>
                    <a:pt x="1398" y="35"/>
                  </a:cubicBezTo>
                  <a:close/>
                  <a:moveTo>
                    <a:pt x="1058" y="94"/>
                  </a:moveTo>
                  <a:cubicBezTo>
                    <a:pt x="1061" y="94"/>
                    <a:pt x="1064" y="94"/>
                    <a:pt x="1066" y="94"/>
                  </a:cubicBezTo>
                  <a:cubicBezTo>
                    <a:pt x="1064" y="94"/>
                    <a:pt x="1061" y="94"/>
                    <a:pt x="1058" y="94"/>
                  </a:cubicBezTo>
                  <a:close/>
                  <a:moveTo>
                    <a:pt x="1236" y="94"/>
                  </a:moveTo>
                  <a:cubicBezTo>
                    <a:pt x="1239" y="94"/>
                    <a:pt x="1242" y="94"/>
                    <a:pt x="1244" y="94"/>
                  </a:cubicBezTo>
                  <a:cubicBezTo>
                    <a:pt x="1242" y="94"/>
                    <a:pt x="1239" y="94"/>
                    <a:pt x="1236" y="94"/>
                  </a:cubicBezTo>
                  <a:close/>
                  <a:moveTo>
                    <a:pt x="598" y="133"/>
                  </a:moveTo>
                  <a:cubicBezTo>
                    <a:pt x="600" y="133"/>
                    <a:pt x="602" y="133"/>
                    <a:pt x="604" y="133"/>
                  </a:cubicBezTo>
                  <a:cubicBezTo>
                    <a:pt x="605" y="133"/>
                    <a:pt x="605" y="133"/>
                    <a:pt x="605" y="133"/>
                  </a:cubicBezTo>
                  <a:cubicBezTo>
                    <a:pt x="602" y="133"/>
                    <a:pt x="600" y="133"/>
                    <a:pt x="597" y="133"/>
                  </a:cubicBezTo>
                  <a:cubicBezTo>
                    <a:pt x="597" y="133"/>
                    <a:pt x="598" y="133"/>
                    <a:pt x="598" y="133"/>
                  </a:cubicBezTo>
                  <a:close/>
                  <a:moveTo>
                    <a:pt x="993" y="93"/>
                  </a:moveTo>
                  <a:cubicBezTo>
                    <a:pt x="996" y="93"/>
                    <a:pt x="998" y="93"/>
                    <a:pt x="1001" y="93"/>
                  </a:cubicBezTo>
                  <a:cubicBezTo>
                    <a:pt x="998" y="93"/>
                    <a:pt x="996" y="93"/>
                    <a:pt x="993" y="93"/>
                  </a:cubicBezTo>
                  <a:close/>
                  <a:moveTo>
                    <a:pt x="1559" y="54"/>
                  </a:moveTo>
                  <a:cubicBezTo>
                    <a:pt x="1561" y="53"/>
                    <a:pt x="1562" y="52"/>
                    <a:pt x="1563" y="50"/>
                  </a:cubicBezTo>
                  <a:cubicBezTo>
                    <a:pt x="1562" y="51"/>
                    <a:pt x="1561" y="53"/>
                    <a:pt x="1559" y="54"/>
                  </a:cubicBezTo>
                  <a:close/>
                  <a:moveTo>
                    <a:pt x="1728" y="54"/>
                  </a:moveTo>
                  <a:cubicBezTo>
                    <a:pt x="1729" y="53"/>
                    <a:pt x="1730" y="52"/>
                    <a:pt x="1731" y="50"/>
                  </a:cubicBezTo>
                  <a:cubicBezTo>
                    <a:pt x="1730" y="51"/>
                    <a:pt x="1729" y="53"/>
                    <a:pt x="1728" y="54"/>
                  </a:cubicBezTo>
                  <a:close/>
                  <a:moveTo>
                    <a:pt x="776" y="94"/>
                  </a:moveTo>
                  <a:cubicBezTo>
                    <a:pt x="779" y="94"/>
                    <a:pt x="782" y="94"/>
                    <a:pt x="784" y="94"/>
                  </a:cubicBezTo>
                  <a:cubicBezTo>
                    <a:pt x="782" y="94"/>
                    <a:pt x="779" y="94"/>
                    <a:pt x="776" y="94"/>
                  </a:cubicBezTo>
                  <a:close/>
                  <a:moveTo>
                    <a:pt x="672" y="94"/>
                  </a:moveTo>
                  <a:cubicBezTo>
                    <a:pt x="675" y="94"/>
                    <a:pt x="677" y="94"/>
                    <a:pt x="680" y="94"/>
                  </a:cubicBezTo>
                  <a:cubicBezTo>
                    <a:pt x="677" y="94"/>
                    <a:pt x="675" y="94"/>
                    <a:pt x="672" y="94"/>
                  </a:cubicBezTo>
                  <a:close/>
                  <a:moveTo>
                    <a:pt x="1570" y="36"/>
                  </a:moveTo>
                  <a:cubicBezTo>
                    <a:pt x="1571" y="33"/>
                    <a:pt x="1571" y="31"/>
                    <a:pt x="1570" y="29"/>
                  </a:cubicBezTo>
                  <a:cubicBezTo>
                    <a:pt x="1570" y="31"/>
                    <a:pt x="1570" y="33"/>
                    <a:pt x="1570" y="36"/>
                  </a:cubicBezTo>
                  <a:close/>
                  <a:moveTo>
                    <a:pt x="1738" y="36"/>
                  </a:moveTo>
                  <a:cubicBezTo>
                    <a:pt x="1739" y="33"/>
                    <a:pt x="1739" y="31"/>
                    <a:pt x="1738" y="29"/>
                  </a:cubicBezTo>
                  <a:cubicBezTo>
                    <a:pt x="1738" y="31"/>
                    <a:pt x="1738" y="33"/>
                    <a:pt x="1738" y="36"/>
                  </a:cubicBezTo>
                  <a:close/>
                  <a:moveTo>
                    <a:pt x="1309" y="33"/>
                  </a:moveTo>
                  <a:cubicBezTo>
                    <a:pt x="1307" y="33"/>
                    <a:pt x="1305" y="33"/>
                    <a:pt x="1303" y="33"/>
                  </a:cubicBezTo>
                  <a:cubicBezTo>
                    <a:pt x="1303" y="33"/>
                    <a:pt x="1303" y="33"/>
                    <a:pt x="1303" y="33"/>
                  </a:cubicBezTo>
                  <a:cubicBezTo>
                    <a:pt x="1305" y="33"/>
                    <a:pt x="1307" y="33"/>
                    <a:pt x="1309" y="33"/>
                  </a:cubicBezTo>
                  <a:cubicBezTo>
                    <a:pt x="1309" y="33"/>
                    <a:pt x="1309" y="33"/>
                    <a:pt x="1309" y="33"/>
                  </a:cubicBezTo>
                  <a:close/>
                  <a:moveTo>
                    <a:pt x="1029" y="66"/>
                  </a:moveTo>
                  <a:cubicBezTo>
                    <a:pt x="1029" y="68"/>
                    <a:pt x="1029" y="69"/>
                    <a:pt x="1029" y="71"/>
                  </a:cubicBezTo>
                  <a:cubicBezTo>
                    <a:pt x="1029" y="71"/>
                    <a:pt x="1029" y="72"/>
                    <a:pt x="1029" y="72"/>
                  </a:cubicBezTo>
                  <a:cubicBezTo>
                    <a:pt x="1029" y="70"/>
                    <a:pt x="1029" y="67"/>
                    <a:pt x="1029" y="65"/>
                  </a:cubicBezTo>
                  <a:cubicBezTo>
                    <a:pt x="1029" y="65"/>
                    <a:pt x="1029" y="66"/>
                    <a:pt x="1029" y="66"/>
                  </a:cubicBezTo>
                  <a:close/>
                  <a:moveTo>
                    <a:pt x="1351" y="74"/>
                  </a:moveTo>
                  <a:cubicBezTo>
                    <a:pt x="1352" y="73"/>
                    <a:pt x="1353" y="72"/>
                    <a:pt x="1354" y="71"/>
                  </a:cubicBezTo>
                  <a:cubicBezTo>
                    <a:pt x="1353" y="72"/>
                    <a:pt x="1352" y="73"/>
                    <a:pt x="1351" y="74"/>
                  </a:cubicBezTo>
                  <a:close/>
                  <a:moveTo>
                    <a:pt x="730" y="103"/>
                  </a:moveTo>
                  <a:cubicBezTo>
                    <a:pt x="731" y="103"/>
                    <a:pt x="733" y="103"/>
                    <a:pt x="735" y="103"/>
                  </a:cubicBezTo>
                  <a:cubicBezTo>
                    <a:pt x="735" y="103"/>
                    <a:pt x="735" y="103"/>
                    <a:pt x="735" y="103"/>
                  </a:cubicBezTo>
                  <a:cubicBezTo>
                    <a:pt x="733" y="103"/>
                    <a:pt x="731" y="103"/>
                    <a:pt x="729" y="103"/>
                  </a:cubicBezTo>
                  <a:cubicBezTo>
                    <a:pt x="729" y="103"/>
                    <a:pt x="729" y="103"/>
                    <a:pt x="730" y="103"/>
                  </a:cubicBezTo>
                  <a:close/>
                  <a:moveTo>
                    <a:pt x="1195" y="103"/>
                  </a:moveTo>
                  <a:cubicBezTo>
                    <a:pt x="1195" y="103"/>
                    <a:pt x="1195" y="103"/>
                    <a:pt x="1195" y="103"/>
                  </a:cubicBezTo>
                  <a:cubicBezTo>
                    <a:pt x="1193" y="103"/>
                    <a:pt x="1191" y="103"/>
                    <a:pt x="1189" y="103"/>
                  </a:cubicBezTo>
                  <a:cubicBezTo>
                    <a:pt x="1191" y="104"/>
                    <a:pt x="1193" y="103"/>
                    <a:pt x="1195" y="103"/>
                  </a:cubicBezTo>
                  <a:close/>
                  <a:moveTo>
                    <a:pt x="549" y="27"/>
                  </a:moveTo>
                  <a:cubicBezTo>
                    <a:pt x="548" y="29"/>
                    <a:pt x="548" y="31"/>
                    <a:pt x="549" y="33"/>
                  </a:cubicBezTo>
                  <a:cubicBezTo>
                    <a:pt x="549" y="31"/>
                    <a:pt x="549" y="29"/>
                    <a:pt x="549" y="27"/>
                  </a:cubicBezTo>
                  <a:close/>
                  <a:moveTo>
                    <a:pt x="658" y="51"/>
                  </a:moveTo>
                  <a:cubicBezTo>
                    <a:pt x="658" y="52"/>
                    <a:pt x="658" y="54"/>
                    <a:pt x="659" y="55"/>
                  </a:cubicBezTo>
                  <a:cubicBezTo>
                    <a:pt x="659" y="53"/>
                    <a:pt x="659" y="51"/>
                    <a:pt x="659" y="49"/>
                  </a:cubicBezTo>
                  <a:cubicBezTo>
                    <a:pt x="658" y="50"/>
                    <a:pt x="658" y="50"/>
                    <a:pt x="658" y="51"/>
                  </a:cubicBezTo>
                  <a:close/>
                  <a:moveTo>
                    <a:pt x="1409" y="48"/>
                  </a:moveTo>
                  <a:cubicBezTo>
                    <a:pt x="1409" y="49"/>
                    <a:pt x="1409" y="50"/>
                    <a:pt x="1409" y="52"/>
                  </a:cubicBezTo>
                  <a:cubicBezTo>
                    <a:pt x="1410" y="50"/>
                    <a:pt x="1410" y="48"/>
                    <a:pt x="1410" y="47"/>
                  </a:cubicBezTo>
                  <a:cubicBezTo>
                    <a:pt x="1409" y="47"/>
                    <a:pt x="1409" y="47"/>
                    <a:pt x="1409" y="48"/>
                  </a:cubicBezTo>
                  <a:close/>
                  <a:moveTo>
                    <a:pt x="1386" y="35"/>
                  </a:moveTo>
                  <a:cubicBezTo>
                    <a:pt x="1387" y="33"/>
                    <a:pt x="1387" y="31"/>
                    <a:pt x="1386" y="30"/>
                  </a:cubicBezTo>
                  <a:cubicBezTo>
                    <a:pt x="1386" y="31"/>
                    <a:pt x="1386" y="33"/>
                    <a:pt x="1386" y="35"/>
                  </a:cubicBezTo>
                  <a:close/>
                  <a:moveTo>
                    <a:pt x="694" y="70"/>
                  </a:moveTo>
                  <a:cubicBezTo>
                    <a:pt x="695" y="71"/>
                    <a:pt x="695" y="72"/>
                    <a:pt x="696" y="73"/>
                  </a:cubicBezTo>
                  <a:cubicBezTo>
                    <a:pt x="696" y="71"/>
                    <a:pt x="695" y="71"/>
                    <a:pt x="694" y="70"/>
                  </a:cubicBezTo>
                  <a:close/>
                  <a:moveTo>
                    <a:pt x="1676" y="14"/>
                  </a:moveTo>
                  <a:cubicBezTo>
                    <a:pt x="1677" y="15"/>
                    <a:pt x="1678" y="15"/>
                    <a:pt x="1679" y="16"/>
                  </a:cubicBezTo>
                  <a:cubicBezTo>
                    <a:pt x="1678" y="15"/>
                    <a:pt x="1678" y="14"/>
                    <a:pt x="1676" y="14"/>
                  </a:cubicBezTo>
                  <a:close/>
                  <a:moveTo>
                    <a:pt x="999" y="103"/>
                  </a:moveTo>
                  <a:cubicBezTo>
                    <a:pt x="1000" y="103"/>
                    <a:pt x="1001" y="104"/>
                    <a:pt x="1002" y="103"/>
                  </a:cubicBezTo>
                  <a:cubicBezTo>
                    <a:pt x="1000" y="103"/>
                    <a:pt x="999" y="103"/>
                    <a:pt x="997" y="103"/>
                  </a:cubicBezTo>
                  <a:cubicBezTo>
                    <a:pt x="998" y="103"/>
                    <a:pt x="998" y="103"/>
                    <a:pt x="999" y="103"/>
                  </a:cubicBezTo>
                  <a:close/>
                  <a:moveTo>
                    <a:pt x="1678" y="50"/>
                  </a:moveTo>
                  <a:cubicBezTo>
                    <a:pt x="1677" y="51"/>
                    <a:pt x="1677" y="52"/>
                    <a:pt x="1676" y="52"/>
                  </a:cubicBezTo>
                  <a:cubicBezTo>
                    <a:pt x="1677" y="52"/>
                    <a:pt x="1678" y="51"/>
                    <a:pt x="1678" y="50"/>
                  </a:cubicBezTo>
                  <a:close/>
                  <a:moveTo>
                    <a:pt x="747" y="72"/>
                  </a:moveTo>
                  <a:cubicBezTo>
                    <a:pt x="747" y="72"/>
                    <a:pt x="747" y="73"/>
                    <a:pt x="747" y="74"/>
                  </a:cubicBezTo>
                  <a:cubicBezTo>
                    <a:pt x="747" y="72"/>
                    <a:pt x="747" y="71"/>
                    <a:pt x="747" y="69"/>
                  </a:cubicBezTo>
                  <a:cubicBezTo>
                    <a:pt x="747" y="70"/>
                    <a:pt x="747" y="71"/>
                    <a:pt x="747" y="72"/>
                  </a:cubicBezTo>
                  <a:close/>
                  <a:moveTo>
                    <a:pt x="1078" y="39"/>
                  </a:moveTo>
                  <a:cubicBezTo>
                    <a:pt x="1079" y="39"/>
                    <a:pt x="1080" y="40"/>
                    <a:pt x="1080" y="41"/>
                  </a:cubicBezTo>
                  <a:cubicBezTo>
                    <a:pt x="1080" y="40"/>
                    <a:pt x="1079" y="39"/>
                    <a:pt x="1078" y="39"/>
                  </a:cubicBezTo>
                  <a:close/>
                  <a:moveTo>
                    <a:pt x="1307" y="43"/>
                  </a:moveTo>
                  <a:cubicBezTo>
                    <a:pt x="1305" y="43"/>
                    <a:pt x="1303" y="43"/>
                    <a:pt x="1302" y="43"/>
                  </a:cubicBezTo>
                  <a:cubicBezTo>
                    <a:pt x="1303" y="43"/>
                    <a:pt x="1305" y="43"/>
                    <a:pt x="1307" y="43"/>
                  </a:cubicBezTo>
                  <a:close/>
                  <a:moveTo>
                    <a:pt x="688" y="87"/>
                  </a:moveTo>
                  <a:cubicBezTo>
                    <a:pt x="689" y="85"/>
                    <a:pt x="689" y="84"/>
                    <a:pt x="688" y="82"/>
                  </a:cubicBezTo>
                  <a:cubicBezTo>
                    <a:pt x="688" y="84"/>
                    <a:pt x="688" y="85"/>
                    <a:pt x="688" y="87"/>
                  </a:cubicBezTo>
                  <a:close/>
                  <a:moveTo>
                    <a:pt x="1409" y="63"/>
                  </a:moveTo>
                  <a:cubicBezTo>
                    <a:pt x="1409" y="64"/>
                    <a:pt x="1409" y="65"/>
                    <a:pt x="1410" y="65"/>
                  </a:cubicBezTo>
                  <a:cubicBezTo>
                    <a:pt x="1410" y="64"/>
                    <a:pt x="1410" y="62"/>
                    <a:pt x="1409" y="61"/>
                  </a:cubicBezTo>
                  <a:cubicBezTo>
                    <a:pt x="1409" y="61"/>
                    <a:pt x="1409" y="62"/>
                    <a:pt x="1409" y="63"/>
                  </a:cubicBezTo>
                  <a:close/>
                  <a:moveTo>
                    <a:pt x="1241" y="103"/>
                  </a:moveTo>
                  <a:cubicBezTo>
                    <a:pt x="1242" y="103"/>
                    <a:pt x="1243" y="104"/>
                    <a:pt x="1244" y="103"/>
                  </a:cubicBezTo>
                  <a:cubicBezTo>
                    <a:pt x="1242" y="103"/>
                    <a:pt x="1241" y="103"/>
                    <a:pt x="1239" y="103"/>
                  </a:cubicBezTo>
                  <a:cubicBezTo>
                    <a:pt x="1240" y="103"/>
                    <a:pt x="1241" y="103"/>
                    <a:pt x="1241" y="103"/>
                  </a:cubicBezTo>
                  <a:close/>
                  <a:moveTo>
                    <a:pt x="1063" y="103"/>
                  </a:moveTo>
                  <a:cubicBezTo>
                    <a:pt x="1064" y="103"/>
                    <a:pt x="1065" y="104"/>
                    <a:pt x="1066" y="103"/>
                  </a:cubicBezTo>
                  <a:cubicBezTo>
                    <a:pt x="1064" y="103"/>
                    <a:pt x="1063" y="103"/>
                    <a:pt x="1062" y="103"/>
                  </a:cubicBezTo>
                  <a:cubicBezTo>
                    <a:pt x="1062" y="103"/>
                    <a:pt x="1063" y="103"/>
                    <a:pt x="1063" y="103"/>
                  </a:cubicBezTo>
                  <a:close/>
                  <a:moveTo>
                    <a:pt x="561" y="103"/>
                  </a:moveTo>
                  <a:cubicBezTo>
                    <a:pt x="562" y="103"/>
                    <a:pt x="563" y="104"/>
                    <a:pt x="564" y="103"/>
                  </a:cubicBezTo>
                  <a:cubicBezTo>
                    <a:pt x="562" y="103"/>
                    <a:pt x="561" y="103"/>
                    <a:pt x="560" y="103"/>
                  </a:cubicBezTo>
                  <a:cubicBezTo>
                    <a:pt x="560" y="103"/>
                    <a:pt x="561" y="103"/>
                    <a:pt x="561" y="103"/>
                  </a:cubicBezTo>
                  <a:close/>
                  <a:moveTo>
                    <a:pt x="747" y="64"/>
                  </a:moveTo>
                  <a:cubicBezTo>
                    <a:pt x="747" y="65"/>
                    <a:pt x="747" y="66"/>
                    <a:pt x="747" y="67"/>
                  </a:cubicBezTo>
                  <a:cubicBezTo>
                    <a:pt x="747" y="66"/>
                    <a:pt x="747" y="64"/>
                    <a:pt x="747" y="63"/>
                  </a:cubicBezTo>
                  <a:cubicBezTo>
                    <a:pt x="747" y="63"/>
                    <a:pt x="747" y="64"/>
                    <a:pt x="747" y="64"/>
                  </a:cubicBezTo>
                  <a:close/>
                  <a:moveTo>
                    <a:pt x="963" y="50"/>
                  </a:moveTo>
                  <a:cubicBezTo>
                    <a:pt x="962" y="52"/>
                    <a:pt x="962" y="53"/>
                    <a:pt x="962" y="55"/>
                  </a:cubicBezTo>
                  <a:cubicBezTo>
                    <a:pt x="963" y="53"/>
                    <a:pt x="963" y="52"/>
                    <a:pt x="963" y="50"/>
                  </a:cubicBezTo>
                  <a:close/>
                  <a:moveTo>
                    <a:pt x="962" y="57"/>
                  </a:moveTo>
                  <a:cubicBezTo>
                    <a:pt x="962" y="58"/>
                    <a:pt x="962" y="60"/>
                    <a:pt x="963" y="61"/>
                  </a:cubicBezTo>
                  <a:cubicBezTo>
                    <a:pt x="963" y="59"/>
                    <a:pt x="963" y="58"/>
                    <a:pt x="962" y="57"/>
                  </a:cubicBezTo>
                  <a:close/>
                  <a:moveTo>
                    <a:pt x="993" y="103"/>
                  </a:moveTo>
                  <a:cubicBezTo>
                    <a:pt x="992" y="103"/>
                    <a:pt x="991" y="103"/>
                    <a:pt x="989" y="103"/>
                  </a:cubicBezTo>
                  <a:cubicBezTo>
                    <a:pt x="991" y="104"/>
                    <a:pt x="992" y="103"/>
                    <a:pt x="993" y="103"/>
                  </a:cubicBezTo>
                  <a:close/>
                  <a:moveTo>
                    <a:pt x="784" y="103"/>
                  </a:moveTo>
                  <a:cubicBezTo>
                    <a:pt x="782" y="103"/>
                    <a:pt x="781" y="103"/>
                    <a:pt x="779" y="103"/>
                  </a:cubicBezTo>
                  <a:cubicBezTo>
                    <a:pt x="781" y="103"/>
                    <a:pt x="782" y="104"/>
                    <a:pt x="784" y="103"/>
                  </a:cubicBezTo>
                  <a:close/>
                  <a:moveTo>
                    <a:pt x="1658" y="67"/>
                  </a:moveTo>
                  <a:cubicBezTo>
                    <a:pt x="1658" y="66"/>
                    <a:pt x="1657" y="65"/>
                    <a:pt x="1656" y="65"/>
                  </a:cubicBezTo>
                  <a:cubicBezTo>
                    <a:pt x="1657" y="65"/>
                    <a:pt x="1657" y="66"/>
                    <a:pt x="1658" y="67"/>
                  </a:cubicBezTo>
                  <a:close/>
                  <a:moveTo>
                    <a:pt x="1144" y="62"/>
                  </a:moveTo>
                  <a:cubicBezTo>
                    <a:pt x="1144" y="60"/>
                    <a:pt x="1144" y="59"/>
                    <a:pt x="1144" y="58"/>
                  </a:cubicBezTo>
                  <a:cubicBezTo>
                    <a:pt x="1144" y="59"/>
                    <a:pt x="1143" y="61"/>
                    <a:pt x="1144" y="62"/>
                  </a:cubicBezTo>
                  <a:close/>
                  <a:moveTo>
                    <a:pt x="599" y="123"/>
                  </a:moveTo>
                  <a:cubicBezTo>
                    <a:pt x="600" y="124"/>
                    <a:pt x="601" y="124"/>
                    <a:pt x="603" y="123"/>
                  </a:cubicBezTo>
                  <a:cubicBezTo>
                    <a:pt x="601" y="123"/>
                    <a:pt x="600" y="123"/>
                    <a:pt x="599" y="123"/>
                  </a:cubicBezTo>
                  <a:close/>
                  <a:moveTo>
                    <a:pt x="571" y="16"/>
                  </a:moveTo>
                  <a:cubicBezTo>
                    <a:pt x="570" y="16"/>
                    <a:pt x="569" y="16"/>
                    <a:pt x="568" y="16"/>
                  </a:cubicBezTo>
                  <a:cubicBezTo>
                    <a:pt x="569" y="17"/>
                    <a:pt x="570" y="16"/>
                    <a:pt x="571" y="16"/>
                  </a:cubicBezTo>
                  <a:close/>
                  <a:moveTo>
                    <a:pt x="1004" y="16"/>
                  </a:moveTo>
                  <a:cubicBezTo>
                    <a:pt x="1003" y="16"/>
                    <a:pt x="1002" y="16"/>
                    <a:pt x="1000" y="16"/>
                  </a:cubicBezTo>
                  <a:cubicBezTo>
                    <a:pt x="1002" y="17"/>
                    <a:pt x="1003" y="16"/>
                    <a:pt x="1004" y="16"/>
                  </a:cubicBezTo>
                  <a:close/>
                  <a:moveTo>
                    <a:pt x="997" y="16"/>
                  </a:moveTo>
                  <a:cubicBezTo>
                    <a:pt x="996" y="16"/>
                    <a:pt x="995" y="16"/>
                    <a:pt x="994" y="16"/>
                  </a:cubicBezTo>
                  <a:cubicBezTo>
                    <a:pt x="995" y="16"/>
                    <a:pt x="996" y="17"/>
                    <a:pt x="997" y="16"/>
                  </a:cubicBezTo>
                  <a:close/>
                  <a:moveTo>
                    <a:pt x="1003" y="6"/>
                  </a:moveTo>
                  <a:cubicBezTo>
                    <a:pt x="1004" y="6"/>
                    <a:pt x="1005" y="6"/>
                    <a:pt x="1007" y="6"/>
                  </a:cubicBezTo>
                  <a:cubicBezTo>
                    <a:pt x="1005" y="5"/>
                    <a:pt x="1004" y="6"/>
                    <a:pt x="1003" y="6"/>
                  </a:cubicBezTo>
                  <a:close/>
                  <a:moveTo>
                    <a:pt x="571" y="6"/>
                  </a:moveTo>
                  <a:cubicBezTo>
                    <a:pt x="572" y="6"/>
                    <a:pt x="573" y="6"/>
                    <a:pt x="575" y="6"/>
                  </a:cubicBezTo>
                  <a:cubicBezTo>
                    <a:pt x="574" y="5"/>
                    <a:pt x="572" y="6"/>
                    <a:pt x="571" y="6"/>
                  </a:cubicBezTo>
                  <a:close/>
                  <a:moveTo>
                    <a:pt x="680" y="103"/>
                  </a:moveTo>
                  <a:cubicBezTo>
                    <a:pt x="679" y="103"/>
                    <a:pt x="678" y="103"/>
                    <a:pt x="676" y="103"/>
                  </a:cubicBezTo>
                  <a:cubicBezTo>
                    <a:pt x="678" y="103"/>
                    <a:pt x="679" y="104"/>
                    <a:pt x="680" y="103"/>
                  </a:cubicBezTo>
                  <a:close/>
                  <a:moveTo>
                    <a:pt x="1236" y="103"/>
                  </a:moveTo>
                  <a:cubicBezTo>
                    <a:pt x="1235" y="103"/>
                    <a:pt x="1234" y="103"/>
                    <a:pt x="1233" y="103"/>
                  </a:cubicBezTo>
                  <a:cubicBezTo>
                    <a:pt x="1234" y="104"/>
                    <a:pt x="1235" y="103"/>
                    <a:pt x="1236" y="103"/>
                  </a:cubicBezTo>
                  <a:close/>
                  <a:moveTo>
                    <a:pt x="1058" y="103"/>
                  </a:moveTo>
                  <a:cubicBezTo>
                    <a:pt x="1057" y="103"/>
                    <a:pt x="1056" y="103"/>
                    <a:pt x="1055" y="103"/>
                  </a:cubicBezTo>
                  <a:cubicBezTo>
                    <a:pt x="1056" y="104"/>
                    <a:pt x="1057" y="103"/>
                    <a:pt x="1058" y="103"/>
                  </a:cubicBezTo>
                  <a:close/>
                  <a:moveTo>
                    <a:pt x="1470" y="42"/>
                  </a:moveTo>
                  <a:cubicBezTo>
                    <a:pt x="1470" y="43"/>
                    <a:pt x="1470" y="44"/>
                    <a:pt x="1471" y="46"/>
                  </a:cubicBezTo>
                  <a:cubicBezTo>
                    <a:pt x="1471" y="44"/>
                    <a:pt x="1471" y="43"/>
                    <a:pt x="1470" y="42"/>
                  </a:cubicBezTo>
                  <a:close/>
                  <a:moveTo>
                    <a:pt x="733" y="94"/>
                  </a:moveTo>
                  <a:cubicBezTo>
                    <a:pt x="735" y="94"/>
                    <a:pt x="736" y="94"/>
                    <a:pt x="737" y="94"/>
                  </a:cubicBezTo>
                  <a:cubicBezTo>
                    <a:pt x="736" y="94"/>
                    <a:pt x="735" y="94"/>
                    <a:pt x="733" y="94"/>
                  </a:cubicBezTo>
                  <a:close/>
                  <a:moveTo>
                    <a:pt x="1444" y="103"/>
                  </a:moveTo>
                  <a:cubicBezTo>
                    <a:pt x="1443" y="103"/>
                    <a:pt x="1442" y="103"/>
                    <a:pt x="1441" y="103"/>
                  </a:cubicBezTo>
                  <a:cubicBezTo>
                    <a:pt x="1442" y="103"/>
                    <a:pt x="1443" y="104"/>
                    <a:pt x="1444" y="103"/>
                  </a:cubicBezTo>
                  <a:close/>
                  <a:moveTo>
                    <a:pt x="878" y="45"/>
                  </a:moveTo>
                  <a:cubicBezTo>
                    <a:pt x="877" y="46"/>
                    <a:pt x="876" y="46"/>
                    <a:pt x="876" y="47"/>
                  </a:cubicBezTo>
                  <a:cubicBezTo>
                    <a:pt x="877" y="47"/>
                    <a:pt x="877" y="46"/>
                    <a:pt x="878" y="45"/>
                  </a:cubicBezTo>
                  <a:close/>
                  <a:moveTo>
                    <a:pt x="1567" y="21"/>
                  </a:moveTo>
                  <a:cubicBezTo>
                    <a:pt x="1566" y="20"/>
                    <a:pt x="1566" y="19"/>
                    <a:pt x="1565" y="19"/>
                  </a:cubicBezTo>
                  <a:cubicBezTo>
                    <a:pt x="1565" y="20"/>
                    <a:pt x="1566" y="20"/>
                    <a:pt x="1567" y="21"/>
                  </a:cubicBezTo>
                  <a:close/>
                  <a:moveTo>
                    <a:pt x="1750" y="33"/>
                  </a:moveTo>
                  <a:cubicBezTo>
                    <a:pt x="1749" y="34"/>
                    <a:pt x="1749" y="35"/>
                    <a:pt x="1749" y="36"/>
                  </a:cubicBezTo>
                  <a:cubicBezTo>
                    <a:pt x="1750" y="35"/>
                    <a:pt x="1750" y="34"/>
                    <a:pt x="1750" y="33"/>
                  </a:cubicBezTo>
                  <a:close/>
                  <a:moveTo>
                    <a:pt x="673" y="44"/>
                  </a:moveTo>
                  <a:cubicBezTo>
                    <a:pt x="672" y="45"/>
                    <a:pt x="672" y="45"/>
                    <a:pt x="671" y="46"/>
                  </a:cubicBezTo>
                  <a:cubicBezTo>
                    <a:pt x="672" y="46"/>
                    <a:pt x="673" y="45"/>
                    <a:pt x="673" y="44"/>
                  </a:cubicBezTo>
                  <a:close/>
                  <a:moveTo>
                    <a:pt x="1193" y="94"/>
                  </a:moveTo>
                  <a:cubicBezTo>
                    <a:pt x="1195" y="94"/>
                    <a:pt x="1196" y="94"/>
                    <a:pt x="1197" y="94"/>
                  </a:cubicBezTo>
                  <a:cubicBezTo>
                    <a:pt x="1196" y="94"/>
                    <a:pt x="1195" y="94"/>
                    <a:pt x="1193" y="94"/>
                  </a:cubicBezTo>
                  <a:close/>
                  <a:moveTo>
                    <a:pt x="776" y="103"/>
                  </a:moveTo>
                  <a:cubicBezTo>
                    <a:pt x="775" y="103"/>
                    <a:pt x="774" y="103"/>
                    <a:pt x="773" y="103"/>
                  </a:cubicBezTo>
                  <a:cubicBezTo>
                    <a:pt x="774" y="104"/>
                    <a:pt x="775" y="103"/>
                    <a:pt x="776" y="103"/>
                  </a:cubicBezTo>
                  <a:close/>
                  <a:moveTo>
                    <a:pt x="1582" y="33"/>
                  </a:moveTo>
                  <a:cubicBezTo>
                    <a:pt x="1581" y="34"/>
                    <a:pt x="1581" y="35"/>
                    <a:pt x="1581" y="36"/>
                  </a:cubicBezTo>
                  <a:cubicBezTo>
                    <a:pt x="1582" y="35"/>
                    <a:pt x="1582" y="34"/>
                    <a:pt x="1582" y="33"/>
                  </a:cubicBezTo>
                  <a:close/>
                  <a:moveTo>
                    <a:pt x="1695" y="94"/>
                  </a:moveTo>
                  <a:cubicBezTo>
                    <a:pt x="1696" y="93"/>
                    <a:pt x="1696" y="92"/>
                    <a:pt x="1696" y="91"/>
                  </a:cubicBezTo>
                  <a:cubicBezTo>
                    <a:pt x="1695" y="92"/>
                    <a:pt x="1695" y="93"/>
                    <a:pt x="1695" y="94"/>
                  </a:cubicBezTo>
                  <a:close/>
                  <a:moveTo>
                    <a:pt x="1471" y="62"/>
                  </a:moveTo>
                  <a:cubicBezTo>
                    <a:pt x="1470" y="63"/>
                    <a:pt x="1470" y="64"/>
                    <a:pt x="1470" y="65"/>
                  </a:cubicBezTo>
                  <a:cubicBezTo>
                    <a:pt x="1471" y="64"/>
                    <a:pt x="1471" y="63"/>
                    <a:pt x="1471" y="62"/>
                  </a:cubicBezTo>
                  <a:close/>
                  <a:moveTo>
                    <a:pt x="764" y="87"/>
                  </a:moveTo>
                  <a:cubicBezTo>
                    <a:pt x="764" y="88"/>
                    <a:pt x="765" y="89"/>
                    <a:pt x="766" y="89"/>
                  </a:cubicBezTo>
                  <a:cubicBezTo>
                    <a:pt x="765" y="88"/>
                    <a:pt x="765" y="88"/>
                    <a:pt x="764" y="87"/>
                  </a:cubicBezTo>
                  <a:close/>
                  <a:moveTo>
                    <a:pt x="805" y="59"/>
                  </a:moveTo>
                  <a:cubicBezTo>
                    <a:pt x="805" y="60"/>
                    <a:pt x="805" y="61"/>
                    <a:pt x="806" y="62"/>
                  </a:cubicBezTo>
                  <a:cubicBezTo>
                    <a:pt x="806" y="61"/>
                    <a:pt x="806" y="60"/>
                    <a:pt x="805" y="59"/>
                  </a:cubicBezTo>
                  <a:close/>
                  <a:moveTo>
                    <a:pt x="673" y="103"/>
                  </a:moveTo>
                  <a:cubicBezTo>
                    <a:pt x="672" y="103"/>
                    <a:pt x="671" y="103"/>
                    <a:pt x="670" y="103"/>
                  </a:cubicBezTo>
                  <a:cubicBezTo>
                    <a:pt x="671" y="104"/>
                    <a:pt x="672" y="103"/>
                    <a:pt x="673" y="103"/>
                  </a:cubicBezTo>
                  <a:close/>
                  <a:moveTo>
                    <a:pt x="557" y="103"/>
                  </a:moveTo>
                  <a:cubicBezTo>
                    <a:pt x="556" y="103"/>
                    <a:pt x="555" y="103"/>
                    <a:pt x="553" y="103"/>
                  </a:cubicBezTo>
                  <a:cubicBezTo>
                    <a:pt x="554" y="104"/>
                    <a:pt x="556" y="103"/>
                    <a:pt x="557" y="103"/>
                  </a:cubicBezTo>
                  <a:close/>
                  <a:moveTo>
                    <a:pt x="1256" y="39"/>
                  </a:moveTo>
                  <a:cubicBezTo>
                    <a:pt x="1257" y="40"/>
                    <a:pt x="1257" y="40"/>
                    <a:pt x="1258" y="41"/>
                  </a:cubicBezTo>
                  <a:cubicBezTo>
                    <a:pt x="1258" y="40"/>
                    <a:pt x="1257" y="39"/>
                    <a:pt x="1256" y="39"/>
                  </a:cubicBezTo>
                  <a:close/>
                  <a:moveTo>
                    <a:pt x="1735" y="21"/>
                  </a:moveTo>
                  <a:cubicBezTo>
                    <a:pt x="1735" y="20"/>
                    <a:pt x="1734" y="19"/>
                    <a:pt x="1733" y="19"/>
                  </a:cubicBezTo>
                  <a:cubicBezTo>
                    <a:pt x="1734" y="20"/>
                    <a:pt x="1734" y="20"/>
                    <a:pt x="1735" y="21"/>
                  </a:cubicBezTo>
                  <a:close/>
                  <a:moveTo>
                    <a:pt x="835" y="45"/>
                  </a:moveTo>
                  <a:cubicBezTo>
                    <a:pt x="834" y="46"/>
                    <a:pt x="834" y="46"/>
                    <a:pt x="833" y="47"/>
                  </a:cubicBezTo>
                  <a:cubicBezTo>
                    <a:pt x="834" y="47"/>
                    <a:pt x="835" y="46"/>
                    <a:pt x="835" y="45"/>
                  </a:cubicBezTo>
                  <a:close/>
                  <a:moveTo>
                    <a:pt x="685" y="42"/>
                  </a:moveTo>
                  <a:cubicBezTo>
                    <a:pt x="685" y="42"/>
                    <a:pt x="684" y="42"/>
                    <a:pt x="683" y="42"/>
                  </a:cubicBezTo>
                  <a:cubicBezTo>
                    <a:pt x="683" y="43"/>
                    <a:pt x="685" y="42"/>
                    <a:pt x="685" y="42"/>
                  </a:cubicBezTo>
                  <a:close/>
                  <a:moveTo>
                    <a:pt x="1438" y="103"/>
                  </a:moveTo>
                  <a:cubicBezTo>
                    <a:pt x="1437" y="103"/>
                    <a:pt x="1436" y="103"/>
                    <a:pt x="1435" y="103"/>
                  </a:cubicBezTo>
                  <a:cubicBezTo>
                    <a:pt x="1436" y="104"/>
                    <a:pt x="1437" y="103"/>
                    <a:pt x="1438" y="103"/>
                  </a:cubicBezTo>
                  <a:close/>
                  <a:moveTo>
                    <a:pt x="902" y="59"/>
                  </a:moveTo>
                  <a:cubicBezTo>
                    <a:pt x="902" y="58"/>
                    <a:pt x="902" y="57"/>
                    <a:pt x="901" y="56"/>
                  </a:cubicBezTo>
                  <a:cubicBezTo>
                    <a:pt x="901" y="57"/>
                    <a:pt x="901" y="58"/>
                    <a:pt x="902" y="59"/>
                  </a:cubicBezTo>
                  <a:close/>
                  <a:moveTo>
                    <a:pt x="566" y="6"/>
                  </a:moveTo>
                  <a:cubicBezTo>
                    <a:pt x="567" y="6"/>
                    <a:pt x="567" y="6"/>
                    <a:pt x="568" y="6"/>
                  </a:cubicBezTo>
                  <a:cubicBezTo>
                    <a:pt x="567" y="5"/>
                    <a:pt x="567" y="5"/>
                    <a:pt x="566" y="6"/>
                  </a:cubicBezTo>
                  <a:close/>
                  <a:moveTo>
                    <a:pt x="700" y="82"/>
                  </a:moveTo>
                  <a:cubicBezTo>
                    <a:pt x="700" y="83"/>
                    <a:pt x="700" y="84"/>
                    <a:pt x="700" y="85"/>
                  </a:cubicBezTo>
                  <a:cubicBezTo>
                    <a:pt x="700" y="84"/>
                    <a:pt x="700" y="83"/>
                    <a:pt x="700" y="82"/>
                  </a:cubicBezTo>
                  <a:close/>
                  <a:moveTo>
                    <a:pt x="758" y="72"/>
                  </a:moveTo>
                  <a:cubicBezTo>
                    <a:pt x="758" y="73"/>
                    <a:pt x="758" y="74"/>
                    <a:pt x="759" y="75"/>
                  </a:cubicBezTo>
                  <a:cubicBezTo>
                    <a:pt x="759" y="74"/>
                    <a:pt x="759" y="73"/>
                    <a:pt x="758" y="72"/>
                  </a:cubicBezTo>
                  <a:close/>
                  <a:moveTo>
                    <a:pt x="1527" y="94"/>
                  </a:moveTo>
                  <a:cubicBezTo>
                    <a:pt x="1527" y="93"/>
                    <a:pt x="1527" y="92"/>
                    <a:pt x="1527" y="91"/>
                  </a:cubicBezTo>
                  <a:cubicBezTo>
                    <a:pt x="1527" y="92"/>
                    <a:pt x="1527" y="93"/>
                    <a:pt x="1527" y="94"/>
                  </a:cubicBezTo>
                  <a:close/>
                  <a:moveTo>
                    <a:pt x="1364" y="6"/>
                  </a:moveTo>
                  <a:cubicBezTo>
                    <a:pt x="1365" y="6"/>
                    <a:pt x="1366" y="6"/>
                    <a:pt x="1367" y="6"/>
                  </a:cubicBezTo>
                  <a:cubicBezTo>
                    <a:pt x="1366" y="6"/>
                    <a:pt x="1365" y="5"/>
                    <a:pt x="1364" y="6"/>
                  </a:cubicBezTo>
                  <a:close/>
                  <a:moveTo>
                    <a:pt x="992" y="6"/>
                  </a:moveTo>
                  <a:cubicBezTo>
                    <a:pt x="993" y="6"/>
                    <a:pt x="994" y="6"/>
                    <a:pt x="995" y="6"/>
                  </a:cubicBezTo>
                  <a:cubicBezTo>
                    <a:pt x="994" y="6"/>
                    <a:pt x="993" y="5"/>
                    <a:pt x="992" y="6"/>
                  </a:cubicBezTo>
                  <a:close/>
                  <a:moveTo>
                    <a:pt x="561" y="6"/>
                  </a:moveTo>
                  <a:cubicBezTo>
                    <a:pt x="562" y="6"/>
                    <a:pt x="563" y="6"/>
                    <a:pt x="564" y="6"/>
                  </a:cubicBezTo>
                  <a:cubicBezTo>
                    <a:pt x="563" y="6"/>
                    <a:pt x="562" y="5"/>
                    <a:pt x="561" y="6"/>
                  </a:cubicBezTo>
                  <a:close/>
                  <a:moveTo>
                    <a:pt x="565" y="16"/>
                  </a:moveTo>
                  <a:cubicBezTo>
                    <a:pt x="564" y="16"/>
                    <a:pt x="563" y="16"/>
                    <a:pt x="562" y="16"/>
                  </a:cubicBezTo>
                  <a:cubicBezTo>
                    <a:pt x="563" y="16"/>
                    <a:pt x="564" y="17"/>
                    <a:pt x="565" y="16"/>
                  </a:cubicBezTo>
                  <a:close/>
                  <a:moveTo>
                    <a:pt x="1581" y="26"/>
                  </a:moveTo>
                  <a:cubicBezTo>
                    <a:pt x="1581" y="27"/>
                    <a:pt x="1581" y="28"/>
                    <a:pt x="1582" y="29"/>
                  </a:cubicBezTo>
                  <a:cubicBezTo>
                    <a:pt x="1582" y="28"/>
                    <a:pt x="1582" y="27"/>
                    <a:pt x="1581" y="26"/>
                  </a:cubicBezTo>
                  <a:close/>
                  <a:moveTo>
                    <a:pt x="998" y="6"/>
                  </a:moveTo>
                  <a:cubicBezTo>
                    <a:pt x="999" y="6"/>
                    <a:pt x="999" y="6"/>
                    <a:pt x="1000" y="6"/>
                  </a:cubicBezTo>
                  <a:cubicBezTo>
                    <a:pt x="999" y="5"/>
                    <a:pt x="999" y="5"/>
                    <a:pt x="998" y="6"/>
                  </a:cubicBezTo>
                  <a:close/>
                  <a:moveTo>
                    <a:pt x="1410" y="69"/>
                  </a:moveTo>
                  <a:cubicBezTo>
                    <a:pt x="1410" y="68"/>
                    <a:pt x="1410" y="67"/>
                    <a:pt x="1410" y="66"/>
                  </a:cubicBezTo>
                  <a:cubicBezTo>
                    <a:pt x="1410" y="67"/>
                    <a:pt x="1409" y="68"/>
                    <a:pt x="1410" y="69"/>
                  </a:cubicBezTo>
                  <a:close/>
                  <a:moveTo>
                    <a:pt x="886" y="33"/>
                  </a:moveTo>
                  <a:cubicBezTo>
                    <a:pt x="886" y="33"/>
                    <a:pt x="887" y="33"/>
                    <a:pt x="888" y="33"/>
                  </a:cubicBezTo>
                  <a:cubicBezTo>
                    <a:pt x="887" y="33"/>
                    <a:pt x="886" y="32"/>
                    <a:pt x="886" y="33"/>
                  </a:cubicBezTo>
                  <a:close/>
                  <a:moveTo>
                    <a:pt x="1726" y="6"/>
                  </a:moveTo>
                  <a:cubicBezTo>
                    <a:pt x="1726" y="6"/>
                    <a:pt x="1727" y="6"/>
                    <a:pt x="1728" y="6"/>
                  </a:cubicBezTo>
                  <a:cubicBezTo>
                    <a:pt x="1727" y="5"/>
                    <a:pt x="1727" y="6"/>
                    <a:pt x="1726" y="6"/>
                  </a:cubicBezTo>
                  <a:close/>
                  <a:moveTo>
                    <a:pt x="725" y="83"/>
                  </a:moveTo>
                  <a:cubicBezTo>
                    <a:pt x="725" y="84"/>
                    <a:pt x="725" y="85"/>
                    <a:pt x="726" y="86"/>
                  </a:cubicBezTo>
                  <a:cubicBezTo>
                    <a:pt x="726" y="85"/>
                    <a:pt x="726" y="84"/>
                    <a:pt x="725" y="83"/>
                  </a:cubicBezTo>
                  <a:close/>
                  <a:moveTo>
                    <a:pt x="1717" y="6"/>
                  </a:moveTo>
                  <a:cubicBezTo>
                    <a:pt x="1718" y="6"/>
                    <a:pt x="1719" y="6"/>
                    <a:pt x="1719" y="6"/>
                  </a:cubicBezTo>
                  <a:cubicBezTo>
                    <a:pt x="1719" y="6"/>
                    <a:pt x="1718" y="5"/>
                    <a:pt x="1717" y="6"/>
                  </a:cubicBezTo>
                  <a:close/>
                  <a:moveTo>
                    <a:pt x="1410" y="46"/>
                  </a:moveTo>
                  <a:cubicBezTo>
                    <a:pt x="1410" y="45"/>
                    <a:pt x="1410" y="44"/>
                    <a:pt x="1410" y="43"/>
                  </a:cubicBezTo>
                  <a:cubicBezTo>
                    <a:pt x="1409" y="44"/>
                    <a:pt x="1410" y="45"/>
                    <a:pt x="1410" y="46"/>
                  </a:cubicBezTo>
                  <a:close/>
                  <a:moveTo>
                    <a:pt x="1063" y="33"/>
                  </a:moveTo>
                  <a:cubicBezTo>
                    <a:pt x="1064" y="33"/>
                    <a:pt x="1065" y="33"/>
                    <a:pt x="1065" y="33"/>
                  </a:cubicBezTo>
                  <a:cubicBezTo>
                    <a:pt x="1065" y="32"/>
                    <a:pt x="1064" y="33"/>
                    <a:pt x="1063" y="33"/>
                  </a:cubicBezTo>
                  <a:close/>
                  <a:moveTo>
                    <a:pt x="1029" y="64"/>
                  </a:moveTo>
                  <a:cubicBezTo>
                    <a:pt x="1030" y="63"/>
                    <a:pt x="1030" y="62"/>
                    <a:pt x="1030" y="61"/>
                  </a:cubicBezTo>
                  <a:cubicBezTo>
                    <a:pt x="1029" y="62"/>
                    <a:pt x="1029" y="63"/>
                    <a:pt x="1029" y="64"/>
                  </a:cubicBezTo>
                  <a:close/>
                  <a:moveTo>
                    <a:pt x="1558" y="6"/>
                  </a:moveTo>
                  <a:cubicBezTo>
                    <a:pt x="1558" y="6"/>
                    <a:pt x="1559" y="6"/>
                    <a:pt x="1560" y="6"/>
                  </a:cubicBezTo>
                  <a:cubicBezTo>
                    <a:pt x="1559" y="5"/>
                    <a:pt x="1558" y="6"/>
                    <a:pt x="1558" y="6"/>
                  </a:cubicBezTo>
                  <a:close/>
                  <a:moveTo>
                    <a:pt x="1549" y="6"/>
                  </a:moveTo>
                  <a:cubicBezTo>
                    <a:pt x="1550" y="6"/>
                    <a:pt x="1550" y="6"/>
                    <a:pt x="1551" y="6"/>
                  </a:cubicBezTo>
                  <a:cubicBezTo>
                    <a:pt x="1550" y="6"/>
                    <a:pt x="1549" y="5"/>
                    <a:pt x="1549" y="6"/>
                  </a:cubicBezTo>
                  <a:close/>
                  <a:moveTo>
                    <a:pt x="1444" y="6"/>
                  </a:moveTo>
                  <a:cubicBezTo>
                    <a:pt x="1445" y="6"/>
                    <a:pt x="1445" y="6"/>
                    <a:pt x="1446" y="6"/>
                  </a:cubicBezTo>
                  <a:cubicBezTo>
                    <a:pt x="1446" y="5"/>
                    <a:pt x="1445" y="6"/>
                    <a:pt x="1444" y="6"/>
                  </a:cubicBezTo>
                  <a:close/>
                  <a:moveTo>
                    <a:pt x="1750" y="27"/>
                  </a:moveTo>
                  <a:cubicBezTo>
                    <a:pt x="1749" y="28"/>
                    <a:pt x="1749" y="28"/>
                    <a:pt x="1750" y="29"/>
                  </a:cubicBezTo>
                  <a:cubicBezTo>
                    <a:pt x="1750" y="28"/>
                    <a:pt x="1750" y="27"/>
                    <a:pt x="1750" y="27"/>
                  </a:cubicBezTo>
                  <a:close/>
                  <a:moveTo>
                    <a:pt x="1373" y="6"/>
                  </a:moveTo>
                  <a:cubicBezTo>
                    <a:pt x="1374" y="6"/>
                    <a:pt x="1375" y="6"/>
                    <a:pt x="1376" y="6"/>
                  </a:cubicBezTo>
                  <a:cubicBezTo>
                    <a:pt x="1375" y="5"/>
                    <a:pt x="1374" y="6"/>
                    <a:pt x="1373" y="6"/>
                  </a:cubicBezTo>
                  <a:close/>
                  <a:moveTo>
                    <a:pt x="1135" y="33"/>
                  </a:moveTo>
                  <a:cubicBezTo>
                    <a:pt x="1135" y="33"/>
                    <a:pt x="1136" y="33"/>
                    <a:pt x="1137" y="33"/>
                  </a:cubicBezTo>
                  <a:cubicBezTo>
                    <a:pt x="1136" y="32"/>
                    <a:pt x="1136" y="33"/>
                    <a:pt x="1135" y="33"/>
                  </a:cubicBezTo>
                  <a:close/>
                  <a:moveTo>
                    <a:pt x="720" y="99"/>
                  </a:moveTo>
                  <a:cubicBezTo>
                    <a:pt x="720" y="99"/>
                    <a:pt x="719" y="98"/>
                    <a:pt x="719" y="98"/>
                  </a:cubicBezTo>
                  <a:cubicBezTo>
                    <a:pt x="719" y="99"/>
                    <a:pt x="719" y="99"/>
                    <a:pt x="720" y="99"/>
                  </a:cubicBezTo>
                  <a:close/>
                  <a:moveTo>
                    <a:pt x="1030" y="76"/>
                  </a:moveTo>
                  <a:cubicBezTo>
                    <a:pt x="1030" y="75"/>
                    <a:pt x="1030" y="74"/>
                    <a:pt x="1029" y="73"/>
                  </a:cubicBezTo>
                  <a:cubicBezTo>
                    <a:pt x="1029" y="74"/>
                    <a:pt x="1029" y="75"/>
                    <a:pt x="1030" y="76"/>
                  </a:cubicBezTo>
                  <a:close/>
                  <a:moveTo>
                    <a:pt x="685" y="33"/>
                  </a:moveTo>
                  <a:cubicBezTo>
                    <a:pt x="686" y="33"/>
                    <a:pt x="687" y="33"/>
                    <a:pt x="687" y="33"/>
                  </a:cubicBezTo>
                  <a:cubicBezTo>
                    <a:pt x="687" y="32"/>
                    <a:pt x="686" y="33"/>
                    <a:pt x="685" y="33"/>
                  </a:cubicBezTo>
                  <a:close/>
                  <a:moveTo>
                    <a:pt x="890" y="42"/>
                  </a:moveTo>
                  <a:cubicBezTo>
                    <a:pt x="890" y="42"/>
                    <a:pt x="889" y="42"/>
                    <a:pt x="888" y="42"/>
                  </a:cubicBezTo>
                  <a:cubicBezTo>
                    <a:pt x="889" y="43"/>
                    <a:pt x="890" y="42"/>
                    <a:pt x="890" y="42"/>
                  </a:cubicBezTo>
                  <a:close/>
                  <a:moveTo>
                    <a:pt x="893" y="33"/>
                  </a:moveTo>
                  <a:cubicBezTo>
                    <a:pt x="894" y="33"/>
                    <a:pt x="894" y="33"/>
                    <a:pt x="895" y="33"/>
                  </a:cubicBezTo>
                  <a:cubicBezTo>
                    <a:pt x="894" y="32"/>
                    <a:pt x="894" y="33"/>
                    <a:pt x="893" y="33"/>
                  </a:cubicBezTo>
                  <a:close/>
                  <a:moveTo>
                    <a:pt x="1293" y="39"/>
                  </a:moveTo>
                  <a:cubicBezTo>
                    <a:pt x="1294" y="38"/>
                    <a:pt x="1294" y="38"/>
                    <a:pt x="1295" y="37"/>
                  </a:cubicBezTo>
                  <a:cubicBezTo>
                    <a:pt x="1294" y="38"/>
                    <a:pt x="1293" y="38"/>
                    <a:pt x="1293" y="39"/>
                  </a:cubicBezTo>
                  <a:close/>
                  <a:moveTo>
                    <a:pt x="773" y="33"/>
                  </a:moveTo>
                  <a:cubicBezTo>
                    <a:pt x="774" y="33"/>
                    <a:pt x="775" y="33"/>
                    <a:pt x="776" y="33"/>
                  </a:cubicBezTo>
                  <a:cubicBezTo>
                    <a:pt x="775" y="33"/>
                    <a:pt x="774" y="32"/>
                    <a:pt x="773" y="33"/>
                  </a:cubicBezTo>
                  <a:close/>
                  <a:moveTo>
                    <a:pt x="828" y="58"/>
                  </a:moveTo>
                  <a:cubicBezTo>
                    <a:pt x="828" y="59"/>
                    <a:pt x="828" y="60"/>
                    <a:pt x="828" y="61"/>
                  </a:cubicBezTo>
                  <a:cubicBezTo>
                    <a:pt x="829" y="60"/>
                    <a:pt x="828" y="59"/>
                    <a:pt x="828" y="58"/>
                  </a:cubicBezTo>
                  <a:close/>
                  <a:moveTo>
                    <a:pt x="677" y="33"/>
                  </a:moveTo>
                  <a:cubicBezTo>
                    <a:pt x="678" y="33"/>
                    <a:pt x="679" y="33"/>
                    <a:pt x="680" y="33"/>
                  </a:cubicBezTo>
                  <a:cubicBezTo>
                    <a:pt x="679" y="33"/>
                    <a:pt x="678" y="32"/>
                    <a:pt x="677" y="33"/>
                  </a:cubicBezTo>
                  <a:close/>
                  <a:moveTo>
                    <a:pt x="1369" y="6"/>
                  </a:moveTo>
                  <a:cubicBezTo>
                    <a:pt x="1370" y="6"/>
                    <a:pt x="1371" y="6"/>
                    <a:pt x="1371" y="6"/>
                  </a:cubicBezTo>
                  <a:cubicBezTo>
                    <a:pt x="1371" y="5"/>
                    <a:pt x="1370" y="5"/>
                    <a:pt x="1369" y="6"/>
                  </a:cubicBezTo>
                  <a:close/>
                  <a:moveTo>
                    <a:pt x="781" y="33"/>
                  </a:moveTo>
                  <a:cubicBezTo>
                    <a:pt x="781" y="33"/>
                    <a:pt x="782" y="33"/>
                    <a:pt x="783" y="33"/>
                  </a:cubicBezTo>
                  <a:cubicBezTo>
                    <a:pt x="782" y="32"/>
                    <a:pt x="781" y="33"/>
                    <a:pt x="781" y="33"/>
                  </a:cubicBezTo>
                  <a:close/>
                  <a:moveTo>
                    <a:pt x="1005" y="103"/>
                  </a:moveTo>
                  <a:cubicBezTo>
                    <a:pt x="1004" y="103"/>
                    <a:pt x="1004" y="103"/>
                    <a:pt x="1003" y="103"/>
                  </a:cubicBezTo>
                  <a:cubicBezTo>
                    <a:pt x="1004" y="103"/>
                    <a:pt x="1004" y="103"/>
                    <a:pt x="1005" y="103"/>
                  </a:cubicBezTo>
                  <a:close/>
                  <a:moveTo>
                    <a:pt x="1207" y="76"/>
                  </a:moveTo>
                  <a:cubicBezTo>
                    <a:pt x="1208" y="75"/>
                    <a:pt x="1208" y="74"/>
                    <a:pt x="1207" y="74"/>
                  </a:cubicBezTo>
                  <a:cubicBezTo>
                    <a:pt x="1207" y="74"/>
                    <a:pt x="1207" y="75"/>
                    <a:pt x="1207" y="76"/>
                  </a:cubicBezTo>
                  <a:close/>
                  <a:moveTo>
                    <a:pt x="1127" y="33"/>
                  </a:moveTo>
                  <a:cubicBezTo>
                    <a:pt x="1128" y="33"/>
                    <a:pt x="1129" y="33"/>
                    <a:pt x="1130" y="33"/>
                  </a:cubicBezTo>
                  <a:cubicBezTo>
                    <a:pt x="1129" y="33"/>
                    <a:pt x="1128" y="32"/>
                    <a:pt x="1127" y="33"/>
                  </a:cubicBezTo>
                  <a:close/>
                  <a:moveTo>
                    <a:pt x="1531" y="15"/>
                  </a:moveTo>
                  <a:cubicBezTo>
                    <a:pt x="1531" y="14"/>
                    <a:pt x="1532" y="14"/>
                    <a:pt x="1532" y="13"/>
                  </a:cubicBezTo>
                  <a:cubicBezTo>
                    <a:pt x="1532" y="14"/>
                    <a:pt x="1531" y="14"/>
                    <a:pt x="1531" y="15"/>
                  </a:cubicBezTo>
                  <a:close/>
                  <a:moveTo>
                    <a:pt x="1548" y="75"/>
                  </a:moveTo>
                  <a:cubicBezTo>
                    <a:pt x="1547" y="75"/>
                    <a:pt x="1547" y="76"/>
                    <a:pt x="1546" y="76"/>
                  </a:cubicBezTo>
                  <a:cubicBezTo>
                    <a:pt x="1547" y="76"/>
                    <a:pt x="1547" y="76"/>
                    <a:pt x="1548" y="75"/>
                  </a:cubicBezTo>
                  <a:close/>
                  <a:moveTo>
                    <a:pt x="1699" y="15"/>
                  </a:moveTo>
                  <a:cubicBezTo>
                    <a:pt x="1700" y="14"/>
                    <a:pt x="1700" y="14"/>
                    <a:pt x="1700" y="13"/>
                  </a:cubicBezTo>
                  <a:cubicBezTo>
                    <a:pt x="1700" y="14"/>
                    <a:pt x="1699" y="14"/>
                    <a:pt x="1699" y="15"/>
                  </a:cubicBezTo>
                  <a:close/>
                  <a:moveTo>
                    <a:pt x="844" y="33"/>
                  </a:moveTo>
                  <a:cubicBezTo>
                    <a:pt x="845" y="33"/>
                    <a:pt x="846" y="33"/>
                    <a:pt x="847" y="33"/>
                  </a:cubicBezTo>
                  <a:cubicBezTo>
                    <a:pt x="846" y="33"/>
                    <a:pt x="845" y="32"/>
                    <a:pt x="844" y="33"/>
                  </a:cubicBezTo>
                  <a:close/>
                  <a:moveTo>
                    <a:pt x="851" y="33"/>
                  </a:moveTo>
                  <a:cubicBezTo>
                    <a:pt x="852" y="33"/>
                    <a:pt x="852" y="33"/>
                    <a:pt x="853" y="33"/>
                  </a:cubicBezTo>
                  <a:cubicBezTo>
                    <a:pt x="852" y="32"/>
                    <a:pt x="852" y="33"/>
                    <a:pt x="851" y="33"/>
                  </a:cubicBezTo>
                  <a:close/>
                  <a:moveTo>
                    <a:pt x="1055" y="33"/>
                  </a:moveTo>
                  <a:cubicBezTo>
                    <a:pt x="1056" y="33"/>
                    <a:pt x="1057" y="33"/>
                    <a:pt x="1058" y="33"/>
                  </a:cubicBezTo>
                  <a:cubicBezTo>
                    <a:pt x="1057" y="33"/>
                    <a:pt x="1056" y="32"/>
                    <a:pt x="1055" y="33"/>
                  </a:cubicBezTo>
                  <a:close/>
                  <a:moveTo>
                    <a:pt x="1661" y="8"/>
                  </a:moveTo>
                  <a:cubicBezTo>
                    <a:pt x="1661" y="8"/>
                    <a:pt x="1662" y="8"/>
                    <a:pt x="1663" y="8"/>
                  </a:cubicBezTo>
                  <a:cubicBezTo>
                    <a:pt x="1662" y="7"/>
                    <a:pt x="1661" y="8"/>
                    <a:pt x="1661" y="8"/>
                  </a:cubicBezTo>
                  <a:close/>
                  <a:moveTo>
                    <a:pt x="1233" y="33"/>
                  </a:moveTo>
                  <a:cubicBezTo>
                    <a:pt x="1234" y="33"/>
                    <a:pt x="1235" y="33"/>
                    <a:pt x="1236" y="33"/>
                  </a:cubicBezTo>
                  <a:cubicBezTo>
                    <a:pt x="1235" y="33"/>
                    <a:pt x="1234" y="32"/>
                    <a:pt x="1233" y="33"/>
                  </a:cubicBezTo>
                  <a:close/>
                  <a:moveTo>
                    <a:pt x="1241" y="33"/>
                  </a:moveTo>
                  <a:cubicBezTo>
                    <a:pt x="1241" y="33"/>
                    <a:pt x="1242" y="33"/>
                    <a:pt x="1243" y="33"/>
                  </a:cubicBezTo>
                  <a:cubicBezTo>
                    <a:pt x="1242" y="32"/>
                    <a:pt x="1241" y="33"/>
                    <a:pt x="1241" y="33"/>
                  </a:cubicBezTo>
                  <a:close/>
                  <a:moveTo>
                    <a:pt x="589" y="73"/>
                  </a:moveTo>
                  <a:cubicBezTo>
                    <a:pt x="589" y="74"/>
                    <a:pt x="589" y="75"/>
                    <a:pt x="589" y="76"/>
                  </a:cubicBezTo>
                  <a:cubicBezTo>
                    <a:pt x="589" y="75"/>
                    <a:pt x="590" y="74"/>
                    <a:pt x="589" y="73"/>
                  </a:cubicBezTo>
                  <a:close/>
                  <a:moveTo>
                    <a:pt x="1410" y="72"/>
                  </a:moveTo>
                  <a:cubicBezTo>
                    <a:pt x="1410" y="71"/>
                    <a:pt x="1410" y="70"/>
                    <a:pt x="1410" y="69"/>
                  </a:cubicBezTo>
                  <a:cubicBezTo>
                    <a:pt x="1410" y="70"/>
                    <a:pt x="1410" y="71"/>
                    <a:pt x="1410" y="72"/>
                  </a:cubicBezTo>
                  <a:close/>
                  <a:moveTo>
                    <a:pt x="1370" y="15"/>
                  </a:moveTo>
                  <a:cubicBezTo>
                    <a:pt x="1369" y="15"/>
                    <a:pt x="1369" y="15"/>
                    <a:pt x="1368" y="15"/>
                  </a:cubicBezTo>
                  <a:cubicBezTo>
                    <a:pt x="1369" y="15"/>
                    <a:pt x="1369" y="15"/>
                    <a:pt x="1370" y="15"/>
                  </a:cubicBezTo>
                  <a:close/>
                  <a:moveTo>
                    <a:pt x="1555" y="15"/>
                  </a:moveTo>
                  <a:cubicBezTo>
                    <a:pt x="1554" y="15"/>
                    <a:pt x="1553" y="15"/>
                    <a:pt x="1552" y="15"/>
                  </a:cubicBezTo>
                  <a:cubicBezTo>
                    <a:pt x="1553" y="15"/>
                    <a:pt x="1554" y="15"/>
                    <a:pt x="1555" y="15"/>
                  </a:cubicBezTo>
                  <a:close/>
                  <a:moveTo>
                    <a:pt x="1470" y="66"/>
                  </a:moveTo>
                  <a:cubicBezTo>
                    <a:pt x="1470" y="67"/>
                    <a:pt x="1470" y="67"/>
                    <a:pt x="1470" y="68"/>
                  </a:cubicBezTo>
                  <a:cubicBezTo>
                    <a:pt x="1471" y="67"/>
                    <a:pt x="1470" y="67"/>
                    <a:pt x="1470" y="66"/>
                  </a:cubicBezTo>
                  <a:close/>
                  <a:moveTo>
                    <a:pt x="1723" y="15"/>
                  </a:moveTo>
                  <a:cubicBezTo>
                    <a:pt x="1722" y="15"/>
                    <a:pt x="1721" y="15"/>
                    <a:pt x="1720" y="15"/>
                  </a:cubicBezTo>
                  <a:cubicBezTo>
                    <a:pt x="1721" y="15"/>
                    <a:pt x="1722" y="15"/>
                    <a:pt x="1723" y="15"/>
                  </a:cubicBezTo>
                  <a:close/>
                  <a:moveTo>
                    <a:pt x="951" y="65"/>
                  </a:moveTo>
                  <a:cubicBezTo>
                    <a:pt x="951" y="64"/>
                    <a:pt x="951" y="63"/>
                    <a:pt x="951" y="63"/>
                  </a:cubicBezTo>
                  <a:cubicBezTo>
                    <a:pt x="951" y="64"/>
                    <a:pt x="951" y="64"/>
                    <a:pt x="951" y="65"/>
                  </a:cubicBezTo>
                  <a:close/>
                  <a:moveTo>
                    <a:pt x="1558" y="16"/>
                  </a:moveTo>
                  <a:cubicBezTo>
                    <a:pt x="1557" y="15"/>
                    <a:pt x="1556" y="15"/>
                    <a:pt x="1556" y="15"/>
                  </a:cubicBezTo>
                  <a:cubicBezTo>
                    <a:pt x="1556" y="16"/>
                    <a:pt x="1557" y="15"/>
                    <a:pt x="1558" y="16"/>
                  </a:cubicBezTo>
                  <a:close/>
                  <a:moveTo>
                    <a:pt x="1726" y="16"/>
                  </a:moveTo>
                  <a:cubicBezTo>
                    <a:pt x="1725" y="15"/>
                    <a:pt x="1724" y="15"/>
                    <a:pt x="1724" y="15"/>
                  </a:cubicBezTo>
                  <a:cubicBezTo>
                    <a:pt x="1724" y="16"/>
                    <a:pt x="1725" y="15"/>
                    <a:pt x="1726" y="16"/>
                  </a:cubicBezTo>
                  <a:close/>
                  <a:moveTo>
                    <a:pt x="1207" y="63"/>
                  </a:moveTo>
                  <a:cubicBezTo>
                    <a:pt x="1208" y="63"/>
                    <a:pt x="1208" y="62"/>
                    <a:pt x="1207" y="61"/>
                  </a:cubicBezTo>
                  <a:cubicBezTo>
                    <a:pt x="1207" y="62"/>
                    <a:pt x="1207" y="63"/>
                    <a:pt x="1207" y="63"/>
                  </a:cubicBezTo>
                  <a:close/>
                  <a:moveTo>
                    <a:pt x="1155" y="53"/>
                  </a:moveTo>
                  <a:cubicBezTo>
                    <a:pt x="1155" y="54"/>
                    <a:pt x="1155" y="54"/>
                    <a:pt x="1155" y="55"/>
                  </a:cubicBezTo>
                  <a:cubicBezTo>
                    <a:pt x="1155" y="54"/>
                    <a:pt x="1155" y="53"/>
                    <a:pt x="1155" y="53"/>
                  </a:cubicBezTo>
                  <a:close/>
                  <a:moveTo>
                    <a:pt x="680" y="42"/>
                  </a:moveTo>
                  <a:cubicBezTo>
                    <a:pt x="679" y="42"/>
                    <a:pt x="679" y="42"/>
                    <a:pt x="678" y="42"/>
                  </a:cubicBezTo>
                  <a:cubicBezTo>
                    <a:pt x="679" y="42"/>
                    <a:pt x="679" y="43"/>
                    <a:pt x="680" y="42"/>
                  </a:cubicBezTo>
                  <a:close/>
                  <a:moveTo>
                    <a:pt x="1568" y="59"/>
                  </a:moveTo>
                  <a:cubicBezTo>
                    <a:pt x="1568" y="59"/>
                    <a:pt x="1567" y="60"/>
                    <a:pt x="1567" y="60"/>
                  </a:cubicBezTo>
                  <a:cubicBezTo>
                    <a:pt x="1568" y="60"/>
                    <a:pt x="1568" y="60"/>
                    <a:pt x="1568" y="59"/>
                  </a:cubicBezTo>
                  <a:close/>
                  <a:moveTo>
                    <a:pt x="848" y="42"/>
                  </a:moveTo>
                  <a:cubicBezTo>
                    <a:pt x="847" y="42"/>
                    <a:pt x="846" y="42"/>
                    <a:pt x="845" y="42"/>
                  </a:cubicBezTo>
                  <a:cubicBezTo>
                    <a:pt x="846" y="43"/>
                    <a:pt x="847" y="42"/>
                    <a:pt x="848" y="42"/>
                  </a:cubicBezTo>
                  <a:close/>
                  <a:moveTo>
                    <a:pt x="1440" y="6"/>
                  </a:moveTo>
                  <a:cubicBezTo>
                    <a:pt x="1441" y="6"/>
                    <a:pt x="1441" y="6"/>
                    <a:pt x="1442" y="6"/>
                  </a:cubicBezTo>
                  <a:cubicBezTo>
                    <a:pt x="1441" y="5"/>
                    <a:pt x="1441" y="5"/>
                    <a:pt x="1440" y="6"/>
                  </a:cubicBezTo>
                  <a:close/>
                  <a:moveTo>
                    <a:pt x="1554" y="6"/>
                  </a:moveTo>
                  <a:cubicBezTo>
                    <a:pt x="1554" y="6"/>
                    <a:pt x="1555" y="6"/>
                    <a:pt x="1556" y="6"/>
                  </a:cubicBezTo>
                  <a:cubicBezTo>
                    <a:pt x="1555" y="5"/>
                    <a:pt x="1554" y="5"/>
                    <a:pt x="1554" y="6"/>
                  </a:cubicBezTo>
                  <a:close/>
                  <a:moveTo>
                    <a:pt x="1722" y="6"/>
                  </a:moveTo>
                  <a:cubicBezTo>
                    <a:pt x="1722" y="6"/>
                    <a:pt x="1723" y="6"/>
                    <a:pt x="1724" y="6"/>
                  </a:cubicBezTo>
                  <a:cubicBezTo>
                    <a:pt x="1723" y="5"/>
                    <a:pt x="1722" y="5"/>
                    <a:pt x="1722" y="6"/>
                  </a:cubicBezTo>
                  <a:close/>
                  <a:moveTo>
                    <a:pt x="1436" y="6"/>
                  </a:moveTo>
                  <a:cubicBezTo>
                    <a:pt x="1437" y="6"/>
                    <a:pt x="1438" y="6"/>
                    <a:pt x="1438" y="6"/>
                  </a:cubicBezTo>
                  <a:cubicBezTo>
                    <a:pt x="1438" y="6"/>
                    <a:pt x="1437" y="6"/>
                    <a:pt x="1436" y="6"/>
                  </a:cubicBezTo>
                  <a:close/>
                  <a:moveTo>
                    <a:pt x="990" y="6"/>
                  </a:moveTo>
                  <a:cubicBezTo>
                    <a:pt x="990" y="7"/>
                    <a:pt x="991" y="7"/>
                    <a:pt x="992" y="6"/>
                  </a:cubicBezTo>
                  <a:cubicBezTo>
                    <a:pt x="991" y="6"/>
                    <a:pt x="990" y="6"/>
                    <a:pt x="990" y="6"/>
                  </a:cubicBezTo>
                  <a:close/>
                  <a:moveTo>
                    <a:pt x="1007" y="6"/>
                  </a:moveTo>
                  <a:cubicBezTo>
                    <a:pt x="1008" y="7"/>
                    <a:pt x="1009" y="6"/>
                    <a:pt x="1009" y="6"/>
                  </a:cubicBezTo>
                  <a:cubicBezTo>
                    <a:pt x="1009" y="6"/>
                    <a:pt x="1008" y="6"/>
                    <a:pt x="1007" y="6"/>
                  </a:cubicBezTo>
                  <a:close/>
                  <a:moveTo>
                    <a:pt x="886" y="42"/>
                  </a:moveTo>
                  <a:cubicBezTo>
                    <a:pt x="885" y="42"/>
                    <a:pt x="884" y="42"/>
                    <a:pt x="884" y="42"/>
                  </a:cubicBezTo>
                  <a:cubicBezTo>
                    <a:pt x="884" y="42"/>
                    <a:pt x="885" y="43"/>
                    <a:pt x="886" y="42"/>
                  </a:cubicBezTo>
                  <a:close/>
                  <a:moveTo>
                    <a:pt x="990" y="92"/>
                  </a:moveTo>
                  <a:cubicBezTo>
                    <a:pt x="991" y="93"/>
                    <a:pt x="992" y="93"/>
                    <a:pt x="992" y="93"/>
                  </a:cubicBezTo>
                  <a:cubicBezTo>
                    <a:pt x="992" y="92"/>
                    <a:pt x="991" y="93"/>
                    <a:pt x="990" y="92"/>
                  </a:cubicBezTo>
                  <a:close/>
                  <a:moveTo>
                    <a:pt x="1040" y="40"/>
                  </a:moveTo>
                  <a:cubicBezTo>
                    <a:pt x="1041" y="40"/>
                    <a:pt x="1041" y="40"/>
                    <a:pt x="1041" y="39"/>
                  </a:cubicBezTo>
                  <a:cubicBezTo>
                    <a:pt x="1041" y="39"/>
                    <a:pt x="1040" y="40"/>
                    <a:pt x="1040" y="40"/>
                  </a:cubicBezTo>
                  <a:close/>
                  <a:moveTo>
                    <a:pt x="951" y="50"/>
                  </a:moveTo>
                  <a:cubicBezTo>
                    <a:pt x="951" y="49"/>
                    <a:pt x="951" y="48"/>
                    <a:pt x="951" y="48"/>
                  </a:cubicBezTo>
                  <a:cubicBezTo>
                    <a:pt x="951" y="48"/>
                    <a:pt x="951" y="49"/>
                    <a:pt x="951" y="50"/>
                  </a:cubicBezTo>
                  <a:close/>
                  <a:moveTo>
                    <a:pt x="1265" y="58"/>
                  </a:moveTo>
                  <a:cubicBezTo>
                    <a:pt x="1265" y="58"/>
                    <a:pt x="1265" y="59"/>
                    <a:pt x="1266" y="60"/>
                  </a:cubicBezTo>
                  <a:cubicBezTo>
                    <a:pt x="1266" y="59"/>
                    <a:pt x="1266" y="58"/>
                    <a:pt x="1265" y="58"/>
                  </a:cubicBezTo>
                  <a:close/>
                  <a:moveTo>
                    <a:pt x="694" y="97"/>
                  </a:moveTo>
                  <a:cubicBezTo>
                    <a:pt x="694" y="97"/>
                    <a:pt x="693" y="97"/>
                    <a:pt x="693" y="98"/>
                  </a:cubicBezTo>
                  <a:cubicBezTo>
                    <a:pt x="694" y="98"/>
                    <a:pt x="694" y="97"/>
                    <a:pt x="694" y="97"/>
                  </a:cubicBezTo>
                  <a:close/>
                  <a:moveTo>
                    <a:pt x="1002" y="93"/>
                  </a:moveTo>
                  <a:cubicBezTo>
                    <a:pt x="1003" y="93"/>
                    <a:pt x="1003" y="93"/>
                    <a:pt x="1004" y="92"/>
                  </a:cubicBezTo>
                  <a:cubicBezTo>
                    <a:pt x="1003" y="93"/>
                    <a:pt x="1002" y="92"/>
                    <a:pt x="1002" y="93"/>
                  </a:cubicBezTo>
                  <a:close/>
                  <a:moveTo>
                    <a:pt x="1373" y="56"/>
                  </a:moveTo>
                  <a:cubicBezTo>
                    <a:pt x="1374" y="56"/>
                    <a:pt x="1374" y="55"/>
                    <a:pt x="1375" y="55"/>
                  </a:cubicBezTo>
                  <a:cubicBezTo>
                    <a:pt x="1374" y="55"/>
                    <a:pt x="1373" y="55"/>
                    <a:pt x="1373" y="56"/>
                  </a:cubicBezTo>
                  <a:close/>
                  <a:moveTo>
                    <a:pt x="1127" y="42"/>
                  </a:moveTo>
                  <a:cubicBezTo>
                    <a:pt x="1127" y="42"/>
                    <a:pt x="1126" y="42"/>
                    <a:pt x="1125" y="42"/>
                  </a:cubicBezTo>
                  <a:cubicBezTo>
                    <a:pt x="1126" y="42"/>
                    <a:pt x="1127" y="43"/>
                    <a:pt x="1127" y="42"/>
                  </a:cubicBezTo>
                  <a:close/>
                  <a:moveTo>
                    <a:pt x="1132" y="42"/>
                  </a:moveTo>
                  <a:cubicBezTo>
                    <a:pt x="1131" y="42"/>
                    <a:pt x="1131" y="42"/>
                    <a:pt x="1130" y="42"/>
                  </a:cubicBezTo>
                  <a:cubicBezTo>
                    <a:pt x="1131" y="43"/>
                    <a:pt x="1131" y="42"/>
                    <a:pt x="1132" y="42"/>
                  </a:cubicBezTo>
                  <a:close/>
                  <a:moveTo>
                    <a:pt x="1343" y="92"/>
                  </a:moveTo>
                  <a:cubicBezTo>
                    <a:pt x="1343" y="92"/>
                    <a:pt x="1343" y="91"/>
                    <a:pt x="1343" y="90"/>
                  </a:cubicBezTo>
                  <a:cubicBezTo>
                    <a:pt x="1343" y="91"/>
                    <a:pt x="1343" y="92"/>
                    <a:pt x="1343" y="92"/>
                  </a:cubicBezTo>
                  <a:close/>
                  <a:moveTo>
                    <a:pt x="1707" y="88"/>
                  </a:moveTo>
                  <a:cubicBezTo>
                    <a:pt x="1707" y="88"/>
                    <a:pt x="1707" y="89"/>
                    <a:pt x="1707" y="90"/>
                  </a:cubicBezTo>
                  <a:cubicBezTo>
                    <a:pt x="1707" y="89"/>
                    <a:pt x="1707" y="88"/>
                    <a:pt x="1707" y="88"/>
                  </a:cubicBezTo>
                  <a:close/>
                  <a:moveTo>
                    <a:pt x="1069" y="103"/>
                  </a:moveTo>
                  <a:cubicBezTo>
                    <a:pt x="1068" y="103"/>
                    <a:pt x="1067" y="103"/>
                    <a:pt x="1066" y="103"/>
                  </a:cubicBezTo>
                  <a:cubicBezTo>
                    <a:pt x="1067" y="103"/>
                    <a:pt x="1068" y="103"/>
                    <a:pt x="1069" y="103"/>
                  </a:cubicBezTo>
                  <a:close/>
                  <a:moveTo>
                    <a:pt x="1470" y="39"/>
                  </a:moveTo>
                  <a:cubicBezTo>
                    <a:pt x="1470" y="40"/>
                    <a:pt x="1470" y="40"/>
                    <a:pt x="1470" y="41"/>
                  </a:cubicBezTo>
                  <a:cubicBezTo>
                    <a:pt x="1470" y="40"/>
                    <a:pt x="1471" y="40"/>
                    <a:pt x="1470" y="39"/>
                  </a:cubicBezTo>
                  <a:close/>
                  <a:moveTo>
                    <a:pt x="1385" y="58"/>
                  </a:moveTo>
                  <a:cubicBezTo>
                    <a:pt x="1385" y="58"/>
                    <a:pt x="1384" y="59"/>
                    <a:pt x="1384" y="59"/>
                  </a:cubicBezTo>
                  <a:cubicBezTo>
                    <a:pt x="1385" y="59"/>
                    <a:pt x="1385" y="59"/>
                    <a:pt x="1385" y="58"/>
                  </a:cubicBezTo>
                  <a:close/>
                  <a:moveTo>
                    <a:pt x="1175" y="89"/>
                  </a:moveTo>
                  <a:cubicBezTo>
                    <a:pt x="1175" y="88"/>
                    <a:pt x="1175" y="87"/>
                    <a:pt x="1174" y="87"/>
                  </a:cubicBezTo>
                  <a:cubicBezTo>
                    <a:pt x="1175" y="87"/>
                    <a:pt x="1174" y="88"/>
                    <a:pt x="1175" y="89"/>
                  </a:cubicBezTo>
                  <a:close/>
                  <a:moveTo>
                    <a:pt x="551" y="39"/>
                  </a:moveTo>
                  <a:cubicBezTo>
                    <a:pt x="552" y="40"/>
                    <a:pt x="552" y="40"/>
                    <a:pt x="552" y="41"/>
                  </a:cubicBezTo>
                  <a:cubicBezTo>
                    <a:pt x="552" y="40"/>
                    <a:pt x="552" y="39"/>
                    <a:pt x="551" y="39"/>
                  </a:cubicBezTo>
                  <a:close/>
                  <a:moveTo>
                    <a:pt x="1389" y="54"/>
                  </a:moveTo>
                  <a:cubicBezTo>
                    <a:pt x="1389" y="54"/>
                    <a:pt x="1388" y="55"/>
                    <a:pt x="1388" y="55"/>
                  </a:cubicBezTo>
                  <a:cubicBezTo>
                    <a:pt x="1389" y="55"/>
                    <a:pt x="1389" y="55"/>
                    <a:pt x="1389" y="54"/>
                  </a:cubicBezTo>
                  <a:close/>
                  <a:moveTo>
                    <a:pt x="1087" y="57"/>
                  </a:moveTo>
                  <a:cubicBezTo>
                    <a:pt x="1087" y="58"/>
                    <a:pt x="1087" y="59"/>
                    <a:pt x="1088" y="60"/>
                  </a:cubicBezTo>
                  <a:cubicBezTo>
                    <a:pt x="1088" y="59"/>
                    <a:pt x="1088" y="58"/>
                    <a:pt x="1087" y="57"/>
                  </a:cubicBezTo>
                  <a:close/>
                  <a:moveTo>
                    <a:pt x="989" y="103"/>
                  </a:moveTo>
                  <a:cubicBezTo>
                    <a:pt x="988" y="103"/>
                    <a:pt x="987" y="103"/>
                    <a:pt x="986" y="103"/>
                  </a:cubicBezTo>
                  <a:cubicBezTo>
                    <a:pt x="987" y="103"/>
                    <a:pt x="988" y="103"/>
                    <a:pt x="989" y="103"/>
                  </a:cubicBezTo>
                  <a:close/>
                  <a:moveTo>
                    <a:pt x="589" y="80"/>
                  </a:moveTo>
                  <a:cubicBezTo>
                    <a:pt x="589" y="81"/>
                    <a:pt x="589" y="82"/>
                    <a:pt x="589" y="82"/>
                  </a:cubicBezTo>
                  <a:cubicBezTo>
                    <a:pt x="590" y="82"/>
                    <a:pt x="589" y="81"/>
                    <a:pt x="589" y="80"/>
                  </a:cubicBezTo>
                  <a:close/>
                  <a:moveTo>
                    <a:pt x="1716" y="75"/>
                  </a:moveTo>
                  <a:cubicBezTo>
                    <a:pt x="1715" y="75"/>
                    <a:pt x="1715" y="76"/>
                    <a:pt x="1714" y="76"/>
                  </a:cubicBezTo>
                  <a:cubicBezTo>
                    <a:pt x="1715" y="76"/>
                    <a:pt x="1715" y="76"/>
                    <a:pt x="1716" y="75"/>
                  </a:cubicBezTo>
                  <a:close/>
                  <a:moveTo>
                    <a:pt x="1005" y="92"/>
                  </a:moveTo>
                  <a:cubicBezTo>
                    <a:pt x="1005" y="92"/>
                    <a:pt x="1006" y="93"/>
                    <a:pt x="1006" y="92"/>
                  </a:cubicBezTo>
                  <a:cubicBezTo>
                    <a:pt x="1006" y="92"/>
                    <a:pt x="1005" y="92"/>
                    <a:pt x="1005" y="92"/>
                  </a:cubicBezTo>
                  <a:close/>
                  <a:moveTo>
                    <a:pt x="1289" y="60"/>
                  </a:moveTo>
                  <a:cubicBezTo>
                    <a:pt x="1288" y="61"/>
                    <a:pt x="1288" y="61"/>
                    <a:pt x="1288" y="62"/>
                  </a:cubicBezTo>
                  <a:cubicBezTo>
                    <a:pt x="1289" y="61"/>
                    <a:pt x="1289" y="61"/>
                    <a:pt x="1289" y="60"/>
                  </a:cubicBezTo>
                  <a:close/>
                  <a:moveTo>
                    <a:pt x="1030" y="61"/>
                  </a:moveTo>
                  <a:cubicBezTo>
                    <a:pt x="1030" y="61"/>
                    <a:pt x="1030" y="60"/>
                    <a:pt x="1030" y="59"/>
                  </a:cubicBezTo>
                  <a:cubicBezTo>
                    <a:pt x="1029" y="60"/>
                    <a:pt x="1030" y="61"/>
                    <a:pt x="1030" y="61"/>
                  </a:cubicBezTo>
                  <a:close/>
                  <a:moveTo>
                    <a:pt x="1219" y="75"/>
                  </a:moveTo>
                  <a:cubicBezTo>
                    <a:pt x="1219" y="75"/>
                    <a:pt x="1219" y="76"/>
                    <a:pt x="1219" y="77"/>
                  </a:cubicBezTo>
                  <a:cubicBezTo>
                    <a:pt x="1219" y="76"/>
                    <a:pt x="1219" y="75"/>
                    <a:pt x="1219" y="75"/>
                  </a:cubicBezTo>
                  <a:close/>
                  <a:moveTo>
                    <a:pt x="1386" y="29"/>
                  </a:moveTo>
                  <a:cubicBezTo>
                    <a:pt x="1386" y="28"/>
                    <a:pt x="1386" y="28"/>
                    <a:pt x="1386" y="27"/>
                  </a:cubicBezTo>
                  <a:cubicBezTo>
                    <a:pt x="1386" y="28"/>
                    <a:pt x="1385" y="29"/>
                    <a:pt x="1386" y="29"/>
                  </a:cubicBezTo>
                  <a:close/>
                  <a:moveTo>
                    <a:pt x="669" y="103"/>
                  </a:moveTo>
                  <a:cubicBezTo>
                    <a:pt x="669" y="103"/>
                    <a:pt x="668" y="103"/>
                    <a:pt x="668" y="103"/>
                  </a:cubicBezTo>
                  <a:cubicBezTo>
                    <a:pt x="668" y="103"/>
                    <a:pt x="669" y="103"/>
                    <a:pt x="669" y="103"/>
                  </a:cubicBezTo>
                  <a:close/>
                  <a:moveTo>
                    <a:pt x="1208" y="78"/>
                  </a:moveTo>
                  <a:cubicBezTo>
                    <a:pt x="1208" y="78"/>
                    <a:pt x="1208" y="77"/>
                    <a:pt x="1208" y="76"/>
                  </a:cubicBezTo>
                  <a:cubicBezTo>
                    <a:pt x="1208" y="77"/>
                    <a:pt x="1207" y="78"/>
                    <a:pt x="1208" y="78"/>
                  </a:cubicBezTo>
                  <a:close/>
                  <a:moveTo>
                    <a:pt x="1067" y="93"/>
                  </a:moveTo>
                  <a:cubicBezTo>
                    <a:pt x="1068" y="94"/>
                    <a:pt x="1068" y="94"/>
                    <a:pt x="1069" y="93"/>
                  </a:cubicBezTo>
                  <a:cubicBezTo>
                    <a:pt x="1068" y="93"/>
                    <a:pt x="1067" y="93"/>
                    <a:pt x="1067" y="93"/>
                  </a:cubicBezTo>
                  <a:close/>
                  <a:moveTo>
                    <a:pt x="912" y="52"/>
                  </a:moveTo>
                  <a:cubicBezTo>
                    <a:pt x="912" y="52"/>
                    <a:pt x="912" y="53"/>
                    <a:pt x="912" y="54"/>
                  </a:cubicBezTo>
                  <a:cubicBezTo>
                    <a:pt x="912" y="53"/>
                    <a:pt x="913" y="52"/>
                    <a:pt x="912" y="52"/>
                  </a:cubicBezTo>
                  <a:close/>
                  <a:moveTo>
                    <a:pt x="788" y="102"/>
                  </a:moveTo>
                  <a:cubicBezTo>
                    <a:pt x="788" y="102"/>
                    <a:pt x="787" y="102"/>
                    <a:pt x="787" y="103"/>
                  </a:cubicBezTo>
                  <a:cubicBezTo>
                    <a:pt x="787" y="102"/>
                    <a:pt x="788" y="103"/>
                    <a:pt x="788" y="102"/>
                  </a:cubicBezTo>
                  <a:close/>
                  <a:moveTo>
                    <a:pt x="1684" y="26"/>
                  </a:moveTo>
                  <a:cubicBezTo>
                    <a:pt x="1684" y="27"/>
                    <a:pt x="1684" y="27"/>
                    <a:pt x="1684" y="28"/>
                  </a:cubicBezTo>
                  <a:cubicBezTo>
                    <a:pt x="1684" y="27"/>
                    <a:pt x="1684" y="26"/>
                    <a:pt x="1684" y="26"/>
                  </a:cubicBezTo>
                  <a:close/>
                  <a:moveTo>
                    <a:pt x="1007" y="102"/>
                  </a:moveTo>
                  <a:cubicBezTo>
                    <a:pt x="1007" y="102"/>
                    <a:pt x="1006" y="102"/>
                    <a:pt x="1006" y="103"/>
                  </a:cubicBezTo>
                  <a:cubicBezTo>
                    <a:pt x="1006" y="102"/>
                    <a:pt x="1007" y="103"/>
                    <a:pt x="1007" y="102"/>
                  </a:cubicBezTo>
                  <a:close/>
                  <a:moveTo>
                    <a:pt x="1729" y="6"/>
                  </a:moveTo>
                  <a:cubicBezTo>
                    <a:pt x="1729" y="6"/>
                    <a:pt x="1730" y="7"/>
                    <a:pt x="1730" y="6"/>
                  </a:cubicBezTo>
                  <a:cubicBezTo>
                    <a:pt x="1730" y="6"/>
                    <a:pt x="1729" y="6"/>
                    <a:pt x="1729" y="6"/>
                  </a:cubicBezTo>
                  <a:close/>
                  <a:moveTo>
                    <a:pt x="1714" y="6"/>
                  </a:moveTo>
                  <a:cubicBezTo>
                    <a:pt x="1715" y="7"/>
                    <a:pt x="1716" y="7"/>
                    <a:pt x="1716" y="6"/>
                  </a:cubicBezTo>
                  <a:cubicBezTo>
                    <a:pt x="1716" y="6"/>
                    <a:pt x="1715" y="6"/>
                    <a:pt x="1714" y="6"/>
                  </a:cubicBezTo>
                  <a:close/>
                  <a:moveTo>
                    <a:pt x="1560" y="6"/>
                  </a:moveTo>
                  <a:cubicBezTo>
                    <a:pt x="1561" y="6"/>
                    <a:pt x="1562" y="7"/>
                    <a:pt x="1562" y="6"/>
                  </a:cubicBezTo>
                  <a:cubicBezTo>
                    <a:pt x="1562" y="6"/>
                    <a:pt x="1561" y="6"/>
                    <a:pt x="1560" y="6"/>
                  </a:cubicBezTo>
                  <a:close/>
                  <a:moveTo>
                    <a:pt x="1546" y="6"/>
                  </a:moveTo>
                  <a:cubicBezTo>
                    <a:pt x="1547" y="7"/>
                    <a:pt x="1547" y="7"/>
                    <a:pt x="1548" y="6"/>
                  </a:cubicBezTo>
                  <a:cubicBezTo>
                    <a:pt x="1547" y="6"/>
                    <a:pt x="1547" y="6"/>
                    <a:pt x="1546" y="6"/>
                  </a:cubicBezTo>
                  <a:close/>
                  <a:moveTo>
                    <a:pt x="566" y="103"/>
                  </a:moveTo>
                  <a:cubicBezTo>
                    <a:pt x="566" y="103"/>
                    <a:pt x="565" y="103"/>
                    <a:pt x="564" y="103"/>
                  </a:cubicBezTo>
                  <a:cubicBezTo>
                    <a:pt x="565" y="103"/>
                    <a:pt x="566" y="103"/>
                    <a:pt x="566" y="103"/>
                  </a:cubicBezTo>
                  <a:close/>
                  <a:moveTo>
                    <a:pt x="772" y="103"/>
                  </a:moveTo>
                  <a:cubicBezTo>
                    <a:pt x="772" y="103"/>
                    <a:pt x="771" y="103"/>
                    <a:pt x="770" y="103"/>
                  </a:cubicBezTo>
                  <a:cubicBezTo>
                    <a:pt x="771" y="103"/>
                    <a:pt x="772" y="103"/>
                    <a:pt x="772" y="103"/>
                  </a:cubicBezTo>
                  <a:close/>
                  <a:moveTo>
                    <a:pt x="699" y="79"/>
                  </a:moveTo>
                  <a:cubicBezTo>
                    <a:pt x="699" y="80"/>
                    <a:pt x="699" y="81"/>
                    <a:pt x="700" y="81"/>
                  </a:cubicBezTo>
                  <a:cubicBezTo>
                    <a:pt x="700" y="80"/>
                    <a:pt x="700" y="80"/>
                    <a:pt x="699" y="79"/>
                  </a:cubicBezTo>
                  <a:close/>
                  <a:moveTo>
                    <a:pt x="1362" y="6"/>
                  </a:moveTo>
                  <a:cubicBezTo>
                    <a:pt x="1363" y="7"/>
                    <a:pt x="1363" y="6"/>
                    <a:pt x="1364" y="6"/>
                  </a:cubicBezTo>
                  <a:cubicBezTo>
                    <a:pt x="1363" y="6"/>
                    <a:pt x="1363" y="6"/>
                    <a:pt x="1362" y="6"/>
                  </a:cubicBezTo>
                  <a:close/>
                  <a:moveTo>
                    <a:pt x="575" y="6"/>
                  </a:moveTo>
                  <a:cubicBezTo>
                    <a:pt x="576" y="7"/>
                    <a:pt x="576" y="6"/>
                    <a:pt x="577" y="6"/>
                  </a:cubicBezTo>
                  <a:cubicBezTo>
                    <a:pt x="577" y="6"/>
                    <a:pt x="576" y="6"/>
                    <a:pt x="575" y="6"/>
                  </a:cubicBezTo>
                  <a:close/>
                  <a:moveTo>
                    <a:pt x="843" y="42"/>
                  </a:moveTo>
                  <a:cubicBezTo>
                    <a:pt x="842" y="42"/>
                    <a:pt x="842" y="42"/>
                    <a:pt x="841" y="42"/>
                  </a:cubicBezTo>
                  <a:cubicBezTo>
                    <a:pt x="842" y="42"/>
                    <a:pt x="842" y="43"/>
                    <a:pt x="843" y="42"/>
                  </a:cubicBezTo>
                  <a:close/>
                  <a:moveTo>
                    <a:pt x="951" y="47"/>
                  </a:moveTo>
                  <a:cubicBezTo>
                    <a:pt x="952" y="46"/>
                    <a:pt x="952" y="46"/>
                    <a:pt x="952" y="45"/>
                  </a:cubicBezTo>
                  <a:cubicBezTo>
                    <a:pt x="951" y="46"/>
                    <a:pt x="951" y="46"/>
                    <a:pt x="951" y="47"/>
                  </a:cubicBezTo>
                  <a:close/>
                  <a:moveTo>
                    <a:pt x="559" y="6"/>
                  </a:moveTo>
                  <a:cubicBezTo>
                    <a:pt x="559" y="7"/>
                    <a:pt x="560" y="6"/>
                    <a:pt x="560" y="6"/>
                  </a:cubicBezTo>
                  <a:cubicBezTo>
                    <a:pt x="560" y="6"/>
                    <a:pt x="559" y="6"/>
                    <a:pt x="559" y="6"/>
                  </a:cubicBezTo>
                  <a:close/>
                  <a:moveTo>
                    <a:pt x="805" y="56"/>
                  </a:moveTo>
                  <a:cubicBezTo>
                    <a:pt x="805" y="57"/>
                    <a:pt x="805" y="58"/>
                    <a:pt x="805" y="58"/>
                  </a:cubicBezTo>
                  <a:cubicBezTo>
                    <a:pt x="805" y="57"/>
                    <a:pt x="806" y="57"/>
                    <a:pt x="805" y="56"/>
                  </a:cubicBezTo>
                  <a:close/>
                  <a:moveTo>
                    <a:pt x="963" y="47"/>
                  </a:moveTo>
                  <a:cubicBezTo>
                    <a:pt x="963" y="48"/>
                    <a:pt x="963" y="49"/>
                    <a:pt x="963" y="49"/>
                  </a:cubicBezTo>
                  <a:cubicBezTo>
                    <a:pt x="963" y="49"/>
                    <a:pt x="963" y="48"/>
                    <a:pt x="963" y="47"/>
                  </a:cubicBezTo>
                  <a:close/>
                  <a:moveTo>
                    <a:pt x="1410" y="40"/>
                  </a:moveTo>
                  <a:cubicBezTo>
                    <a:pt x="1411" y="39"/>
                    <a:pt x="1411" y="38"/>
                    <a:pt x="1411" y="38"/>
                  </a:cubicBezTo>
                  <a:cubicBezTo>
                    <a:pt x="1410" y="38"/>
                    <a:pt x="1411" y="39"/>
                    <a:pt x="1410" y="40"/>
                  </a:cubicBezTo>
                  <a:close/>
                  <a:moveTo>
                    <a:pt x="859" y="57"/>
                  </a:moveTo>
                  <a:cubicBezTo>
                    <a:pt x="859" y="56"/>
                    <a:pt x="859" y="55"/>
                    <a:pt x="859" y="55"/>
                  </a:cubicBezTo>
                  <a:cubicBezTo>
                    <a:pt x="859" y="55"/>
                    <a:pt x="858" y="56"/>
                    <a:pt x="859" y="57"/>
                  </a:cubicBezTo>
                  <a:close/>
                  <a:moveTo>
                    <a:pt x="1410" y="42"/>
                  </a:moveTo>
                  <a:cubicBezTo>
                    <a:pt x="1410" y="42"/>
                    <a:pt x="1410" y="41"/>
                    <a:pt x="1410" y="40"/>
                  </a:cubicBezTo>
                  <a:cubicBezTo>
                    <a:pt x="1410" y="41"/>
                    <a:pt x="1410" y="42"/>
                    <a:pt x="1410" y="42"/>
                  </a:cubicBezTo>
                  <a:close/>
                  <a:moveTo>
                    <a:pt x="1470" y="69"/>
                  </a:moveTo>
                  <a:cubicBezTo>
                    <a:pt x="1470" y="69"/>
                    <a:pt x="1470" y="70"/>
                    <a:pt x="1470" y="71"/>
                  </a:cubicBezTo>
                  <a:cubicBezTo>
                    <a:pt x="1470" y="70"/>
                    <a:pt x="1470" y="69"/>
                    <a:pt x="1470" y="69"/>
                  </a:cubicBezTo>
                  <a:close/>
                  <a:moveTo>
                    <a:pt x="1186" y="85"/>
                  </a:moveTo>
                  <a:cubicBezTo>
                    <a:pt x="1186" y="86"/>
                    <a:pt x="1186" y="86"/>
                    <a:pt x="1186" y="87"/>
                  </a:cubicBezTo>
                  <a:cubicBezTo>
                    <a:pt x="1186" y="86"/>
                    <a:pt x="1186" y="86"/>
                    <a:pt x="1186" y="85"/>
                  </a:cubicBezTo>
                  <a:close/>
                  <a:moveTo>
                    <a:pt x="1041" y="74"/>
                  </a:moveTo>
                  <a:cubicBezTo>
                    <a:pt x="1041" y="75"/>
                    <a:pt x="1041" y="76"/>
                    <a:pt x="1041" y="76"/>
                  </a:cubicBezTo>
                  <a:cubicBezTo>
                    <a:pt x="1041" y="76"/>
                    <a:pt x="1041" y="75"/>
                    <a:pt x="1041" y="74"/>
                  </a:cubicBezTo>
                  <a:close/>
                  <a:moveTo>
                    <a:pt x="688" y="33"/>
                  </a:moveTo>
                  <a:cubicBezTo>
                    <a:pt x="688" y="33"/>
                    <a:pt x="689" y="33"/>
                    <a:pt x="690" y="33"/>
                  </a:cubicBezTo>
                  <a:cubicBezTo>
                    <a:pt x="689" y="33"/>
                    <a:pt x="688" y="33"/>
                    <a:pt x="688" y="33"/>
                  </a:cubicBezTo>
                  <a:close/>
                  <a:moveTo>
                    <a:pt x="748" y="77"/>
                  </a:moveTo>
                  <a:cubicBezTo>
                    <a:pt x="748" y="76"/>
                    <a:pt x="748" y="75"/>
                    <a:pt x="747" y="75"/>
                  </a:cubicBezTo>
                  <a:cubicBezTo>
                    <a:pt x="747" y="76"/>
                    <a:pt x="747" y="76"/>
                    <a:pt x="748" y="77"/>
                  </a:cubicBezTo>
                  <a:close/>
                  <a:moveTo>
                    <a:pt x="952" y="67"/>
                  </a:moveTo>
                  <a:cubicBezTo>
                    <a:pt x="952" y="67"/>
                    <a:pt x="952" y="66"/>
                    <a:pt x="951" y="66"/>
                  </a:cubicBezTo>
                  <a:cubicBezTo>
                    <a:pt x="951" y="66"/>
                    <a:pt x="951" y="67"/>
                    <a:pt x="952" y="67"/>
                  </a:cubicBezTo>
                  <a:close/>
                  <a:moveTo>
                    <a:pt x="993" y="16"/>
                  </a:moveTo>
                  <a:cubicBezTo>
                    <a:pt x="992" y="16"/>
                    <a:pt x="992" y="16"/>
                    <a:pt x="991" y="17"/>
                  </a:cubicBezTo>
                  <a:cubicBezTo>
                    <a:pt x="992" y="17"/>
                    <a:pt x="993" y="17"/>
                    <a:pt x="993" y="16"/>
                  </a:cubicBezTo>
                  <a:close/>
                  <a:moveTo>
                    <a:pt x="700" y="86"/>
                  </a:moveTo>
                  <a:cubicBezTo>
                    <a:pt x="699" y="86"/>
                    <a:pt x="699" y="87"/>
                    <a:pt x="699" y="88"/>
                  </a:cubicBezTo>
                  <a:cubicBezTo>
                    <a:pt x="700" y="87"/>
                    <a:pt x="700" y="86"/>
                    <a:pt x="700" y="86"/>
                  </a:cubicBezTo>
                  <a:close/>
                  <a:moveTo>
                    <a:pt x="1006" y="17"/>
                  </a:moveTo>
                  <a:cubicBezTo>
                    <a:pt x="1006" y="16"/>
                    <a:pt x="1005" y="16"/>
                    <a:pt x="1005" y="16"/>
                  </a:cubicBezTo>
                  <a:cubicBezTo>
                    <a:pt x="1005" y="17"/>
                    <a:pt x="1006" y="16"/>
                    <a:pt x="1006" y="17"/>
                  </a:cubicBezTo>
                  <a:close/>
                  <a:moveTo>
                    <a:pt x="871" y="58"/>
                  </a:moveTo>
                  <a:cubicBezTo>
                    <a:pt x="871" y="58"/>
                    <a:pt x="871" y="59"/>
                    <a:pt x="871" y="59"/>
                  </a:cubicBezTo>
                  <a:cubicBezTo>
                    <a:pt x="871" y="59"/>
                    <a:pt x="871" y="58"/>
                    <a:pt x="871" y="58"/>
                  </a:cubicBezTo>
                  <a:close/>
                  <a:moveTo>
                    <a:pt x="1386" y="37"/>
                  </a:moveTo>
                  <a:cubicBezTo>
                    <a:pt x="1386" y="37"/>
                    <a:pt x="1386" y="36"/>
                    <a:pt x="1386" y="35"/>
                  </a:cubicBezTo>
                  <a:cubicBezTo>
                    <a:pt x="1385" y="36"/>
                    <a:pt x="1386" y="37"/>
                    <a:pt x="1386" y="37"/>
                  </a:cubicBezTo>
                  <a:close/>
                  <a:moveTo>
                    <a:pt x="715" y="90"/>
                  </a:moveTo>
                  <a:cubicBezTo>
                    <a:pt x="715" y="89"/>
                    <a:pt x="715" y="88"/>
                    <a:pt x="715" y="88"/>
                  </a:cubicBezTo>
                  <a:cubicBezTo>
                    <a:pt x="715" y="88"/>
                    <a:pt x="714" y="89"/>
                    <a:pt x="715" y="90"/>
                  </a:cubicBezTo>
                  <a:close/>
                  <a:moveTo>
                    <a:pt x="1397" y="25"/>
                  </a:moveTo>
                  <a:cubicBezTo>
                    <a:pt x="1397" y="26"/>
                    <a:pt x="1397" y="26"/>
                    <a:pt x="1397" y="27"/>
                  </a:cubicBezTo>
                  <a:cubicBezTo>
                    <a:pt x="1397" y="26"/>
                    <a:pt x="1397" y="25"/>
                    <a:pt x="1397" y="25"/>
                  </a:cubicBezTo>
                  <a:close/>
                  <a:moveTo>
                    <a:pt x="1367" y="15"/>
                  </a:moveTo>
                  <a:cubicBezTo>
                    <a:pt x="1366" y="15"/>
                    <a:pt x="1366" y="15"/>
                    <a:pt x="1365" y="15"/>
                  </a:cubicBezTo>
                  <a:cubicBezTo>
                    <a:pt x="1366" y="15"/>
                    <a:pt x="1366" y="16"/>
                    <a:pt x="1367" y="15"/>
                  </a:cubicBezTo>
                  <a:close/>
                  <a:moveTo>
                    <a:pt x="1373" y="15"/>
                  </a:moveTo>
                  <a:cubicBezTo>
                    <a:pt x="1373" y="15"/>
                    <a:pt x="1372" y="15"/>
                    <a:pt x="1371" y="15"/>
                  </a:cubicBezTo>
                  <a:cubicBezTo>
                    <a:pt x="1372" y="16"/>
                    <a:pt x="1373" y="15"/>
                    <a:pt x="1373" y="15"/>
                  </a:cubicBezTo>
                  <a:close/>
                  <a:moveTo>
                    <a:pt x="963" y="64"/>
                  </a:moveTo>
                  <a:cubicBezTo>
                    <a:pt x="963" y="65"/>
                    <a:pt x="963" y="65"/>
                    <a:pt x="963" y="66"/>
                  </a:cubicBezTo>
                  <a:cubicBezTo>
                    <a:pt x="963" y="65"/>
                    <a:pt x="964" y="64"/>
                    <a:pt x="963" y="64"/>
                  </a:cubicBezTo>
                  <a:close/>
                  <a:moveTo>
                    <a:pt x="1665" y="58"/>
                  </a:moveTo>
                  <a:cubicBezTo>
                    <a:pt x="1664" y="58"/>
                    <a:pt x="1664" y="58"/>
                    <a:pt x="1664" y="59"/>
                  </a:cubicBezTo>
                  <a:cubicBezTo>
                    <a:pt x="1664" y="59"/>
                    <a:pt x="1664" y="59"/>
                    <a:pt x="1664" y="59"/>
                  </a:cubicBezTo>
                  <a:cubicBezTo>
                    <a:pt x="1664" y="59"/>
                    <a:pt x="1664" y="59"/>
                    <a:pt x="1665" y="58"/>
                  </a:cubicBezTo>
                  <a:close/>
                  <a:moveTo>
                    <a:pt x="1246" y="103"/>
                  </a:moveTo>
                  <a:cubicBezTo>
                    <a:pt x="1245" y="103"/>
                    <a:pt x="1245" y="103"/>
                    <a:pt x="1244" y="103"/>
                  </a:cubicBezTo>
                  <a:cubicBezTo>
                    <a:pt x="1245" y="103"/>
                    <a:pt x="1246" y="103"/>
                    <a:pt x="1246" y="103"/>
                  </a:cubicBezTo>
                  <a:close/>
                  <a:moveTo>
                    <a:pt x="1411" y="74"/>
                  </a:moveTo>
                  <a:cubicBezTo>
                    <a:pt x="1411" y="73"/>
                    <a:pt x="1411" y="72"/>
                    <a:pt x="1410" y="72"/>
                  </a:cubicBezTo>
                  <a:cubicBezTo>
                    <a:pt x="1411" y="72"/>
                    <a:pt x="1410" y="73"/>
                    <a:pt x="1411" y="74"/>
                  </a:cubicBezTo>
                  <a:close/>
                  <a:moveTo>
                    <a:pt x="1198" y="103"/>
                  </a:moveTo>
                  <a:cubicBezTo>
                    <a:pt x="1197" y="103"/>
                    <a:pt x="1196" y="103"/>
                    <a:pt x="1196" y="103"/>
                  </a:cubicBezTo>
                  <a:cubicBezTo>
                    <a:pt x="1197" y="103"/>
                    <a:pt x="1197" y="103"/>
                    <a:pt x="1198" y="103"/>
                  </a:cubicBezTo>
                  <a:close/>
                  <a:moveTo>
                    <a:pt x="1539" y="88"/>
                  </a:moveTo>
                  <a:cubicBezTo>
                    <a:pt x="1538" y="88"/>
                    <a:pt x="1539" y="89"/>
                    <a:pt x="1539" y="90"/>
                  </a:cubicBezTo>
                  <a:cubicBezTo>
                    <a:pt x="1539" y="89"/>
                    <a:pt x="1539" y="88"/>
                    <a:pt x="1539" y="88"/>
                  </a:cubicBezTo>
                  <a:close/>
                  <a:moveTo>
                    <a:pt x="1188" y="103"/>
                  </a:moveTo>
                  <a:cubicBezTo>
                    <a:pt x="1188" y="103"/>
                    <a:pt x="1187" y="103"/>
                    <a:pt x="1187" y="103"/>
                  </a:cubicBezTo>
                  <a:cubicBezTo>
                    <a:pt x="1187" y="103"/>
                    <a:pt x="1188" y="103"/>
                    <a:pt x="1188" y="103"/>
                  </a:cubicBezTo>
                  <a:close/>
                  <a:moveTo>
                    <a:pt x="1551" y="15"/>
                  </a:moveTo>
                  <a:cubicBezTo>
                    <a:pt x="1550" y="15"/>
                    <a:pt x="1550" y="15"/>
                    <a:pt x="1549" y="15"/>
                  </a:cubicBezTo>
                  <a:cubicBezTo>
                    <a:pt x="1550" y="15"/>
                    <a:pt x="1551" y="16"/>
                    <a:pt x="1551" y="15"/>
                  </a:cubicBezTo>
                  <a:close/>
                  <a:moveTo>
                    <a:pt x="1470" y="71"/>
                  </a:moveTo>
                  <a:cubicBezTo>
                    <a:pt x="1469" y="71"/>
                    <a:pt x="1469" y="72"/>
                    <a:pt x="1469" y="73"/>
                  </a:cubicBezTo>
                  <a:cubicBezTo>
                    <a:pt x="1470" y="72"/>
                    <a:pt x="1470" y="71"/>
                    <a:pt x="1470" y="71"/>
                  </a:cubicBezTo>
                  <a:close/>
                  <a:moveTo>
                    <a:pt x="1719" y="15"/>
                  </a:moveTo>
                  <a:cubicBezTo>
                    <a:pt x="1719" y="15"/>
                    <a:pt x="1718" y="15"/>
                    <a:pt x="1717" y="15"/>
                  </a:cubicBezTo>
                  <a:cubicBezTo>
                    <a:pt x="1718" y="15"/>
                    <a:pt x="1719" y="16"/>
                    <a:pt x="1719" y="15"/>
                  </a:cubicBezTo>
                  <a:close/>
                  <a:moveTo>
                    <a:pt x="759" y="75"/>
                  </a:moveTo>
                  <a:cubicBezTo>
                    <a:pt x="759" y="76"/>
                    <a:pt x="759" y="77"/>
                    <a:pt x="759" y="77"/>
                  </a:cubicBezTo>
                  <a:cubicBezTo>
                    <a:pt x="759" y="77"/>
                    <a:pt x="759" y="76"/>
                    <a:pt x="759" y="75"/>
                  </a:cubicBezTo>
                  <a:close/>
                  <a:moveTo>
                    <a:pt x="1527" y="90"/>
                  </a:moveTo>
                  <a:cubicBezTo>
                    <a:pt x="1528" y="90"/>
                    <a:pt x="1528" y="89"/>
                    <a:pt x="1528" y="89"/>
                  </a:cubicBezTo>
                  <a:cubicBezTo>
                    <a:pt x="1527" y="89"/>
                    <a:pt x="1527" y="90"/>
                    <a:pt x="1527" y="90"/>
                  </a:cubicBezTo>
                  <a:close/>
                  <a:moveTo>
                    <a:pt x="963" y="62"/>
                  </a:moveTo>
                  <a:cubicBezTo>
                    <a:pt x="963" y="62"/>
                    <a:pt x="963" y="63"/>
                    <a:pt x="963" y="64"/>
                  </a:cubicBezTo>
                  <a:cubicBezTo>
                    <a:pt x="963" y="63"/>
                    <a:pt x="963" y="62"/>
                    <a:pt x="963" y="62"/>
                  </a:cubicBezTo>
                  <a:close/>
                  <a:moveTo>
                    <a:pt x="1696" y="90"/>
                  </a:moveTo>
                  <a:cubicBezTo>
                    <a:pt x="1696" y="90"/>
                    <a:pt x="1696" y="89"/>
                    <a:pt x="1696" y="89"/>
                  </a:cubicBezTo>
                  <a:cubicBezTo>
                    <a:pt x="1695" y="89"/>
                    <a:pt x="1696" y="90"/>
                    <a:pt x="1696" y="90"/>
                  </a:cubicBezTo>
                  <a:close/>
                  <a:moveTo>
                    <a:pt x="1030" y="78"/>
                  </a:moveTo>
                  <a:cubicBezTo>
                    <a:pt x="1030" y="77"/>
                    <a:pt x="1030" y="77"/>
                    <a:pt x="1030" y="76"/>
                  </a:cubicBezTo>
                  <a:cubicBezTo>
                    <a:pt x="1030" y="77"/>
                    <a:pt x="1029" y="77"/>
                    <a:pt x="1030" y="78"/>
                  </a:cubicBezTo>
                  <a:close/>
                  <a:moveTo>
                    <a:pt x="1144" y="57"/>
                  </a:moveTo>
                  <a:cubicBezTo>
                    <a:pt x="1144" y="57"/>
                    <a:pt x="1144" y="56"/>
                    <a:pt x="1143" y="55"/>
                  </a:cubicBezTo>
                  <a:cubicBezTo>
                    <a:pt x="1144" y="56"/>
                    <a:pt x="1143" y="57"/>
                    <a:pt x="1144" y="57"/>
                  </a:cubicBezTo>
                  <a:close/>
                  <a:moveTo>
                    <a:pt x="1111" y="58"/>
                  </a:moveTo>
                  <a:cubicBezTo>
                    <a:pt x="1110" y="58"/>
                    <a:pt x="1110" y="59"/>
                    <a:pt x="1110" y="59"/>
                  </a:cubicBezTo>
                  <a:cubicBezTo>
                    <a:pt x="1111" y="59"/>
                    <a:pt x="1111" y="58"/>
                    <a:pt x="1111" y="58"/>
                  </a:cubicBezTo>
                  <a:close/>
                  <a:moveTo>
                    <a:pt x="747" y="62"/>
                  </a:moveTo>
                  <a:cubicBezTo>
                    <a:pt x="748" y="62"/>
                    <a:pt x="748" y="61"/>
                    <a:pt x="748" y="60"/>
                  </a:cubicBezTo>
                  <a:cubicBezTo>
                    <a:pt x="747" y="61"/>
                    <a:pt x="747" y="62"/>
                    <a:pt x="747" y="62"/>
                  </a:cubicBezTo>
                  <a:close/>
                  <a:moveTo>
                    <a:pt x="786" y="103"/>
                  </a:moveTo>
                  <a:cubicBezTo>
                    <a:pt x="786" y="103"/>
                    <a:pt x="785" y="103"/>
                    <a:pt x="784" y="103"/>
                  </a:cubicBezTo>
                  <a:cubicBezTo>
                    <a:pt x="785" y="103"/>
                    <a:pt x="786" y="103"/>
                    <a:pt x="786" y="103"/>
                  </a:cubicBezTo>
                  <a:close/>
                  <a:moveTo>
                    <a:pt x="1470" y="36"/>
                  </a:moveTo>
                  <a:cubicBezTo>
                    <a:pt x="1470" y="37"/>
                    <a:pt x="1470" y="38"/>
                    <a:pt x="1470" y="38"/>
                  </a:cubicBezTo>
                  <a:cubicBezTo>
                    <a:pt x="1470" y="38"/>
                    <a:pt x="1470" y="37"/>
                    <a:pt x="1470" y="36"/>
                  </a:cubicBezTo>
                  <a:close/>
                  <a:moveTo>
                    <a:pt x="1188" y="91"/>
                  </a:moveTo>
                  <a:cubicBezTo>
                    <a:pt x="1188" y="91"/>
                    <a:pt x="1188" y="92"/>
                    <a:pt x="1189" y="92"/>
                  </a:cubicBezTo>
                  <a:cubicBezTo>
                    <a:pt x="1189" y="91"/>
                    <a:pt x="1188" y="91"/>
                    <a:pt x="1188" y="91"/>
                  </a:cubicBezTo>
                  <a:close/>
                  <a:moveTo>
                    <a:pt x="1397" y="36"/>
                  </a:moveTo>
                  <a:cubicBezTo>
                    <a:pt x="1397" y="37"/>
                    <a:pt x="1397" y="37"/>
                    <a:pt x="1397" y="38"/>
                  </a:cubicBezTo>
                  <a:cubicBezTo>
                    <a:pt x="1397" y="37"/>
                    <a:pt x="1397" y="37"/>
                    <a:pt x="1397" y="36"/>
                  </a:cubicBezTo>
                  <a:close/>
                  <a:moveTo>
                    <a:pt x="1745" y="15"/>
                  </a:moveTo>
                  <a:cubicBezTo>
                    <a:pt x="1745" y="15"/>
                    <a:pt x="1745" y="16"/>
                    <a:pt x="1745" y="16"/>
                  </a:cubicBezTo>
                  <a:cubicBezTo>
                    <a:pt x="1745" y="15"/>
                    <a:pt x="1745" y="15"/>
                    <a:pt x="1745" y="15"/>
                  </a:cubicBezTo>
                  <a:close/>
                  <a:moveTo>
                    <a:pt x="856" y="48"/>
                  </a:moveTo>
                  <a:cubicBezTo>
                    <a:pt x="856" y="47"/>
                    <a:pt x="856" y="47"/>
                    <a:pt x="855" y="47"/>
                  </a:cubicBezTo>
                  <a:cubicBezTo>
                    <a:pt x="855" y="47"/>
                    <a:pt x="855" y="47"/>
                    <a:pt x="856" y="48"/>
                  </a:cubicBezTo>
                  <a:close/>
                  <a:moveTo>
                    <a:pt x="1376" y="6"/>
                  </a:moveTo>
                  <a:cubicBezTo>
                    <a:pt x="1377" y="6"/>
                    <a:pt x="1377" y="6"/>
                    <a:pt x="1378" y="6"/>
                  </a:cubicBezTo>
                  <a:cubicBezTo>
                    <a:pt x="1377" y="6"/>
                    <a:pt x="1377" y="6"/>
                    <a:pt x="1376" y="6"/>
                  </a:cubicBezTo>
                  <a:close/>
                  <a:moveTo>
                    <a:pt x="1434" y="6"/>
                  </a:moveTo>
                  <a:cubicBezTo>
                    <a:pt x="1435" y="7"/>
                    <a:pt x="1435" y="7"/>
                    <a:pt x="1436" y="6"/>
                  </a:cubicBezTo>
                  <a:cubicBezTo>
                    <a:pt x="1435" y="6"/>
                    <a:pt x="1435" y="6"/>
                    <a:pt x="1434" y="6"/>
                  </a:cubicBezTo>
                  <a:close/>
                  <a:moveTo>
                    <a:pt x="1447" y="6"/>
                  </a:moveTo>
                  <a:cubicBezTo>
                    <a:pt x="1447" y="6"/>
                    <a:pt x="1448" y="7"/>
                    <a:pt x="1448" y="6"/>
                  </a:cubicBezTo>
                  <a:cubicBezTo>
                    <a:pt x="1448" y="6"/>
                    <a:pt x="1447" y="6"/>
                    <a:pt x="1447" y="6"/>
                  </a:cubicBezTo>
                  <a:close/>
                  <a:moveTo>
                    <a:pt x="1537" y="21"/>
                  </a:moveTo>
                  <a:cubicBezTo>
                    <a:pt x="1537" y="21"/>
                    <a:pt x="1537" y="21"/>
                    <a:pt x="1536" y="21"/>
                  </a:cubicBezTo>
                  <a:cubicBezTo>
                    <a:pt x="1537" y="21"/>
                    <a:pt x="1537" y="21"/>
                    <a:pt x="1537" y="21"/>
                  </a:cubicBezTo>
                  <a:close/>
                  <a:moveTo>
                    <a:pt x="557" y="7"/>
                  </a:moveTo>
                  <a:cubicBezTo>
                    <a:pt x="557" y="7"/>
                    <a:pt x="558" y="7"/>
                    <a:pt x="558" y="7"/>
                  </a:cubicBezTo>
                  <a:cubicBezTo>
                    <a:pt x="558" y="7"/>
                    <a:pt x="557" y="6"/>
                    <a:pt x="557" y="7"/>
                  </a:cubicBezTo>
                  <a:close/>
                  <a:moveTo>
                    <a:pt x="577" y="7"/>
                  </a:moveTo>
                  <a:cubicBezTo>
                    <a:pt x="578" y="7"/>
                    <a:pt x="578" y="7"/>
                    <a:pt x="579" y="7"/>
                  </a:cubicBezTo>
                  <a:cubicBezTo>
                    <a:pt x="578" y="6"/>
                    <a:pt x="578" y="7"/>
                    <a:pt x="577" y="7"/>
                  </a:cubicBezTo>
                  <a:close/>
                  <a:moveTo>
                    <a:pt x="988" y="7"/>
                  </a:moveTo>
                  <a:cubicBezTo>
                    <a:pt x="988" y="7"/>
                    <a:pt x="989" y="7"/>
                    <a:pt x="989" y="7"/>
                  </a:cubicBezTo>
                  <a:cubicBezTo>
                    <a:pt x="989" y="7"/>
                    <a:pt x="988" y="6"/>
                    <a:pt x="988" y="7"/>
                  </a:cubicBezTo>
                  <a:close/>
                  <a:moveTo>
                    <a:pt x="1010" y="7"/>
                  </a:moveTo>
                  <a:cubicBezTo>
                    <a:pt x="1010" y="7"/>
                    <a:pt x="1011" y="7"/>
                    <a:pt x="1012" y="7"/>
                  </a:cubicBezTo>
                  <a:cubicBezTo>
                    <a:pt x="1011" y="6"/>
                    <a:pt x="1011" y="7"/>
                    <a:pt x="1010" y="7"/>
                  </a:cubicBezTo>
                  <a:close/>
                  <a:moveTo>
                    <a:pt x="1360" y="7"/>
                  </a:moveTo>
                  <a:cubicBezTo>
                    <a:pt x="1361" y="7"/>
                    <a:pt x="1361" y="7"/>
                    <a:pt x="1362" y="7"/>
                  </a:cubicBezTo>
                  <a:cubicBezTo>
                    <a:pt x="1361" y="7"/>
                    <a:pt x="1361" y="6"/>
                    <a:pt x="1360" y="7"/>
                  </a:cubicBezTo>
                  <a:close/>
                  <a:moveTo>
                    <a:pt x="1378" y="7"/>
                  </a:moveTo>
                  <a:cubicBezTo>
                    <a:pt x="1378" y="7"/>
                    <a:pt x="1379" y="7"/>
                    <a:pt x="1379" y="7"/>
                  </a:cubicBezTo>
                  <a:cubicBezTo>
                    <a:pt x="1379" y="6"/>
                    <a:pt x="1379" y="7"/>
                    <a:pt x="1378" y="7"/>
                  </a:cubicBezTo>
                  <a:close/>
                  <a:moveTo>
                    <a:pt x="968" y="16"/>
                  </a:moveTo>
                  <a:cubicBezTo>
                    <a:pt x="969" y="16"/>
                    <a:pt x="969" y="16"/>
                    <a:pt x="969" y="15"/>
                  </a:cubicBezTo>
                  <a:cubicBezTo>
                    <a:pt x="969" y="15"/>
                    <a:pt x="969" y="15"/>
                    <a:pt x="968" y="16"/>
                  </a:cubicBezTo>
                  <a:close/>
                  <a:moveTo>
                    <a:pt x="680" y="94"/>
                  </a:moveTo>
                  <a:cubicBezTo>
                    <a:pt x="680" y="94"/>
                    <a:pt x="681" y="94"/>
                    <a:pt x="681" y="93"/>
                  </a:cubicBezTo>
                  <a:cubicBezTo>
                    <a:pt x="681" y="93"/>
                    <a:pt x="680" y="93"/>
                    <a:pt x="680" y="94"/>
                  </a:cubicBezTo>
                  <a:close/>
                  <a:moveTo>
                    <a:pt x="952" y="45"/>
                  </a:moveTo>
                  <a:cubicBezTo>
                    <a:pt x="952" y="44"/>
                    <a:pt x="952" y="44"/>
                    <a:pt x="952" y="43"/>
                  </a:cubicBezTo>
                  <a:cubicBezTo>
                    <a:pt x="951" y="44"/>
                    <a:pt x="952" y="44"/>
                    <a:pt x="952" y="45"/>
                  </a:cubicBezTo>
                  <a:close/>
                  <a:moveTo>
                    <a:pt x="737" y="94"/>
                  </a:moveTo>
                  <a:cubicBezTo>
                    <a:pt x="738" y="94"/>
                    <a:pt x="738" y="94"/>
                    <a:pt x="739" y="93"/>
                  </a:cubicBezTo>
                  <a:cubicBezTo>
                    <a:pt x="738" y="93"/>
                    <a:pt x="738" y="93"/>
                    <a:pt x="737" y="94"/>
                  </a:cubicBezTo>
                  <a:close/>
                  <a:moveTo>
                    <a:pt x="1706" y="21"/>
                  </a:moveTo>
                  <a:cubicBezTo>
                    <a:pt x="1705" y="21"/>
                    <a:pt x="1705" y="21"/>
                    <a:pt x="1705" y="21"/>
                  </a:cubicBezTo>
                  <a:cubicBezTo>
                    <a:pt x="1705" y="21"/>
                    <a:pt x="1705" y="21"/>
                    <a:pt x="1706" y="21"/>
                  </a:cubicBezTo>
                  <a:close/>
                  <a:moveTo>
                    <a:pt x="774" y="93"/>
                  </a:moveTo>
                  <a:cubicBezTo>
                    <a:pt x="775" y="94"/>
                    <a:pt x="775" y="94"/>
                    <a:pt x="776" y="93"/>
                  </a:cubicBezTo>
                  <a:cubicBezTo>
                    <a:pt x="775" y="93"/>
                    <a:pt x="775" y="93"/>
                    <a:pt x="774" y="93"/>
                  </a:cubicBezTo>
                  <a:close/>
                  <a:moveTo>
                    <a:pt x="1076" y="37"/>
                  </a:moveTo>
                  <a:cubicBezTo>
                    <a:pt x="1077" y="38"/>
                    <a:pt x="1077" y="38"/>
                    <a:pt x="1077" y="38"/>
                  </a:cubicBezTo>
                  <a:cubicBezTo>
                    <a:pt x="1077" y="37"/>
                    <a:pt x="1077" y="37"/>
                    <a:pt x="1076" y="37"/>
                  </a:cubicBezTo>
                  <a:close/>
                  <a:moveTo>
                    <a:pt x="785" y="93"/>
                  </a:moveTo>
                  <a:cubicBezTo>
                    <a:pt x="785" y="94"/>
                    <a:pt x="786" y="94"/>
                    <a:pt x="786" y="93"/>
                  </a:cubicBezTo>
                  <a:cubicBezTo>
                    <a:pt x="786" y="93"/>
                    <a:pt x="785" y="93"/>
                    <a:pt x="785" y="93"/>
                  </a:cubicBezTo>
                  <a:close/>
                  <a:moveTo>
                    <a:pt x="579" y="7"/>
                  </a:moveTo>
                  <a:cubicBezTo>
                    <a:pt x="580" y="7"/>
                    <a:pt x="580" y="7"/>
                    <a:pt x="581" y="7"/>
                  </a:cubicBezTo>
                  <a:cubicBezTo>
                    <a:pt x="580" y="7"/>
                    <a:pt x="580" y="7"/>
                    <a:pt x="579" y="7"/>
                  </a:cubicBezTo>
                  <a:close/>
                  <a:moveTo>
                    <a:pt x="1056" y="93"/>
                  </a:moveTo>
                  <a:cubicBezTo>
                    <a:pt x="1057" y="94"/>
                    <a:pt x="1057" y="94"/>
                    <a:pt x="1058" y="93"/>
                  </a:cubicBezTo>
                  <a:cubicBezTo>
                    <a:pt x="1057" y="93"/>
                    <a:pt x="1057" y="93"/>
                    <a:pt x="1056" y="93"/>
                  </a:cubicBezTo>
                  <a:close/>
                  <a:moveTo>
                    <a:pt x="1012" y="7"/>
                  </a:moveTo>
                  <a:cubicBezTo>
                    <a:pt x="1012" y="7"/>
                    <a:pt x="1013" y="7"/>
                    <a:pt x="1013" y="7"/>
                  </a:cubicBezTo>
                  <a:cubicBezTo>
                    <a:pt x="1013" y="7"/>
                    <a:pt x="1012" y="7"/>
                    <a:pt x="1012" y="7"/>
                  </a:cubicBezTo>
                  <a:close/>
                  <a:moveTo>
                    <a:pt x="1375" y="16"/>
                  </a:moveTo>
                  <a:cubicBezTo>
                    <a:pt x="1375" y="16"/>
                    <a:pt x="1374" y="15"/>
                    <a:pt x="1374" y="16"/>
                  </a:cubicBezTo>
                  <a:cubicBezTo>
                    <a:pt x="1374" y="16"/>
                    <a:pt x="1374" y="16"/>
                    <a:pt x="1375" y="16"/>
                  </a:cubicBezTo>
                  <a:close/>
                  <a:moveTo>
                    <a:pt x="1191" y="93"/>
                  </a:moveTo>
                  <a:cubicBezTo>
                    <a:pt x="1192" y="94"/>
                    <a:pt x="1192" y="94"/>
                    <a:pt x="1193" y="94"/>
                  </a:cubicBezTo>
                  <a:cubicBezTo>
                    <a:pt x="1192" y="93"/>
                    <a:pt x="1192" y="93"/>
                    <a:pt x="1191" y="93"/>
                  </a:cubicBezTo>
                  <a:close/>
                  <a:moveTo>
                    <a:pt x="1215" y="94"/>
                  </a:moveTo>
                  <a:cubicBezTo>
                    <a:pt x="1215" y="94"/>
                    <a:pt x="1215" y="93"/>
                    <a:pt x="1214" y="93"/>
                  </a:cubicBezTo>
                  <a:cubicBezTo>
                    <a:pt x="1214" y="94"/>
                    <a:pt x="1215" y="94"/>
                    <a:pt x="1215" y="94"/>
                  </a:cubicBezTo>
                  <a:close/>
                  <a:moveTo>
                    <a:pt x="1581" y="37"/>
                  </a:moveTo>
                  <a:cubicBezTo>
                    <a:pt x="1581" y="37"/>
                    <a:pt x="1581" y="38"/>
                    <a:pt x="1581" y="39"/>
                  </a:cubicBezTo>
                  <a:cubicBezTo>
                    <a:pt x="1582" y="38"/>
                    <a:pt x="1581" y="37"/>
                    <a:pt x="1581" y="37"/>
                  </a:cubicBezTo>
                  <a:close/>
                  <a:moveTo>
                    <a:pt x="1549" y="16"/>
                  </a:moveTo>
                  <a:cubicBezTo>
                    <a:pt x="1548" y="15"/>
                    <a:pt x="1548" y="16"/>
                    <a:pt x="1548" y="16"/>
                  </a:cubicBezTo>
                  <a:cubicBezTo>
                    <a:pt x="1548" y="16"/>
                    <a:pt x="1549" y="16"/>
                    <a:pt x="1549" y="16"/>
                  </a:cubicBezTo>
                  <a:close/>
                  <a:moveTo>
                    <a:pt x="1749" y="37"/>
                  </a:moveTo>
                  <a:cubicBezTo>
                    <a:pt x="1749" y="37"/>
                    <a:pt x="1749" y="38"/>
                    <a:pt x="1749" y="39"/>
                  </a:cubicBezTo>
                  <a:cubicBezTo>
                    <a:pt x="1750" y="38"/>
                    <a:pt x="1749" y="37"/>
                    <a:pt x="1749" y="37"/>
                  </a:cubicBezTo>
                  <a:close/>
                  <a:moveTo>
                    <a:pt x="1717" y="16"/>
                  </a:moveTo>
                  <a:cubicBezTo>
                    <a:pt x="1717" y="15"/>
                    <a:pt x="1716" y="16"/>
                    <a:pt x="1716" y="16"/>
                  </a:cubicBezTo>
                  <a:cubicBezTo>
                    <a:pt x="1716" y="16"/>
                    <a:pt x="1717" y="16"/>
                    <a:pt x="1717" y="16"/>
                  </a:cubicBezTo>
                  <a:close/>
                  <a:moveTo>
                    <a:pt x="1234" y="93"/>
                  </a:moveTo>
                  <a:cubicBezTo>
                    <a:pt x="1235" y="94"/>
                    <a:pt x="1235" y="94"/>
                    <a:pt x="1236" y="93"/>
                  </a:cubicBezTo>
                  <a:cubicBezTo>
                    <a:pt x="1235" y="93"/>
                    <a:pt x="1235" y="93"/>
                    <a:pt x="1234" y="93"/>
                  </a:cubicBezTo>
                  <a:close/>
                  <a:moveTo>
                    <a:pt x="1245" y="93"/>
                  </a:moveTo>
                  <a:cubicBezTo>
                    <a:pt x="1245" y="94"/>
                    <a:pt x="1246" y="94"/>
                    <a:pt x="1246" y="93"/>
                  </a:cubicBezTo>
                  <a:cubicBezTo>
                    <a:pt x="1246" y="93"/>
                    <a:pt x="1245" y="93"/>
                    <a:pt x="1245" y="93"/>
                  </a:cubicBezTo>
                  <a:close/>
                  <a:moveTo>
                    <a:pt x="761" y="38"/>
                  </a:moveTo>
                  <a:cubicBezTo>
                    <a:pt x="761" y="38"/>
                    <a:pt x="761" y="38"/>
                    <a:pt x="762" y="37"/>
                  </a:cubicBezTo>
                  <a:cubicBezTo>
                    <a:pt x="761" y="37"/>
                    <a:pt x="761" y="38"/>
                    <a:pt x="761" y="38"/>
                  </a:cubicBezTo>
                  <a:close/>
                  <a:moveTo>
                    <a:pt x="1154" y="51"/>
                  </a:moveTo>
                  <a:cubicBezTo>
                    <a:pt x="1154" y="52"/>
                    <a:pt x="1154" y="52"/>
                    <a:pt x="1155" y="53"/>
                  </a:cubicBezTo>
                  <a:cubicBezTo>
                    <a:pt x="1155" y="52"/>
                    <a:pt x="1155" y="51"/>
                    <a:pt x="1154" y="51"/>
                  </a:cubicBezTo>
                  <a:close/>
                  <a:moveTo>
                    <a:pt x="1038" y="94"/>
                  </a:moveTo>
                  <a:cubicBezTo>
                    <a:pt x="1038" y="94"/>
                    <a:pt x="1037" y="94"/>
                    <a:pt x="1037" y="94"/>
                  </a:cubicBezTo>
                  <a:cubicBezTo>
                    <a:pt x="1037" y="94"/>
                    <a:pt x="1037" y="94"/>
                    <a:pt x="1038" y="94"/>
                  </a:cubicBezTo>
                  <a:close/>
                  <a:moveTo>
                    <a:pt x="1742" y="53"/>
                  </a:moveTo>
                  <a:cubicBezTo>
                    <a:pt x="1742" y="53"/>
                    <a:pt x="1742" y="54"/>
                    <a:pt x="1741" y="54"/>
                  </a:cubicBezTo>
                  <a:cubicBezTo>
                    <a:pt x="1742" y="54"/>
                    <a:pt x="1742" y="54"/>
                    <a:pt x="1742" y="53"/>
                  </a:cubicBezTo>
                  <a:close/>
                  <a:moveTo>
                    <a:pt x="1420" y="95"/>
                  </a:moveTo>
                  <a:cubicBezTo>
                    <a:pt x="1420" y="95"/>
                    <a:pt x="1420" y="94"/>
                    <a:pt x="1419" y="94"/>
                  </a:cubicBezTo>
                  <a:cubicBezTo>
                    <a:pt x="1420" y="95"/>
                    <a:pt x="1420" y="95"/>
                    <a:pt x="1420" y="95"/>
                  </a:cubicBezTo>
                  <a:close/>
                  <a:moveTo>
                    <a:pt x="552" y="21"/>
                  </a:moveTo>
                  <a:cubicBezTo>
                    <a:pt x="551" y="22"/>
                    <a:pt x="551" y="22"/>
                    <a:pt x="551" y="22"/>
                  </a:cubicBezTo>
                  <a:cubicBezTo>
                    <a:pt x="551" y="22"/>
                    <a:pt x="552" y="22"/>
                    <a:pt x="552" y="21"/>
                  </a:cubicBezTo>
                  <a:close/>
                  <a:moveTo>
                    <a:pt x="696" y="95"/>
                  </a:moveTo>
                  <a:cubicBezTo>
                    <a:pt x="695" y="95"/>
                    <a:pt x="695" y="95"/>
                    <a:pt x="695" y="96"/>
                  </a:cubicBezTo>
                  <a:cubicBezTo>
                    <a:pt x="696" y="96"/>
                    <a:pt x="696" y="95"/>
                    <a:pt x="696" y="95"/>
                  </a:cubicBezTo>
                  <a:close/>
                  <a:moveTo>
                    <a:pt x="1116" y="38"/>
                  </a:moveTo>
                  <a:cubicBezTo>
                    <a:pt x="1116" y="38"/>
                    <a:pt x="1117" y="38"/>
                    <a:pt x="1117" y="37"/>
                  </a:cubicBezTo>
                  <a:cubicBezTo>
                    <a:pt x="1116" y="37"/>
                    <a:pt x="1116" y="38"/>
                    <a:pt x="1116" y="38"/>
                  </a:cubicBezTo>
                  <a:close/>
                  <a:moveTo>
                    <a:pt x="969" y="96"/>
                  </a:moveTo>
                  <a:cubicBezTo>
                    <a:pt x="969" y="96"/>
                    <a:pt x="969" y="95"/>
                    <a:pt x="968" y="95"/>
                  </a:cubicBezTo>
                  <a:cubicBezTo>
                    <a:pt x="969" y="96"/>
                    <a:pt x="969" y="96"/>
                    <a:pt x="969" y="96"/>
                  </a:cubicBezTo>
                  <a:close/>
                  <a:moveTo>
                    <a:pt x="971" y="97"/>
                  </a:moveTo>
                  <a:cubicBezTo>
                    <a:pt x="970" y="96"/>
                    <a:pt x="970" y="96"/>
                    <a:pt x="969" y="96"/>
                  </a:cubicBezTo>
                  <a:cubicBezTo>
                    <a:pt x="970" y="96"/>
                    <a:pt x="970" y="97"/>
                    <a:pt x="971" y="97"/>
                  </a:cubicBezTo>
                  <a:close/>
                  <a:moveTo>
                    <a:pt x="1040" y="97"/>
                  </a:moveTo>
                  <a:cubicBezTo>
                    <a:pt x="1040" y="97"/>
                    <a:pt x="1040" y="96"/>
                    <a:pt x="1039" y="96"/>
                  </a:cubicBezTo>
                  <a:cubicBezTo>
                    <a:pt x="1040" y="97"/>
                    <a:pt x="1040" y="97"/>
                    <a:pt x="1040" y="97"/>
                  </a:cubicBezTo>
                  <a:close/>
                  <a:moveTo>
                    <a:pt x="1309" y="44"/>
                  </a:moveTo>
                  <a:cubicBezTo>
                    <a:pt x="1308" y="43"/>
                    <a:pt x="1308" y="43"/>
                    <a:pt x="1307" y="43"/>
                  </a:cubicBezTo>
                  <a:cubicBezTo>
                    <a:pt x="1307" y="44"/>
                    <a:pt x="1308" y="44"/>
                    <a:pt x="1309" y="44"/>
                  </a:cubicBezTo>
                  <a:close/>
                  <a:moveTo>
                    <a:pt x="1498" y="21"/>
                  </a:moveTo>
                  <a:cubicBezTo>
                    <a:pt x="1498" y="22"/>
                    <a:pt x="1497" y="22"/>
                    <a:pt x="1497" y="22"/>
                  </a:cubicBezTo>
                  <a:cubicBezTo>
                    <a:pt x="1498" y="22"/>
                    <a:pt x="1498" y="22"/>
                    <a:pt x="1498" y="21"/>
                  </a:cubicBezTo>
                  <a:close/>
                  <a:moveTo>
                    <a:pt x="1684" y="37"/>
                  </a:moveTo>
                  <a:cubicBezTo>
                    <a:pt x="1684" y="38"/>
                    <a:pt x="1684" y="38"/>
                    <a:pt x="1684" y="39"/>
                  </a:cubicBezTo>
                  <a:cubicBezTo>
                    <a:pt x="1684" y="38"/>
                    <a:pt x="1684" y="38"/>
                    <a:pt x="1684" y="37"/>
                  </a:cubicBezTo>
                  <a:close/>
                  <a:moveTo>
                    <a:pt x="1219" y="97"/>
                  </a:moveTo>
                  <a:cubicBezTo>
                    <a:pt x="1218" y="97"/>
                    <a:pt x="1218" y="97"/>
                    <a:pt x="1218" y="97"/>
                  </a:cubicBezTo>
                  <a:cubicBezTo>
                    <a:pt x="1218" y="97"/>
                    <a:pt x="1218" y="97"/>
                    <a:pt x="1219" y="97"/>
                  </a:cubicBezTo>
                  <a:close/>
                  <a:moveTo>
                    <a:pt x="759" y="98"/>
                  </a:moveTo>
                  <a:cubicBezTo>
                    <a:pt x="759" y="97"/>
                    <a:pt x="759" y="97"/>
                    <a:pt x="758" y="97"/>
                  </a:cubicBezTo>
                  <a:cubicBezTo>
                    <a:pt x="758" y="97"/>
                    <a:pt x="759" y="98"/>
                    <a:pt x="759" y="98"/>
                  </a:cubicBezTo>
                  <a:close/>
                  <a:moveTo>
                    <a:pt x="562" y="16"/>
                  </a:moveTo>
                  <a:cubicBezTo>
                    <a:pt x="561" y="16"/>
                    <a:pt x="561" y="16"/>
                    <a:pt x="560" y="17"/>
                  </a:cubicBezTo>
                  <a:cubicBezTo>
                    <a:pt x="561" y="17"/>
                    <a:pt x="561" y="17"/>
                    <a:pt x="562" y="16"/>
                  </a:cubicBezTo>
                  <a:close/>
                  <a:moveTo>
                    <a:pt x="573" y="17"/>
                  </a:moveTo>
                  <a:cubicBezTo>
                    <a:pt x="573" y="16"/>
                    <a:pt x="572" y="16"/>
                    <a:pt x="572" y="16"/>
                  </a:cubicBezTo>
                  <a:cubicBezTo>
                    <a:pt x="572" y="17"/>
                    <a:pt x="573" y="17"/>
                    <a:pt x="573" y="17"/>
                  </a:cubicBezTo>
                  <a:close/>
                  <a:moveTo>
                    <a:pt x="1423" y="98"/>
                  </a:moveTo>
                  <a:cubicBezTo>
                    <a:pt x="1423" y="97"/>
                    <a:pt x="1422" y="97"/>
                    <a:pt x="1422" y="97"/>
                  </a:cubicBezTo>
                  <a:cubicBezTo>
                    <a:pt x="1422" y="97"/>
                    <a:pt x="1422" y="98"/>
                    <a:pt x="1423" y="98"/>
                  </a:cubicBezTo>
                  <a:close/>
                  <a:moveTo>
                    <a:pt x="665" y="39"/>
                  </a:moveTo>
                  <a:cubicBezTo>
                    <a:pt x="665" y="38"/>
                    <a:pt x="665" y="38"/>
                    <a:pt x="666" y="38"/>
                  </a:cubicBezTo>
                  <a:cubicBezTo>
                    <a:pt x="665" y="38"/>
                    <a:pt x="665" y="38"/>
                    <a:pt x="665" y="39"/>
                  </a:cubicBezTo>
                  <a:close/>
                  <a:moveTo>
                    <a:pt x="1457" y="97"/>
                  </a:moveTo>
                  <a:cubicBezTo>
                    <a:pt x="1456" y="97"/>
                    <a:pt x="1456" y="98"/>
                    <a:pt x="1456" y="98"/>
                  </a:cubicBezTo>
                  <a:cubicBezTo>
                    <a:pt x="1456" y="98"/>
                    <a:pt x="1457" y="98"/>
                    <a:pt x="1457" y="97"/>
                  </a:cubicBezTo>
                  <a:close/>
                  <a:moveTo>
                    <a:pt x="761" y="99"/>
                  </a:moveTo>
                  <a:cubicBezTo>
                    <a:pt x="760" y="98"/>
                    <a:pt x="760" y="98"/>
                    <a:pt x="760" y="98"/>
                  </a:cubicBezTo>
                  <a:cubicBezTo>
                    <a:pt x="760" y="99"/>
                    <a:pt x="760" y="99"/>
                    <a:pt x="761" y="99"/>
                  </a:cubicBezTo>
                  <a:close/>
                  <a:moveTo>
                    <a:pt x="1425" y="99"/>
                  </a:moveTo>
                  <a:cubicBezTo>
                    <a:pt x="1424" y="99"/>
                    <a:pt x="1424" y="98"/>
                    <a:pt x="1424" y="98"/>
                  </a:cubicBezTo>
                  <a:cubicBezTo>
                    <a:pt x="1424" y="99"/>
                    <a:pt x="1424" y="99"/>
                    <a:pt x="1425" y="99"/>
                  </a:cubicBezTo>
                  <a:close/>
                  <a:moveTo>
                    <a:pt x="1574" y="53"/>
                  </a:moveTo>
                  <a:cubicBezTo>
                    <a:pt x="1574" y="53"/>
                    <a:pt x="1573" y="54"/>
                    <a:pt x="1573" y="54"/>
                  </a:cubicBezTo>
                  <a:cubicBezTo>
                    <a:pt x="1574" y="54"/>
                    <a:pt x="1574" y="54"/>
                    <a:pt x="1574" y="53"/>
                  </a:cubicBezTo>
                  <a:close/>
                  <a:moveTo>
                    <a:pt x="1011" y="102"/>
                  </a:moveTo>
                  <a:cubicBezTo>
                    <a:pt x="1010" y="101"/>
                    <a:pt x="1010" y="102"/>
                    <a:pt x="1009" y="102"/>
                  </a:cubicBezTo>
                  <a:cubicBezTo>
                    <a:pt x="1010" y="102"/>
                    <a:pt x="1010" y="102"/>
                    <a:pt x="1011" y="102"/>
                  </a:cubicBezTo>
                  <a:close/>
                  <a:moveTo>
                    <a:pt x="984" y="102"/>
                  </a:moveTo>
                  <a:cubicBezTo>
                    <a:pt x="984" y="102"/>
                    <a:pt x="983" y="102"/>
                    <a:pt x="983" y="102"/>
                  </a:cubicBezTo>
                  <a:cubicBezTo>
                    <a:pt x="983" y="102"/>
                    <a:pt x="984" y="102"/>
                    <a:pt x="984" y="102"/>
                  </a:cubicBezTo>
                  <a:close/>
                  <a:moveTo>
                    <a:pt x="1009" y="102"/>
                  </a:moveTo>
                  <a:cubicBezTo>
                    <a:pt x="1009" y="102"/>
                    <a:pt x="1008" y="102"/>
                    <a:pt x="1008" y="102"/>
                  </a:cubicBezTo>
                  <a:cubicBezTo>
                    <a:pt x="1008" y="102"/>
                    <a:pt x="1009" y="102"/>
                    <a:pt x="1009" y="102"/>
                  </a:cubicBezTo>
                  <a:close/>
                  <a:moveTo>
                    <a:pt x="568" y="102"/>
                  </a:moveTo>
                  <a:cubicBezTo>
                    <a:pt x="568" y="102"/>
                    <a:pt x="567" y="102"/>
                    <a:pt x="567" y="103"/>
                  </a:cubicBezTo>
                  <a:cubicBezTo>
                    <a:pt x="567" y="103"/>
                    <a:pt x="568" y="103"/>
                    <a:pt x="568" y="102"/>
                  </a:cubicBezTo>
                  <a:close/>
                  <a:moveTo>
                    <a:pt x="1220" y="39"/>
                  </a:moveTo>
                  <a:cubicBezTo>
                    <a:pt x="1220" y="38"/>
                    <a:pt x="1221" y="38"/>
                    <a:pt x="1221" y="38"/>
                  </a:cubicBezTo>
                  <a:cubicBezTo>
                    <a:pt x="1221" y="38"/>
                    <a:pt x="1220" y="38"/>
                    <a:pt x="1220" y="39"/>
                  </a:cubicBezTo>
                  <a:close/>
                  <a:moveTo>
                    <a:pt x="684" y="102"/>
                  </a:moveTo>
                  <a:cubicBezTo>
                    <a:pt x="683" y="102"/>
                    <a:pt x="683" y="102"/>
                    <a:pt x="683" y="103"/>
                  </a:cubicBezTo>
                  <a:cubicBezTo>
                    <a:pt x="683" y="103"/>
                    <a:pt x="684" y="103"/>
                    <a:pt x="684" y="102"/>
                  </a:cubicBezTo>
                  <a:close/>
                  <a:moveTo>
                    <a:pt x="986" y="103"/>
                  </a:moveTo>
                  <a:cubicBezTo>
                    <a:pt x="986" y="102"/>
                    <a:pt x="985" y="102"/>
                    <a:pt x="985" y="102"/>
                  </a:cubicBezTo>
                  <a:cubicBezTo>
                    <a:pt x="985" y="103"/>
                    <a:pt x="986" y="103"/>
                    <a:pt x="986" y="103"/>
                  </a:cubicBezTo>
                  <a:close/>
                  <a:moveTo>
                    <a:pt x="1052" y="103"/>
                  </a:moveTo>
                  <a:cubicBezTo>
                    <a:pt x="1052" y="102"/>
                    <a:pt x="1051" y="102"/>
                    <a:pt x="1051" y="102"/>
                  </a:cubicBezTo>
                  <a:cubicBezTo>
                    <a:pt x="1051" y="103"/>
                    <a:pt x="1052" y="103"/>
                    <a:pt x="1052" y="103"/>
                  </a:cubicBezTo>
                  <a:close/>
                  <a:moveTo>
                    <a:pt x="1070" y="102"/>
                  </a:moveTo>
                  <a:cubicBezTo>
                    <a:pt x="1070" y="102"/>
                    <a:pt x="1069" y="102"/>
                    <a:pt x="1069" y="103"/>
                  </a:cubicBezTo>
                  <a:cubicBezTo>
                    <a:pt x="1069" y="103"/>
                    <a:pt x="1070" y="103"/>
                    <a:pt x="1070" y="102"/>
                  </a:cubicBezTo>
                  <a:close/>
                  <a:moveTo>
                    <a:pt x="575" y="17"/>
                  </a:moveTo>
                  <a:cubicBezTo>
                    <a:pt x="575" y="17"/>
                    <a:pt x="574" y="17"/>
                    <a:pt x="574" y="17"/>
                  </a:cubicBezTo>
                  <a:cubicBezTo>
                    <a:pt x="574" y="17"/>
                    <a:pt x="575" y="17"/>
                    <a:pt x="575" y="17"/>
                  </a:cubicBezTo>
                  <a:close/>
                  <a:moveTo>
                    <a:pt x="1259" y="42"/>
                  </a:moveTo>
                  <a:cubicBezTo>
                    <a:pt x="1259" y="42"/>
                    <a:pt x="1259" y="42"/>
                    <a:pt x="1260" y="43"/>
                  </a:cubicBezTo>
                  <a:cubicBezTo>
                    <a:pt x="1260" y="42"/>
                    <a:pt x="1259" y="42"/>
                    <a:pt x="1259" y="42"/>
                  </a:cubicBezTo>
                  <a:close/>
                  <a:moveTo>
                    <a:pt x="1230" y="103"/>
                  </a:moveTo>
                  <a:cubicBezTo>
                    <a:pt x="1230" y="102"/>
                    <a:pt x="1229" y="102"/>
                    <a:pt x="1229" y="102"/>
                  </a:cubicBezTo>
                  <a:cubicBezTo>
                    <a:pt x="1229" y="103"/>
                    <a:pt x="1230" y="103"/>
                    <a:pt x="1230" y="103"/>
                  </a:cubicBezTo>
                  <a:close/>
                  <a:moveTo>
                    <a:pt x="1248" y="102"/>
                  </a:moveTo>
                  <a:cubicBezTo>
                    <a:pt x="1248" y="102"/>
                    <a:pt x="1247" y="102"/>
                    <a:pt x="1247" y="103"/>
                  </a:cubicBezTo>
                  <a:cubicBezTo>
                    <a:pt x="1247" y="103"/>
                    <a:pt x="1248" y="103"/>
                    <a:pt x="1248" y="102"/>
                  </a:cubicBezTo>
                  <a:close/>
                  <a:moveTo>
                    <a:pt x="1663" y="8"/>
                  </a:moveTo>
                  <a:cubicBezTo>
                    <a:pt x="1664" y="8"/>
                    <a:pt x="1664" y="8"/>
                    <a:pt x="1665" y="8"/>
                  </a:cubicBezTo>
                  <a:cubicBezTo>
                    <a:pt x="1664" y="8"/>
                    <a:pt x="1664" y="8"/>
                    <a:pt x="1663" y="8"/>
                  </a:cubicBezTo>
                  <a:close/>
                  <a:moveTo>
                    <a:pt x="991" y="17"/>
                  </a:moveTo>
                  <a:cubicBezTo>
                    <a:pt x="990" y="17"/>
                    <a:pt x="990" y="17"/>
                    <a:pt x="990" y="17"/>
                  </a:cubicBezTo>
                  <a:cubicBezTo>
                    <a:pt x="990" y="17"/>
                    <a:pt x="991" y="17"/>
                    <a:pt x="991" y="17"/>
                  </a:cubicBezTo>
                  <a:close/>
                  <a:moveTo>
                    <a:pt x="1008" y="17"/>
                  </a:moveTo>
                  <a:cubicBezTo>
                    <a:pt x="1008" y="17"/>
                    <a:pt x="1008" y="17"/>
                    <a:pt x="1007" y="17"/>
                  </a:cubicBezTo>
                  <a:cubicBezTo>
                    <a:pt x="1007" y="17"/>
                    <a:pt x="1008" y="17"/>
                    <a:pt x="1008" y="17"/>
                  </a:cubicBezTo>
                  <a:close/>
                  <a:moveTo>
                    <a:pt x="1433" y="103"/>
                  </a:moveTo>
                  <a:cubicBezTo>
                    <a:pt x="1432" y="102"/>
                    <a:pt x="1432" y="102"/>
                    <a:pt x="1431" y="102"/>
                  </a:cubicBezTo>
                  <a:cubicBezTo>
                    <a:pt x="1432" y="103"/>
                    <a:pt x="1432" y="103"/>
                    <a:pt x="1433" y="103"/>
                  </a:cubicBezTo>
                  <a:close/>
                  <a:moveTo>
                    <a:pt x="1447" y="102"/>
                  </a:moveTo>
                  <a:cubicBezTo>
                    <a:pt x="1447" y="102"/>
                    <a:pt x="1446" y="102"/>
                    <a:pt x="1446" y="103"/>
                  </a:cubicBezTo>
                  <a:cubicBezTo>
                    <a:pt x="1446" y="103"/>
                    <a:pt x="1447" y="103"/>
                    <a:pt x="1447" y="102"/>
                  </a:cubicBezTo>
                  <a:close/>
                  <a:moveTo>
                    <a:pt x="682" y="103"/>
                  </a:moveTo>
                  <a:cubicBezTo>
                    <a:pt x="682" y="103"/>
                    <a:pt x="681" y="103"/>
                    <a:pt x="681" y="103"/>
                  </a:cubicBezTo>
                  <a:cubicBezTo>
                    <a:pt x="681" y="103"/>
                    <a:pt x="682" y="103"/>
                    <a:pt x="682" y="103"/>
                  </a:cubicBezTo>
                  <a:close/>
                  <a:moveTo>
                    <a:pt x="728" y="103"/>
                  </a:moveTo>
                  <a:cubicBezTo>
                    <a:pt x="728" y="103"/>
                    <a:pt x="727" y="103"/>
                    <a:pt x="727" y="103"/>
                  </a:cubicBezTo>
                  <a:cubicBezTo>
                    <a:pt x="727" y="103"/>
                    <a:pt x="728" y="103"/>
                    <a:pt x="728" y="103"/>
                  </a:cubicBezTo>
                  <a:close/>
                  <a:moveTo>
                    <a:pt x="738" y="103"/>
                  </a:moveTo>
                  <a:cubicBezTo>
                    <a:pt x="737" y="103"/>
                    <a:pt x="737" y="103"/>
                    <a:pt x="736" y="103"/>
                  </a:cubicBezTo>
                  <a:cubicBezTo>
                    <a:pt x="737" y="103"/>
                    <a:pt x="737" y="103"/>
                    <a:pt x="738" y="103"/>
                  </a:cubicBezTo>
                  <a:close/>
                  <a:moveTo>
                    <a:pt x="1054" y="103"/>
                  </a:moveTo>
                  <a:cubicBezTo>
                    <a:pt x="1054" y="103"/>
                    <a:pt x="1053" y="103"/>
                    <a:pt x="1053" y="103"/>
                  </a:cubicBezTo>
                  <a:cubicBezTo>
                    <a:pt x="1053" y="103"/>
                    <a:pt x="1054" y="103"/>
                    <a:pt x="1054" y="103"/>
                  </a:cubicBezTo>
                  <a:close/>
                  <a:moveTo>
                    <a:pt x="961" y="24"/>
                  </a:moveTo>
                  <a:cubicBezTo>
                    <a:pt x="961" y="23"/>
                    <a:pt x="962" y="23"/>
                    <a:pt x="962" y="23"/>
                  </a:cubicBezTo>
                  <a:cubicBezTo>
                    <a:pt x="961" y="23"/>
                    <a:pt x="961" y="23"/>
                    <a:pt x="961" y="24"/>
                  </a:cubicBezTo>
                  <a:close/>
                  <a:moveTo>
                    <a:pt x="1232" y="103"/>
                  </a:moveTo>
                  <a:cubicBezTo>
                    <a:pt x="1232" y="103"/>
                    <a:pt x="1231" y="103"/>
                    <a:pt x="1230" y="103"/>
                  </a:cubicBezTo>
                  <a:cubicBezTo>
                    <a:pt x="1231" y="103"/>
                    <a:pt x="1231" y="103"/>
                    <a:pt x="1232" y="103"/>
                  </a:cubicBezTo>
                  <a:close/>
                  <a:moveTo>
                    <a:pt x="1435" y="103"/>
                  </a:moveTo>
                  <a:cubicBezTo>
                    <a:pt x="1434" y="103"/>
                    <a:pt x="1434" y="103"/>
                    <a:pt x="1433" y="103"/>
                  </a:cubicBezTo>
                  <a:cubicBezTo>
                    <a:pt x="1433" y="103"/>
                    <a:pt x="1434" y="103"/>
                    <a:pt x="1435" y="103"/>
                  </a:cubicBezTo>
                  <a:close/>
                  <a:moveTo>
                    <a:pt x="1446" y="103"/>
                  </a:moveTo>
                  <a:cubicBezTo>
                    <a:pt x="1445" y="103"/>
                    <a:pt x="1445" y="103"/>
                    <a:pt x="1444" y="103"/>
                  </a:cubicBezTo>
                  <a:cubicBezTo>
                    <a:pt x="1445" y="103"/>
                    <a:pt x="1445" y="103"/>
                    <a:pt x="1446" y="103"/>
                  </a:cubicBezTo>
                  <a:close/>
                  <a:moveTo>
                    <a:pt x="607" y="122"/>
                  </a:moveTo>
                  <a:cubicBezTo>
                    <a:pt x="607" y="122"/>
                    <a:pt x="608" y="122"/>
                    <a:pt x="608" y="121"/>
                  </a:cubicBezTo>
                  <a:cubicBezTo>
                    <a:pt x="607" y="121"/>
                    <a:pt x="607" y="122"/>
                    <a:pt x="607" y="122"/>
                  </a:cubicBezTo>
                  <a:close/>
                  <a:moveTo>
                    <a:pt x="1665" y="8"/>
                  </a:moveTo>
                  <a:cubicBezTo>
                    <a:pt x="1665" y="9"/>
                    <a:pt x="1666" y="9"/>
                    <a:pt x="1666" y="9"/>
                  </a:cubicBezTo>
                  <a:cubicBezTo>
                    <a:pt x="1666" y="8"/>
                    <a:pt x="1665" y="8"/>
                    <a:pt x="1665" y="8"/>
                  </a:cubicBezTo>
                  <a:close/>
                  <a:moveTo>
                    <a:pt x="597" y="123"/>
                  </a:moveTo>
                  <a:cubicBezTo>
                    <a:pt x="597" y="123"/>
                    <a:pt x="598" y="123"/>
                    <a:pt x="598" y="123"/>
                  </a:cubicBezTo>
                  <a:cubicBezTo>
                    <a:pt x="598" y="123"/>
                    <a:pt x="597" y="123"/>
                    <a:pt x="597" y="123"/>
                  </a:cubicBezTo>
                  <a:close/>
                  <a:moveTo>
                    <a:pt x="1411" y="36"/>
                  </a:moveTo>
                  <a:cubicBezTo>
                    <a:pt x="1411" y="35"/>
                    <a:pt x="1412" y="35"/>
                    <a:pt x="1411" y="34"/>
                  </a:cubicBezTo>
                  <a:cubicBezTo>
                    <a:pt x="1411" y="35"/>
                    <a:pt x="1411" y="35"/>
                    <a:pt x="1411" y="36"/>
                  </a:cubicBezTo>
                  <a:close/>
                  <a:moveTo>
                    <a:pt x="1469" y="34"/>
                  </a:moveTo>
                  <a:cubicBezTo>
                    <a:pt x="1469" y="35"/>
                    <a:pt x="1469" y="35"/>
                    <a:pt x="1470" y="36"/>
                  </a:cubicBezTo>
                  <a:cubicBezTo>
                    <a:pt x="1470" y="35"/>
                    <a:pt x="1470" y="35"/>
                    <a:pt x="1469" y="34"/>
                  </a:cubicBezTo>
                  <a:close/>
                  <a:moveTo>
                    <a:pt x="619" y="123"/>
                  </a:moveTo>
                  <a:cubicBezTo>
                    <a:pt x="619" y="123"/>
                    <a:pt x="619" y="124"/>
                    <a:pt x="618" y="124"/>
                  </a:cubicBezTo>
                  <a:cubicBezTo>
                    <a:pt x="619" y="124"/>
                    <a:pt x="619" y="124"/>
                    <a:pt x="619" y="123"/>
                  </a:cubicBezTo>
                  <a:close/>
                  <a:moveTo>
                    <a:pt x="618" y="125"/>
                  </a:moveTo>
                  <a:cubicBezTo>
                    <a:pt x="617" y="125"/>
                    <a:pt x="617" y="125"/>
                    <a:pt x="617" y="126"/>
                  </a:cubicBezTo>
                  <a:cubicBezTo>
                    <a:pt x="618" y="126"/>
                    <a:pt x="618" y="125"/>
                    <a:pt x="618" y="125"/>
                  </a:cubicBezTo>
                  <a:close/>
                  <a:moveTo>
                    <a:pt x="966" y="18"/>
                  </a:moveTo>
                  <a:cubicBezTo>
                    <a:pt x="967" y="18"/>
                    <a:pt x="967" y="17"/>
                    <a:pt x="967" y="17"/>
                  </a:cubicBezTo>
                  <a:cubicBezTo>
                    <a:pt x="967" y="17"/>
                    <a:pt x="966" y="17"/>
                    <a:pt x="966" y="18"/>
                  </a:cubicBezTo>
                  <a:close/>
                  <a:moveTo>
                    <a:pt x="615" y="128"/>
                  </a:moveTo>
                  <a:cubicBezTo>
                    <a:pt x="615" y="128"/>
                    <a:pt x="614" y="128"/>
                    <a:pt x="614" y="129"/>
                  </a:cubicBezTo>
                  <a:cubicBezTo>
                    <a:pt x="615" y="129"/>
                    <a:pt x="615" y="128"/>
                    <a:pt x="615" y="128"/>
                  </a:cubicBezTo>
                  <a:close/>
                  <a:moveTo>
                    <a:pt x="597" y="133"/>
                  </a:moveTo>
                  <a:cubicBezTo>
                    <a:pt x="596" y="132"/>
                    <a:pt x="596" y="132"/>
                    <a:pt x="595" y="133"/>
                  </a:cubicBezTo>
                  <a:cubicBezTo>
                    <a:pt x="596" y="133"/>
                    <a:pt x="596" y="133"/>
                    <a:pt x="597" y="133"/>
                  </a:cubicBezTo>
                  <a:close/>
                  <a:moveTo>
                    <a:pt x="759" y="39"/>
                  </a:moveTo>
                  <a:cubicBezTo>
                    <a:pt x="760" y="39"/>
                    <a:pt x="760" y="39"/>
                    <a:pt x="760" y="39"/>
                  </a:cubicBezTo>
                  <a:cubicBezTo>
                    <a:pt x="760" y="39"/>
                    <a:pt x="759" y="39"/>
                    <a:pt x="759" y="39"/>
                  </a:cubicBezTo>
                  <a:close/>
                  <a:moveTo>
                    <a:pt x="906" y="39"/>
                  </a:moveTo>
                  <a:cubicBezTo>
                    <a:pt x="906" y="39"/>
                    <a:pt x="907" y="39"/>
                    <a:pt x="907" y="40"/>
                  </a:cubicBezTo>
                  <a:cubicBezTo>
                    <a:pt x="907" y="39"/>
                    <a:pt x="907" y="39"/>
                    <a:pt x="906" y="39"/>
                  </a:cubicBezTo>
                  <a:close/>
                  <a:moveTo>
                    <a:pt x="1397" y="38"/>
                  </a:moveTo>
                  <a:cubicBezTo>
                    <a:pt x="1396" y="39"/>
                    <a:pt x="1396" y="39"/>
                    <a:pt x="1397" y="40"/>
                  </a:cubicBezTo>
                  <a:cubicBezTo>
                    <a:pt x="1397" y="39"/>
                    <a:pt x="1397" y="39"/>
                    <a:pt x="1397" y="38"/>
                  </a:cubicBezTo>
                  <a:close/>
                  <a:moveTo>
                    <a:pt x="659" y="49"/>
                  </a:moveTo>
                  <a:cubicBezTo>
                    <a:pt x="659" y="49"/>
                    <a:pt x="659" y="48"/>
                    <a:pt x="659" y="48"/>
                  </a:cubicBezTo>
                  <a:cubicBezTo>
                    <a:pt x="658" y="48"/>
                    <a:pt x="659" y="49"/>
                    <a:pt x="659" y="49"/>
                  </a:cubicBezTo>
                  <a:close/>
                  <a:moveTo>
                    <a:pt x="1149" y="39"/>
                  </a:moveTo>
                  <a:cubicBezTo>
                    <a:pt x="1149" y="39"/>
                    <a:pt x="1149" y="40"/>
                    <a:pt x="1149" y="40"/>
                  </a:cubicBezTo>
                  <a:cubicBezTo>
                    <a:pt x="1149" y="39"/>
                    <a:pt x="1149" y="39"/>
                    <a:pt x="1149" y="39"/>
                  </a:cubicBezTo>
                  <a:close/>
                  <a:moveTo>
                    <a:pt x="1581" y="39"/>
                  </a:moveTo>
                  <a:cubicBezTo>
                    <a:pt x="1581" y="39"/>
                    <a:pt x="1581" y="40"/>
                    <a:pt x="1581" y="40"/>
                  </a:cubicBezTo>
                  <a:cubicBezTo>
                    <a:pt x="1581" y="40"/>
                    <a:pt x="1581" y="39"/>
                    <a:pt x="1581" y="39"/>
                  </a:cubicBezTo>
                  <a:close/>
                  <a:moveTo>
                    <a:pt x="1749" y="39"/>
                  </a:moveTo>
                  <a:cubicBezTo>
                    <a:pt x="1749" y="39"/>
                    <a:pt x="1749" y="40"/>
                    <a:pt x="1749" y="40"/>
                  </a:cubicBezTo>
                  <a:cubicBezTo>
                    <a:pt x="1749" y="40"/>
                    <a:pt x="1749" y="39"/>
                    <a:pt x="1749" y="39"/>
                  </a:cubicBezTo>
                  <a:close/>
                  <a:moveTo>
                    <a:pt x="864" y="39"/>
                  </a:moveTo>
                  <a:cubicBezTo>
                    <a:pt x="864" y="40"/>
                    <a:pt x="865" y="40"/>
                    <a:pt x="865" y="40"/>
                  </a:cubicBezTo>
                  <a:cubicBezTo>
                    <a:pt x="865" y="40"/>
                    <a:pt x="865" y="39"/>
                    <a:pt x="864" y="39"/>
                  </a:cubicBezTo>
                  <a:close/>
                  <a:moveTo>
                    <a:pt x="1218" y="40"/>
                  </a:moveTo>
                  <a:cubicBezTo>
                    <a:pt x="1219" y="40"/>
                    <a:pt x="1219" y="40"/>
                    <a:pt x="1219" y="39"/>
                  </a:cubicBezTo>
                  <a:cubicBezTo>
                    <a:pt x="1219" y="39"/>
                    <a:pt x="1218" y="39"/>
                    <a:pt x="1218" y="40"/>
                  </a:cubicBezTo>
                  <a:close/>
                  <a:moveTo>
                    <a:pt x="1391" y="52"/>
                  </a:moveTo>
                  <a:cubicBezTo>
                    <a:pt x="1391" y="52"/>
                    <a:pt x="1390" y="52"/>
                    <a:pt x="1390" y="53"/>
                  </a:cubicBezTo>
                  <a:cubicBezTo>
                    <a:pt x="1391" y="53"/>
                    <a:pt x="1391" y="52"/>
                    <a:pt x="1391" y="52"/>
                  </a:cubicBezTo>
                  <a:close/>
                  <a:moveTo>
                    <a:pt x="1397" y="40"/>
                  </a:moveTo>
                  <a:cubicBezTo>
                    <a:pt x="1396" y="40"/>
                    <a:pt x="1396" y="41"/>
                    <a:pt x="1396" y="41"/>
                  </a:cubicBezTo>
                  <a:cubicBezTo>
                    <a:pt x="1397" y="41"/>
                    <a:pt x="1396" y="40"/>
                    <a:pt x="1397" y="40"/>
                  </a:cubicBezTo>
                  <a:close/>
                  <a:moveTo>
                    <a:pt x="831" y="41"/>
                  </a:moveTo>
                  <a:cubicBezTo>
                    <a:pt x="831" y="41"/>
                    <a:pt x="831" y="41"/>
                    <a:pt x="831" y="40"/>
                  </a:cubicBezTo>
                  <a:cubicBezTo>
                    <a:pt x="831" y="40"/>
                    <a:pt x="831" y="41"/>
                    <a:pt x="831" y="41"/>
                  </a:cubicBezTo>
                  <a:close/>
                  <a:moveTo>
                    <a:pt x="1112" y="42"/>
                  </a:moveTo>
                  <a:cubicBezTo>
                    <a:pt x="1113" y="42"/>
                    <a:pt x="1113" y="41"/>
                    <a:pt x="1113" y="41"/>
                  </a:cubicBezTo>
                  <a:cubicBezTo>
                    <a:pt x="1113" y="41"/>
                    <a:pt x="1112" y="41"/>
                    <a:pt x="1112" y="42"/>
                  </a:cubicBezTo>
                  <a:close/>
                  <a:moveTo>
                    <a:pt x="670" y="49"/>
                  </a:moveTo>
                  <a:cubicBezTo>
                    <a:pt x="670" y="49"/>
                    <a:pt x="670" y="49"/>
                    <a:pt x="670" y="50"/>
                  </a:cubicBezTo>
                  <a:cubicBezTo>
                    <a:pt x="670" y="50"/>
                    <a:pt x="670" y="49"/>
                    <a:pt x="670" y="49"/>
                  </a:cubicBezTo>
                  <a:close/>
                  <a:moveTo>
                    <a:pt x="1115" y="49"/>
                  </a:moveTo>
                  <a:cubicBezTo>
                    <a:pt x="1115" y="49"/>
                    <a:pt x="1114" y="49"/>
                    <a:pt x="1114" y="50"/>
                  </a:cubicBezTo>
                  <a:cubicBezTo>
                    <a:pt x="1115" y="49"/>
                    <a:pt x="1115" y="49"/>
                    <a:pt x="1115" y="49"/>
                  </a:cubicBezTo>
                  <a:close/>
                  <a:moveTo>
                    <a:pt x="1380" y="50"/>
                  </a:moveTo>
                  <a:cubicBezTo>
                    <a:pt x="1380" y="49"/>
                    <a:pt x="1380" y="49"/>
                    <a:pt x="1381" y="49"/>
                  </a:cubicBezTo>
                  <a:cubicBezTo>
                    <a:pt x="1380" y="49"/>
                    <a:pt x="1380" y="49"/>
                    <a:pt x="1380" y="50"/>
                  </a:cubicBezTo>
                  <a:close/>
                  <a:moveTo>
                    <a:pt x="607" y="132"/>
                  </a:moveTo>
                  <a:cubicBezTo>
                    <a:pt x="606" y="132"/>
                    <a:pt x="606" y="132"/>
                    <a:pt x="605" y="133"/>
                  </a:cubicBezTo>
                  <a:cubicBezTo>
                    <a:pt x="606" y="133"/>
                    <a:pt x="606" y="133"/>
                    <a:pt x="607" y="132"/>
                  </a:cubicBezTo>
                  <a:close/>
                  <a:moveTo>
                    <a:pt x="976" y="23"/>
                  </a:moveTo>
                  <a:cubicBezTo>
                    <a:pt x="976" y="24"/>
                    <a:pt x="975" y="24"/>
                    <a:pt x="975" y="24"/>
                  </a:cubicBezTo>
                  <a:cubicBezTo>
                    <a:pt x="976" y="24"/>
                    <a:pt x="976" y="24"/>
                    <a:pt x="976" y="23"/>
                  </a:cubicBezTo>
                  <a:close/>
                  <a:moveTo>
                    <a:pt x="553" y="42"/>
                  </a:moveTo>
                  <a:cubicBezTo>
                    <a:pt x="554" y="42"/>
                    <a:pt x="554" y="42"/>
                    <a:pt x="554" y="42"/>
                  </a:cubicBezTo>
                  <a:cubicBezTo>
                    <a:pt x="554" y="42"/>
                    <a:pt x="554" y="42"/>
                    <a:pt x="553" y="42"/>
                  </a:cubicBezTo>
                  <a:close/>
                  <a:moveTo>
                    <a:pt x="1725" y="56"/>
                  </a:moveTo>
                  <a:cubicBezTo>
                    <a:pt x="1726" y="56"/>
                    <a:pt x="1726" y="56"/>
                    <a:pt x="1726" y="56"/>
                  </a:cubicBezTo>
                  <a:cubicBezTo>
                    <a:pt x="1726" y="56"/>
                    <a:pt x="1725" y="56"/>
                    <a:pt x="1725" y="56"/>
                  </a:cubicBezTo>
                  <a:close/>
                  <a:moveTo>
                    <a:pt x="659" y="57"/>
                  </a:moveTo>
                  <a:cubicBezTo>
                    <a:pt x="659" y="57"/>
                    <a:pt x="659" y="56"/>
                    <a:pt x="659" y="56"/>
                  </a:cubicBezTo>
                  <a:cubicBezTo>
                    <a:pt x="659" y="56"/>
                    <a:pt x="658" y="57"/>
                    <a:pt x="659" y="57"/>
                  </a:cubicBezTo>
                  <a:close/>
                  <a:moveTo>
                    <a:pt x="829" y="56"/>
                  </a:moveTo>
                  <a:cubicBezTo>
                    <a:pt x="828" y="57"/>
                    <a:pt x="828" y="57"/>
                    <a:pt x="828" y="58"/>
                  </a:cubicBezTo>
                  <a:cubicBezTo>
                    <a:pt x="829" y="58"/>
                    <a:pt x="829" y="57"/>
                    <a:pt x="829" y="56"/>
                  </a:cubicBezTo>
                  <a:close/>
                  <a:moveTo>
                    <a:pt x="859" y="55"/>
                  </a:moveTo>
                  <a:cubicBezTo>
                    <a:pt x="859" y="54"/>
                    <a:pt x="859" y="54"/>
                    <a:pt x="858" y="53"/>
                  </a:cubicBezTo>
                  <a:cubicBezTo>
                    <a:pt x="858" y="54"/>
                    <a:pt x="858" y="54"/>
                    <a:pt x="859" y="55"/>
                  </a:cubicBezTo>
                  <a:close/>
                  <a:moveTo>
                    <a:pt x="1372" y="57"/>
                  </a:moveTo>
                  <a:cubicBezTo>
                    <a:pt x="1372" y="57"/>
                    <a:pt x="1372" y="57"/>
                    <a:pt x="1373" y="57"/>
                  </a:cubicBezTo>
                  <a:cubicBezTo>
                    <a:pt x="1372" y="57"/>
                    <a:pt x="1372" y="57"/>
                    <a:pt x="1372" y="57"/>
                  </a:cubicBezTo>
                  <a:close/>
                  <a:moveTo>
                    <a:pt x="578" y="58"/>
                  </a:moveTo>
                  <a:cubicBezTo>
                    <a:pt x="578" y="58"/>
                    <a:pt x="579" y="58"/>
                    <a:pt x="579" y="58"/>
                  </a:cubicBezTo>
                  <a:cubicBezTo>
                    <a:pt x="579" y="58"/>
                    <a:pt x="579" y="58"/>
                    <a:pt x="578" y="58"/>
                  </a:cubicBezTo>
                  <a:close/>
                  <a:moveTo>
                    <a:pt x="1208" y="59"/>
                  </a:moveTo>
                  <a:cubicBezTo>
                    <a:pt x="1208" y="59"/>
                    <a:pt x="1208" y="58"/>
                    <a:pt x="1208" y="58"/>
                  </a:cubicBezTo>
                  <a:cubicBezTo>
                    <a:pt x="1208" y="58"/>
                    <a:pt x="1208" y="59"/>
                    <a:pt x="1208" y="59"/>
                  </a:cubicBezTo>
                  <a:close/>
                  <a:moveTo>
                    <a:pt x="1289" y="58"/>
                  </a:moveTo>
                  <a:cubicBezTo>
                    <a:pt x="1289" y="59"/>
                    <a:pt x="1289" y="59"/>
                    <a:pt x="1289" y="60"/>
                  </a:cubicBezTo>
                  <a:cubicBezTo>
                    <a:pt x="1289" y="59"/>
                    <a:pt x="1289" y="59"/>
                    <a:pt x="1289" y="58"/>
                  </a:cubicBezTo>
                  <a:close/>
                  <a:moveTo>
                    <a:pt x="748" y="60"/>
                  </a:moveTo>
                  <a:cubicBezTo>
                    <a:pt x="748" y="60"/>
                    <a:pt x="748" y="59"/>
                    <a:pt x="748" y="59"/>
                  </a:cubicBezTo>
                  <a:cubicBezTo>
                    <a:pt x="748" y="59"/>
                    <a:pt x="748" y="60"/>
                    <a:pt x="748" y="60"/>
                  </a:cubicBezTo>
                  <a:close/>
                  <a:moveTo>
                    <a:pt x="670" y="50"/>
                  </a:moveTo>
                  <a:cubicBezTo>
                    <a:pt x="669" y="51"/>
                    <a:pt x="669" y="52"/>
                    <a:pt x="670" y="52"/>
                  </a:cubicBezTo>
                  <a:cubicBezTo>
                    <a:pt x="670" y="52"/>
                    <a:pt x="670" y="51"/>
                    <a:pt x="670" y="50"/>
                  </a:cubicBezTo>
                  <a:close/>
                  <a:moveTo>
                    <a:pt x="1737" y="59"/>
                  </a:moveTo>
                  <a:cubicBezTo>
                    <a:pt x="1736" y="59"/>
                    <a:pt x="1736" y="59"/>
                    <a:pt x="1736" y="60"/>
                  </a:cubicBezTo>
                  <a:cubicBezTo>
                    <a:pt x="1736" y="60"/>
                    <a:pt x="1736" y="60"/>
                    <a:pt x="1737" y="59"/>
                  </a:cubicBezTo>
                  <a:close/>
                  <a:moveTo>
                    <a:pt x="580" y="59"/>
                  </a:moveTo>
                  <a:cubicBezTo>
                    <a:pt x="580" y="60"/>
                    <a:pt x="581" y="60"/>
                    <a:pt x="581" y="60"/>
                  </a:cubicBezTo>
                  <a:cubicBezTo>
                    <a:pt x="581" y="60"/>
                    <a:pt x="581" y="59"/>
                    <a:pt x="580" y="59"/>
                  </a:cubicBezTo>
                  <a:close/>
                  <a:moveTo>
                    <a:pt x="1208" y="61"/>
                  </a:moveTo>
                  <a:cubicBezTo>
                    <a:pt x="1208" y="60"/>
                    <a:pt x="1208" y="60"/>
                    <a:pt x="1208" y="59"/>
                  </a:cubicBezTo>
                  <a:cubicBezTo>
                    <a:pt x="1207" y="60"/>
                    <a:pt x="1208" y="60"/>
                    <a:pt x="1208" y="61"/>
                  </a:cubicBezTo>
                  <a:close/>
                  <a:moveTo>
                    <a:pt x="1666" y="60"/>
                  </a:moveTo>
                  <a:cubicBezTo>
                    <a:pt x="1666" y="60"/>
                    <a:pt x="1667" y="61"/>
                    <a:pt x="1667" y="61"/>
                  </a:cubicBezTo>
                  <a:cubicBezTo>
                    <a:pt x="1667" y="60"/>
                    <a:pt x="1666" y="60"/>
                    <a:pt x="1666" y="60"/>
                  </a:cubicBezTo>
                  <a:close/>
                  <a:moveTo>
                    <a:pt x="1719" y="61"/>
                  </a:moveTo>
                  <a:cubicBezTo>
                    <a:pt x="1720" y="61"/>
                    <a:pt x="1720" y="60"/>
                    <a:pt x="1720" y="60"/>
                  </a:cubicBezTo>
                  <a:cubicBezTo>
                    <a:pt x="1720" y="60"/>
                    <a:pt x="1719" y="60"/>
                    <a:pt x="1719" y="61"/>
                  </a:cubicBezTo>
                  <a:close/>
                  <a:moveTo>
                    <a:pt x="1383" y="60"/>
                  </a:moveTo>
                  <a:cubicBezTo>
                    <a:pt x="1382" y="60"/>
                    <a:pt x="1382" y="61"/>
                    <a:pt x="1382" y="61"/>
                  </a:cubicBezTo>
                  <a:cubicBezTo>
                    <a:pt x="1382" y="61"/>
                    <a:pt x="1382" y="61"/>
                    <a:pt x="1383" y="60"/>
                  </a:cubicBezTo>
                  <a:close/>
                  <a:moveTo>
                    <a:pt x="1366" y="62"/>
                  </a:moveTo>
                  <a:cubicBezTo>
                    <a:pt x="1366" y="61"/>
                    <a:pt x="1367" y="61"/>
                    <a:pt x="1367" y="61"/>
                  </a:cubicBezTo>
                  <a:cubicBezTo>
                    <a:pt x="1366" y="61"/>
                    <a:pt x="1366" y="61"/>
                    <a:pt x="1366" y="62"/>
                  </a:cubicBezTo>
                  <a:close/>
                  <a:moveTo>
                    <a:pt x="1550" y="62"/>
                  </a:moveTo>
                  <a:cubicBezTo>
                    <a:pt x="1550" y="62"/>
                    <a:pt x="1550" y="62"/>
                    <a:pt x="1551" y="61"/>
                  </a:cubicBezTo>
                  <a:cubicBezTo>
                    <a:pt x="1550" y="61"/>
                    <a:pt x="1550" y="61"/>
                    <a:pt x="1550" y="62"/>
                  </a:cubicBezTo>
                  <a:close/>
                  <a:moveTo>
                    <a:pt x="1566" y="61"/>
                  </a:moveTo>
                  <a:cubicBezTo>
                    <a:pt x="1566" y="61"/>
                    <a:pt x="1565" y="61"/>
                    <a:pt x="1565" y="62"/>
                  </a:cubicBezTo>
                  <a:cubicBezTo>
                    <a:pt x="1566" y="62"/>
                    <a:pt x="1566" y="62"/>
                    <a:pt x="1566" y="61"/>
                  </a:cubicBezTo>
                  <a:close/>
                  <a:moveTo>
                    <a:pt x="1718" y="62"/>
                  </a:moveTo>
                  <a:cubicBezTo>
                    <a:pt x="1718" y="62"/>
                    <a:pt x="1719" y="62"/>
                    <a:pt x="1719" y="61"/>
                  </a:cubicBezTo>
                  <a:cubicBezTo>
                    <a:pt x="1718" y="61"/>
                    <a:pt x="1718" y="61"/>
                    <a:pt x="1718" y="62"/>
                  </a:cubicBezTo>
                  <a:close/>
                  <a:moveTo>
                    <a:pt x="1456" y="10"/>
                  </a:moveTo>
                  <a:cubicBezTo>
                    <a:pt x="1456" y="10"/>
                    <a:pt x="1456" y="10"/>
                    <a:pt x="1457" y="10"/>
                  </a:cubicBezTo>
                  <a:cubicBezTo>
                    <a:pt x="1457" y="10"/>
                    <a:pt x="1456" y="10"/>
                    <a:pt x="1456" y="10"/>
                  </a:cubicBezTo>
                  <a:close/>
                  <a:moveTo>
                    <a:pt x="1734" y="61"/>
                  </a:moveTo>
                  <a:cubicBezTo>
                    <a:pt x="1734" y="61"/>
                    <a:pt x="1733" y="61"/>
                    <a:pt x="1733" y="62"/>
                  </a:cubicBezTo>
                  <a:cubicBezTo>
                    <a:pt x="1734" y="62"/>
                    <a:pt x="1734" y="62"/>
                    <a:pt x="1734" y="61"/>
                  </a:cubicBezTo>
                  <a:close/>
                  <a:moveTo>
                    <a:pt x="1119" y="45"/>
                  </a:moveTo>
                  <a:cubicBezTo>
                    <a:pt x="1118" y="45"/>
                    <a:pt x="1118" y="45"/>
                    <a:pt x="1118" y="46"/>
                  </a:cubicBezTo>
                  <a:cubicBezTo>
                    <a:pt x="1118" y="46"/>
                    <a:pt x="1119" y="46"/>
                    <a:pt x="1119" y="45"/>
                  </a:cubicBezTo>
                  <a:close/>
                  <a:moveTo>
                    <a:pt x="1365" y="63"/>
                  </a:moveTo>
                  <a:cubicBezTo>
                    <a:pt x="1365" y="62"/>
                    <a:pt x="1365" y="62"/>
                    <a:pt x="1366" y="62"/>
                  </a:cubicBezTo>
                  <a:cubicBezTo>
                    <a:pt x="1365" y="62"/>
                    <a:pt x="1365" y="62"/>
                    <a:pt x="1365" y="63"/>
                  </a:cubicBezTo>
                  <a:close/>
                  <a:moveTo>
                    <a:pt x="583" y="62"/>
                  </a:moveTo>
                  <a:cubicBezTo>
                    <a:pt x="583" y="63"/>
                    <a:pt x="584" y="63"/>
                    <a:pt x="584" y="63"/>
                  </a:cubicBezTo>
                  <a:cubicBezTo>
                    <a:pt x="584" y="63"/>
                    <a:pt x="584" y="62"/>
                    <a:pt x="583" y="62"/>
                  </a:cubicBezTo>
                  <a:close/>
                  <a:moveTo>
                    <a:pt x="1581" y="25"/>
                  </a:moveTo>
                  <a:cubicBezTo>
                    <a:pt x="1581" y="25"/>
                    <a:pt x="1581" y="26"/>
                    <a:pt x="1581" y="26"/>
                  </a:cubicBezTo>
                  <a:cubicBezTo>
                    <a:pt x="1581" y="26"/>
                    <a:pt x="1582" y="25"/>
                    <a:pt x="1581" y="25"/>
                  </a:cubicBezTo>
                  <a:close/>
                  <a:moveTo>
                    <a:pt x="1548" y="63"/>
                  </a:moveTo>
                  <a:cubicBezTo>
                    <a:pt x="1549" y="63"/>
                    <a:pt x="1549" y="63"/>
                    <a:pt x="1549" y="62"/>
                  </a:cubicBezTo>
                  <a:cubicBezTo>
                    <a:pt x="1549" y="62"/>
                    <a:pt x="1548" y="62"/>
                    <a:pt x="1548" y="63"/>
                  </a:cubicBezTo>
                  <a:close/>
                  <a:moveTo>
                    <a:pt x="1668" y="62"/>
                  </a:moveTo>
                  <a:cubicBezTo>
                    <a:pt x="1668" y="63"/>
                    <a:pt x="1669" y="63"/>
                    <a:pt x="1669" y="63"/>
                  </a:cubicBezTo>
                  <a:cubicBezTo>
                    <a:pt x="1669" y="63"/>
                    <a:pt x="1669" y="62"/>
                    <a:pt x="1668" y="62"/>
                  </a:cubicBezTo>
                  <a:close/>
                  <a:moveTo>
                    <a:pt x="964" y="44"/>
                  </a:moveTo>
                  <a:cubicBezTo>
                    <a:pt x="963" y="44"/>
                    <a:pt x="963" y="45"/>
                    <a:pt x="963" y="45"/>
                  </a:cubicBezTo>
                  <a:cubicBezTo>
                    <a:pt x="964" y="45"/>
                    <a:pt x="964" y="44"/>
                    <a:pt x="964" y="44"/>
                  </a:cubicBezTo>
                  <a:close/>
                  <a:moveTo>
                    <a:pt x="1749" y="25"/>
                  </a:moveTo>
                  <a:cubicBezTo>
                    <a:pt x="1749" y="25"/>
                    <a:pt x="1749" y="26"/>
                    <a:pt x="1749" y="26"/>
                  </a:cubicBezTo>
                  <a:cubicBezTo>
                    <a:pt x="1749" y="26"/>
                    <a:pt x="1750" y="25"/>
                    <a:pt x="1749" y="25"/>
                  </a:cubicBezTo>
                  <a:close/>
                  <a:moveTo>
                    <a:pt x="1716" y="63"/>
                  </a:moveTo>
                  <a:cubicBezTo>
                    <a:pt x="1717" y="63"/>
                    <a:pt x="1717" y="63"/>
                    <a:pt x="1717" y="62"/>
                  </a:cubicBezTo>
                  <a:cubicBezTo>
                    <a:pt x="1717" y="62"/>
                    <a:pt x="1717" y="62"/>
                    <a:pt x="1716" y="63"/>
                  </a:cubicBezTo>
                  <a:close/>
                  <a:moveTo>
                    <a:pt x="1036" y="45"/>
                  </a:moveTo>
                  <a:cubicBezTo>
                    <a:pt x="1037" y="45"/>
                    <a:pt x="1037" y="44"/>
                    <a:pt x="1037" y="44"/>
                  </a:cubicBezTo>
                  <a:cubicBezTo>
                    <a:pt x="1036" y="44"/>
                    <a:pt x="1036" y="44"/>
                    <a:pt x="1036" y="45"/>
                  </a:cubicBezTo>
                  <a:close/>
                  <a:moveTo>
                    <a:pt x="1571" y="10"/>
                  </a:moveTo>
                  <a:cubicBezTo>
                    <a:pt x="1571" y="10"/>
                    <a:pt x="1571" y="11"/>
                    <a:pt x="1572" y="11"/>
                  </a:cubicBezTo>
                  <a:cubicBezTo>
                    <a:pt x="1572" y="10"/>
                    <a:pt x="1571" y="10"/>
                    <a:pt x="1571" y="10"/>
                  </a:cubicBezTo>
                  <a:close/>
                  <a:moveTo>
                    <a:pt x="1213" y="46"/>
                  </a:moveTo>
                  <a:cubicBezTo>
                    <a:pt x="1213" y="46"/>
                    <a:pt x="1214" y="46"/>
                    <a:pt x="1214" y="45"/>
                  </a:cubicBezTo>
                  <a:cubicBezTo>
                    <a:pt x="1213" y="45"/>
                    <a:pt x="1213" y="46"/>
                    <a:pt x="1213" y="46"/>
                  </a:cubicBezTo>
                  <a:close/>
                  <a:moveTo>
                    <a:pt x="901" y="56"/>
                  </a:moveTo>
                  <a:cubicBezTo>
                    <a:pt x="901" y="55"/>
                    <a:pt x="901" y="54"/>
                    <a:pt x="901" y="54"/>
                  </a:cubicBezTo>
                  <a:cubicBezTo>
                    <a:pt x="901" y="55"/>
                    <a:pt x="901" y="55"/>
                    <a:pt x="901" y="56"/>
                  </a:cubicBezTo>
                  <a:close/>
                  <a:moveTo>
                    <a:pt x="1363" y="64"/>
                  </a:moveTo>
                  <a:cubicBezTo>
                    <a:pt x="1364" y="64"/>
                    <a:pt x="1364" y="63"/>
                    <a:pt x="1364" y="63"/>
                  </a:cubicBezTo>
                  <a:cubicBezTo>
                    <a:pt x="1364" y="63"/>
                    <a:pt x="1363" y="63"/>
                    <a:pt x="1363" y="64"/>
                  </a:cubicBezTo>
                  <a:close/>
                  <a:moveTo>
                    <a:pt x="1381" y="19"/>
                  </a:moveTo>
                  <a:cubicBezTo>
                    <a:pt x="1380" y="18"/>
                    <a:pt x="1380" y="18"/>
                    <a:pt x="1379" y="18"/>
                  </a:cubicBezTo>
                  <a:cubicBezTo>
                    <a:pt x="1380" y="18"/>
                    <a:pt x="1380" y="19"/>
                    <a:pt x="1381" y="19"/>
                  </a:cubicBezTo>
                  <a:close/>
                  <a:moveTo>
                    <a:pt x="1547" y="64"/>
                  </a:moveTo>
                  <a:cubicBezTo>
                    <a:pt x="1547" y="64"/>
                    <a:pt x="1548" y="64"/>
                    <a:pt x="1548" y="63"/>
                  </a:cubicBezTo>
                  <a:cubicBezTo>
                    <a:pt x="1547" y="63"/>
                    <a:pt x="1547" y="63"/>
                    <a:pt x="1547" y="64"/>
                  </a:cubicBezTo>
                  <a:close/>
                  <a:moveTo>
                    <a:pt x="1715" y="64"/>
                  </a:moveTo>
                  <a:cubicBezTo>
                    <a:pt x="1715" y="64"/>
                    <a:pt x="1716" y="64"/>
                    <a:pt x="1716" y="63"/>
                  </a:cubicBezTo>
                  <a:cubicBezTo>
                    <a:pt x="1716" y="63"/>
                    <a:pt x="1715" y="63"/>
                    <a:pt x="1715" y="64"/>
                  </a:cubicBezTo>
                  <a:close/>
                  <a:moveTo>
                    <a:pt x="585" y="64"/>
                  </a:moveTo>
                  <a:cubicBezTo>
                    <a:pt x="585" y="64"/>
                    <a:pt x="585" y="65"/>
                    <a:pt x="585" y="65"/>
                  </a:cubicBezTo>
                  <a:cubicBezTo>
                    <a:pt x="585" y="64"/>
                    <a:pt x="585" y="64"/>
                    <a:pt x="585" y="64"/>
                  </a:cubicBezTo>
                  <a:close/>
                  <a:moveTo>
                    <a:pt x="805" y="54"/>
                  </a:moveTo>
                  <a:cubicBezTo>
                    <a:pt x="805" y="55"/>
                    <a:pt x="805" y="55"/>
                    <a:pt x="805" y="56"/>
                  </a:cubicBezTo>
                  <a:cubicBezTo>
                    <a:pt x="805" y="55"/>
                    <a:pt x="805" y="55"/>
                    <a:pt x="805" y="54"/>
                  </a:cubicBezTo>
                  <a:close/>
                  <a:moveTo>
                    <a:pt x="1360" y="66"/>
                  </a:moveTo>
                  <a:cubicBezTo>
                    <a:pt x="1360" y="66"/>
                    <a:pt x="1361" y="66"/>
                    <a:pt x="1361" y="65"/>
                  </a:cubicBezTo>
                  <a:cubicBezTo>
                    <a:pt x="1360" y="65"/>
                    <a:pt x="1360" y="66"/>
                    <a:pt x="1360" y="66"/>
                  </a:cubicBezTo>
                  <a:close/>
                  <a:moveTo>
                    <a:pt x="1729" y="65"/>
                  </a:moveTo>
                  <a:cubicBezTo>
                    <a:pt x="1728" y="65"/>
                    <a:pt x="1728" y="66"/>
                    <a:pt x="1728" y="66"/>
                  </a:cubicBezTo>
                  <a:cubicBezTo>
                    <a:pt x="1728" y="66"/>
                    <a:pt x="1728" y="66"/>
                    <a:pt x="1729" y="65"/>
                  </a:cubicBezTo>
                  <a:close/>
                  <a:moveTo>
                    <a:pt x="1712" y="66"/>
                  </a:moveTo>
                  <a:cubicBezTo>
                    <a:pt x="1712" y="66"/>
                    <a:pt x="1713" y="66"/>
                    <a:pt x="1713" y="66"/>
                  </a:cubicBezTo>
                  <a:cubicBezTo>
                    <a:pt x="1712" y="66"/>
                    <a:pt x="1712" y="66"/>
                    <a:pt x="1712" y="66"/>
                  </a:cubicBezTo>
                  <a:close/>
                  <a:moveTo>
                    <a:pt x="537" y="27"/>
                  </a:moveTo>
                  <a:cubicBezTo>
                    <a:pt x="537" y="26"/>
                    <a:pt x="537" y="26"/>
                    <a:pt x="537" y="25"/>
                  </a:cubicBezTo>
                  <a:cubicBezTo>
                    <a:pt x="537" y="26"/>
                    <a:pt x="537" y="26"/>
                    <a:pt x="537" y="27"/>
                  </a:cubicBezTo>
                  <a:close/>
                  <a:moveTo>
                    <a:pt x="1358" y="68"/>
                  </a:moveTo>
                  <a:cubicBezTo>
                    <a:pt x="1359" y="67"/>
                    <a:pt x="1359" y="67"/>
                    <a:pt x="1359" y="67"/>
                  </a:cubicBezTo>
                  <a:cubicBezTo>
                    <a:pt x="1359" y="67"/>
                    <a:pt x="1358" y="67"/>
                    <a:pt x="1358" y="68"/>
                  </a:cubicBezTo>
                  <a:close/>
                  <a:moveTo>
                    <a:pt x="1351" y="11"/>
                  </a:moveTo>
                  <a:cubicBezTo>
                    <a:pt x="1351" y="11"/>
                    <a:pt x="1351" y="11"/>
                    <a:pt x="1352" y="11"/>
                  </a:cubicBezTo>
                  <a:cubicBezTo>
                    <a:pt x="1351" y="11"/>
                    <a:pt x="1351" y="11"/>
                    <a:pt x="1351" y="11"/>
                  </a:cubicBezTo>
                  <a:close/>
                  <a:moveTo>
                    <a:pt x="1542" y="68"/>
                  </a:moveTo>
                  <a:cubicBezTo>
                    <a:pt x="1542" y="68"/>
                    <a:pt x="1542" y="68"/>
                    <a:pt x="1543" y="67"/>
                  </a:cubicBezTo>
                  <a:cubicBezTo>
                    <a:pt x="1542" y="67"/>
                    <a:pt x="1542" y="68"/>
                    <a:pt x="1542" y="68"/>
                  </a:cubicBezTo>
                  <a:close/>
                  <a:moveTo>
                    <a:pt x="1457" y="11"/>
                  </a:moveTo>
                  <a:cubicBezTo>
                    <a:pt x="1457" y="11"/>
                    <a:pt x="1458" y="11"/>
                    <a:pt x="1458" y="11"/>
                  </a:cubicBezTo>
                  <a:cubicBezTo>
                    <a:pt x="1458" y="11"/>
                    <a:pt x="1458" y="11"/>
                    <a:pt x="1457" y="11"/>
                  </a:cubicBezTo>
                  <a:close/>
                  <a:moveTo>
                    <a:pt x="1660" y="68"/>
                  </a:moveTo>
                  <a:cubicBezTo>
                    <a:pt x="1660" y="68"/>
                    <a:pt x="1659" y="68"/>
                    <a:pt x="1659" y="67"/>
                  </a:cubicBezTo>
                  <a:cubicBezTo>
                    <a:pt x="1659" y="68"/>
                    <a:pt x="1659" y="68"/>
                    <a:pt x="1660" y="68"/>
                  </a:cubicBezTo>
                  <a:close/>
                  <a:moveTo>
                    <a:pt x="1038" y="43"/>
                  </a:moveTo>
                  <a:cubicBezTo>
                    <a:pt x="1038" y="43"/>
                    <a:pt x="1038" y="42"/>
                    <a:pt x="1038" y="42"/>
                  </a:cubicBezTo>
                  <a:cubicBezTo>
                    <a:pt x="1038" y="42"/>
                    <a:pt x="1038" y="43"/>
                    <a:pt x="1038" y="43"/>
                  </a:cubicBezTo>
                  <a:close/>
                  <a:moveTo>
                    <a:pt x="952" y="69"/>
                  </a:moveTo>
                  <a:cubicBezTo>
                    <a:pt x="952" y="69"/>
                    <a:pt x="952" y="68"/>
                    <a:pt x="952" y="68"/>
                  </a:cubicBezTo>
                  <a:cubicBezTo>
                    <a:pt x="952" y="68"/>
                    <a:pt x="951" y="69"/>
                    <a:pt x="952" y="69"/>
                  </a:cubicBezTo>
                  <a:close/>
                  <a:moveTo>
                    <a:pt x="1373" y="68"/>
                  </a:moveTo>
                  <a:cubicBezTo>
                    <a:pt x="1372" y="68"/>
                    <a:pt x="1372" y="68"/>
                    <a:pt x="1372" y="68"/>
                  </a:cubicBezTo>
                  <a:cubicBezTo>
                    <a:pt x="1372" y="68"/>
                    <a:pt x="1373" y="68"/>
                    <a:pt x="1373" y="68"/>
                  </a:cubicBezTo>
                  <a:close/>
                  <a:moveTo>
                    <a:pt x="1557" y="68"/>
                  </a:moveTo>
                  <a:cubicBezTo>
                    <a:pt x="1556" y="68"/>
                    <a:pt x="1556" y="68"/>
                    <a:pt x="1556" y="69"/>
                  </a:cubicBezTo>
                  <a:cubicBezTo>
                    <a:pt x="1556" y="69"/>
                    <a:pt x="1556" y="69"/>
                    <a:pt x="1557" y="68"/>
                  </a:cubicBezTo>
                  <a:close/>
                  <a:moveTo>
                    <a:pt x="1356" y="69"/>
                  </a:moveTo>
                  <a:cubicBezTo>
                    <a:pt x="1357" y="69"/>
                    <a:pt x="1357" y="69"/>
                    <a:pt x="1357" y="68"/>
                  </a:cubicBezTo>
                  <a:cubicBezTo>
                    <a:pt x="1357" y="68"/>
                    <a:pt x="1356" y="69"/>
                    <a:pt x="1356" y="69"/>
                  </a:cubicBezTo>
                  <a:close/>
                  <a:moveTo>
                    <a:pt x="1423" y="12"/>
                  </a:moveTo>
                  <a:cubicBezTo>
                    <a:pt x="1424" y="12"/>
                    <a:pt x="1424" y="11"/>
                    <a:pt x="1424" y="11"/>
                  </a:cubicBezTo>
                  <a:cubicBezTo>
                    <a:pt x="1424" y="11"/>
                    <a:pt x="1423" y="11"/>
                    <a:pt x="1423" y="12"/>
                  </a:cubicBezTo>
                  <a:close/>
                  <a:moveTo>
                    <a:pt x="692" y="69"/>
                  </a:moveTo>
                  <a:cubicBezTo>
                    <a:pt x="692" y="69"/>
                    <a:pt x="693" y="69"/>
                    <a:pt x="693" y="70"/>
                  </a:cubicBezTo>
                  <a:cubicBezTo>
                    <a:pt x="693" y="69"/>
                    <a:pt x="692" y="69"/>
                    <a:pt x="692" y="69"/>
                  </a:cubicBezTo>
                  <a:close/>
                  <a:moveTo>
                    <a:pt x="1540" y="70"/>
                  </a:moveTo>
                  <a:cubicBezTo>
                    <a:pt x="1540" y="70"/>
                    <a:pt x="1540" y="70"/>
                    <a:pt x="1541" y="69"/>
                  </a:cubicBezTo>
                  <a:cubicBezTo>
                    <a:pt x="1540" y="69"/>
                    <a:pt x="1540" y="69"/>
                    <a:pt x="1540" y="70"/>
                  </a:cubicBezTo>
                  <a:close/>
                  <a:moveTo>
                    <a:pt x="1708" y="70"/>
                  </a:moveTo>
                  <a:cubicBezTo>
                    <a:pt x="1708" y="70"/>
                    <a:pt x="1709" y="70"/>
                    <a:pt x="1709" y="69"/>
                  </a:cubicBezTo>
                  <a:cubicBezTo>
                    <a:pt x="1708" y="69"/>
                    <a:pt x="1708" y="69"/>
                    <a:pt x="1708" y="70"/>
                  </a:cubicBezTo>
                  <a:close/>
                  <a:moveTo>
                    <a:pt x="1367" y="72"/>
                  </a:moveTo>
                  <a:cubicBezTo>
                    <a:pt x="1367" y="72"/>
                    <a:pt x="1366" y="72"/>
                    <a:pt x="1366" y="73"/>
                  </a:cubicBezTo>
                  <a:cubicBezTo>
                    <a:pt x="1367" y="73"/>
                    <a:pt x="1367" y="72"/>
                    <a:pt x="1367" y="72"/>
                  </a:cubicBezTo>
                  <a:close/>
                  <a:moveTo>
                    <a:pt x="868" y="45"/>
                  </a:moveTo>
                  <a:cubicBezTo>
                    <a:pt x="868" y="46"/>
                    <a:pt x="868" y="46"/>
                    <a:pt x="868" y="46"/>
                  </a:cubicBezTo>
                  <a:cubicBezTo>
                    <a:pt x="868" y="46"/>
                    <a:pt x="868" y="46"/>
                    <a:pt x="869" y="46"/>
                  </a:cubicBezTo>
                  <a:cubicBezTo>
                    <a:pt x="868" y="45"/>
                    <a:pt x="868" y="45"/>
                    <a:pt x="868" y="45"/>
                  </a:cubicBezTo>
                  <a:close/>
                  <a:moveTo>
                    <a:pt x="1740" y="11"/>
                  </a:moveTo>
                  <a:cubicBezTo>
                    <a:pt x="1741" y="11"/>
                    <a:pt x="1741" y="12"/>
                    <a:pt x="1741" y="12"/>
                  </a:cubicBezTo>
                  <a:cubicBezTo>
                    <a:pt x="1741" y="11"/>
                    <a:pt x="1741" y="11"/>
                    <a:pt x="1740" y="11"/>
                  </a:cubicBezTo>
                  <a:close/>
                  <a:moveTo>
                    <a:pt x="912" y="50"/>
                  </a:moveTo>
                  <a:cubicBezTo>
                    <a:pt x="912" y="50"/>
                    <a:pt x="912" y="51"/>
                    <a:pt x="912" y="51"/>
                  </a:cubicBezTo>
                  <a:cubicBezTo>
                    <a:pt x="912" y="51"/>
                    <a:pt x="912" y="50"/>
                    <a:pt x="912" y="50"/>
                  </a:cubicBezTo>
                  <a:close/>
                  <a:moveTo>
                    <a:pt x="1551" y="72"/>
                  </a:moveTo>
                  <a:cubicBezTo>
                    <a:pt x="1551" y="72"/>
                    <a:pt x="1550" y="73"/>
                    <a:pt x="1550" y="73"/>
                  </a:cubicBezTo>
                  <a:cubicBezTo>
                    <a:pt x="1551" y="73"/>
                    <a:pt x="1551" y="73"/>
                    <a:pt x="1551" y="72"/>
                  </a:cubicBezTo>
                  <a:close/>
                  <a:moveTo>
                    <a:pt x="1389" y="11"/>
                  </a:moveTo>
                  <a:cubicBezTo>
                    <a:pt x="1389" y="12"/>
                    <a:pt x="1389" y="12"/>
                    <a:pt x="1389" y="12"/>
                  </a:cubicBezTo>
                  <a:cubicBezTo>
                    <a:pt x="1389" y="12"/>
                    <a:pt x="1389" y="11"/>
                    <a:pt x="1389" y="11"/>
                  </a:cubicBezTo>
                  <a:close/>
                  <a:moveTo>
                    <a:pt x="1719" y="72"/>
                  </a:moveTo>
                  <a:cubicBezTo>
                    <a:pt x="1719" y="72"/>
                    <a:pt x="1718" y="73"/>
                    <a:pt x="1718" y="73"/>
                  </a:cubicBezTo>
                  <a:cubicBezTo>
                    <a:pt x="1719" y="73"/>
                    <a:pt x="1719" y="73"/>
                    <a:pt x="1719" y="72"/>
                  </a:cubicBezTo>
                  <a:close/>
                  <a:moveTo>
                    <a:pt x="1296" y="36"/>
                  </a:moveTo>
                  <a:cubicBezTo>
                    <a:pt x="1296" y="36"/>
                    <a:pt x="1296" y="36"/>
                    <a:pt x="1297" y="36"/>
                  </a:cubicBezTo>
                  <a:cubicBezTo>
                    <a:pt x="1296" y="36"/>
                    <a:pt x="1296" y="36"/>
                    <a:pt x="1296" y="36"/>
                  </a:cubicBezTo>
                  <a:close/>
                  <a:moveTo>
                    <a:pt x="1469" y="73"/>
                  </a:moveTo>
                  <a:cubicBezTo>
                    <a:pt x="1469" y="73"/>
                    <a:pt x="1469" y="74"/>
                    <a:pt x="1469" y="74"/>
                  </a:cubicBezTo>
                  <a:cubicBezTo>
                    <a:pt x="1469" y="74"/>
                    <a:pt x="1469" y="73"/>
                    <a:pt x="1469" y="73"/>
                  </a:cubicBezTo>
                  <a:close/>
                  <a:moveTo>
                    <a:pt x="963" y="45"/>
                  </a:moveTo>
                  <a:cubicBezTo>
                    <a:pt x="963" y="46"/>
                    <a:pt x="963" y="46"/>
                    <a:pt x="963" y="47"/>
                  </a:cubicBezTo>
                  <a:cubicBezTo>
                    <a:pt x="964" y="46"/>
                    <a:pt x="963" y="46"/>
                    <a:pt x="963" y="45"/>
                  </a:cubicBezTo>
                  <a:close/>
                  <a:moveTo>
                    <a:pt x="687" y="43"/>
                  </a:moveTo>
                  <a:cubicBezTo>
                    <a:pt x="687" y="42"/>
                    <a:pt x="686" y="42"/>
                    <a:pt x="686" y="42"/>
                  </a:cubicBezTo>
                  <a:cubicBezTo>
                    <a:pt x="686" y="43"/>
                    <a:pt x="687" y="43"/>
                    <a:pt x="687" y="43"/>
                  </a:cubicBezTo>
                  <a:close/>
                  <a:moveTo>
                    <a:pt x="545" y="12"/>
                  </a:moveTo>
                  <a:cubicBezTo>
                    <a:pt x="546" y="12"/>
                    <a:pt x="546" y="12"/>
                    <a:pt x="546" y="12"/>
                  </a:cubicBezTo>
                  <a:cubicBezTo>
                    <a:pt x="546" y="12"/>
                    <a:pt x="546" y="12"/>
                    <a:pt x="545" y="12"/>
                  </a:cubicBezTo>
                  <a:close/>
                  <a:moveTo>
                    <a:pt x="1549" y="74"/>
                  </a:moveTo>
                  <a:cubicBezTo>
                    <a:pt x="1549" y="74"/>
                    <a:pt x="1549" y="74"/>
                    <a:pt x="1548" y="74"/>
                  </a:cubicBezTo>
                  <a:cubicBezTo>
                    <a:pt x="1549" y="74"/>
                    <a:pt x="1549" y="74"/>
                    <a:pt x="1549" y="74"/>
                  </a:cubicBezTo>
                  <a:close/>
                  <a:moveTo>
                    <a:pt x="1411" y="75"/>
                  </a:moveTo>
                  <a:cubicBezTo>
                    <a:pt x="1411" y="75"/>
                    <a:pt x="1411" y="74"/>
                    <a:pt x="1411" y="74"/>
                  </a:cubicBezTo>
                  <a:cubicBezTo>
                    <a:pt x="1411" y="74"/>
                    <a:pt x="1411" y="75"/>
                    <a:pt x="1411" y="75"/>
                  </a:cubicBezTo>
                  <a:close/>
                  <a:moveTo>
                    <a:pt x="1364" y="75"/>
                  </a:moveTo>
                  <a:cubicBezTo>
                    <a:pt x="1363" y="75"/>
                    <a:pt x="1363" y="75"/>
                    <a:pt x="1363" y="75"/>
                  </a:cubicBezTo>
                  <a:cubicBezTo>
                    <a:pt x="1363" y="75"/>
                    <a:pt x="1364" y="75"/>
                    <a:pt x="1364" y="75"/>
                  </a:cubicBezTo>
                  <a:close/>
                  <a:moveTo>
                    <a:pt x="835" y="37"/>
                  </a:moveTo>
                  <a:cubicBezTo>
                    <a:pt x="836" y="37"/>
                    <a:pt x="836" y="36"/>
                    <a:pt x="836" y="36"/>
                  </a:cubicBezTo>
                  <a:cubicBezTo>
                    <a:pt x="836" y="36"/>
                    <a:pt x="835" y="36"/>
                    <a:pt x="835" y="37"/>
                  </a:cubicBezTo>
                  <a:close/>
                  <a:moveTo>
                    <a:pt x="1534" y="76"/>
                  </a:moveTo>
                  <a:cubicBezTo>
                    <a:pt x="1534" y="76"/>
                    <a:pt x="1534" y="76"/>
                    <a:pt x="1534" y="75"/>
                  </a:cubicBezTo>
                  <a:cubicBezTo>
                    <a:pt x="1534" y="75"/>
                    <a:pt x="1534" y="76"/>
                    <a:pt x="1534" y="76"/>
                  </a:cubicBezTo>
                  <a:close/>
                  <a:moveTo>
                    <a:pt x="972" y="27"/>
                  </a:moveTo>
                  <a:cubicBezTo>
                    <a:pt x="972" y="27"/>
                    <a:pt x="972" y="28"/>
                    <a:pt x="971" y="28"/>
                  </a:cubicBezTo>
                  <a:cubicBezTo>
                    <a:pt x="972" y="28"/>
                    <a:pt x="972" y="28"/>
                    <a:pt x="972" y="27"/>
                  </a:cubicBezTo>
                  <a:close/>
                  <a:moveTo>
                    <a:pt x="876" y="37"/>
                  </a:moveTo>
                  <a:cubicBezTo>
                    <a:pt x="877" y="37"/>
                    <a:pt x="877" y="36"/>
                    <a:pt x="877" y="36"/>
                  </a:cubicBezTo>
                  <a:cubicBezTo>
                    <a:pt x="877" y="36"/>
                    <a:pt x="876" y="36"/>
                    <a:pt x="876" y="37"/>
                  </a:cubicBezTo>
                  <a:close/>
                  <a:moveTo>
                    <a:pt x="1702" y="76"/>
                  </a:moveTo>
                  <a:cubicBezTo>
                    <a:pt x="1702" y="76"/>
                    <a:pt x="1702" y="76"/>
                    <a:pt x="1703" y="75"/>
                  </a:cubicBezTo>
                  <a:cubicBezTo>
                    <a:pt x="1702" y="75"/>
                    <a:pt x="1702" y="76"/>
                    <a:pt x="1702" y="76"/>
                  </a:cubicBezTo>
                  <a:close/>
                  <a:moveTo>
                    <a:pt x="1411" y="77"/>
                  </a:moveTo>
                  <a:cubicBezTo>
                    <a:pt x="1412" y="77"/>
                    <a:pt x="1412" y="76"/>
                    <a:pt x="1411" y="76"/>
                  </a:cubicBezTo>
                  <a:cubicBezTo>
                    <a:pt x="1411" y="76"/>
                    <a:pt x="1411" y="77"/>
                    <a:pt x="1411" y="77"/>
                  </a:cubicBezTo>
                  <a:close/>
                  <a:moveTo>
                    <a:pt x="1570" y="28"/>
                  </a:moveTo>
                  <a:cubicBezTo>
                    <a:pt x="1570" y="28"/>
                    <a:pt x="1570" y="27"/>
                    <a:pt x="1570" y="27"/>
                  </a:cubicBezTo>
                  <a:cubicBezTo>
                    <a:pt x="1570" y="27"/>
                    <a:pt x="1570" y="28"/>
                    <a:pt x="1570" y="28"/>
                  </a:cubicBezTo>
                  <a:close/>
                  <a:moveTo>
                    <a:pt x="1738" y="28"/>
                  </a:moveTo>
                  <a:cubicBezTo>
                    <a:pt x="1738" y="28"/>
                    <a:pt x="1738" y="27"/>
                    <a:pt x="1738" y="27"/>
                  </a:cubicBezTo>
                  <a:cubicBezTo>
                    <a:pt x="1738" y="27"/>
                    <a:pt x="1738" y="28"/>
                    <a:pt x="1738" y="28"/>
                  </a:cubicBezTo>
                  <a:close/>
                  <a:moveTo>
                    <a:pt x="1041" y="76"/>
                  </a:moveTo>
                  <a:cubicBezTo>
                    <a:pt x="1041" y="77"/>
                    <a:pt x="1041" y="77"/>
                    <a:pt x="1041" y="78"/>
                  </a:cubicBezTo>
                  <a:cubicBezTo>
                    <a:pt x="1041" y="77"/>
                    <a:pt x="1042" y="77"/>
                    <a:pt x="1041" y="76"/>
                  </a:cubicBezTo>
                  <a:close/>
                  <a:moveTo>
                    <a:pt x="1111" y="43"/>
                  </a:moveTo>
                  <a:cubicBezTo>
                    <a:pt x="1112" y="43"/>
                    <a:pt x="1112" y="43"/>
                    <a:pt x="1112" y="42"/>
                  </a:cubicBezTo>
                  <a:cubicBezTo>
                    <a:pt x="1112" y="43"/>
                    <a:pt x="1111" y="43"/>
                    <a:pt x="1111" y="43"/>
                  </a:cubicBezTo>
                  <a:close/>
                  <a:moveTo>
                    <a:pt x="1219" y="77"/>
                  </a:moveTo>
                  <a:cubicBezTo>
                    <a:pt x="1219" y="77"/>
                    <a:pt x="1219" y="78"/>
                    <a:pt x="1219" y="78"/>
                  </a:cubicBezTo>
                  <a:cubicBezTo>
                    <a:pt x="1219" y="78"/>
                    <a:pt x="1219" y="77"/>
                    <a:pt x="1219" y="77"/>
                  </a:cubicBezTo>
                  <a:close/>
                  <a:moveTo>
                    <a:pt x="1412" y="79"/>
                  </a:moveTo>
                  <a:cubicBezTo>
                    <a:pt x="1412" y="78"/>
                    <a:pt x="1412" y="78"/>
                    <a:pt x="1411" y="77"/>
                  </a:cubicBezTo>
                  <a:cubicBezTo>
                    <a:pt x="1412" y="78"/>
                    <a:pt x="1411" y="78"/>
                    <a:pt x="1412" y="79"/>
                  </a:cubicBezTo>
                  <a:close/>
                  <a:moveTo>
                    <a:pt x="686" y="78"/>
                  </a:moveTo>
                  <a:cubicBezTo>
                    <a:pt x="685" y="78"/>
                    <a:pt x="685" y="78"/>
                    <a:pt x="685" y="77"/>
                  </a:cubicBezTo>
                  <a:cubicBezTo>
                    <a:pt x="685" y="78"/>
                    <a:pt x="685" y="78"/>
                    <a:pt x="686" y="78"/>
                  </a:cubicBezTo>
                  <a:close/>
                  <a:moveTo>
                    <a:pt x="1134" y="43"/>
                  </a:moveTo>
                  <a:cubicBezTo>
                    <a:pt x="1133" y="42"/>
                    <a:pt x="1133" y="42"/>
                    <a:pt x="1132" y="42"/>
                  </a:cubicBezTo>
                  <a:cubicBezTo>
                    <a:pt x="1133" y="43"/>
                    <a:pt x="1133" y="43"/>
                    <a:pt x="1134" y="43"/>
                  </a:cubicBezTo>
                  <a:close/>
                  <a:moveTo>
                    <a:pt x="748" y="79"/>
                  </a:moveTo>
                  <a:cubicBezTo>
                    <a:pt x="748" y="78"/>
                    <a:pt x="748" y="78"/>
                    <a:pt x="748" y="77"/>
                  </a:cubicBezTo>
                  <a:cubicBezTo>
                    <a:pt x="748" y="78"/>
                    <a:pt x="747" y="78"/>
                    <a:pt x="748" y="79"/>
                  </a:cubicBezTo>
                  <a:close/>
                  <a:moveTo>
                    <a:pt x="1030" y="80"/>
                  </a:moveTo>
                  <a:cubicBezTo>
                    <a:pt x="1030" y="79"/>
                    <a:pt x="1030" y="79"/>
                    <a:pt x="1030" y="78"/>
                  </a:cubicBezTo>
                  <a:cubicBezTo>
                    <a:pt x="1030" y="79"/>
                    <a:pt x="1030" y="79"/>
                    <a:pt x="1030" y="80"/>
                  </a:cubicBezTo>
                  <a:close/>
                  <a:moveTo>
                    <a:pt x="1215" y="43"/>
                  </a:moveTo>
                  <a:cubicBezTo>
                    <a:pt x="1216" y="43"/>
                    <a:pt x="1216" y="43"/>
                    <a:pt x="1216" y="42"/>
                  </a:cubicBezTo>
                  <a:cubicBezTo>
                    <a:pt x="1215" y="42"/>
                    <a:pt x="1215" y="43"/>
                    <a:pt x="1215" y="43"/>
                  </a:cubicBezTo>
                  <a:close/>
                  <a:moveTo>
                    <a:pt x="1411" y="38"/>
                  </a:moveTo>
                  <a:cubicBezTo>
                    <a:pt x="1411" y="37"/>
                    <a:pt x="1411" y="37"/>
                    <a:pt x="1411" y="36"/>
                  </a:cubicBezTo>
                  <a:cubicBezTo>
                    <a:pt x="1411" y="36"/>
                    <a:pt x="1411" y="37"/>
                    <a:pt x="1411" y="38"/>
                  </a:cubicBezTo>
                  <a:close/>
                  <a:moveTo>
                    <a:pt x="1208" y="80"/>
                  </a:moveTo>
                  <a:cubicBezTo>
                    <a:pt x="1208" y="79"/>
                    <a:pt x="1208" y="79"/>
                    <a:pt x="1208" y="78"/>
                  </a:cubicBezTo>
                  <a:cubicBezTo>
                    <a:pt x="1208" y="79"/>
                    <a:pt x="1208" y="80"/>
                    <a:pt x="1208" y="80"/>
                  </a:cubicBezTo>
                  <a:close/>
                  <a:moveTo>
                    <a:pt x="1543" y="79"/>
                  </a:moveTo>
                  <a:cubicBezTo>
                    <a:pt x="1543" y="79"/>
                    <a:pt x="1542" y="80"/>
                    <a:pt x="1542" y="80"/>
                  </a:cubicBezTo>
                  <a:cubicBezTo>
                    <a:pt x="1543" y="80"/>
                    <a:pt x="1543" y="80"/>
                    <a:pt x="1543" y="79"/>
                  </a:cubicBezTo>
                  <a:close/>
                  <a:moveTo>
                    <a:pt x="1711" y="79"/>
                  </a:moveTo>
                  <a:cubicBezTo>
                    <a:pt x="1711" y="79"/>
                    <a:pt x="1711" y="80"/>
                    <a:pt x="1710" y="80"/>
                  </a:cubicBezTo>
                  <a:cubicBezTo>
                    <a:pt x="1711" y="80"/>
                    <a:pt x="1711" y="80"/>
                    <a:pt x="1711" y="79"/>
                  </a:cubicBezTo>
                  <a:close/>
                  <a:moveTo>
                    <a:pt x="971" y="29"/>
                  </a:moveTo>
                  <a:cubicBezTo>
                    <a:pt x="970" y="29"/>
                    <a:pt x="970" y="29"/>
                    <a:pt x="970" y="30"/>
                  </a:cubicBezTo>
                  <a:cubicBezTo>
                    <a:pt x="971" y="30"/>
                    <a:pt x="971" y="29"/>
                    <a:pt x="971" y="29"/>
                  </a:cubicBezTo>
                  <a:close/>
                  <a:moveTo>
                    <a:pt x="1087" y="55"/>
                  </a:moveTo>
                  <a:cubicBezTo>
                    <a:pt x="1087" y="56"/>
                    <a:pt x="1087" y="56"/>
                    <a:pt x="1087" y="57"/>
                  </a:cubicBezTo>
                  <a:cubicBezTo>
                    <a:pt x="1087" y="56"/>
                    <a:pt x="1088" y="56"/>
                    <a:pt x="1087" y="55"/>
                  </a:cubicBezTo>
                  <a:close/>
                  <a:moveTo>
                    <a:pt x="970" y="81"/>
                  </a:moveTo>
                  <a:cubicBezTo>
                    <a:pt x="971" y="81"/>
                    <a:pt x="971" y="82"/>
                    <a:pt x="971" y="82"/>
                  </a:cubicBezTo>
                  <a:cubicBezTo>
                    <a:pt x="971" y="81"/>
                    <a:pt x="971" y="81"/>
                    <a:pt x="970" y="81"/>
                  </a:cubicBezTo>
                  <a:close/>
                  <a:moveTo>
                    <a:pt x="589" y="83"/>
                  </a:moveTo>
                  <a:cubicBezTo>
                    <a:pt x="589" y="83"/>
                    <a:pt x="589" y="84"/>
                    <a:pt x="589" y="84"/>
                  </a:cubicBezTo>
                  <a:cubicBezTo>
                    <a:pt x="589" y="84"/>
                    <a:pt x="589" y="83"/>
                    <a:pt x="589" y="83"/>
                  </a:cubicBezTo>
                  <a:close/>
                  <a:moveTo>
                    <a:pt x="975" y="85"/>
                  </a:moveTo>
                  <a:cubicBezTo>
                    <a:pt x="975" y="86"/>
                    <a:pt x="975" y="86"/>
                    <a:pt x="976" y="86"/>
                  </a:cubicBezTo>
                  <a:cubicBezTo>
                    <a:pt x="976" y="86"/>
                    <a:pt x="975" y="86"/>
                    <a:pt x="975" y="85"/>
                  </a:cubicBezTo>
                  <a:close/>
                  <a:moveTo>
                    <a:pt x="1675" y="12"/>
                  </a:moveTo>
                  <a:cubicBezTo>
                    <a:pt x="1675" y="13"/>
                    <a:pt x="1675" y="13"/>
                    <a:pt x="1676" y="13"/>
                  </a:cubicBezTo>
                  <a:cubicBezTo>
                    <a:pt x="1676" y="13"/>
                    <a:pt x="1675" y="12"/>
                    <a:pt x="1675" y="12"/>
                  </a:cubicBezTo>
                  <a:close/>
                  <a:moveTo>
                    <a:pt x="1223" y="86"/>
                  </a:moveTo>
                  <a:cubicBezTo>
                    <a:pt x="1223" y="86"/>
                    <a:pt x="1223" y="87"/>
                    <a:pt x="1224" y="87"/>
                  </a:cubicBezTo>
                  <a:cubicBezTo>
                    <a:pt x="1224" y="86"/>
                    <a:pt x="1223" y="86"/>
                    <a:pt x="1223" y="86"/>
                  </a:cubicBezTo>
                  <a:close/>
                  <a:moveTo>
                    <a:pt x="718" y="97"/>
                  </a:moveTo>
                  <a:cubicBezTo>
                    <a:pt x="718" y="97"/>
                    <a:pt x="718" y="97"/>
                    <a:pt x="717" y="96"/>
                  </a:cubicBezTo>
                  <a:cubicBezTo>
                    <a:pt x="717" y="97"/>
                    <a:pt x="718" y="97"/>
                    <a:pt x="718" y="97"/>
                  </a:cubicBezTo>
                  <a:close/>
                  <a:moveTo>
                    <a:pt x="1143" y="55"/>
                  </a:moveTo>
                  <a:cubicBezTo>
                    <a:pt x="1143" y="55"/>
                    <a:pt x="1143" y="54"/>
                    <a:pt x="1143" y="54"/>
                  </a:cubicBezTo>
                  <a:cubicBezTo>
                    <a:pt x="1143" y="54"/>
                    <a:pt x="1143" y="55"/>
                    <a:pt x="1143" y="55"/>
                  </a:cubicBezTo>
                  <a:close/>
                  <a:moveTo>
                    <a:pt x="880" y="44"/>
                  </a:moveTo>
                  <a:cubicBezTo>
                    <a:pt x="879" y="44"/>
                    <a:pt x="879" y="44"/>
                    <a:pt x="879" y="45"/>
                  </a:cubicBezTo>
                  <a:cubicBezTo>
                    <a:pt x="879" y="45"/>
                    <a:pt x="879" y="45"/>
                    <a:pt x="880" y="44"/>
                  </a:cubicBezTo>
                  <a:close/>
                  <a:moveTo>
                    <a:pt x="1348" y="14"/>
                  </a:moveTo>
                  <a:cubicBezTo>
                    <a:pt x="1348" y="13"/>
                    <a:pt x="1349" y="13"/>
                    <a:pt x="1349" y="13"/>
                  </a:cubicBezTo>
                  <a:cubicBezTo>
                    <a:pt x="1348" y="13"/>
                    <a:pt x="1348" y="13"/>
                    <a:pt x="1348" y="14"/>
                  </a:cubicBezTo>
                  <a:close/>
                  <a:moveTo>
                    <a:pt x="1344" y="88"/>
                  </a:moveTo>
                  <a:cubicBezTo>
                    <a:pt x="1344" y="88"/>
                    <a:pt x="1344" y="87"/>
                    <a:pt x="1344" y="87"/>
                  </a:cubicBezTo>
                  <a:cubicBezTo>
                    <a:pt x="1343" y="87"/>
                    <a:pt x="1344" y="87"/>
                    <a:pt x="1344" y="88"/>
                  </a:cubicBezTo>
                  <a:close/>
                  <a:moveTo>
                    <a:pt x="658" y="88"/>
                  </a:moveTo>
                  <a:cubicBezTo>
                    <a:pt x="659" y="88"/>
                    <a:pt x="659" y="88"/>
                    <a:pt x="659" y="88"/>
                  </a:cubicBezTo>
                  <a:cubicBezTo>
                    <a:pt x="659" y="88"/>
                    <a:pt x="659" y="87"/>
                    <a:pt x="658" y="88"/>
                  </a:cubicBezTo>
                  <a:close/>
                  <a:moveTo>
                    <a:pt x="1355" y="87"/>
                  </a:moveTo>
                  <a:cubicBezTo>
                    <a:pt x="1354" y="88"/>
                    <a:pt x="1354" y="88"/>
                    <a:pt x="1354" y="89"/>
                  </a:cubicBezTo>
                  <a:cubicBezTo>
                    <a:pt x="1355" y="88"/>
                    <a:pt x="1355" y="88"/>
                    <a:pt x="1355" y="87"/>
                  </a:cubicBezTo>
                  <a:close/>
                  <a:moveTo>
                    <a:pt x="1557" y="56"/>
                  </a:moveTo>
                  <a:cubicBezTo>
                    <a:pt x="1557" y="56"/>
                    <a:pt x="1558" y="56"/>
                    <a:pt x="1558" y="56"/>
                  </a:cubicBezTo>
                  <a:cubicBezTo>
                    <a:pt x="1558" y="56"/>
                    <a:pt x="1557" y="56"/>
                    <a:pt x="1557" y="56"/>
                  </a:cubicBezTo>
                  <a:close/>
                  <a:moveTo>
                    <a:pt x="660" y="88"/>
                  </a:moveTo>
                  <a:cubicBezTo>
                    <a:pt x="660" y="89"/>
                    <a:pt x="660" y="89"/>
                    <a:pt x="661" y="89"/>
                  </a:cubicBezTo>
                  <a:cubicBezTo>
                    <a:pt x="660" y="89"/>
                    <a:pt x="660" y="88"/>
                    <a:pt x="660" y="88"/>
                  </a:cubicBezTo>
                  <a:close/>
                  <a:moveTo>
                    <a:pt x="962" y="89"/>
                  </a:moveTo>
                  <a:cubicBezTo>
                    <a:pt x="962" y="89"/>
                    <a:pt x="961" y="89"/>
                    <a:pt x="961" y="88"/>
                  </a:cubicBezTo>
                  <a:cubicBezTo>
                    <a:pt x="961" y="89"/>
                    <a:pt x="961" y="89"/>
                    <a:pt x="962" y="89"/>
                  </a:cubicBezTo>
                  <a:close/>
                  <a:moveTo>
                    <a:pt x="1343" y="90"/>
                  </a:moveTo>
                  <a:cubicBezTo>
                    <a:pt x="1344" y="89"/>
                    <a:pt x="1344" y="89"/>
                    <a:pt x="1344" y="88"/>
                  </a:cubicBezTo>
                  <a:cubicBezTo>
                    <a:pt x="1343" y="89"/>
                    <a:pt x="1343" y="89"/>
                    <a:pt x="1343" y="90"/>
                  </a:cubicBezTo>
                  <a:close/>
                  <a:moveTo>
                    <a:pt x="1570" y="38"/>
                  </a:moveTo>
                  <a:cubicBezTo>
                    <a:pt x="1570" y="37"/>
                    <a:pt x="1570" y="37"/>
                    <a:pt x="1570" y="36"/>
                  </a:cubicBezTo>
                  <a:cubicBezTo>
                    <a:pt x="1570" y="37"/>
                    <a:pt x="1570" y="37"/>
                    <a:pt x="1570" y="38"/>
                  </a:cubicBezTo>
                  <a:close/>
                  <a:moveTo>
                    <a:pt x="1265" y="56"/>
                  </a:moveTo>
                  <a:cubicBezTo>
                    <a:pt x="1265" y="56"/>
                    <a:pt x="1265" y="57"/>
                    <a:pt x="1265" y="57"/>
                  </a:cubicBezTo>
                  <a:cubicBezTo>
                    <a:pt x="1265" y="57"/>
                    <a:pt x="1265" y="56"/>
                    <a:pt x="1265" y="56"/>
                  </a:cubicBezTo>
                  <a:close/>
                  <a:moveTo>
                    <a:pt x="1738" y="38"/>
                  </a:moveTo>
                  <a:cubicBezTo>
                    <a:pt x="1738" y="37"/>
                    <a:pt x="1738" y="37"/>
                    <a:pt x="1738" y="36"/>
                  </a:cubicBezTo>
                  <a:cubicBezTo>
                    <a:pt x="1738" y="37"/>
                    <a:pt x="1738" y="37"/>
                    <a:pt x="1738" y="38"/>
                  </a:cubicBezTo>
                  <a:close/>
                  <a:moveTo>
                    <a:pt x="1469" y="31"/>
                  </a:moveTo>
                  <a:cubicBezTo>
                    <a:pt x="1469" y="31"/>
                    <a:pt x="1469" y="32"/>
                    <a:pt x="1469" y="32"/>
                  </a:cubicBezTo>
                  <a:cubicBezTo>
                    <a:pt x="1469" y="32"/>
                    <a:pt x="1469" y="31"/>
                    <a:pt x="1469" y="31"/>
                  </a:cubicBezTo>
                  <a:close/>
                  <a:moveTo>
                    <a:pt x="623" y="89"/>
                  </a:moveTo>
                  <a:cubicBezTo>
                    <a:pt x="623" y="89"/>
                    <a:pt x="623" y="89"/>
                    <a:pt x="624" y="90"/>
                  </a:cubicBezTo>
                  <a:cubicBezTo>
                    <a:pt x="624" y="90"/>
                    <a:pt x="624" y="90"/>
                    <a:pt x="624" y="89"/>
                  </a:cubicBezTo>
                  <a:cubicBezTo>
                    <a:pt x="624" y="89"/>
                    <a:pt x="624" y="89"/>
                    <a:pt x="623" y="89"/>
                  </a:cubicBezTo>
                  <a:close/>
                  <a:moveTo>
                    <a:pt x="554" y="20"/>
                  </a:moveTo>
                  <a:cubicBezTo>
                    <a:pt x="553" y="20"/>
                    <a:pt x="553" y="20"/>
                    <a:pt x="553" y="20"/>
                  </a:cubicBezTo>
                  <a:cubicBezTo>
                    <a:pt x="553" y="20"/>
                    <a:pt x="554" y="20"/>
                    <a:pt x="554" y="20"/>
                  </a:cubicBezTo>
                  <a:close/>
                  <a:moveTo>
                    <a:pt x="1175" y="91"/>
                  </a:moveTo>
                  <a:cubicBezTo>
                    <a:pt x="1175" y="90"/>
                    <a:pt x="1175" y="90"/>
                    <a:pt x="1175" y="89"/>
                  </a:cubicBezTo>
                  <a:cubicBezTo>
                    <a:pt x="1175" y="90"/>
                    <a:pt x="1175" y="90"/>
                    <a:pt x="1175" y="91"/>
                  </a:cubicBezTo>
                  <a:close/>
                  <a:moveTo>
                    <a:pt x="1226" y="89"/>
                  </a:moveTo>
                  <a:cubicBezTo>
                    <a:pt x="1226" y="90"/>
                    <a:pt x="1227" y="90"/>
                    <a:pt x="1227" y="90"/>
                  </a:cubicBezTo>
                  <a:cubicBezTo>
                    <a:pt x="1227" y="90"/>
                    <a:pt x="1226" y="89"/>
                    <a:pt x="1226" y="89"/>
                  </a:cubicBezTo>
                  <a:close/>
                  <a:moveTo>
                    <a:pt x="1479" y="31"/>
                  </a:moveTo>
                  <a:cubicBezTo>
                    <a:pt x="1478" y="31"/>
                    <a:pt x="1478" y="31"/>
                    <a:pt x="1477" y="31"/>
                  </a:cubicBezTo>
                  <a:cubicBezTo>
                    <a:pt x="1478" y="32"/>
                    <a:pt x="1478" y="32"/>
                    <a:pt x="1479" y="31"/>
                  </a:cubicBezTo>
                  <a:close/>
                  <a:moveTo>
                    <a:pt x="555" y="43"/>
                  </a:moveTo>
                  <a:cubicBezTo>
                    <a:pt x="555" y="43"/>
                    <a:pt x="556" y="44"/>
                    <a:pt x="556" y="44"/>
                  </a:cubicBezTo>
                  <a:cubicBezTo>
                    <a:pt x="556" y="43"/>
                    <a:pt x="556" y="43"/>
                    <a:pt x="555" y="43"/>
                  </a:cubicBezTo>
                  <a:close/>
                  <a:moveTo>
                    <a:pt x="766" y="90"/>
                  </a:moveTo>
                  <a:cubicBezTo>
                    <a:pt x="767" y="90"/>
                    <a:pt x="767" y="90"/>
                    <a:pt x="767" y="90"/>
                  </a:cubicBezTo>
                  <a:cubicBezTo>
                    <a:pt x="767" y="90"/>
                    <a:pt x="767" y="90"/>
                    <a:pt x="766" y="90"/>
                  </a:cubicBezTo>
                  <a:close/>
                  <a:moveTo>
                    <a:pt x="1355" y="20"/>
                  </a:moveTo>
                  <a:cubicBezTo>
                    <a:pt x="1354" y="20"/>
                    <a:pt x="1354" y="20"/>
                    <a:pt x="1354" y="20"/>
                  </a:cubicBezTo>
                  <a:cubicBezTo>
                    <a:pt x="1354" y="20"/>
                    <a:pt x="1355" y="20"/>
                    <a:pt x="1355" y="20"/>
                  </a:cubicBezTo>
                  <a:close/>
                  <a:moveTo>
                    <a:pt x="575" y="56"/>
                  </a:moveTo>
                  <a:cubicBezTo>
                    <a:pt x="576" y="56"/>
                    <a:pt x="576" y="56"/>
                    <a:pt x="576" y="56"/>
                  </a:cubicBezTo>
                  <a:cubicBezTo>
                    <a:pt x="576" y="56"/>
                    <a:pt x="576" y="56"/>
                    <a:pt x="575" y="56"/>
                  </a:cubicBezTo>
                  <a:close/>
                  <a:moveTo>
                    <a:pt x="727" y="90"/>
                  </a:moveTo>
                  <a:cubicBezTo>
                    <a:pt x="727" y="90"/>
                    <a:pt x="727" y="91"/>
                    <a:pt x="728" y="91"/>
                  </a:cubicBezTo>
                  <a:cubicBezTo>
                    <a:pt x="728" y="91"/>
                    <a:pt x="728" y="90"/>
                    <a:pt x="727" y="90"/>
                  </a:cubicBezTo>
                  <a:close/>
                  <a:moveTo>
                    <a:pt x="753" y="91"/>
                  </a:moveTo>
                  <a:cubicBezTo>
                    <a:pt x="753" y="91"/>
                    <a:pt x="753" y="90"/>
                    <a:pt x="752" y="90"/>
                  </a:cubicBezTo>
                  <a:cubicBezTo>
                    <a:pt x="752" y="91"/>
                    <a:pt x="752" y="91"/>
                    <a:pt x="753" y="91"/>
                  </a:cubicBezTo>
                  <a:close/>
                  <a:moveTo>
                    <a:pt x="755" y="44"/>
                  </a:moveTo>
                  <a:cubicBezTo>
                    <a:pt x="755" y="44"/>
                    <a:pt x="755" y="44"/>
                    <a:pt x="755" y="43"/>
                  </a:cubicBezTo>
                  <a:cubicBezTo>
                    <a:pt x="755" y="43"/>
                    <a:pt x="755" y="44"/>
                    <a:pt x="755" y="44"/>
                  </a:cubicBezTo>
                  <a:close/>
                  <a:moveTo>
                    <a:pt x="1213" y="91"/>
                  </a:moveTo>
                  <a:cubicBezTo>
                    <a:pt x="1213" y="91"/>
                    <a:pt x="1213" y="91"/>
                    <a:pt x="1212" y="90"/>
                  </a:cubicBezTo>
                  <a:cubicBezTo>
                    <a:pt x="1212" y="91"/>
                    <a:pt x="1213" y="91"/>
                    <a:pt x="1213" y="91"/>
                  </a:cubicBezTo>
                  <a:close/>
                  <a:moveTo>
                    <a:pt x="1412" y="34"/>
                  </a:moveTo>
                  <a:cubicBezTo>
                    <a:pt x="1412" y="34"/>
                    <a:pt x="1412" y="33"/>
                    <a:pt x="1412" y="33"/>
                  </a:cubicBezTo>
                  <a:cubicBezTo>
                    <a:pt x="1411" y="33"/>
                    <a:pt x="1412" y="34"/>
                    <a:pt x="1412" y="34"/>
                  </a:cubicBezTo>
                  <a:close/>
                  <a:moveTo>
                    <a:pt x="1469" y="33"/>
                  </a:moveTo>
                  <a:cubicBezTo>
                    <a:pt x="1469" y="33"/>
                    <a:pt x="1469" y="34"/>
                    <a:pt x="1469" y="34"/>
                  </a:cubicBezTo>
                  <a:cubicBezTo>
                    <a:pt x="1469" y="34"/>
                    <a:pt x="1469" y="33"/>
                    <a:pt x="1469" y="33"/>
                  </a:cubicBezTo>
                  <a:close/>
                  <a:moveTo>
                    <a:pt x="675" y="33"/>
                  </a:moveTo>
                  <a:cubicBezTo>
                    <a:pt x="676" y="33"/>
                    <a:pt x="676" y="33"/>
                    <a:pt x="677" y="33"/>
                  </a:cubicBezTo>
                  <a:cubicBezTo>
                    <a:pt x="676" y="33"/>
                    <a:pt x="676" y="33"/>
                    <a:pt x="675" y="33"/>
                  </a:cubicBezTo>
                  <a:close/>
                  <a:moveTo>
                    <a:pt x="771" y="33"/>
                  </a:moveTo>
                  <a:cubicBezTo>
                    <a:pt x="772" y="33"/>
                    <a:pt x="772" y="33"/>
                    <a:pt x="773" y="33"/>
                  </a:cubicBezTo>
                  <a:cubicBezTo>
                    <a:pt x="772" y="33"/>
                    <a:pt x="772" y="33"/>
                    <a:pt x="771" y="33"/>
                  </a:cubicBezTo>
                  <a:close/>
                  <a:moveTo>
                    <a:pt x="784" y="33"/>
                  </a:moveTo>
                  <a:cubicBezTo>
                    <a:pt x="784" y="33"/>
                    <a:pt x="785" y="33"/>
                    <a:pt x="785" y="33"/>
                  </a:cubicBezTo>
                  <a:cubicBezTo>
                    <a:pt x="785" y="33"/>
                    <a:pt x="784" y="33"/>
                    <a:pt x="784" y="33"/>
                  </a:cubicBezTo>
                  <a:close/>
                  <a:moveTo>
                    <a:pt x="843" y="33"/>
                  </a:moveTo>
                  <a:cubicBezTo>
                    <a:pt x="843" y="33"/>
                    <a:pt x="844" y="33"/>
                    <a:pt x="844" y="33"/>
                  </a:cubicBezTo>
                  <a:cubicBezTo>
                    <a:pt x="844" y="33"/>
                    <a:pt x="843" y="33"/>
                    <a:pt x="843" y="33"/>
                  </a:cubicBezTo>
                  <a:close/>
                  <a:moveTo>
                    <a:pt x="1154" y="49"/>
                  </a:moveTo>
                  <a:cubicBezTo>
                    <a:pt x="1154" y="50"/>
                    <a:pt x="1154" y="50"/>
                    <a:pt x="1154" y="51"/>
                  </a:cubicBezTo>
                  <a:cubicBezTo>
                    <a:pt x="1154" y="50"/>
                    <a:pt x="1154" y="50"/>
                    <a:pt x="1154" y="49"/>
                  </a:cubicBezTo>
                  <a:close/>
                  <a:moveTo>
                    <a:pt x="1082" y="43"/>
                  </a:moveTo>
                  <a:cubicBezTo>
                    <a:pt x="1082" y="43"/>
                    <a:pt x="1082" y="44"/>
                    <a:pt x="1083" y="44"/>
                  </a:cubicBezTo>
                  <a:cubicBezTo>
                    <a:pt x="1083" y="44"/>
                    <a:pt x="1083" y="43"/>
                    <a:pt x="1082" y="43"/>
                  </a:cubicBezTo>
                  <a:close/>
                  <a:moveTo>
                    <a:pt x="904" y="37"/>
                  </a:moveTo>
                  <a:cubicBezTo>
                    <a:pt x="905" y="37"/>
                    <a:pt x="905" y="37"/>
                    <a:pt x="905" y="38"/>
                  </a:cubicBezTo>
                  <a:cubicBezTo>
                    <a:pt x="905" y="37"/>
                    <a:pt x="905" y="37"/>
                    <a:pt x="904" y="37"/>
                  </a:cubicBezTo>
                  <a:close/>
                  <a:moveTo>
                    <a:pt x="884" y="33"/>
                  </a:moveTo>
                  <a:cubicBezTo>
                    <a:pt x="884" y="33"/>
                    <a:pt x="885" y="33"/>
                    <a:pt x="885" y="33"/>
                  </a:cubicBezTo>
                  <a:cubicBezTo>
                    <a:pt x="885" y="33"/>
                    <a:pt x="884" y="33"/>
                    <a:pt x="884" y="33"/>
                  </a:cubicBezTo>
                  <a:close/>
                  <a:moveTo>
                    <a:pt x="896" y="33"/>
                  </a:moveTo>
                  <a:cubicBezTo>
                    <a:pt x="896" y="33"/>
                    <a:pt x="896" y="33"/>
                    <a:pt x="897" y="33"/>
                  </a:cubicBezTo>
                  <a:cubicBezTo>
                    <a:pt x="897" y="33"/>
                    <a:pt x="896" y="33"/>
                    <a:pt x="896" y="33"/>
                  </a:cubicBezTo>
                  <a:close/>
                  <a:moveTo>
                    <a:pt x="1463" y="90"/>
                  </a:moveTo>
                  <a:cubicBezTo>
                    <a:pt x="1462" y="91"/>
                    <a:pt x="1462" y="91"/>
                    <a:pt x="1462" y="91"/>
                  </a:cubicBezTo>
                  <a:cubicBezTo>
                    <a:pt x="1462" y="91"/>
                    <a:pt x="1463" y="91"/>
                    <a:pt x="1463" y="90"/>
                  </a:cubicBezTo>
                  <a:close/>
                  <a:moveTo>
                    <a:pt x="754" y="92"/>
                  </a:moveTo>
                  <a:cubicBezTo>
                    <a:pt x="754" y="92"/>
                    <a:pt x="753" y="91"/>
                    <a:pt x="753" y="91"/>
                  </a:cubicBezTo>
                  <a:cubicBezTo>
                    <a:pt x="753" y="92"/>
                    <a:pt x="753" y="92"/>
                    <a:pt x="754" y="92"/>
                  </a:cubicBezTo>
                  <a:close/>
                  <a:moveTo>
                    <a:pt x="1053" y="33"/>
                  </a:moveTo>
                  <a:cubicBezTo>
                    <a:pt x="1054" y="33"/>
                    <a:pt x="1054" y="33"/>
                    <a:pt x="1055" y="33"/>
                  </a:cubicBezTo>
                  <a:cubicBezTo>
                    <a:pt x="1054" y="33"/>
                    <a:pt x="1054" y="33"/>
                    <a:pt x="1053" y="33"/>
                  </a:cubicBezTo>
                  <a:close/>
                  <a:moveTo>
                    <a:pt x="1066" y="33"/>
                  </a:moveTo>
                  <a:cubicBezTo>
                    <a:pt x="1066" y="33"/>
                    <a:pt x="1067" y="33"/>
                    <a:pt x="1067" y="33"/>
                  </a:cubicBezTo>
                  <a:cubicBezTo>
                    <a:pt x="1067" y="33"/>
                    <a:pt x="1066" y="33"/>
                    <a:pt x="1066" y="33"/>
                  </a:cubicBezTo>
                  <a:close/>
                  <a:moveTo>
                    <a:pt x="1126" y="33"/>
                  </a:moveTo>
                  <a:cubicBezTo>
                    <a:pt x="1126" y="33"/>
                    <a:pt x="1127" y="33"/>
                    <a:pt x="1127" y="33"/>
                  </a:cubicBezTo>
                  <a:cubicBezTo>
                    <a:pt x="1127" y="33"/>
                    <a:pt x="1126" y="33"/>
                    <a:pt x="1126" y="33"/>
                  </a:cubicBezTo>
                  <a:close/>
                  <a:moveTo>
                    <a:pt x="1137" y="33"/>
                  </a:moveTo>
                  <a:cubicBezTo>
                    <a:pt x="1138" y="33"/>
                    <a:pt x="1138" y="33"/>
                    <a:pt x="1139" y="33"/>
                  </a:cubicBezTo>
                  <a:cubicBezTo>
                    <a:pt x="1139" y="33"/>
                    <a:pt x="1138" y="33"/>
                    <a:pt x="1137" y="33"/>
                  </a:cubicBezTo>
                  <a:close/>
                  <a:moveTo>
                    <a:pt x="979" y="21"/>
                  </a:moveTo>
                  <a:cubicBezTo>
                    <a:pt x="978" y="22"/>
                    <a:pt x="978" y="22"/>
                    <a:pt x="978" y="22"/>
                  </a:cubicBezTo>
                  <a:cubicBezTo>
                    <a:pt x="978" y="22"/>
                    <a:pt x="979" y="22"/>
                    <a:pt x="979" y="21"/>
                  </a:cubicBezTo>
                  <a:close/>
                  <a:moveTo>
                    <a:pt x="1461" y="14"/>
                  </a:moveTo>
                  <a:cubicBezTo>
                    <a:pt x="1461" y="15"/>
                    <a:pt x="1461" y="15"/>
                    <a:pt x="1462" y="15"/>
                  </a:cubicBezTo>
                  <a:cubicBezTo>
                    <a:pt x="1462" y="15"/>
                    <a:pt x="1461" y="14"/>
                    <a:pt x="1461" y="14"/>
                  </a:cubicBezTo>
                  <a:close/>
                  <a:moveTo>
                    <a:pt x="1231" y="33"/>
                  </a:moveTo>
                  <a:cubicBezTo>
                    <a:pt x="1232" y="33"/>
                    <a:pt x="1232" y="33"/>
                    <a:pt x="1233" y="33"/>
                  </a:cubicBezTo>
                  <a:cubicBezTo>
                    <a:pt x="1232" y="33"/>
                    <a:pt x="1232" y="33"/>
                    <a:pt x="1231" y="33"/>
                  </a:cubicBezTo>
                  <a:close/>
                  <a:moveTo>
                    <a:pt x="1244" y="33"/>
                  </a:moveTo>
                  <a:cubicBezTo>
                    <a:pt x="1244" y="33"/>
                    <a:pt x="1245" y="33"/>
                    <a:pt x="1245" y="33"/>
                  </a:cubicBezTo>
                  <a:cubicBezTo>
                    <a:pt x="1245" y="33"/>
                    <a:pt x="1244" y="33"/>
                    <a:pt x="1244" y="33"/>
                  </a:cubicBezTo>
                  <a:close/>
                  <a:moveTo>
                    <a:pt x="1675" y="53"/>
                  </a:moveTo>
                  <a:cubicBezTo>
                    <a:pt x="1674" y="54"/>
                    <a:pt x="1674" y="54"/>
                    <a:pt x="1674" y="54"/>
                  </a:cubicBezTo>
                  <a:cubicBezTo>
                    <a:pt x="1674" y="54"/>
                    <a:pt x="1674" y="54"/>
                    <a:pt x="1675" y="53"/>
                  </a:cubicBezTo>
                  <a:close/>
                  <a:moveTo>
                    <a:pt x="963" y="21"/>
                  </a:moveTo>
                  <a:cubicBezTo>
                    <a:pt x="963" y="21"/>
                    <a:pt x="963" y="21"/>
                    <a:pt x="964" y="20"/>
                  </a:cubicBezTo>
                  <a:cubicBezTo>
                    <a:pt x="963" y="21"/>
                    <a:pt x="963" y="21"/>
                    <a:pt x="963" y="21"/>
                  </a:cubicBezTo>
                  <a:close/>
                  <a:moveTo>
                    <a:pt x="1146" y="37"/>
                  </a:moveTo>
                  <a:cubicBezTo>
                    <a:pt x="1146" y="37"/>
                    <a:pt x="1147" y="37"/>
                    <a:pt x="1147" y="38"/>
                  </a:cubicBezTo>
                  <a:cubicBezTo>
                    <a:pt x="1147" y="37"/>
                    <a:pt x="1147" y="37"/>
                    <a:pt x="1146" y="37"/>
                  </a:cubicBezTo>
                  <a:close/>
                  <a:moveTo>
                    <a:pt x="987" y="92"/>
                  </a:moveTo>
                  <a:cubicBezTo>
                    <a:pt x="987" y="92"/>
                    <a:pt x="988" y="92"/>
                    <a:pt x="988" y="92"/>
                  </a:cubicBezTo>
                  <a:cubicBezTo>
                    <a:pt x="988" y="92"/>
                    <a:pt x="987" y="92"/>
                    <a:pt x="987" y="92"/>
                  </a:cubicBezTo>
                  <a:close/>
                  <a:moveTo>
                    <a:pt x="1007" y="92"/>
                  </a:moveTo>
                  <a:cubicBezTo>
                    <a:pt x="1007" y="92"/>
                    <a:pt x="1008" y="92"/>
                    <a:pt x="1008" y="92"/>
                  </a:cubicBezTo>
                  <a:cubicBezTo>
                    <a:pt x="1008" y="92"/>
                    <a:pt x="1007" y="92"/>
                    <a:pt x="1007" y="92"/>
                  </a:cubicBezTo>
                  <a:close/>
                  <a:moveTo>
                    <a:pt x="1087" y="53"/>
                  </a:moveTo>
                  <a:cubicBezTo>
                    <a:pt x="1087" y="54"/>
                    <a:pt x="1087" y="54"/>
                    <a:pt x="1087" y="55"/>
                  </a:cubicBezTo>
                  <a:cubicBezTo>
                    <a:pt x="1087" y="54"/>
                    <a:pt x="1087" y="54"/>
                    <a:pt x="1087" y="53"/>
                  </a:cubicBezTo>
                  <a:close/>
                  <a:moveTo>
                    <a:pt x="988" y="92"/>
                  </a:moveTo>
                  <a:cubicBezTo>
                    <a:pt x="989" y="93"/>
                    <a:pt x="989" y="92"/>
                    <a:pt x="990" y="92"/>
                  </a:cubicBezTo>
                  <a:cubicBezTo>
                    <a:pt x="990" y="92"/>
                    <a:pt x="989" y="92"/>
                    <a:pt x="988" y="92"/>
                  </a:cubicBezTo>
                  <a:close/>
                  <a:moveTo>
                    <a:pt x="755" y="93"/>
                  </a:moveTo>
                  <a:cubicBezTo>
                    <a:pt x="755" y="93"/>
                    <a:pt x="754" y="93"/>
                    <a:pt x="754" y="92"/>
                  </a:cubicBezTo>
                  <a:cubicBezTo>
                    <a:pt x="754" y="93"/>
                    <a:pt x="754" y="93"/>
                    <a:pt x="755" y="93"/>
                  </a:cubicBezTo>
                  <a:close/>
                  <a:moveTo>
                    <a:pt x="1419" y="93"/>
                  </a:moveTo>
                  <a:cubicBezTo>
                    <a:pt x="1419" y="93"/>
                    <a:pt x="1418" y="93"/>
                    <a:pt x="1418" y="92"/>
                  </a:cubicBezTo>
                  <a:cubicBezTo>
                    <a:pt x="1418" y="93"/>
                    <a:pt x="1418" y="93"/>
                    <a:pt x="1419" y="93"/>
                  </a:cubicBezTo>
                  <a:close/>
                  <a:moveTo>
                    <a:pt x="1052" y="34"/>
                  </a:moveTo>
                  <a:cubicBezTo>
                    <a:pt x="1052" y="34"/>
                    <a:pt x="1053" y="34"/>
                    <a:pt x="1053" y="33"/>
                  </a:cubicBezTo>
                  <a:cubicBezTo>
                    <a:pt x="1053" y="33"/>
                    <a:pt x="1052" y="33"/>
                    <a:pt x="1052" y="34"/>
                  </a:cubicBezTo>
                  <a:close/>
                  <a:moveTo>
                    <a:pt x="754" y="45"/>
                  </a:moveTo>
                  <a:cubicBezTo>
                    <a:pt x="754" y="45"/>
                    <a:pt x="754" y="45"/>
                    <a:pt x="754" y="44"/>
                  </a:cubicBezTo>
                  <a:cubicBezTo>
                    <a:pt x="754" y="45"/>
                    <a:pt x="754" y="45"/>
                    <a:pt x="754" y="45"/>
                  </a:cubicBezTo>
                  <a:close/>
                  <a:moveTo>
                    <a:pt x="787" y="93"/>
                  </a:moveTo>
                  <a:cubicBezTo>
                    <a:pt x="787" y="93"/>
                    <a:pt x="788" y="93"/>
                    <a:pt x="788" y="93"/>
                  </a:cubicBezTo>
                  <a:cubicBezTo>
                    <a:pt x="788" y="93"/>
                    <a:pt x="787" y="93"/>
                    <a:pt x="787" y="93"/>
                  </a:cubicBezTo>
                  <a:close/>
                  <a:moveTo>
                    <a:pt x="966" y="94"/>
                  </a:moveTo>
                  <a:cubicBezTo>
                    <a:pt x="966" y="93"/>
                    <a:pt x="966" y="93"/>
                    <a:pt x="965" y="93"/>
                  </a:cubicBezTo>
                  <a:cubicBezTo>
                    <a:pt x="965" y="93"/>
                    <a:pt x="966" y="93"/>
                    <a:pt x="966" y="94"/>
                  </a:cubicBezTo>
                  <a:close/>
                  <a:moveTo>
                    <a:pt x="670" y="93"/>
                  </a:moveTo>
                  <a:cubicBezTo>
                    <a:pt x="671" y="94"/>
                    <a:pt x="671" y="94"/>
                    <a:pt x="672" y="93"/>
                  </a:cubicBezTo>
                  <a:cubicBezTo>
                    <a:pt x="671" y="93"/>
                    <a:pt x="671" y="93"/>
                    <a:pt x="670" y="93"/>
                  </a:cubicBezTo>
                  <a:close/>
                  <a:moveTo>
                    <a:pt x="1419" y="16"/>
                  </a:moveTo>
                  <a:cubicBezTo>
                    <a:pt x="1420" y="16"/>
                    <a:pt x="1420" y="15"/>
                    <a:pt x="1420" y="15"/>
                  </a:cubicBezTo>
                  <a:cubicBezTo>
                    <a:pt x="1420" y="15"/>
                    <a:pt x="1420" y="15"/>
                    <a:pt x="1419" y="16"/>
                  </a:cubicBezTo>
                  <a:close/>
                  <a:moveTo>
                    <a:pt x="834" y="38"/>
                  </a:moveTo>
                  <a:cubicBezTo>
                    <a:pt x="834" y="38"/>
                    <a:pt x="834" y="37"/>
                    <a:pt x="835" y="37"/>
                  </a:cubicBezTo>
                  <a:cubicBezTo>
                    <a:pt x="834" y="37"/>
                    <a:pt x="834" y="37"/>
                    <a:pt x="834" y="38"/>
                  </a:cubicBezTo>
                  <a:close/>
                  <a:moveTo>
                    <a:pt x="1576" y="15"/>
                  </a:moveTo>
                  <a:cubicBezTo>
                    <a:pt x="1577" y="15"/>
                    <a:pt x="1577" y="16"/>
                    <a:pt x="1577" y="16"/>
                  </a:cubicBezTo>
                  <a:cubicBezTo>
                    <a:pt x="1577" y="15"/>
                    <a:pt x="1577" y="15"/>
                    <a:pt x="1576" y="15"/>
                  </a:cubicBezTo>
                  <a:close/>
                  <a:moveTo>
                    <a:pt x="605" y="66"/>
                  </a:moveTo>
                  <a:cubicBezTo>
                    <a:pt x="605" y="66"/>
                    <a:pt x="605" y="66"/>
                    <a:pt x="604" y="65"/>
                  </a:cubicBezTo>
                  <a:cubicBezTo>
                    <a:pt x="604" y="66"/>
                    <a:pt x="604" y="66"/>
                    <a:pt x="605" y="66"/>
                  </a:cubicBezTo>
                  <a:close/>
                  <a:moveTo>
                    <a:pt x="900" y="52"/>
                  </a:moveTo>
                  <a:cubicBezTo>
                    <a:pt x="901" y="52"/>
                    <a:pt x="900" y="51"/>
                    <a:pt x="900" y="51"/>
                  </a:cubicBezTo>
                  <a:cubicBezTo>
                    <a:pt x="900" y="51"/>
                    <a:pt x="900" y="52"/>
                    <a:pt x="900" y="52"/>
                  </a:cubicBezTo>
                  <a:close/>
                  <a:moveTo>
                    <a:pt x="1086" y="51"/>
                  </a:moveTo>
                  <a:cubicBezTo>
                    <a:pt x="1086" y="51"/>
                    <a:pt x="1086" y="52"/>
                    <a:pt x="1086" y="52"/>
                  </a:cubicBezTo>
                  <a:cubicBezTo>
                    <a:pt x="1086" y="52"/>
                    <a:pt x="1086" y="51"/>
                    <a:pt x="1086" y="51"/>
                  </a:cubicBezTo>
                  <a:close/>
                  <a:moveTo>
                    <a:pt x="1433" y="7"/>
                  </a:moveTo>
                  <a:cubicBezTo>
                    <a:pt x="1433" y="7"/>
                    <a:pt x="1434" y="7"/>
                    <a:pt x="1434" y="7"/>
                  </a:cubicBezTo>
                  <a:cubicBezTo>
                    <a:pt x="1433" y="6"/>
                    <a:pt x="1433" y="6"/>
                    <a:pt x="1433" y="7"/>
                  </a:cubicBezTo>
                  <a:close/>
                  <a:moveTo>
                    <a:pt x="1448" y="7"/>
                  </a:moveTo>
                  <a:cubicBezTo>
                    <a:pt x="1449" y="7"/>
                    <a:pt x="1449" y="7"/>
                    <a:pt x="1449" y="7"/>
                  </a:cubicBezTo>
                  <a:cubicBezTo>
                    <a:pt x="1449" y="6"/>
                    <a:pt x="1449" y="6"/>
                    <a:pt x="1448" y="7"/>
                  </a:cubicBezTo>
                  <a:close/>
                  <a:moveTo>
                    <a:pt x="1396" y="22"/>
                  </a:moveTo>
                  <a:cubicBezTo>
                    <a:pt x="1396" y="23"/>
                    <a:pt x="1396" y="23"/>
                    <a:pt x="1396" y="23"/>
                  </a:cubicBezTo>
                  <a:cubicBezTo>
                    <a:pt x="1396" y="23"/>
                    <a:pt x="1397" y="22"/>
                    <a:pt x="1396" y="22"/>
                  </a:cubicBezTo>
                  <a:close/>
                  <a:moveTo>
                    <a:pt x="1545" y="7"/>
                  </a:moveTo>
                  <a:cubicBezTo>
                    <a:pt x="1545" y="7"/>
                    <a:pt x="1546" y="7"/>
                    <a:pt x="1546" y="7"/>
                  </a:cubicBezTo>
                  <a:cubicBezTo>
                    <a:pt x="1546" y="7"/>
                    <a:pt x="1545" y="6"/>
                    <a:pt x="1545" y="7"/>
                  </a:cubicBezTo>
                  <a:close/>
                  <a:moveTo>
                    <a:pt x="1562" y="7"/>
                  </a:moveTo>
                  <a:cubicBezTo>
                    <a:pt x="1563" y="7"/>
                    <a:pt x="1563" y="7"/>
                    <a:pt x="1564" y="7"/>
                  </a:cubicBezTo>
                  <a:cubicBezTo>
                    <a:pt x="1563" y="6"/>
                    <a:pt x="1563" y="7"/>
                    <a:pt x="1562" y="7"/>
                  </a:cubicBezTo>
                  <a:close/>
                  <a:moveTo>
                    <a:pt x="1713" y="7"/>
                  </a:moveTo>
                  <a:cubicBezTo>
                    <a:pt x="1713" y="7"/>
                    <a:pt x="1714" y="7"/>
                    <a:pt x="1714" y="7"/>
                  </a:cubicBezTo>
                  <a:cubicBezTo>
                    <a:pt x="1714" y="7"/>
                    <a:pt x="1713" y="6"/>
                    <a:pt x="1713" y="7"/>
                  </a:cubicBezTo>
                  <a:close/>
                  <a:moveTo>
                    <a:pt x="1731" y="7"/>
                  </a:moveTo>
                  <a:cubicBezTo>
                    <a:pt x="1731" y="7"/>
                    <a:pt x="1731" y="7"/>
                    <a:pt x="1732" y="7"/>
                  </a:cubicBezTo>
                  <a:cubicBezTo>
                    <a:pt x="1731" y="6"/>
                    <a:pt x="1731" y="7"/>
                    <a:pt x="1731" y="7"/>
                  </a:cubicBezTo>
                  <a:close/>
                  <a:moveTo>
                    <a:pt x="556" y="7"/>
                  </a:moveTo>
                  <a:cubicBezTo>
                    <a:pt x="556" y="7"/>
                    <a:pt x="557" y="7"/>
                    <a:pt x="557" y="7"/>
                  </a:cubicBezTo>
                  <a:cubicBezTo>
                    <a:pt x="557" y="7"/>
                    <a:pt x="556" y="7"/>
                    <a:pt x="556" y="7"/>
                  </a:cubicBezTo>
                  <a:close/>
                  <a:moveTo>
                    <a:pt x="986" y="7"/>
                  </a:moveTo>
                  <a:cubicBezTo>
                    <a:pt x="987" y="7"/>
                    <a:pt x="987" y="7"/>
                    <a:pt x="988" y="7"/>
                  </a:cubicBezTo>
                  <a:cubicBezTo>
                    <a:pt x="987" y="7"/>
                    <a:pt x="987" y="7"/>
                    <a:pt x="986" y="7"/>
                  </a:cubicBezTo>
                  <a:close/>
                  <a:moveTo>
                    <a:pt x="1359" y="7"/>
                  </a:moveTo>
                  <a:cubicBezTo>
                    <a:pt x="1360" y="7"/>
                    <a:pt x="1360" y="7"/>
                    <a:pt x="1360" y="7"/>
                  </a:cubicBezTo>
                  <a:cubicBezTo>
                    <a:pt x="1360" y="7"/>
                    <a:pt x="1360" y="7"/>
                    <a:pt x="1359" y="7"/>
                  </a:cubicBezTo>
                  <a:close/>
                  <a:moveTo>
                    <a:pt x="1379" y="7"/>
                  </a:moveTo>
                  <a:cubicBezTo>
                    <a:pt x="1380" y="7"/>
                    <a:pt x="1380" y="7"/>
                    <a:pt x="1381" y="7"/>
                  </a:cubicBezTo>
                  <a:cubicBezTo>
                    <a:pt x="1380" y="7"/>
                    <a:pt x="1380" y="7"/>
                    <a:pt x="1379" y="7"/>
                  </a:cubicBezTo>
                  <a:close/>
                  <a:moveTo>
                    <a:pt x="1466" y="22"/>
                  </a:moveTo>
                  <a:cubicBezTo>
                    <a:pt x="1466" y="23"/>
                    <a:pt x="1466" y="23"/>
                    <a:pt x="1466" y="23"/>
                  </a:cubicBezTo>
                  <a:cubicBezTo>
                    <a:pt x="1466" y="23"/>
                    <a:pt x="1466" y="22"/>
                    <a:pt x="1466" y="22"/>
                  </a:cubicBezTo>
                  <a:close/>
                  <a:moveTo>
                    <a:pt x="1031" y="56"/>
                  </a:moveTo>
                  <a:cubicBezTo>
                    <a:pt x="1031" y="56"/>
                    <a:pt x="1031" y="56"/>
                    <a:pt x="1031" y="55"/>
                  </a:cubicBezTo>
                  <a:cubicBezTo>
                    <a:pt x="1031" y="56"/>
                    <a:pt x="1031" y="56"/>
                    <a:pt x="1031" y="56"/>
                  </a:cubicBezTo>
                  <a:close/>
                  <a:moveTo>
                    <a:pt x="1468" y="29"/>
                  </a:moveTo>
                  <a:cubicBezTo>
                    <a:pt x="1468" y="30"/>
                    <a:pt x="1468" y="30"/>
                    <a:pt x="1469" y="31"/>
                  </a:cubicBezTo>
                  <a:cubicBezTo>
                    <a:pt x="1469" y="30"/>
                    <a:pt x="1469" y="30"/>
                    <a:pt x="1468" y="29"/>
                  </a:cubicBezTo>
                  <a:close/>
                  <a:moveTo>
                    <a:pt x="1543" y="7"/>
                  </a:moveTo>
                  <a:cubicBezTo>
                    <a:pt x="1544" y="7"/>
                    <a:pt x="1544" y="7"/>
                    <a:pt x="1545" y="7"/>
                  </a:cubicBezTo>
                  <a:cubicBezTo>
                    <a:pt x="1544" y="7"/>
                    <a:pt x="1544" y="7"/>
                    <a:pt x="1543" y="7"/>
                  </a:cubicBezTo>
                  <a:close/>
                  <a:moveTo>
                    <a:pt x="1300" y="44"/>
                  </a:moveTo>
                  <a:cubicBezTo>
                    <a:pt x="1300" y="44"/>
                    <a:pt x="1299" y="44"/>
                    <a:pt x="1299" y="44"/>
                  </a:cubicBezTo>
                  <a:cubicBezTo>
                    <a:pt x="1299" y="44"/>
                    <a:pt x="1300" y="44"/>
                    <a:pt x="1300" y="44"/>
                  </a:cubicBezTo>
                  <a:close/>
                  <a:moveTo>
                    <a:pt x="1712" y="7"/>
                  </a:moveTo>
                  <a:cubicBezTo>
                    <a:pt x="1712" y="7"/>
                    <a:pt x="1712" y="7"/>
                    <a:pt x="1713" y="7"/>
                  </a:cubicBezTo>
                  <a:cubicBezTo>
                    <a:pt x="1712" y="7"/>
                    <a:pt x="1712" y="7"/>
                    <a:pt x="1712" y="7"/>
                  </a:cubicBezTo>
                  <a:close/>
                  <a:moveTo>
                    <a:pt x="1264" y="50"/>
                  </a:moveTo>
                  <a:cubicBezTo>
                    <a:pt x="1264" y="50"/>
                    <a:pt x="1264" y="51"/>
                    <a:pt x="1264" y="51"/>
                  </a:cubicBezTo>
                  <a:cubicBezTo>
                    <a:pt x="1264" y="51"/>
                    <a:pt x="1264" y="50"/>
                    <a:pt x="1264" y="50"/>
                  </a:cubicBezTo>
                  <a:close/>
                  <a:moveTo>
                    <a:pt x="555" y="8"/>
                  </a:moveTo>
                  <a:cubicBezTo>
                    <a:pt x="555" y="8"/>
                    <a:pt x="555" y="8"/>
                    <a:pt x="556" y="7"/>
                  </a:cubicBezTo>
                  <a:cubicBezTo>
                    <a:pt x="555" y="7"/>
                    <a:pt x="555" y="7"/>
                    <a:pt x="555" y="8"/>
                  </a:cubicBezTo>
                  <a:close/>
                  <a:moveTo>
                    <a:pt x="581" y="7"/>
                  </a:moveTo>
                  <a:cubicBezTo>
                    <a:pt x="581" y="7"/>
                    <a:pt x="581" y="8"/>
                    <a:pt x="582" y="8"/>
                  </a:cubicBezTo>
                  <a:cubicBezTo>
                    <a:pt x="581" y="7"/>
                    <a:pt x="581" y="7"/>
                    <a:pt x="581" y="7"/>
                  </a:cubicBezTo>
                  <a:close/>
                  <a:moveTo>
                    <a:pt x="985" y="8"/>
                  </a:moveTo>
                  <a:cubicBezTo>
                    <a:pt x="985" y="8"/>
                    <a:pt x="986" y="8"/>
                    <a:pt x="986" y="7"/>
                  </a:cubicBezTo>
                  <a:cubicBezTo>
                    <a:pt x="986" y="7"/>
                    <a:pt x="985" y="7"/>
                    <a:pt x="985" y="8"/>
                  </a:cubicBezTo>
                  <a:close/>
                  <a:moveTo>
                    <a:pt x="1014" y="7"/>
                  </a:moveTo>
                  <a:cubicBezTo>
                    <a:pt x="1014" y="8"/>
                    <a:pt x="1014" y="8"/>
                    <a:pt x="1015" y="7"/>
                  </a:cubicBezTo>
                  <a:cubicBezTo>
                    <a:pt x="1014" y="7"/>
                    <a:pt x="1014" y="7"/>
                    <a:pt x="1014" y="7"/>
                  </a:cubicBezTo>
                  <a:close/>
                  <a:moveTo>
                    <a:pt x="1227" y="35"/>
                  </a:moveTo>
                  <a:cubicBezTo>
                    <a:pt x="1227" y="35"/>
                    <a:pt x="1227" y="35"/>
                    <a:pt x="1228" y="34"/>
                  </a:cubicBezTo>
                  <a:cubicBezTo>
                    <a:pt x="1227" y="34"/>
                    <a:pt x="1227" y="34"/>
                    <a:pt x="1227" y="35"/>
                  </a:cubicBezTo>
                  <a:close/>
                  <a:moveTo>
                    <a:pt x="1749" y="40"/>
                  </a:moveTo>
                  <a:cubicBezTo>
                    <a:pt x="1748" y="41"/>
                    <a:pt x="1748" y="41"/>
                    <a:pt x="1748" y="42"/>
                  </a:cubicBezTo>
                  <a:cubicBezTo>
                    <a:pt x="1749" y="41"/>
                    <a:pt x="1749" y="41"/>
                    <a:pt x="1749" y="40"/>
                  </a:cubicBezTo>
                  <a:close/>
                  <a:moveTo>
                    <a:pt x="1483" y="30"/>
                  </a:moveTo>
                  <a:cubicBezTo>
                    <a:pt x="1482" y="30"/>
                    <a:pt x="1482" y="30"/>
                    <a:pt x="1482" y="30"/>
                  </a:cubicBezTo>
                  <a:cubicBezTo>
                    <a:pt x="1482" y="30"/>
                    <a:pt x="1483" y="30"/>
                    <a:pt x="1483" y="30"/>
                  </a:cubicBezTo>
                  <a:close/>
                  <a:moveTo>
                    <a:pt x="613" y="58"/>
                  </a:moveTo>
                  <a:cubicBezTo>
                    <a:pt x="613" y="58"/>
                    <a:pt x="613" y="58"/>
                    <a:pt x="613" y="59"/>
                  </a:cubicBezTo>
                  <a:cubicBezTo>
                    <a:pt x="613" y="58"/>
                    <a:pt x="613" y="58"/>
                    <a:pt x="613" y="58"/>
                  </a:cubicBezTo>
                  <a:close/>
                  <a:moveTo>
                    <a:pt x="1263" y="49"/>
                  </a:moveTo>
                  <a:cubicBezTo>
                    <a:pt x="1263" y="49"/>
                    <a:pt x="1263" y="50"/>
                    <a:pt x="1264" y="50"/>
                  </a:cubicBezTo>
                  <a:cubicBezTo>
                    <a:pt x="1264" y="50"/>
                    <a:pt x="1264" y="49"/>
                    <a:pt x="1263" y="49"/>
                  </a:cubicBezTo>
                  <a:close/>
                  <a:moveTo>
                    <a:pt x="1264" y="51"/>
                  </a:moveTo>
                  <a:cubicBezTo>
                    <a:pt x="1264" y="51"/>
                    <a:pt x="1264" y="52"/>
                    <a:pt x="1264" y="52"/>
                  </a:cubicBezTo>
                  <a:cubicBezTo>
                    <a:pt x="1264" y="52"/>
                    <a:pt x="1264" y="51"/>
                    <a:pt x="1264" y="51"/>
                  </a:cubicBezTo>
                  <a:close/>
                  <a:moveTo>
                    <a:pt x="691" y="44"/>
                  </a:moveTo>
                  <a:cubicBezTo>
                    <a:pt x="691" y="43"/>
                    <a:pt x="690" y="43"/>
                    <a:pt x="690" y="43"/>
                  </a:cubicBezTo>
                  <a:cubicBezTo>
                    <a:pt x="690" y="44"/>
                    <a:pt x="691" y="44"/>
                    <a:pt x="691" y="44"/>
                  </a:cubicBezTo>
                  <a:close/>
                  <a:moveTo>
                    <a:pt x="1412" y="31"/>
                  </a:moveTo>
                  <a:cubicBezTo>
                    <a:pt x="1413" y="31"/>
                    <a:pt x="1413" y="31"/>
                    <a:pt x="1413" y="30"/>
                  </a:cubicBezTo>
                  <a:cubicBezTo>
                    <a:pt x="1412" y="30"/>
                    <a:pt x="1412" y="31"/>
                    <a:pt x="1412" y="31"/>
                  </a:cubicBezTo>
                  <a:close/>
                  <a:moveTo>
                    <a:pt x="644" y="64"/>
                  </a:moveTo>
                  <a:cubicBezTo>
                    <a:pt x="644" y="65"/>
                    <a:pt x="644" y="65"/>
                    <a:pt x="644" y="65"/>
                  </a:cubicBezTo>
                  <a:cubicBezTo>
                    <a:pt x="644" y="65"/>
                    <a:pt x="644" y="65"/>
                    <a:pt x="644" y="64"/>
                  </a:cubicBezTo>
                  <a:close/>
                  <a:moveTo>
                    <a:pt x="553" y="8"/>
                  </a:moveTo>
                  <a:cubicBezTo>
                    <a:pt x="554" y="8"/>
                    <a:pt x="554" y="8"/>
                    <a:pt x="555" y="8"/>
                  </a:cubicBezTo>
                  <a:cubicBezTo>
                    <a:pt x="554" y="8"/>
                    <a:pt x="554" y="7"/>
                    <a:pt x="553" y="8"/>
                  </a:cubicBezTo>
                  <a:close/>
                  <a:moveTo>
                    <a:pt x="1569" y="42"/>
                  </a:moveTo>
                  <a:cubicBezTo>
                    <a:pt x="1569" y="41"/>
                    <a:pt x="1569" y="41"/>
                    <a:pt x="1569" y="41"/>
                  </a:cubicBezTo>
                  <a:cubicBezTo>
                    <a:pt x="1569" y="41"/>
                    <a:pt x="1569" y="41"/>
                    <a:pt x="1569" y="42"/>
                  </a:cubicBezTo>
                  <a:close/>
                  <a:moveTo>
                    <a:pt x="984" y="8"/>
                  </a:moveTo>
                  <a:cubicBezTo>
                    <a:pt x="984" y="8"/>
                    <a:pt x="985" y="8"/>
                    <a:pt x="985" y="8"/>
                  </a:cubicBezTo>
                  <a:cubicBezTo>
                    <a:pt x="984" y="8"/>
                    <a:pt x="984" y="7"/>
                    <a:pt x="984" y="8"/>
                  </a:cubicBezTo>
                  <a:close/>
                  <a:moveTo>
                    <a:pt x="1015" y="8"/>
                  </a:moveTo>
                  <a:cubicBezTo>
                    <a:pt x="1015" y="8"/>
                    <a:pt x="1016" y="8"/>
                    <a:pt x="1016" y="8"/>
                  </a:cubicBezTo>
                  <a:cubicBezTo>
                    <a:pt x="1016" y="7"/>
                    <a:pt x="1015" y="8"/>
                    <a:pt x="1015" y="8"/>
                  </a:cubicBezTo>
                  <a:close/>
                  <a:moveTo>
                    <a:pt x="1183" y="15"/>
                  </a:moveTo>
                  <a:cubicBezTo>
                    <a:pt x="1184" y="15"/>
                    <a:pt x="1184" y="15"/>
                    <a:pt x="1185" y="15"/>
                  </a:cubicBezTo>
                  <a:cubicBezTo>
                    <a:pt x="1184" y="15"/>
                    <a:pt x="1184" y="14"/>
                    <a:pt x="1183" y="15"/>
                  </a:cubicBezTo>
                  <a:close/>
                  <a:moveTo>
                    <a:pt x="1481" y="19"/>
                  </a:moveTo>
                  <a:cubicBezTo>
                    <a:pt x="1482" y="19"/>
                    <a:pt x="1482" y="19"/>
                    <a:pt x="1482" y="19"/>
                  </a:cubicBezTo>
                  <a:cubicBezTo>
                    <a:pt x="1482" y="19"/>
                    <a:pt x="1482" y="19"/>
                    <a:pt x="1481" y="19"/>
                  </a:cubicBezTo>
                  <a:close/>
                  <a:moveTo>
                    <a:pt x="1430" y="8"/>
                  </a:moveTo>
                  <a:cubicBezTo>
                    <a:pt x="1430" y="8"/>
                    <a:pt x="1430" y="8"/>
                    <a:pt x="1431" y="8"/>
                  </a:cubicBezTo>
                  <a:cubicBezTo>
                    <a:pt x="1430" y="8"/>
                    <a:pt x="1430" y="7"/>
                    <a:pt x="1430" y="8"/>
                  </a:cubicBezTo>
                  <a:close/>
                  <a:moveTo>
                    <a:pt x="1452" y="8"/>
                  </a:moveTo>
                  <a:cubicBezTo>
                    <a:pt x="1452" y="8"/>
                    <a:pt x="1452" y="8"/>
                    <a:pt x="1453" y="8"/>
                  </a:cubicBezTo>
                  <a:cubicBezTo>
                    <a:pt x="1452" y="7"/>
                    <a:pt x="1452" y="8"/>
                    <a:pt x="1452" y="8"/>
                  </a:cubicBezTo>
                  <a:close/>
                  <a:moveTo>
                    <a:pt x="1580" y="44"/>
                  </a:moveTo>
                  <a:cubicBezTo>
                    <a:pt x="1579" y="44"/>
                    <a:pt x="1579" y="44"/>
                    <a:pt x="1579" y="45"/>
                  </a:cubicBezTo>
                  <a:cubicBezTo>
                    <a:pt x="1580" y="45"/>
                    <a:pt x="1580" y="44"/>
                    <a:pt x="1580" y="44"/>
                  </a:cubicBezTo>
                  <a:close/>
                  <a:moveTo>
                    <a:pt x="1570" y="39"/>
                  </a:moveTo>
                  <a:cubicBezTo>
                    <a:pt x="1570" y="39"/>
                    <a:pt x="1570" y="39"/>
                    <a:pt x="1570" y="38"/>
                  </a:cubicBezTo>
                  <a:cubicBezTo>
                    <a:pt x="1569" y="38"/>
                    <a:pt x="1570" y="39"/>
                    <a:pt x="1570" y="39"/>
                  </a:cubicBezTo>
                  <a:close/>
                  <a:moveTo>
                    <a:pt x="1738" y="39"/>
                  </a:moveTo>
                  <a:cubicBezTo>
                    <a:pt x="1738" y="39"/>
                    <a:pt x="1738" y="39"/>
                    <a:pt x="1738" y="38"/>
                  </a:cubicBezTo>
                  <a:cubicBezTo>
                    <a:pt x="1738" y="38"/>
                    <a:pt x="1738" y="39"/>
                    <a:pt x="1738" y="39"/>
                  </a:cubicBezTo>
                  <a:close/>
                  <a:moveTo>
                    <a:pt x="1480" y="31"/>
                  </a:moveTo>
                  <a:cubicBezTo>
                    <a:pt x="1479" y="31"/>
                    <a:pt x="1479" y="31"/>
                    <a:pt x="1479" y="31"/>
                  </a:cubicBezTo>
                  <a:cubicBezTo>
                    <a:pt x="1479" y="31"/>
                    <a:pt x="1479" y="31"/>
                    <a:pt x="1480" y="31"/>
                  </a:cubicBezTo>
                  <a:close/>
                  <a:moveTo>
                    <a:pt x="1289" y="57"/>
                  </a:moveTo>
                  <a:cubicBezTo>
                    <a:pt x="1289" y="57"/>
                    <a:pt x="1289" y="58"/>
                    <a:pt x="1289" y="58"/>
                  </a:cubicBezTo>
                  <a:cubicBezTo>
                    <a:pt x="1289" y="58"/>
                    <a:pt x="1289" y="57"/>
                    <a:pt x="1289" y="57"/>
                  </a:cubicBezTo>
                  <a:close/>
                  <a:moveTo>
                    <a:pt x="605" y="36"/>
                  </a:moveTo>
                  <a:cubicBezTo>
                    <a:pt x="605" y="36"/>
                    <a:pt x="605" y="37"/>
                    <a:pt x="605" y="37"/>
                  </a:cubicBezTo>
                  <a:cubicBezTo>
                    <a:pt x="605" y="36"/>
                    <a:pt x="605" y="36"/>
                    <a:pt x="605" y="36"/>
                  </a:cubicBezTo>
                  <a:close/>
                  <a:moveTo>
                    <a:pt x="1412" y="33"/>
                  </a:moveTo>
                  <a:cubicBezTo>
                    <a:pt x="1412" y="32"/>
                    <a:pt x="1412" y="32"/>
                    <a:pt x="1412" y="32"/>
                  </a:cubicBezTo>
                  <a:cubicBezTo>
                    <a:pt x="1412" y="32"/>
                    <a:pt x="1412" y="32"/>
                    <a:pt x="1412" y="33"/>
                  </a:cubicBezTo>
                  <a:close/>
                  <a:moveTo>
                    <a:pt x="983" y="8"/>
                  </a:moveTo>
                  <a:cubicBezTo>
                    <a:pt x="983" y="8"/>
                    <a:pt x="983" y="8"/>
                    <a:pt x="984" y="8"/>
                  </a:cubicBezTo>
                  <a:cubicBezTo>
                    <a:pt x="983" y="8"/>
                    <a:pt x="983" y="8"/>
                    <a:pt x="983" y="8"/>
                  </a:cubicBezTo>
                  <a:close/>
                  <a:moveTo>
                    <a:pt x="1182" y="15"/>
                  </a:moveTo>
                  <a:cubicBezTo>
                    <a:pt x="1183" y="15"/>
                    <a:pt x="1183" y="15"/>
                    <a:pt x="1184" y="15"/>
                  </a:cubicBezTo>
                  <a:cubicBezTo>
                    <a:pt x="1183" y="15"/>
                    <a:pt x="1183" y="15"/>
                    <a:pt x="1182" y="15"/>
                  </a:cubicBezTo>
                  <a:close/>
                  <a:moveTo>
                    <a:pt x="652" y="44"/>
                  </a:moveTo>
                  <a:cubicBezTo>
                    <a:pt x="652" y="44"/>
                    <a:pt x="652" y="45"/>
                    <a:pt x="652" y="45"/>
                  </a:cubicBezTo>
                  <a:cubicBezTo>
                    <a:pt x="652" y="45"/>
                    <a:pt x="652" y="44"/>
                    <a:pt x="652" y="44"/>
                  </a:cubicBezTo>
                  <a:close/>
                  <a:moveTo>
                    <a:pt x="616" y="67"/>
                  </a:moveTo>
                  <a:cubicBezTo>
                    <a:pt x="616" y="67"/>
                    <a:pt x="616" y="67"/>
                    <a:pt x="616" y="68"/>
                  </a:cubicBezTo>
                  <a:cubicBezTo>
                    <a:pt x="616" y="67"/>
                    <a:pt x="616" y="67"/>
                    <a:pt x="616" y="67"/>
                  </a:cubicBezTo>
                  <a:close/>
                  <a:moveTo>
                    <a:pt x="1143" y="54"/>
                  </a:moveTo>
                  <a:cubicBezTo>
                    <a:pt x="1143" y="53"/>
                    <a:pt x="1143" y="53"/>
                    <a:pt x="1143" y="53"/>
                  </a:cubicBezTo>
                  <a:cubicBezTo>
                    <a:pt x="1143" y="53"/>
                    <a:pt x="1143" y="54"/>
                    <a:pt x="1143" y="54"/>
                  </a:cubicBezTo>
                  <a:close/>
                  <a:moveTo>
                    <a:pt x="1181" y="16"/>
                  </a:moveTo>
                  <a:cubicBezTo>
                    <a:pt x="1182" y="16"/>
                    <a:pt x="1182" y="16"/>
                    <a:pt x="1182" y="15"/>
                  </a:cubicBezTo>
                  <a:cubicBezTo>
                    <a:pt x="1182" y="15"/>
                    <a:pt x="1182" y="15"/>
                    <a:pt x="1181" y="16"/>
                  </a:cubicBezTo>
                  <a:close/>
                  <a:moveTo>
                    <a:pt x="804" y="53"/>
                  </a:moveTo>
                  <a:cubicBezTo>
                    <a:pt x="804" y="53"/>
                    <a:pt x="804" y="54"/>
                    <a:pt x="805" y="54"/>
                  </a:cubicBezTo>
                  <a:cubicBezTo>
                    <a:pt x="805" y="54"/>
                    <a:pt x="805" y="53"/>
                    <a:pt x="804" y="53"/>
                  </a:cubicBezTo>
                  <a:close/>
                  <a:moveTo>
                    <a:pt x="1567" y="8"/>
                  </a:moveTo>
                  <a:cubicBezTo>
                    <a:pt x="1567" y="8"/>
                    <a:pt x="1567" y="8"/>
                    <a:pt x="1568" y="8"/>
                  </a:cubicBezTo>
                  <a:cubicBezTo>
                    <a:pt x="1568" y="8"/>
                    <a:pt x="1567" y="8"/>
                    <a:pt x="1567" y="8"/>
                  </a:cubicBezTo>
                  <a:close/>
                  <a:moveTo>
                    <a:pt x="1669" y="57"/>
                  </a:moveTo>
                  <a:cubicBezTo>
                    <a:pt x="1668" y="57"/>
                    <a:pt x="1668" y="57"/>
                    <a:pt x="1668" y="57"/>
                  </a:cubicBezTo>
                  <a:cubicBezTo>
                    <a:pt x="1668" y="57"/>
                    <a:pt x="1669" y="57"/>
                    <a:pt x="1669" y="57"/>
                  </a:cubicBezTo>
                  <a:close/>
                  <a:moveTo>
                    <a:pt x="1735" y="8"/>
                  </a:moveTo>
                  <a:cubicBezTo>
                    <a:pt x="1735" y="8"/>
                    <a:pt x="1735" y="8"/>
                    <a:pt x="1736" y="8"/>
                  </a:cubicBezTo>
                  <a:cubicBezTo>
                    <a:pt x="1736" y="8"/>
                    <a:pt x="1735" y="8"/>
                    <a:pt x="1735" y="8"/>
                  </a:cubicBezTo>
                  <a:close/>
                  <a:moveTo>
                    <a:pt x="552" y="9"/>
                  </a:moveTo>
                  <a:cubicBezTo>
                    <a:pt x="552" y="9"/>
                    <a:pt x="552" y="9"/>
                    <a:pt x="553" y="8"/>
                  </a:cubicBezTo>
                  <a:cubicBezTo>
                    <a:pt x="552" y="8"/>
                    <a:pt x="552" y="8"/>
                    <a:pt x="552" y="9"/>
                  </a:cubicBezTo>
                  <a:close/>
                  <a:moveTo>
                    <a:pt x="830" y="53"/>
                  </a:moveTo>
                  <a:cubicBezTo>
                    <a:pt x="830" y="53"/>
                    <a:pt x="829" y="53"/>
                    <a:pt x="829" y="54"/>
                  </a:cubicBezTo>
                  <a:cubicBezTo>
                    <a:pt x="830" y="54"/>
                    <a:pt x="830" y="53"/>
                    <a:pt x="830" y="53"/>
                  </a:cubicBezTo>
                  <a:close/>
                  <a:moveTo>
                    <a:pt x="982" y="9"/>
                  </a:moveTo>
                  <a:cubicBezTo>
                    <a:pt x="982" y="9"/>
                    <a:pt x="982" y="9"/>
                    <a:pt x="983" y="8"/>
                  </a:cubicBezTo>
                  <a:cubicBezTo>
                    <a:pt x="982" y="8"/>
                    <a:pt x="982" y="8"/>
                    <a:pt x="982" y="9"/>
                  </a:cubicBezTo>
                  <a:close/>
                  <a:moveTo>
                    <a:pt x="1017" y="8"/>
                  </a:moveTo>
                  <a:cubicBezTo>
                    <a:pt x="1018" y="9"/>
                    <a:pt x="1018" y="9"/>
                    <a:pt x="1018" y="9"/>
                  </a:cubicBezTo>
                  <a:cubicBezTo>
                    <a:pt x="1018" y="8"/>
                    <a:pt x="1018" y="8"/>
                    <a:pt x="1017" y="8"/>
                  </a:cubicBezTo>
                  <a:close/>
                  <a:moveTo>
                    <a:pt x="1016" y="19"/>
                  </a:moveTo>
                  <a:cubicBezTo>
                    <a:pt x="1016" y="19"/>
                    <a:pt x="1016" y="19"/>
                    <a:pt x="1015" y="19"/>
                  </a:cubicBezTo>
                  <a:cubicBezTo>
                    <a:pt x="1016" y="19"/>
                    <a:pt x="1016" y="19"/>
                    <a:pt x="1016" y="19"/>
                  </a:cubicBezTo>
                  <a:close/>
                  <a:moveTo>
                    <a:pt x="1180" y="16"/>
                  </a:moveTo>
                  <a:cubicBezTo>
                    <a:pt x="1181" y="16"/>
                    <a:pt x="1181" y="16"/>
                    <a:pt x="1181" y="16"/>
                  </a:cubicBezTo>
                  <a:cubicBezTo>
                    <a:pt x="1181" y="16"/>
                    <a:pt x="1181" y="15"/>
                    <a:pt x="1180" y="16"/>
                  </a:cubicBezTo>
                  <a:close/>
                  <a:moveTo>
                    <a:pt x="1364" y="16"/>
                  </a:moveTo>
                  <a:cubicBezTo>
                    <a:pt x="1364" y="16"/>
                    <a:pt x="1364" y="16"/>
                    <a:pt x="1363" y="16"/>
                  </a:cubicBezTo>
                  <a:cubicBezTo>
                    <a:pt x="1364" y="16"/>
                    <a:pt x="1364" y="16"/>
                    <a:pt x="1364" y="16"/>
                  </a:cubicBezTo>
                  <a:close/>
                  <a:moveTo>
                    <a:pt x="615" y="66"/>
                  </a:moveTo>
                  <a:cubicBezTo>
                    <a:pt x="615" y="66"/>
                    <a:pt x="615" y="66"/>
                    <a:pt x="616" y="67"/>
                  </a:cubicBezTo>
                  <a:cubicBezTo>
                    <a:pt x="616" y="66"/>
                    <a:pt x="616" y="66"/>
                    <a:pt x="615" y="66"/>
                  </a:cubicBezTo>
                  <a:close/>
                  <a:moveTo>
                    <a:pt x="853" y="33"/>
                  </a:moveTo>
                  <a:cubicBezTo>
                    <a:pt x="854" y="33"/>
                    <a:pt x="854" y="33"/>
                    <a:pt x="855" y="33"/>
                  </a:cubicBezTo>
                  <a:cubicBezTo>
                    <a:pt x="854" y="33"/>
                    <a:pt x="854" y="33"/>
                    <a:pt x="853" y="33"/>
                  </a:cubicBezTo>
                  <a:close/>
                  <a:moveTo>
                    <a:pt x="1480" y="19"/>
                  </a:moveTo>
                  <a:cubicBezTo>
                    <a:pt x="1481" y="19"/>
                    <a:pt x="1481" y="19"/>
                    <a:pt x="1481" y="19"/>
                  </a:cubicBezTo>
                  <a:cubicBezTo>
                    <a:pt x="1481" y="19"/>
                    <a:pt x="1481" y="19"/>
                    <a:pt x="1480" y="19"/>
                  </a:cubicBezTo>
                  <a:close/>
                  <a:moveTo>
                    <a:pt x="1559" y="16"/>
                  </a:moveTo>
                  <a:cubicBezTo>
                    <a:pt x="1559" y="16"/>
                    <a:pt x="1558" y="16"/>
                    <a:pt x="1558" y="16"/>
                  </a:cubicBezTo>
                  <a:cubicBezTo>
                    <a:pt x="1558" y="16"/>
                    <a:pt x="1559" y="16"/>
                    <a:pt x="1559" y="16"/>
                  </a:cubicBezTo>
                  <a:close/>
                  <a:moveTo>
                    <a:pt x="1727" y="16"/>
                  </a:moveTo>
                  <a:cubicBezTo>
                    <a:pt x="1727" y="16"/>
                    <a:pt x="1727" y="16"/>
                    <a:pt x="1726" y="16"/>
                  </a:cubicBezTo>
                  <a:cubicBezTo>
                    <a:pt x="1726" y="16"/>
                    <a:pt x="1727" y="16"/>
                    <a:pt x="1727" y="16"/>
                  </a:cubicBezTo>
                  <a:close/>
                  <a:moveTo>
                    <a:pt x="605" y="37"/>
                  </a:moveTo>
                  <a:cubicBezTo>
                    <a:pt x="605" y="37"/>
                    <a:pt x="605" y="38"/>
                    <a:pt x="606" y="38"/>
                  </a:cubicBezTo>
                  <a:cubicBezTo>
                    <a:pt x="606" y="37"/>
                    <a:pt x="606" y="37"/>
                    <a:pt x="605" y="37"/>
                  </a:cubicBezTo>
                  <a:close/>
                  <a:moveTo>
                    <a:pt x="606" y="38"/>
                  </a:moveTo>
                  <a:cubicBezTo>
                    <a:pt x="606" y="38"/>
                    <a:pt x="606" y="39"/>
                    <a:pt x="606" y="39"/>
                  </a:cubicBezTo>
                  <a:cubicBezTo>
                    <a:pt x="606" y="38"/>
                    <a:pt x="606" y="38"/>
                    <a:pt x="606" y="38"/>
                  </a:cubicBezTo>
                  <a:close/>
                  <a:moveTo>
                    <a:pt x="670" y="53"/>
                  </a:moveTo>
                  <a:cubicBezTo>
                    <a:pt x="670" y="54"/>
                    <a:pt x="670" y="54"/>
                    <a:pt x="670" y="54"/>
                  </a:cubicBezTo>
                  <a:cubicBezTo>
                    <a:pt x="670" y="54"/>
                    <a:pt x="670" y="53"/>
                    <a:pt x="670" y="53"/>
                  </a:cubicBezTo>
                  <a:close/>
                  <a:moveTo>
                    <a:pt x="981" y="9"/>
                  </a:moveTo>
                  <a:cubicBezTo>
                    <a:pt x="981" y="9"/>
                    <a:pt x="981" y="9"/>
                    <a:pt x="982" y="9"/>
                  </a:cubicBezTo>
                  <a:cubicBezTo>
                    <a:pt x="981" y="9"/>
                    <a:pt x="981" y="8"/>
                    <a:pt x="981" y="9"/>
                  </a:cubicBezTo>
                  <a:close/>
                  <a:moveTo>
                    <a:pt x="674" y="34"/>
                  </a:moveTo>
                  <a:cubicBezTo>
                    <a:pt x="674" y="34"/>
                    <a:pt x="675" y="34"/>
                    <a:pt x="675" y="33"/>
                  </a:cubicBezTo>
                  <a:cubicBezTo>
                    <a:pt x="675" y="33"/>
                    <a:pt x="674" y="33"/>
                    <a:pt x="674" y="34"/>
                  </a:cubicBezTo>
                  <a:close/>
                  <a:moveTo>
                    <a:pt x="1363" y="16"/>
                  </a:moveTo>
                  <a:cubicBezTo>
                    <a:pt x="1363" y="16"/>
                    <a:pt x="1362" y="16"/>
                    <a:pt x="1362" y="16"/>
                  </a:cubicBezTo>
                  <a:cubicBezTo>
                    <a:pt x="1362" y="16"/>
                    <a:pt x="1363" y="16"/>
                    <a:pt x="1363" y="16"/>
                  </a:cubicBezTo>
                  <a:close/>
                  <a:moveTo>
                    <a:pt x="1376" y="16"/>
                  </a:moveTo>
                  <a:cubicBezTo>
                    <a:pt x="1376" y="16"/>
                    <a:pt x="1375" y="16"/>
                    <a:pt x="1375" y="16"/>
                  </a:cubicBezTo>
                  <a:cubicBezTo>
                    <a:pt x="1375" y="16"/>
                    <a:pt x="1376" y="16"/>
                    <a:pt x="1376" y="16"/>
                  </a:cubicBezTo>
                  <a:close/>
                  <a:moveTo>
                    <a:pt x="690" y="33"/>
                  </a:moveTo>
                  <a:cubicBezTo>
                    <a:pt x="690" y="34"/>
                    <a:pt x="691" y="34"/>
                    <a:pt x="691" y="34"/>
                  </a:cubicBezTo>
                  <a:cubicBezTo>
                    <a:pt x="691" y="33"/>
                    <a:pt x="690" y="33"/>
                    <a:pt x="690" y="33"/>
                  </a:cubicBezTo>
                  <a:close/>
                  <a:moveTo>
                    <a:pt x="1301" y="43"/>
                  </a:moveTo>
                  <a:cubicBezTo>
                    <a:pt x="1301" y="43"/>
                    <a:pt x="1301" y="43"/>
                    <a:pt x="1300" y="44"/>
                  </a:cubicBezTo>
                  <a:cubicBezTo>
                    <a:pt x="1301" y="44"/>
                    <a:pt x="1301" y="44"/>
                    <a:pt x="1301" y="43"/>
                  </a:cubicBezTo>
                  <a:close/>
                  <a:moveTo>
                    <a:pt x="770" y="34"/>
                  </a:moveTo>
                  <a:cubicBezTo>
                    <a:pt x="770" y="34"/>
                    <a:pt x="771" y="34"/>
                    <a:pt x="771" y="33"/>
                  </a:cubicBezTo>
                  <a:cubicBezTo>
                    <a:pt x="771" y="33"/>
                    <a:pt x="770" y="33"/>
                    <a:pt x="770" y="34"/>
                  </a:cubicBezTo>
                  <a:close/>
                  <a:moveTo>
                    <a:pt x="785" y="33"/>
                  </a:moveTo>
                  <a:cubicBezTo>
                    <a:pt x="786" y="34"/>
                    <a:pt x="786" y="34"/>
                    <a:pt x="787" y="34"/>
                  </a:cubicBezTo>
                  <a:cubicBezTo>
                    <a:pt x="786" y="33"/>
                    <a:pt x="786" y="33"/>
                    <a:pt x="785" y="33"/>
                  </a:cubicBezTo>
                  <a:close/>
                  <a:moveTo>
                    <a:pt x="1548" y="16"/>
                  </a:moveTo>
                  <a:cubicBezTo>
                    <a:pt x="1547" y="16"/>
                    <a:pt x="1547" y="16"/>
                    <a:pt x="1546" y="16"/>
                  </a:cubicBezTo>
                  <a:cubicBezTo>
                    <a:pt x="1547" y="16"/>
                    <a:pt x="1547" y="16"/>
                    <a:pt x="1548" y="16"/>
                  </a:cubicBezTo>
                  <a:close/>
                  <a:moveTo>
                    <a:pt x="1666" y="9"/>
                  </a:moveTo>
                  <a:cubicBezTo>
                    <a:pt x="1667" y="9"/>
                    <a:pt x="1667" y="9"/>
                    <a:pt x="1667" y="9"/>
                  </a:cubicBezTo>
                  <a:cubicBezTo>
                    <a:pt x="1667" y="9"/>
                    <a:pt x="1667" y="9"/>
                    <a:pt x="1666" y="9"/>
                  </a:cubicBezTo>
                  <a:close/>
                  <a:moveTo>
                    <a:pt x="1581" y="23"/>
                  </a:moveTo>
                  <a:cubicBezTo>
                    <a:pt x="1581" y="24"/>
                    <a:pt x="1581" y="24"/>
                    <a:pt x="1581" y="24"/>
                  </a:cubicBezTo>
                  <a:cubicBezTo>
                    <a:pt x="1581" y="24"/>
                    <a:pt x="1581" y="23"/>
                    <a:pt x="1581" y="23"/>
                  </a:cubicBezTo>
                  <a:close/>
                  <a:moveTo>
                    <a:pt x="1716" y="16"/>
                  </a:moveTo>
                  <a:cubicBezTo>
                    <a:pt x="1715" y="16"/>
                    <a:pt x="1715" y="16"/>
                    <a:pt x="1715" y="16"/>
                  </a:cubicBezTo>
                  <a:cubicBezTo>
                    <a:pt x="1715" y="16"/>
                    <a:pt x="1715" y="16"/>
                    <a:pt x="1716" y="16"/>
                  </a:cubicBezTo>
                  <a:close/>
                  <a:moveTo>
                    <a:pt x="841" y="34"/>
                  </a:moveTo>
                  <a:cubicBezTo>
                    <a:pt x="842" y="34"/>
                    <a:pt x="842" y="34"/>
                    <a:pt x="842" y="33"/>
                  </a:cubicBezTo>
                  <a:cubicBezTo>
                    <a:pt x="842" y="33"/>
                    <a:pt x="842" y="33"/>
                    <a:pt x="841" y="34"/>
                  </a:cubicBezTo>
                  <a:close/>
                  <a:moveTo>
                    <a:pt x="1395" y="43"/>
                  </a:moveTo>
                  <a:cubicBezTo>
                    <a:pt x="1395" y="44"/>
                    <a:pt x="1395" y="44"/>
                    <a:pt x="1395" y="44"/>
                  </a:cubicBezTo>
                  <a:cubicBezTo>
                    <a:pt x="1396" y="44"/>
                    <a:pt x="1395" y="44"/>
                    <a:pt x="1395" y="43"/>
                  </a:cubicBezTo>
                  <a:close/>
                  <a:moveTo>
                    <a:pt x="615" y="65"/>
                  </a:moveTo>
                  <a:cubicBezTo>
                    <a:pt x="615" y="65"/>
                    <a:pt x="615" y="65"/>
                    <a:pt x="615" y="66"/>
                  </a:cubicBezTo>
                  <a:cubicBezTo>
                    <a:pt x="615" y="65"/>
                    <a:pt x="615" y="65"/>
                    <a:pt x="615" y="65"/>
                  </a:cubicBezTo>
                  <a:close/>
                  <a:moveTo>
                    <a:pt x="718" y="17"/>
                  </a:moveTo>
                  <a:cubicBezTo>
                    <a:pt x="719" y="17"/>
                    <a:pt x="719" y="17"/>
                    <a:pt x="719" y="16"/>
                  </a:cubicBezTo>
                  <a:cubicBezTo>
                    <a:pt x="719" y="16"/>
                    <a:pt x="718" y="16"/>
                    <a:pt x="718" y="17"/>
                  </a:cubicBezTo>
                  <a:close/>
                  <a:moveTo>
                    <a:pt x="1749" y="23"/>
                  </a:moveTo>
                  <a:cubicBezTo>
                    <a:pt x="1749" y="24"/>
                    <a:pt x="1749" y="24"/>
                    <a:pt x="1749" y="24"/>
                  </a:cubicBezTo>
                  <a:cubicBezTo>
                    <a:pt x="1749" y="24"/>
                    <a:pt x="1749" y="23"/>
                    <a:pt x="1749" y="23"/>
                  </a:cubicBezTo>
                  <a:close/>
                  <a:moveTo>
                    <a:pt x="1479" y="20"/>
                  </a:moveTo>
                  <a:cubicBezTo>
                    <a:pt x="1480" y="20"/>
                    <a:pt x="1480" y="20"/>
                    <a:pt x="1480" y="19"/>
                  </a:cubicBezTo>
                  <a:cubicBezTo>
                    <a:pt x="1480" y="19"/>
                    <a:pt x="1480" y="19"/>
                    <a:pt x="1479" y="20"/>
                  </a:cubicBezTo>
                  <a:close/>
                  <a:moveTo>
                    <a:pt x="1580" y="42"/>
                  </a:moveTo>
                  <a:cubicBezTo>
                    <a:pt x="1580" y="42"/>
                    <a:pt x="1580" y="42"/>
                    <a:pt x="1580" y="43"/>
                  </a:cubicBezTo>
                  <a:cubicBezTo>
                    <a:pt x="1580" y="42"/>
                    <a:pt x="1580" y="42"/>
                    <a:pt x="1580" y="42"/>
                  </a:cubicBezTo>
                  <a:close/>
                  <a:moveTo>
                    <a:pt x="1362" y="16"/>
                  </a:moveTo>
                  <a:cubicBezTo>
                    <a:pt x="1362" y="16"/>
                    <a:pt x="1361" y="16"/>
                    <a:pt x="1361" y="17"/>
                  </a:cubicBezTo>
                  <a:cubicBezTo>
                    <a:pt x="1361" y="17"/>
                    <a:pt x="1362" y="17"/>
                    <a:pt x="1362" y="16"/>
                  </a:cubicBezTo>
                  <a:close/>
                  <a:moveTo>
                    <a:pt x="1377" y="17"/>
                  </a:moveTo>
                  <a:cubicBezTo>
                    <a:pt x="1377" y="16"/>
                    <a:pt x="1376" y="16"/>
                    <a:pt x="1376" y="16"/>
                  </a:cubicBezTo>
                  <a:cubicBezTo>
                    <a:pt x="1376" y="17"/>
                    <a:pt x="1377" y="17"/>
                    <a:pt x="1377" y="17"/>
                  </a:cubicBezTo>
                  <a:close/>
                  <a:moveTo>
                    <a:pt x="883" y="34"/>
                  </a:moveTo>
                  <a:cubicBezTo>
                    <a:pt x="883" y="34"/>
                    <a:pt x="883" y="34"/>
                    <a:pt x="884" y="33"/>
                  </a:cubicBezTo>
                  <a:cubicBezTo>
                    <a:pt x="883" y="33"/>
                    <a:pt x="883" y="33"/>
                    <a:pt x="883" y="34"/>
                  </a:cubicBezTo>
                  <a:close/>
                  <a:moveTo>
                    <a:pt x="897" y="33"/>
                  </a:moveTo>
                  <a:cubicBezTo>
                    <a:pt x="898" y="34"/>
                    <a:pt x="898" y="34"/>
                    <a:pt x="898" y="34"/>
                  </a:cubicBezTo>
                  <a:cubicBezTo>
                    <a:pt x="898" y="33"/>
                    <a:pt x="898" y="33"/>
                    <a:pt x="897" y="33"/>
                  </a:cubicBezTo>
                  <a:close/>
                  <a:moveTo>
                    <a:pt x="1068" y="33"/>
                  </a:moveTo>
                  <a:cubicBezTo>
                    <a:pt x="1068" y="34"/>
                    <a:pt x="1068" y="34"/>
                    <a:pt x="1069" y="34"/>
                  </a:cubicBezTo>
                  <a:cubicBezTo>
                    <a:pt x="1068" y="33"/>
                    <a:pt x="1068" y="33"/>
                    <a:pt x="1068" y="33"/>
                  </a:cubicBezTo>
                  <a:close/>
                  <a:moveTo>
                    <a:pt x="1397" y="24"/>
                  </a:moveTo>
                  <a:cubicBezTo>
                    <a:pt x="1397" y="24"/>
                    <a:pt x="1397" y="24"/>
                    <a:pt x="1397" y="25"/>
                  </a:cubicBezTo>
                  <a:cubicBezTo>
                    <a:pt x="1397" y="24"/>
                    <a:pt x="1397" y="24"/>
                    <a:pt x="1397" y="24"/>
                  </a:cubicBezTo>
                  <a:close/>
                  <a:moveTo>
                    <a:pt x="1124" y="34"/>
                  </a:moveTo>
                  <a:cubicBezTo>
                    <a:pt x="1125" y="34"/>
                    <a:pt x="1125" y="34"/>
                    <a:pt x="1126" y="33"/>
                  </a:cubicBezTo>
                  <a:cubicBezTo>
                    <a:pt x="1125" y="33"/>
                    <a:pt x="1125" y="33"/>
                    <a:pt x="1124" y="34"/>
                  </a:cubicBezTo>
                  <a:close/>
                  <a:moveTo>
                    <a:pt x="1139" y="33"/>
                  </a:moveTo>
                  <a:cubicBezTo>
                    <a:pt x="1139" y="34"/>
                    <a:pt x="1140" y="34"/>
                    <a:pt x="1140" y="34"/>
                  </a:cubicBezTo>
                  <a:cubicBezTo>
                    <a:pt x="1140" y="33"/>
                    <a:pt x="1140" y="33"/>
                    <a:pt x="1139" y="33"/>
                  </a:cubicBezTo>
                  <a:close/>
                  <a:moveTo>
                    <a:pt x="1683" y="24"/>
                  </a:moveTo>
                  <a:cubicBezTo>
                    <a:pt x="1683" y="24"/>
                    <a:pt x="1683" y="24"/>
                    <a:pt x="1683" y="25"/>
                  </a:cubicBezTo>
                  <a:cubicBezTo>
                    <a:pt x="1683" y="24"/>
                    <a:pt x="1683" y="24"/>
                    <a:pt x="1683" y="24"/>
                  </a:cubicBezTo>
                  <a:close/>
                  <a:moveTo>
                    <a:pt x="1230" y="34"/>
                  </a:moveTo>
                  <a:cubicBezTo>
                    <a:pt x="1230" y="34"/>
                    <a:pt x="1231" y="34"/>
                    <a:pt x="1231" y="33"/>
                  </a:cubicBezTo>
                  <a:cubicBezTo>
                    <a:pt x="1231" y="33"/>
                    <a:pt x="1230" y="33"/>
                    <a:pt x="1230" y="34"/>
                  </a:cubicBezTo>
                  <a:close/>
                  <a:moveTo>
                    <a:pt x="537" y="25"/>
                  </a:moveTo>
                  <a:cubicBezTo>
                    <a:pt x="538" y="25"/>
                    <a:pt x="538" y="24"/>
                    <a:pt x="538" y="24"/>
                  </a:cubicBezTo>
                  <a:cubicBezTo>
                    <a:pt x="537" y="24"/>
                    <a:pt x="537" y="25"/>
                    <a:pt x="537" y="25"/>
                  </a:cubicBezTo>
                  <a:close/>
                  <a:moveTo>
                    <a:pt x="560" y="17"/>
                  </a:moveTo>
                  <a:cubicBezTo>
                    <a:pt x="560" y="17"/>
                    <a:pt x="559" y="17"/>
                    <a:pt x="559" y="17"/>
                  </a:cubicBezTo>
                  <a:cubicBezTo>
                    <a:pt x="559" y="17"/>
                    <a:pt x="560" y="17"/>
                    <a:pt x="560" y="17"/>
                  </a:cubicBezTo>
                  <a:close/>
                  <a:moveTo>
                    <a:pt x="717" y="17"/>
                  </a:moveTo>
                  <a:cubicBezTo>
                    <a:pt x="717" y="17"/>
                    <a:pt x="718" y="17"/>
                    <a:pt x="718" y="17"/>
                  </a:cubicBezTo>
                  <a:cubicBezTo>
                    <a:pt x="718" y="17"/>
                    <a:pt x="717" y="16"/>
                    <a:pt x="717" y="17"/>
                  </a:cubicBezTo>
                  <a:close/>
                  <a:moveTo>
                    <a:pt x="610" y="50"/>
                  </a:moveTo>
                  <a:cubicBezTo>
                    <a:pt x="610" y="50"/>
                    <a:pt x="610" y="50"/>
                    <a:pt x="610" y="51"/>
                  </a:cubicBezTo>
                  <a:cubicBezTo>
                    <a:pt x="610" y="50"/>
                    <a:pt x="610" y="50"/>
                    <a:pt x="610" y="50"/>
                  </a:cubicBezTo>
                  <a:close/>
                  <a:moveTo>
                    <a:pt x="1478" y="20"/>
                  </a:moveTo>
                  <a:cubicBezTo>
                    <a:pt x="1479" y="20"/>
                    <a:pt x="1479" y="20"/>
                    <a:pt x="1479" y="20"/>
                  </a:cubicBezTo>
                  <a:cubicBezTo>
                    <a:pt x="1479" y="20"/>
                    <a:pt x="1479" y="20"/>
                    <a:pt x="1478" y="20"/>
                  </a:cubicBezTo>
                  <a:close/>
                  <a:moveTo>
                    <a:pt x="1748" y="42"/>
                  </a:moveTo>
                  <a:cubicBezTo>
                    <a:pt x="1748" y="42"/>
                    <a:pt x="1748" y="42"/>
                    <a:pt x="1748" y="43"/>
                  </a:cubicBezTo>
                  <a:cubicBezTo>
                    <a:pt x="1749" y="42"/>
                    <a:pt x="1748" y="42"/>
                    <a:pt x="1748" y="42"/>
                  </a:cubicBezTo>
                  <a:close/>
                  <a:moveTo>
                    <a:pt x="601" y="57"/>
                  </a:moveTo>
                  <a:cubicBezTo>
                    <a:pt x="601" y="56"/>
                    <a:pt x="601" y="56"/>
                    <a:pt x="600" y="56"/>
                  </a:cubicBezTo>
                  <a:cubicBezTo>
                    <a:pt x="600" y="56"/>
                    <a:pt x="600" y="56"/>
                    <a:pt x="601" y="57"/>
                  </a:cubicBezTo>
                  <a:close/>
                  <a:moveTo>
                    <a:pt x="1245" y="33"/>
                  </a:moveTo>
                  <a:cubicBezTo>
                    <a:pt x="1246" y="34"/>
                    <a:pt x="1246" y="34"/>
                    <a:pt x="1246" y="34"/>
                  </a:cubicBezTo>
                  <a:cubicBezTo>
                    <a:pt x="1246" y="33"/>
                    <a:pt x="1246" y="33"/>
                    <a:pt x="1245" y="33"/>
                  </a:cubicBezTo>
                  <a:close/>
                  <a:moveTo>
                    <a:pt x="608" y="44"/>
                  </a:moveTo>
                  <a:cubicBezTo>
                    <a:pt x="608" y="44"/>
                    <a:pt x="608" y="45"/>
                    <a:pt x="608" y="45"/>
                  </a:cubicBezTo>
                  <a:cubicBezTo>
                    <a:pt x="608" y="44"/>
                    <a:pt x="608" y="44"/>
                    <a:pt x="608" y="44"/>
                  </a:cubicBezTo>
                  <a:close/>
                  <a:moveTo>
                    <a:pt x="641" y="43"/>
                  </a:moveTo>
                  <a:cubicBezTo>
                    <a:pt x="641" y="43"/>
                    <a:pt x="642" y="42"/>
                    <a:pt x="642" y="42"/>
                  </a:cubicBezTo>
                  <a:cubicBezTo>
                    <a:pt x="641" y="42"/>
                    <a:pt x="641" y="43"/>
                    <a:pt x="641" y="43"/>
                  </a:cubicBezTo>
                  <a:close/>
                  <a:moveTo>
                    <a:pt x="1466" y="24"/>
                  </a:moveTo>
                  <a:cubicBezTo>
                    <a:pt x="1466" y="24"/>
                    <a:pt x="1466" y="25"/>
                    <a:pt x="1467" y="25"/>
                  </a:cubicBezTo>
                  <a:cubicBezTo>
                    <a:pt x="1467" y="25"/>
                    <a:pt x="1467" y="24"/>
                    <a:pt x="1466" y="24"/>
                  </a:cubicBezTo>
                  <a:close/>
                  <a:moveTo>
                    <a:pt x="1301" y="34"/>
                  </a:moveTo>
                  <a:cubicBezTo>
                    <a:pt x="1302" y="34"/>
                    <a:pt x="1302" y="34"/>
                    <a:pt x="1302" y="33"/>
                  </a:cubicBezTo>
                  <a:cubicBezTo>
                    <a:pt x="1302" y="33"/>
                    <a:pt x="1301" y="33"/>
                    <a:pt x="1301" y="34"/>
                  </a:cubicBezTo>
                  <a:close/>
                  <a:moveTo>
                    <a:pt x="1310" y="33"/>
                  </a:moveTo>
                  <a:cubicBezTo>
                    <a:pt x="1310" y="34"/>
                    <a:pt x="1311" y="34"/>
                    <a:pt x="1311" y="34"/>
                  </a:cubicBezTo>
                  <a:cubicBezTo>
                    <a:pt x="1311" y="33"/>
                    <a:pt x="1310" y="33"/>
                    <a:pt x="1310" y="33"/>
                  </a:cubicBezTo>
                  <a:close/>
                  <a:moveTo>
                    <a:pt x="672" y="34"/>
                  </a:moveTo>
                  <a:cubicBezTo>
                    <a:pt x="673" y="34"/>
                    <a:pt x="673" y="34"/>
                    <a:pt x="674" y="34"/>
                  </a:cubicBezTo>
                  <a:cubicBezTo>
                    <a:pt x="673" y="34"/>
                    <a:pt x="673" y="34"/>
                    <a:pt x="672" y="34"/>
                  </a:cubicBezTo>
                  <a:close/>
                  <a:moveTo>
                    <a:pt x="691" y="34"/>
                  </a:moveTo>
                  <a:cubicBezTo>
                    <a:pt x="691" y="34"/>
                    <a:pt x="692" y="34"/>
                    <a:pt x="692" y="34"/>
                  </a:cubicBezTo>
                  <a:cubicBezTo>
                    <a:pt x="692" y="34"/>
                    <a:pt x="692" y="34"/>
                    <a:pt x="691" y="34"/>
                  </a:cubicBezTo>
                  <a:close/>
                  <a:moveTo>
                    <a:pt x="640" y="47"/>
                  </a:moveTo>
                  <a:cubicBezTo>
                    <a:pt x="640" y="47"/>
                    <a:pt x="640" y="46"/>
                    <a:pt x="640" y="46"/>
                  </a:cubicBezTo>
                  <a:cubicBezTo>
                    <a:pt x="640" y="46"/>
                    <a:pt x="640" y="46"/>
                    <a:pt x="640" y="47"/>
                  </a:cubicBezTo>
                  <a:close/>
                  <a:moveTo>
                    <a:pt x="632" y="67"/>
                  </a:moveTo>
                  <a:cubicBezTo>
                    <a:pt x="633" y="66"/>
                    <a:pt x="633" y="66"/>
                    <a:pt x="633" y="66"/>
                  </a:cubicBezTo>
                  <a:cubicBezTo>
                    <a:pt x="632" y="66"/>
                    <a:pt x="632" y="66"/>
                    <a:pt x="632" y="67"/>
                  </a:cubicBezTo>
                  <a:close/>
                  <a:moveTo>
                    <a:pt x="840" y="34"/>
                  </a:moveTo>
                  <a:cubicBezTo>
                    <a:pt x="841" y="34"/>
                    <a:pt x="841" y="34"/>
                    <a:pt x="841" y="34"/>
                  </a:cubicBezTo>
                  <a:cubicBezTo>
                    <a:pt x="841" y="34"/>
                    <a:pt x="841" y="34"/>
                    <a:pt x="840" y="34"/>
                  </a:cubicBezTo>
                  <a:close/>
                  <a:moveTo>
                    <a:pt x="1264" y="52"/>
                  </a:moveTo>
                  <a:cubicBezTo>
                    <a:pt x="1264" y="53"/>
                    <a:pt x="1264" y="53"/>
                    <a:pt x="1265" y="54"/>
                  </a:cubicBezTo>
                  <a:cubicBezTo>
                    <a:pt x="1265" y="53"/>
                    <a:pt x="1265" y="53"/>
                    <a:pt x="1264" y="52"/>
                  </a:cubicBezTo>
                  <a:close/>
                  <a:moveTo>
                    <a:pt x="632" y="68"/>
                  </a:moveTo>
                  <a:cubicBezTo>
                    <a:pt x="632" y="67"/>
                    <a:pt x="632" y="67"/>
                    <a:pt x="632" y="67"/>
                  </a:cubicBezTo>
                  <a:cubicBezTo>
                    <a:pt x="632" y="67"/>
                    <a:pt x="632" y="67"/>
                    <a:pt x="632" y="68"/>
                  </a:cubicBezTo>
                  <a:close/>
                  <a:moveTo>
                    <a:pt x="559" y="17"/>
                  </a:moveTo>
                  <a:cubicBezTo>
                    <a:pt x="559" y="17"/>
                    <a:pt x="558" y="17"/>
                    <a:pt x="558" y="17"/>
                  </a:cubicBezTo>
                  <a:cubicBezTo>
                    <a:pt x="558" y="17"/>
                    <a:pt x="559" y="17"/>
                    <a:pt x="559" y="17"/>
                  </a:cubicBezTo>
                  <a:close/>
                  <a:moveTo>
                    <a:pt x="576" y="17"/>
                  </a:moveTo>
                  <a:cubicBezTo>
                    <a:pt x="576" y="17"/>
                    <a:pt x="576" y="17"/>
                    <a:pt x="575" y="17"/>
                  </a:cubicBezTo>
                  <a:cubicBezTo>
                    <a:pt x="576" y="17"/>
                    <a:pt x="576" y="17"/>
                    <a:pt x="576" y="17"/>
                  </a:cubicBezTo>
                  <a:close/>
                  <a:moveTo>
                    <a:pt x="716" y="17"/>
                  </a:moveTo>
                  <a:cubicBezTo>
                    <a:pt x="716" y="17"/>
                    <a:pt x="717" y="17"/>
                    <a:pt x="717" y="17"/>
                  </a:cubicBezTo>
                  <a:cubicBezTo>
                    <a:pt x="717" y="17"/>
                    <a:pt x="716" y="17"/>
                    <a:pt x="716" y="17"/>
                  </a:cubicBezTo>
                  <a:close/>
                  <a:moveTo>
                    <a:pt x="989" y="17"/>
                  </a:moveTo>
                  <a:cubicBezTo>
                    <a:pt x="989" y="17"/>
                    <a:pt x="988" y="17"/>
                    <a:pt x="988" y="17"/>
                  </a:cubicBezTo>
                  <a:cubicBezTo>
                    <a:pt x="989" y="17"/>
                    <a:pt x="989" y="17"/>
                    <a:pt x="989" y="17"/>
                  </a:cubicBezTo>
                  <a:close/>
                  <a:moveTo>
                    <a:pt x="1010" y="17"/>
                  </a:moveTo>
                  <a:cubicBezTo>
                    <a:pt x="1010" y="17"/>
                    <a:pt x="1009" y="17"/>
                    <a:pt x="1009" y="17"/>
                  </a:cubicBezTo>
                  <a:cubicBezTo>
                    <a:pt x="1009" y="17"/>
                    <a:pt x="1010" y="17"/>
                    <a:pt x="1010" y="17"/>
                  </a:cubicBezTo>
                  <a:close/>
                  <a:moveTo>
                    <a:pt x="1477" y="21"/>
                  </a:moveTo>
                  <a:cubicBezTo>
                    <a:pt x="1478" y="20"/>
                    <a:pt x="1478" y="20"/>
                    <a:pt x="1478" y="20"/>
                  </a:cubicBezTo>
                  <a:cubicBezTo>
                    <a:pt x="1478" y="20"/>
                    <a:pt x="1477" y="20"/>
                    <a:pt x="1477" y="21"/>
                  </a:cubicBezTo>
                  <a:close/>
                  <a:moveTo>
                    <a:pt x="1030" y="58"/>
                  </a:moveTo>
                  <a:cubicBezTo>
                    <a:pt x="1031" y="57"/>
                    <a:pt x="1031" y="57"/>
                    <a:pt x="1031" y="57"/>
                  </a:cubicBezTo>
                  <a:cubicBezTo>
                    <a:pt x="1030" y="57"/>
                    <a:pt x="1030" y="57"/>
                    <a:pt x="1030" y="58"/>
                  </a:cubicBezTo>
                  <a:close/>
                  <a:moveTo>
                    <a:pt x="898" y="34"/>
                  </a:moveTo>
                  <a:cubicBezTo>
                    <a:pt x="899" y="34"/>
                    <a:pt x="899" y="34"/>
                    <a:pt x="899" y="34"/>
                  </a:cubicBezTo>
                  <a:cubicBezTo>
                    <a:pt x="899" y="34"/>
                    <a:pt x="899" y="34"/>
                    <a:pt x="898" y="34"/>
                  </a:cubicBezTo>
                  <a:close/>
                  <a:moveTo>
                    <a:pt x="911" y="47"/>
                  </a:moveTo>
                  <a:cubicBezTo>
                    <a:pt x="911" y="47"/>
                    <a:pt x="911" y="48"/>
                    <a:pt x="911" y="48"/>
                  </a:cubicBezTo>
                  <a:cubicBezTo>
                    <a:pt x="911" y="48"/>
                    <a:pt x="911" y="47"/>
                    <a:pt x="911" y="47"/>
                  </a:cubicBezTo>
                  <a:close/>
                  <a:moveTo>
                    <a:pt x="651" y="46"/>
                  </a:moveTo>
                  <a:cubicBezTo>
                    <a:pt x="651" y="46"/>
                    <a:pt x="651" y="46"/>
                    <a:pt x="651" y="47"/>
                  </a:cubicBezTo>
                  <a:cubicBezTo>
                    <a:pt x="651" y="47"/>
                    <a:pt x="651" y="46"/>
                    <a:pt x="651" y="46"/>
                  </a:cubicBezTo>
                  <a:close/>
                  <a:moveTo>
                    <a:pt x="1051" y="34"/>
                  </a:moveTo>
                  <a:cubicBezTo>
                    <a:pt x="1051" y="34"/>
                    <a:pt x="1052" y="34"/>
                    <a:pt x="1052" y="34"/>
                  </a:cubicBezTo>
                  <a:cubicBezTo>
                    <a:pt x="1052" y="34"/>
                    <a:pt x="1051" y="34"/>
                    <a:pt x="1051" y="34"/>
                  </a:cubicBezTo>
                  <a:close/>
                  <a:moveTo>
                    <a:pt x="804" y="50"/>
                  </a:moveTo>
                  <a:cubicBezTo>
                    <a:pt x="804" y="51"/>
                    <a:pt x="804" y="51"/>
                    <a:pt x="804" y="51"/>
                  </a:cubicBezTo>
                  <a:cubicBezTo>
                    <a:pt x="804" y="51"/>
                    <a:pt x="804" y="51"/>
                    <a:pt x="804" y="50"/>
                  </a:cubicBezTo>
                  <a:close/>
                  <a:moveTo>
                    <a:pt x="1683" y="25"/>
                  </a:moveTo>
                  <a:cubicBezTo>
                    <a:pt x="1683" y="25"/>
                    <a:pt x="1683" y="25"/>
                    <a:pt x="1684" y="26"/>
                  </a:cubicBezTo>
                  <a:cubicBezTo>
                    <a:pt x="1684" y="25"/>
                    <a:pt x="1684" y="25"/>
                    <a:pt x="1683" y="25"/>
                  </a:cubicBezTo>
                  <a:close/>
                  <a:moveTo>
                    <a:pt x="1069" y="34"/>
                  </a:moveTo>
                  <a:cubicBezTo>
                    <a:pt x="1069" y="34"/>
                    <a:pt x="1070" y="34"/>
                    <a:pt x="1070" y="34"/>
                  </a:cubicBezTo>
                  <a:cubicBezTo>
                    <a:pt x="1070" y="34"/>
                    <a:pt x="1069" y="34"/>
                    <a:pt x="1069" y="34"/>
                  </a:cubicBezTo>
                  <a:close/>
                  <a:moveTo>
                    <a:pt x="638" y="51"/>
                  </a:moveTo>
                  <a:cubicBezTo>
                    <a:pt x="639" y="50"/>
                    <a:pt x="639" y="50"/>
                    <a:pt x="639" y="50"/>
                  </a:cubicBezTo>
                  <a:cubicBezTo>
                    <a:pt x="638" y="50"/>
                    <a:pt x="638" y="50"/>
                    <a:pt x="638" y="51"/>
                  </a:cubicBezTo>
                  <a:close/>
                  <a:moveTo>
                    <a:pt x="1123" y="34"/>
                  </a:moveTo>
                  <a:cubicBezTo>
                    <a:pt x="1124" y="34"/>
                    <a:pt x="1124" y="34"/>
                    <a:pt x="1124" y="34"/>
                  </a:cubicBezTo>
                  <a:cubicBezTo>
                    <a:pt x="1124" y="34"/>
                    <a:pt x="1124" y="34"/>
                    <a:pt x="1123" y="34"/>
                  </a:cubicBezTo>
                  <a:close/>
                  <a:moveTo>
                    <a:pt x="1140" y="34"/>
                  </a:moveTo>
                  <a:cubicBezTo>
                    <a:pt x="1141" y="34"/>
                    <a:pt x="1141" y="34"/>
                    <a:pt x="1141" y="34"/>
                  </a:cubicBezTo>
                  <a:cubicBezTo>
                    <a:pt x="1141" y="34"/>
                    <a:pt x="1141" y="34"/>
                    <a:pt x="1140" y="34"/>
                  </a:cubicBezTo>
                  <a:close/>
                  <a:moveTo>
                    <a:pt x="1385" y="26"/>
                  </a:moveTo>
                  <a:cubicBezTo>
                    <a:pt x="1385" y="26"/>
                    <a:pt x="1385" y="25"/>
                    <a:pt x="1385" y="25"/>
                  </a:cubicBezTo>
                  <a:cubicBezTo>
                    <a:pt x="1385" y="25"/>
                    <a:pt x="1385" y="26"/>
                    <a:pt x="1385" y="26"/>
                  </a:cubicBezTo>
                  <a:close/>
                  <a:moveTo>
                    <a:pt x="1414" y="26"/>
                  </a:moveTo>
                  <a:cubicBezTo>
                    <a:pt x="1414" y="26"/>
                    <a:pt x="1414" y="25"/>
                    <a:pt x="1414" y="25"/>
                  </a:cubicBezTo>
                  <a:cubicBezTo>
                    <a:pt x="1414" y="25"/>
                    <a:pt x="1414" y="26"/>
                    <a:pt x="1414" y="26"/>
                  </a:cubicBezTo>
                  <a:close/>
                  <a:moveTo>
                    <a:pt x="952" y="43"/>
                  </a:moveTo>
                  <a:cubicBezTo>
                    <a:pt x="952" y="43"/>
                    <a:pt x="952" y="42"/>
                    <a:pt x="952" y="42"/>
                  </a:cubicBezTo>
                  <a:cubicBezTo>
                    <a:pt x="952" y="42"/>
                    <a:pt x="952" y="43"/>
                    <a:pt x="952" y="43"/>
                  </a:cubicBezTo>
                  <a:close/>
                  <a:moveTo>
                    <a:pt x="1467" y="25"/>
                  </a:moveTo>
                  <a:cubicBezTo>
                    <a:pt x="1467" y="25"/>
                    <a:pt x="1467" y="26"/>
                    <a:pt x="1467" y="26"/>
                  </a:cubicBezTo>
                  <a:cubicBezTo>
                    <a:pt x="1467" y="26"/>
                    <a:pt x="1467" y="25"/>
                    <a:pt x="1467" y="25"/>
                  </a:cubicBezTo>
                  <a:close/>
                  <a:moveTo>
                    <a:pt x="1229" y="34"/>
                  </a:moveTo>
                  <a:cubicBezTo>
                    <a:pt x="1229" y="34"/>
                    <a:pt x="1230" y="34"/>
                    <a:pt x="1230" y="34"/>
                  </a:cubicBezTo>
                  <a:cubicBezTo>
                    <a:pt x="1229" y="34"/>
                    <a:pt x="1229" y="34"/>
                    <a:pt x="1229" y="34"/>
                  </a:cubicBezTo>
                  <a:close/>
                  <a:moveTo>
                    <a:pt x="715" y="18"/>
                  </a:moveTo>
                  <a:cubicBezTo>
                    <a:pt x="715" y="18"/>
                    <a:pt x="716" y="18"/>
                    <a:pt x="716" y="17"/>
                  </a:cubicBezTo>
                  <a:cubicBezTo>
                    <a:pt x="716" y="17"/>
                    <a:pt x="715" y="17"/>
                    <a:pt x="715" y="18"/>
                  </a:cubicBezTo>
                  <a:close/>
                  <a:moveTo>
                    <a:pt x="988" y="17"/>
                  </a:moveTo>
                  <a:cubicBezTo>
                    <a:pt x="988" y="17"/>
                    <a:pt x="987" y="17"/>
                    <a:pt x="987" y="18"/>
                  </a:cubicBezTo>
                  <a:cubicBezTo>
                    <a:pt x="987" y="18"/>
                    <a:pt x="988" y="18"/>
                    <a:pt x="988" y="17"/>
                  </a:cubicBezTo>
                  <a:close/>
                  <a:moveTo>
                    <a:pt x="1011" y="18"/>
                  </a:moveTo>
                  <a:cubicBezTo>
                    <a:pt x="1011" y="17"/>
                    <a:pt x="1011" y="17"/>
                    <a:pt x="1010" y="17"/>
                  </a:cubicBezTo>
                  <a:cubicBezTo>
                    <a:pt x="1010" y="18"/>
                    <a:pt x="1011" y="18"/>
                    <a:pt x="1011" y="18"/>
                  </a:cubicBezTo>
                  <a:close/>
                  <a:moveTo>
                    <a:pt x="1247" y="34"/>
                  </a:moveTo>
                  <a:cubicBezTo>
                    <a:pt x="1247" y="34"/>
                    <a:pt x="1247" y="34"/>
                    <a:pt x="1248" y="34"/>
                  </a:cubicBezTo>
                  <a:cubicBezTo>
                    <a:pt x="1248" y="34"/>
                    <a:pt x="1247" y="34"/>
                    <a:pt x="1247" y="34"/>
                  </a:cubicBezTo>
                  <a:close/>
                  <a:moveTo>
                    <a:pt x="1209" y="56"/>
                  </a:moveTo>
                  <a:cubicBezTo>
                    <a:pt x="1209" y="56"/>
                    <a:pt x="1209" y="56"/>
                    <a:pt x="1209" y="55"/>
                  </a:cubicBezTo>
                  <a:cubicBezTo>
                    <a:pt x="1208" y="55"/>
                    <a:pt x="1209" y="56"/>
                    <a:pt x="1209" y="56"/>
                  </a:cubicBezTo>
                  <a:close/>
                  <a:moveTo>
                    <a:pt x="901" y="53"/>
                  </a:moveTo>
                  <a:cubicBezTo>
                    <a:pt x="901" y="53"/>
                    <a:pt x="901" y="53"/>
                    <a:pt x="901" y="52"/>
                  </a:cubicBezTo>
                  <a:cubicBezTo>
                    <a:pt x="901" y="53"/>
                    <a:pt x="900" y="53"/>
                    <a:pt x="901" y="53"/>
                  </a:cubicBezTo>
                  <a:close/>
                  <a:moveTo>
                    <a:pt x="549" y="34"/>
                  </a:moveTo>
                  <a:cubicBezTo>
                    <a:pt x="549" y="34"/>
                    <a:pt x="549" y="35"/>
                    <a:pt x="549" y="35"/>
                  </a:cubicBezTo>
                  <a:cubicBezTo>
                    <a:pt x="549" y="35"/>
                    <a:pt x="549" y="34"/>
                    <a:pt x="549" y="34"/>
                  </a:cubicBezTo>
                  <a:close/>
                  <a:moveTo>
                    <a:pt x="671" y="34"/>
                  </a:moveTo>
                  <a:cubicBezTo>
                    <a:pt x="672" y="34"/>
                    <a:pt x="672" y="34"/>
                    <a:pt x="673" y="34"/>
                  </a:cubicBezTo>
                  <a:cubicBezTo>
                    <a:pt x="672" y="34"/>
                    <a:pt x="672" y="34"/>
                    <a:pt x="671" y="34"/>
                  </a:cubicBezTo>
                  <a:close/>
                  <a:moveTo>
                    <a:pt x="692" y="34"/>
                  </a:moveTo>
                  <a:cubicBezTo>
                    <a:pt x="693" y="34"/>
                    <a:pt x="693" y="34"/>
                    <a:pt x="693" y="34"/>
                  </a:cubicBezTo>
                  <a:cubicBezTo>
                    <a:pt x="693" y="34"/>
                    <a:pt x="693" y="34"/>
                    <a:pt x="692" y="34"/>
                  </a:cubicBezTo>
                  <a:close/>
                  <a:moveTo>
                    <a:pt x="1581" y="40"/>
                  </a:moveTo>
                  <a:cubicBezTo>
                    <a:pt x="1580" y="41"/>
                    <a:pt x="1580" y="41"/>
                    <a:pt x="1580" y="42"/>
                  </a:cubicBezTo>
                  <a:cubicBezTo>
                    <a:pt x="1581" y="41"/>
                    <a:pt x="1581" y="41"/>
                    <a:pt x="1581" y="40"/>
                  </a:cubicBezTo>
                  <a:close/>
                  <a:moveTo>
                    <a:pt x="653" y="42"/>
                  </a:moveTo>
                  <a:cubicBezTo>
                    <a:pt x="652" y="43"/>
                    <a:pt x="652" y="43"/>
                    <a:pt x="652" y="43"/>
                  </a:cubicBezTo>
                  <a:cubicBezTo>
                    <a:pt x="653" y="43"/>
                    <a:pt x="653" y="43"/>
                    <a:pt x="653" y="42"/>
                  </a:cubicBezTo>
                  <a:close/>
                  <a:moveTo>
                    <a:pt x="678" y="42"/>
                  </a:moveTo>
                  <a:cubicBezTo>
                    <a:pt x="677" y="42"/>
                    <a:pt x="677" y="42"/>
                    <a:pt x="677" y="43"/>
                  </a:cubicBezTo>
                  <a:cubicBezTo>
                    <a:pt x="677" y="43"/>
                    <a:pt x="677" y="43"/>
                    <a:pt x="678" y="42"/>
                  </a:cubicBezTo>
                  <a:close/>
                  <a:moveTo>
                    <a:pt x="604" y="65"/>
                  </a:moveTo>
                  <a:cubicBezTo>
                    <a:pt x="604" y="64"/>
                    <a:pt x="604" y="64"/>
                    <a:pt x="604" y="64"/>
                  </a:cubicBezTo>
                  <a:cubicBezTo>
                    <a:pt x="604" y="64"/>
                    <a:pt x="603" y="64"/>
                    <a:pt x="604" y="65"/>
                  </a:cubicBezTo>
                  <a:close/>
                  <a:moveTo>
                    <a:pt x="610" y="51"/>
                  </a:moveTo>
                  <a:cubicBezTo>
                    <a:pt x="610" y="51"/>
                    <a:pt x="610" y="51"/>
                    <a:pt x="611" y="52"/>
                  </a:cubicBezTo>
                  <a:cubicBezTo>
                    <a:pt x="611" y="51"/>
                    <a:pt x="611" y="51"/>
                    <a:pt x="610" y="51"/>
                  </a:cubicBezTo>
                  <a:close/>
                  <a:moveTo>
                    <a:pt x="1153" y="47"/>
                  </a:moveTo>
                  <a:cubicBezTo>
                    <a:pt x="1153" y="47"/>
                    <a:pt x="1153" y="48"/>
                    <a:pt x="1154" y="48"/>
                  </a:cubicBezTo>
                  <a:cubicBezTo>
                    <a:pt x="1154" y="48"/>
                    <a:pt x="1154" y="47"/>
                    <a:pt x="1153" y="47"/>
                  </a:cubicBezTo>
                  <a:close/>
                  <a:moveTo>
                    <a:pt x="598" y="50"/>
                  </a:moveTo>
                  <a:cubicBezTo>
                    <a:pt x="598" y="50"/>
                    <a:pt x="598" y="50"/>
                    <a:pt x="598" y="49"/>
                  </a:cubicBezTo>
                  <a:cubicBezTo>
                    <a:pt x="598" y="50"/>
                    <a:pt x="598" y="50"/>
                    <a:pt x="598" y="50"/>
                  </a:cubicBezTo>
                  <a:close/>
                  <a:moveTo>
                    <a:pt x="829" y="55"/>
                  </a:moveTo>
                  <a:cubicBezTo>
                    <a:pt x="829" y="55"/>
                    <a:pt x="829" y="56"/>
                    <a:pt x="829" y="56"/>
                  </a:cubicBezTo>
                  <a:cubicBezTo>
                    <a:pt x="829" y="56"/>
                    <a:pt x="829" y="55"/>
                    <a:pt x="829" y="55"/>
                  </a:cubicBezTo>
                  <a:close/>
                  <a:moveTo>
                    <a:pt x="841" y="42"/>
                  </a:moveTo>
                  <a:cubicBezTo>
                    <a:pt x="841" y="42"/>
                    <a:pt x="840" y="42"/>
                    <a:pt x="840" y="43"/>
                  </a:cubicBezTo>
                  <a:cubicBezTo>
                    <a:pt x="840" y="43"/>
                    <a:pt x="841" y="43"/>
                    <a:pt x="841" y="42"/>
                  </a:cubicBezTo>
                  <a:close/>
                  <a:moveTo>
                    <a:pt x="849" y="43"/>
                  </a:moveTo>
                  <a:cubicBezTo>
                    <a:pt x="849" y="42"/>
                    <a:pt x="848" y="42"/>
                    <a:pt x="848" y="42"/>
                  </a:cubicBezTo>
                  <a:cubicBezTo>
                    <a:pt x="848" y="43"/>
                    <a:pt x="849" y="43"/>
                    <a:pt x="849" y="43"/>
                  </a:cubicBezTo>
                  <a:close/>
                  <a:moveTo>
                    <a:pt x="1385" y="39"/>
                  </a:moveTo>
                  <a:cubicBezTo>
                    <a:pt x="1386" y="39"/>
                    <a:pt x="1386" y="38"/>
                    <a:pt x="1386" y="38"/>
                  </a:cubicBezTo>
                  <a:cubicBezTo>
                    <a:pt x="1385" y="38"/>
                    <a:pt x="1385" y="39"/>
                    <a:pt x="1385" y="39"/>
                  </a:cubicBezTo>
                  <a:close/>
                  <a:moveTo>
                    <a:pt x="1570" y="27"/>
                  </a:moveTo>
                  <a:cubicBezTo>
                    <a:pt x="1570" y="26"/>
                    <a:pt x="1570" y="26"/>
                    <a:pt x="1570" y="26"/>
                  </a:cubicBezTo>
                  <a:cubicBezTo>
                    <a:pt x="1570" y="26"/>
                    <a:pt x="1569" y="26"/>
                    <a:pt x="1570" y="27"/>
                  </a:cubicBezTo>
                  <a:close/>
                  <a:moveTo>
                    <a:pt x="803" y="49"/>
                  </a:moveTo>
                  <a:cubicBezTo>
                    <a:pt x="803" y="50"/>
                    <a:pt x="803" y="50"/>
                    <a:pt x="804" y="50"/>
                  </a:cubicBezTo>
                  <a:cubicBezTo>
                    <a:pt x="804" y="50"/>
                    <a:pt x="804" y="50"/>
                    <a:pt x="803" y="49"/>
                  </a:cubicBezTo>
                  <a:close/>
                  <a:moveTo>
                    <a:pt x="1738" y="27"/>
                  </a:moveTo>
                  <a:cubicBezTo>
                    <a:pt x="1738" y="26"/>
                    <a:pt x="1738" y="26"/>
                    <a:pt x="1738" y="26"/>
                  </a:cubicBezTo>
                  <a:cubicBezTo>
                    <a:pt x="1738" y="26"/>
                    <a:pt x="1738" y="26"/>
                    <a:pt x="1738" y="27"/>
                  </a:cubicBezTo>
                  <a:close/>
                  <a:moveTo>
                    <a:pt x="892" y="43"/>
                  </a:moveTo>
                  <a:cubicBezTo>
                    <a:pt x="892" y="42"/>
                    <a:pt x="891" y="42"/>
                    <a:pt x="891" y="42"/>
                  </a:cubicBezTo>
                  <a:cubicBezTo>
                    <a:pt x="891" y="43"/>
                    <a:pt x="892" y="43"/>
                    <a:pt x="892" y="43"/>
                  </a:cubicBezTo>
                  <a:close/>
                  <a:moveTo>
                    <a:pt x="964" y="42"/>
                  </a:moveTo>
                  <a:cubicBezTo>
                    <a:pt x="964" y="43"/>
                    <a:pt x="964" y="43"/>
                    <a:pt x="964" y="43"/>
                  </a:cubicBezTo>
                  <a:cubicBezTo>
                    <a:pt x="964" y="43"/>
                    <a:pt x="964" y="43"/>
                    <a:pt x="964" y="42"/>
                  </a:cubicBezTo>
                  <a:close/>
                  <a:moveTo>
                    <a:pt x="1125" y="42"/>
                  </a:moveTo>
                  <a:cubicBezTo>
                    <a:pt x="1125" y="42"/>
                    <a:pt x="1124" y="42"/>
                    <a:pt x="1124" y="43"/>
                  </a:cubicBezTo>
                  <a:cubicBezTo>
                    <a:pt x="1124" y="43"/>
                    <a:pt x="1125" y="43"/>
                    <a:pt x="1125" y="42"/>
                  </a:cubicBezTo>
                  <a:close/>
                  <a:moveTo>
                    <a:pt x="549" y="26"/>
                  </a:moveTo>
                  <a:cubicBezTo>
                    <a:pt x="549" y="26"/>
                    <a:pt x="549" y="27"/>
                    <a:pt x="549" y="27"/>
                  </a:cubicBezTo>
                  <a:cubicBezTo>
                    <a:pt x="549" y="27"/>
                    <a:pt x="549" y="26"/>
                    <a:pt x="549" y="26"/>
                  </a:cubicBezTo>
                  <a:close/>
                  <a:moveTo>
                    <a:pt x="1737" y="42"/>
                  </a:moveTo>
                  <a:cubicBezTo>
                    <a:pt x="1737" y="41"/>
                    <a:pt x="1737" y="41"/>
                    <a:pt x="1737" y="41"/>
                  </a:cubicBezTo>
                  <a:cubicBezTo>
                    <a:pt x="1737" y="41"/>
                    <a:pt x="1737" y="41"/>
                    <a:pt x="1737" y="42"/>
                  </a:cubicBezTo>
                  <a:close/>
                  <a:moveTo>
                    <a:pt x="1396" y="21"/>
                  </a:moveTo>
                  <a:cubicBezTo>
                    <a:pt x="1396" y="22"/>
                    <a:pt x="1396" y="22"/>
                    <a:pt x="1396" y="22"/>
                  </a:cubicBezTo>
                  <a:cubicBezTo>
                    <a:pt x="1396" y="22"/>
                    <a:pt x="1396" y="21"/>
                    <a:pt x="1396" y="21"/>
                  </a:cubicBezTo>
                  <a:close/>
                  <a:moveTo>
                    <a:pt x="1013" y="18"/>
                  </a:moveTo>
                  <a:cubicBezTo>
                    <a:pt x="1012" y="18"/>
                    <a:pt x="1012" y="18"/>
                    <a:pt x="1012" y="18"/>
                  </a:cubicBezTo>
                  <a:cubicBezTo>
                    <a:pt x="1012" y="18"/>
                    <a:pt x="1012" y="18"/>
                    <a:pt x="1013" y="18"/>
                  </a:cubicBezTo>
                  <a:close/>
                  <a:moveTo>
                    <a:pt x="1386" y="27"/>
                  </a:moveTo>
                  <a:cubicBezTo>
                    <a:pt x="1386" y="27"/>
                    <a:pt x="1386" y="26"/>
                    <a:pt x="1385" y="26"/>
                  </a:cubicBezTo>
                  <a:cubicBezTo>
                    <a:pt x="1385" y="26"/>
                    <a:pt x="1385" y="27"/>
                    <a:pt x="1386" y="27"/>
                  </a:cubicBezTo>
                  <a:close/>
                  <a:moveTo>
                    <a:pt x="1050" y="34"/>
                  </a:moveTo>
                  <a:cubicBezTo>
                    <a:pt x="1050" y="34"/>
                    <a:pt x="1051" y="34"/>
                    <a:pt x="1051" y="34"/>
                  </a:cubicBezTo>
                  <a:cubicBezTo>
                    <a:pt x="1050" y="34"/>
                    <a:pt x="1050" y="34"/>
                    <a:pt x="1050" y="34"/>
                  </a:cubicBezTo>
                  <a:close/>
                  <a:moveTo>
                    <a:pt x="1467" y="26"/>
                  </a:moveTo>
                  <a:cubicBezTo>
                    <a:pt x="1467" y="26"/>
                    <a:pt x="1467" y="27"/>
                    <a:pt x="1468" y="27"/>
                  </a:cubicBezTo>
                  <a:cubicBezTo>
                    <a:pt x="1468" y="27"/>
                    <a:pt x="1468" y="26"/>
                    <a:pt x="1467" y="26"/>
                  </a:cubicBezTo>
                  <a:close/>
                  <a:moveTo>
                    <a:pt x="607" y="43"/>
                  </a:moveTo>
                  <a:cubicBezTo>
                    <a:pt x="607" y="43"/>
                    <a:pt x="607" y="43"/>
                    <a:pt x="608" y="44"/>
                  </a:cubicBezTo>
                  <a:cubicBezTo>
                    <a:pt x="608" y="43"/>
                    <a:pt x="608" y="43"/>
                    <a:pt x="607" y="43"/>
                  </a:cubicBezTo>
                  <a:close/>
                  <a:moveTo>
                    <a:pt x="1070" y="34"/>
                  </a:moveTo>
                  <a:cubicBezTo>
                    <a:pt x="1070" y="34"/>
                    <a:pt x="1071" y="34"/>
                    <a:pt x="1071" y="34"/>
                  </a:cubicBezTo>
                  <a:cubicBezTo>
                    <a:pt x="1071" y="34"/>
                    <a:pt x="1070" y="34"/>
                    <a:pt x="1070" y="34"/>
                  </a:cubicBezTo>
                  <a:close/>
                  <a:moveTo>
                    <a:pt x="643" y="68"/>
                  </a:moveTo>
                  <a:cubicBezTo>
                    <a:pt x="642" y="68"/>
                    <a:pt x="642" y="68"/>
                    <a:pt x="642" y="69"/>
                  </a:cubicBezTo>
                  <a:cubicBezTo>
                    <a:pt x="643" y="69"/>
                    <a:pt x="643" y="68"/>
                    <a:pt x="643" y="68"/>
                  </a:cubicBezTo>
                  <a:close/>
                  <a:moveTo>
                    <a:pt x="1031" y="54"/>
                  </a:moveTo>
                  <a:cubicBezTo>
                    <a:pt x="1032" y="54"/>
                    <a:pt x="1032" y="54"/>
                    <a:pt x="1032" y="53"/>
                  </a:cubicBezTo>
                  <a:cubicBezTo>
                    <a:pt x="1031" y="53"/>
                    <a:pt x="1031" y="54"/>
                    <a:pt x="1031" y="54"/>
                  </a:cubicBezTo>
                  <a:close/>
                  <a:moveTo>
                    <a:pt x="689" y="43"/>
                  </a:moveTo>
                  <a:cubicBezTo>
                    <a:pt x="688" y="43"/>
                    <a:pt x="688" y="43"/>
                    <a:pt x="687" y="43"/>
                  </a:cubicBezTo>
                  <a:cubicBezTo>
                    <a:pt x="688" y="43"/>
                    <a:pt x="688" y="43"/>
                    <a:pt x="689" y="43"/>
                  </a:cubicBezTo>
                  <a:close/>
                  <a:moveTo>
                    <a:pt x="748" y="58"/>
                  </a:moveTo>
                  <a:cubicBezTo>
                    <a:pt x="748" y="58"/>
                    <a:pt x="748" y="58"/>
                    <a:pt x="748" y="57"/>
                  </a:cubicBezTo>
                  <a:cubicBezTo>
                    <a:pt x="748" y="58"/>
                    <a:pt x="748" y="58"/>
                    <a:pt x="748" y="58"/>
                  </a:cubicBezTo>
                  <a:close/>
                  <a:moveTo>
                    <a:pt x="659" y="47"/>
                  </a:moveTo>
                  <a:cubicBezTo>
                    <a:pt x="659" y="47"/>
                    <a:pt x="659" y="47"/>
                    <a:pt x="659" y="46"/>
                  </a:cubicBezTo>
                  <a:cubicBezTo>
                    <a:pt x="659" y="46"/>
                    <a:pt x="659" y="47"/>
                    <a:pt x="659" y="47"/>
                  </a:cubicBezTo>
                  <a:close/>
                  <a:moveTo>
                    <a:pt x="1248" y="34"/>
                  </a:moveTo>
                  <a:cubicBezTo>
                    <a:pt x="1248" y="34"/>
                    <a:pt x="1249" y="34"/>
                    <a:pt x="1249" y="34"/>
                  </a:cubicBezTo>
                  <a:cubicBezTo>
                    <a:pt x="1249" y="34"/>
                    <a:pt x="1248" y="34"/>
                    <a:pt x="1248" y="34"/>
                  </a:cubicBezTo>
                  <a:close/>
                  <a:moveTo>
                    <a:pt x="602" y="58"/>
                  </a:moveTo>
                  <a:cubicBezTo>
                    <a:pt x="602" y="58"/>
                    <a:pt x="601" y="58"/>
                    <a:pt x="601" y="57"/>
                  </a:cubicBezTo>
                  <a:cubicBezTo>
                    <a:pt x="601" y="58"/>
                    <a:pt x="601" y="58"/>
                    <a:pt x="602" y="58"/>
                  </a:cubicBezTo>
                  <a:close/>
                  <a:moveTo>
                    <a:pt x="580" y="18"/>
                  </a:moveTo>
                  <a:cubicBezTo>
                    <a:pt x="579" y="18"/>
                    <a:pt x="579" y="18"/>
                    <a:pt x="579" y="18"/>
                  </a:cubicBezTo>
                  <a:cubicBezTo>
                    <a:pt x="579" y="18"/>
                    <a:pt x="579" y="18"/>
                    <a:pt x="580" y="18"/>
                  </a:cubicBezTo>
                  <a:close/>
                  <a:moveTo>
                    <a:pt x="850" y="43"/>
                  </a:moveTo>
                  <a:cubicBezTo>
                    <a:pt x="850" y="43"/>
                    <a:pt x="850" y="43"/>
                    <a:pt x="849" y="43"/>
                  </a:cubicBezTo>
                  <a:cubicBezTo>
                    <a:pt x="850" y="43"/>
                    <a:pt x="850" y="43"/>
                    <a:pt x="850" y="43"/>
                  </a:cubicBezTo>
                  <a:close/>
                  <a:moveTo>
                    <a:pt x="1468" y="27"/>
                  </a:moveTo>
                  <a:cubicBezTo>
                    <a:pt x="1467" y="27"/>
                    <a:pt x="1468" y="28"/>
                    <a:pt x="1468" y="28"/>
                  </a:cubicBezTo>
                  <a:cubicBezTo>
                    <a:pt x="1468" y="28"/>
                    <a:pt x="1468" y="27"/>
                    <a:pt x="1468" y="27"/>
                  </a:cubicBezTo>
                  <a:close/>
                  <a:moveTo>
                    <a:pt x="1014" y="18"/>
                  </a:moveTo>
                  <a:cubicBezTo>
                    <a:pt x="1013" y="18"/>
                    <a:pt x="1013" y="18"/>
                    <a:pt x="1013" y="18"/>
                  </a:cubicBezTo>
                  <a:cubicBezTo>
                    <a:pt x="1013" y="18"/>
                    <a:pt x="1013" y="18"/>
                    <a:pt x="1014" y="18"/>
                  </a:cubicBezTo>
                  <a:close/>
                  <a:moveTo>
                    <a:pt x="893" y="43"/>
                  </a:moveTo>
                  <a:cubicBezTo>
                    <a:pt x="893" y="43"/>
                    <a:pt x="893" y="43"/>
                    <a:pt x="892" y="43"/>
                  </a:cubicBezTo>
                  <a:cubicBezTo>
                    <a:pt x="892" y="43"/>
                    <a:pt x="893" y="43"/>
                    <a:pt x="893" y="43"/>
                  </a:cubicBezTo>
                  <a:close/>
                  <a:moveTo>
                    <a:pt x="954" y="37"/>
                  </a:moveTo>
                  <a:cubicBezTo>
                    <a:pt x="954" y="37"/>
                    <a:pt x="954" y="36"/>
                    <a:pt x="954" y="36"/>
                  </a:cubicBezTo>
                  <a:cubicBezTo>
                    <a:pt x="954" y="36"/>
                    <a:pt x="954" y="37"/>
                    <a:pt x="954" y="37"/>
                  </a:cubicBezTo>
                  <a:close/>
                  <a:moveTo>
                    <a:pt x="911" y="46"/>
                  </a:moveTo>
                  <a:cubicBezTo>
                    <a:pt x="911" y="46"/>
                    <a:pt x="911" y="47"/>
                    <a:pt x="911" y="47"/>
                  </a:cubicBezTo>
                  <a:cubicBezTo>
                    <a:pt x="911" y="47"/>
                    <a:pt x="911" y="46"/>
                    <a:pt x="911" y="46"/>
                  </a:cubicBezTo>
                  <a:close/>
                  <a:moveTo>
                    <a:pt x="1124" y="43"/>
                  </a:moveTo>
                  <a:cubicBezTo>
                    <a:pt x="1123" y="43"/>
                    <a:pt x="1123" y="43"/>
                    <a:pt x="1123" y="43"/>
                  </a:cubicBezTo>
                  <a:cubicBezTo>
                    <a:pt x="1123" y="43"/>
                    <a:pt x="1123" y="43"/>
                    <a:pt x="1124" y="43"/>
                  </a:cubicBezTo>
                  <a:close/>
                  <a:moveTo>
                    <a:pt x="1135" y="43"/>
                  </a:moveTo>
                  <a:cubicBezTo>
                    <a:pt x="1134" y="43"/>
                    <a:pt x="1134" y="43"/>
                    <a:pt x="1134" y="43"/>
                  </a:cubicBezTo>
                  <a:cubicBezTo>
                    <a:pt x="1134" y="43"/>
                    <a:pt x="1134" y="43"/>
                    <a:pt x="1135" y="43"/>
                  </a:cubicBezTo>
                  <a:close/>
                  <a:moveTo>
                    <a:pt x="608" y="45"/>
                  </a:moveTo>
                  <a:cubicBezTo>
                    <a:pt x="608" y="45"/>
                    <a:pt x="608" y="46"/>
                    <a:pt x="608" y="46"/>
                  </a:cubicBezTo>
                  <a:cubicBezTo>
                    <a:pt x="608" y="45"/>
                    <a:pt x="609" y="45"/>
                    <a:pt x="608" y="45"/>
                  </a:cubicBezTo>
                  <a:close/>
                  <a:moveTo>
                    <a:pt x="964" y="41"/>
                  </a:moveTo>
                  <a:cubicBezTo>
                    <a:pt x="964" y="41"/>
                    <a:pt x="964" y="42"/>
                    <a:pt x="964" y="42"/>
                  </a:cubicBezTo>
                  <a:cubicBezTo>
                    <a:pt x="965" y="42"/>
                    <a:pt x="965" y="42"/>
                    <a:pt x="964" y="41"/>
                  </a:cubicBezTo>
                  <a:close/>
                  <a:moveTo>
                    <a:pt x="804" y="51"/>
                  </a:moveTo>
                  <a:cubicBezTo>
                    <a:pt x="804" y="52"/>
                    <a:pt x="804" y="52"/>
                    <a:pt x="804" y="53"/>
                  </a:cubicBezTo>
                  <a:cubicBezTo>
                    <a:pt x="804" y="52"/>
                    <a:pt x="805" y="52"/>
                    <a:pt x="804" y="51"/>
                  </a:cubicBezTo>
                  <a:close/>
                  <a:moveTo>
                    <a:pt x="644" y="36"/>
                  </a:moveTo>
                  <a:cubicBezTo>
                    <a:pt x="644" y="36"/>
                    <a:pt x="644" y="36"/>
                    <a:pt x="644" y="35"/>
                  </a:cubicBezTo>
                  <a:cubicBezTo>
                    <a:pt x="644" y="36"/>
                    <a:pt x="644" y="36"/>
                    <a:pt x="644" y="36"/>
                  </a:cubicBezTo>
                  <a:close/>
                  <a:moveTo>
                    <a:pt x="643" y="66"/>
                  </a:moveTo>
                  <a:cubicBezTo>
                    <a:pt x="643" y="66"/>
                    <a:pt x="643" y="67"/>
                    <a:pt x="643" y="67"/>
                  </a:cubicBezTo>
                  <a:cubicBezTo>
                    <a:pt x="643" y="67"/>
                    <a:pt x="643" y="66"/>
                    <a:pt x="643" y="66"/>
                  </a:cubicBezTo>
                  <a:close/>
                  <a:moveTo>
                    <a:pt x="900" y="51"/>
                  </a:moveTo>
                  <a:cubicBezTo>
                    <a:pt x="900" y="51"/>
                    <a:pt x="900" y="50"/>
                    <a:pt x="900" y="50"/>
                  </a:cubicBezTo>
                  <a:cubicBezTo>
                    <a:pt x="900" y="50"/>
                    <a:pt x="900" y="51"/>
                    <a:pt x="900" y="51"/>
                  </a:cubicBezTo>
                  <a:close/>
                  <a:moveTo>
                    <a:pt x="1748" y="43"/>
                  </a:moveTo>
                  <a:cubicBezTo>
                    <a:pt x="1748" y="43"/>
                    <a:pt x="1748" y="43"/>
                    <a:pt x="1748" y="44"/>
                  </a:cubicBezTo>
                  <a:cubicBezTo>
                    <a:pt x="1748" y="43"/>
                    <a:pt x="1748" y="43"/>
                    <a:pt x="1748" y="43"/>
                  </a:cubicBezTo>
                  <a:close/>
                  <a:moveTo>
                    <a:pt x="964" y="67"/>
                  </a:moveTo>
                  <a:cubicBezTo>
                    <a:pt x="964" y="68"/>
                    <a:pt x="964" y="68"/>
                    <a:pt x="964" y="69"/>
                  </a:cubicBezTo>
                  <a:cubicBezTo>
                    <a:pt x="964" y="68"/>
                    <a:pt x="964" y="68"/>
                    <a:pt x="964" y="67"/>
                  </a:cubicBezTo>
                  <a:close/>
                  <a:moveTo>
                    <a:pt x="953" y="38"/>
                  </a:moveTo>
                  <a:cubicBezTo>
                    <a:pt x="954" y="38"/>
                    <a:pt x="954" y="38"/>
                    <a:pt x="954" y="37"/>
                  </a:cubicBezTo>
                  <a:cubicBezTo>
                    <a:pt x="953" y="37"/>
                    <a:pt x="953" y="38"/>
                    <a:pt x="953" y="38"/>
                  </a:cubicBezTo>
                  <a:close/>
                  <a:moveTo>
                    <a:pt x="1580" y="22"/>
                  </a:moveTo>
                  <a:cubicBezTo>
                    <a:pt x="1580" y="22"/>
                    <a:pt x="1580" y="23"/>
                    <a:pt x="1581" y="23"/>
                  </a:cubicBezTo>
                  <a:cubicBezTo>
                    <a:pt x="1581" y="23"/>
                    <a:pt x="1581" y="22"/>
                    <a:pt x="1580" y="22"/>
                  </a:cubicBezTo>
                  <a:close/>
                  <a:moveTo>
                    <a:pt x="1468" y="28"/>
                  </a:moveTo>
                  <a:cubicBezTo>
                    <a:pt x="1468" y="29"/>
                    <a:pt x="1468" y="29"/>
                    <a:pt x="1468" y="29"/>
                  </a:cubicBezTo>
                  <a:cubicBezTo>
                    <a:pt x="1468" y="29"/>
                    <a:pt x="1468" y="29"/>
                    <a:pt x="1468" y="28"/>
                  </a:cubicBezTo>
                  <a:close/>
                  <a:moveTo>
                    <a:pt x="690" y="43"/>
                  </a:moveTo>
                  <a:cubicBezTo>
                    <a:pt x="690" y="43"/>
                    <a:pt x="689" y="43"/>
                    <a:pt x="689" y="43"/>
                  </a:cubicBezTo>
                  <a:cubicBezTo>
                    <a:pt x="689" y="43"/>
                    <a:pt x="690" y="43"/>
                    <a:pt x="690" y="43"/>
                  </a:cubicBezTo>
                  <a:close/>
                  <a:moveTo>
                    <a:pt x="953" y="39"/>
                  </a:moveTo>
                  <a:cubicBezTo>
                    <a:pt x="953" y="39"/>
                    <a:pt x="953" y="39"/>
                    <a:pt x="953" y="38"/>
                  </a:cubicBezTo>
                  <a:cubicBezTo>
                    <a:pt x="953" y="38"/>
                    <a:pt x="953" y="39"/>
                    <a:pt x="953" y="39"/>
                  </a:cubicBezTo>
                  <a:close/>
                  <a:moveTo>
                    <a:pt x="985" y="18"/>
                  </a:moveTo>
                  <a:cubicBezTo>
                    <a:pt x="985" y="18"/>
                    <a:pt x="984" y="18"/>
                    <a:pt x="984" y="19"/>
                  </a:cubicBezTo>
                  <a:cubicBezTo>
                    <a:pt x="984" y="19"/>
                    <a:pt x="985" y="19"/>
                    <a:pt x="985" y="18"/>
                  </a:cubicBezTo>
                  <a:close/>
                  <a:moveTo>
                    <a:pt x="1748" y="22"/>
                  </a:moveTo>
                  <a:cubicBezTo>
                    <a:pt x="1748" y="22"/>
                    <a:pt x="1748" y="23"/>
                    <a:pt x="1749" y="23"/>
                  </a:cubicBezTo>
                  <a:cubicBezTo>
                    <a:pt x="1749" y="23"/>
                    <a:pt x="1749" y="22"/>
                    <a:pt x="1748" y="22"/>
                  </a:cubicBezTo>
                  <a:close/>
                  <a:moveTo>
                    <a:pt x="964" y="66"/>
                  </a:moveTo>
                  <a:cubicBezTo>
                    <a:pt x="963" y="66"/>
                    <a:pt x="963" y="67"/>
                    <a:pt x="964" y="67"/>
                  </a:cubicBezTo>
                  <a:cubicBezTo>
                    <a:pt x="964" y="67"/>
                    <a:pt x="964" y="66"/>
                    <a:pt x="964" y="66"/>
                  </a:cubicBezTo>
                  <a:close/>
                  <a:moveTo>
                    <a:pt x="659" y="59"/>
                  </a:moveTo>
                  <a:cubicBezTo>
                    <a:pt x="659" y="58"/>
                    <a:pt x="659" y="58"/>
                    <a:pt x="659" y="58"/>
                  </a:cubicBezTo>
                  <a:cubicBezTo>
                    <a:pt x="659" y="58"/>
                    <a:pt x="659" y="58"/>
                    <a:pt x="659" y="59"/>
                  </a:cubicBezTo>
                  <a:close/>
                  <a:moveTo>
                    <a:pt x="588" y="70"/>
                  </a:moveTo>
                  <a:cubicBezTo>
                    <a:pt x="588" y="70"/>
                    <a:pt x="588" y="70"/>
                    <a:pt x="588" y="71"/>
                  </a:cubicBezTo>
                  <a:cubicBezTo>
                    <a:pt x="588" y="70"/>
                    <a:pt x="588" y="70"/>
                    <a:pt x="588" y="70"/>
                  </a:cubicBezTo>
                  <a:close/>
                  <a:moveTo>
                    <a:pt x="631" y="71"/>
                  </a:moveTo>
                  <a:cubicBezTo>
                    <a:pt x="631" y="70"/>
                    <a:pt x="631" y="70"/>
                    <a:pt x="631" y="70"/>
                  </a:cubicBezTo>
                  <a:cubicBezTo>
                    <a:pt x="631" y="70"/>
                    <a:pt x="631" y="70"/>
                    <a:pt x="631" y="71"/>
                  </a:cubicBezTo>
                  <a:close/>
                  <a:moveTo>
                    <a:pt x="952" y="71"/>
                  </a:moveTo>
                  <a:cubicBezTo>
                    <a:pt x="952" y="70"/>
                    <a:pt x="952" y="70"/>
                    <a:pt x="952" y="69"/>
                  </a:cubicBezTo>
                  <a:cubicBezTo>
                    <a:pt x="952" y="70"/>
                    <a:pt x="952" y="70"/>
                    <a:pt x="952" y="71"/>
                  </a:cubicBezTo>
                  <a:close/>
                  <a:moveTo>
                    <a:pt x="588" y="71"/>
                  </a:moveTo>
                  <a:cubicBezTo>
                    <a:pt x="588" y="71"/>
                    <a:pt x="588" y="71"/>
                    <a:pt x="589" y="72"/>
                  </a:cubicBezTo>
                  <a:cubicBezTo>
                    <a:pt x="589" y="71"/>
                    <a:pt x="589" y="71"/>
                    <a:pt x="588" y="71"/>
                  </a:cubicBezTo>
                  <a:close/>
                  <a:moveTo>
                    <a:pt x="953" y="72"/>
                  </a:moveTo>
                  <a:cubicBezTo>
                    <a:pt x="953" y="71"/>
                    <a:pt x="953" y="71"/>
                    <a:pt x="952" y="71"/>
                  </a:cubicBezTo>
                  <a:cubicBezTo>
                    <a:pt x="952" y="71"/>
                    <a:pt x="952" y="72"/>
                    <a:pt x="953" y="72"/>
                  </a:cubicBezTo>
                  <a:close/>
                  <a:moveTo>
                    <a:pt x="952" y="42"/>
                  </a:moveTo>
                  <a:cubicBezTo>
                    <a:pt x="953" y="41"/>
                    <a:pt x="953" y="41"/>
                    <a:pt x="953" y="41"/>
                  </a:cubicBezTo>
                  <a:cubicBezTo>
                    <a:pt x="952" y="41"/>
                    <a:pt x="952" y="41"/>
                    <a:pt x="952" y="42"/>
                  </a:cubicBezTo>
                  <a:close/>
                  <a:moveTo>
                    <a:pt x="607" y="73"/>
                  </a:moveTo>
                  <a:cubicBezTo>
                    <a:pt x="607" y="72"/>
                    <a:pt x="607" y="72"/>
                    <a:pt x="607" y="72"/>
                  </a:cubicBezTo>
                  <a:cubicBezTo>
                    <a:pt x="607" y="72"/>
                    <a:pt x="607" y="72"/>
                    <a:pt x="607" y="73"/>
                  </a:cubicBezTo>
                  <a:close/>
                  <a:moveTo>
                    <a:pt x="617" y="72"/>
                  </a:moveTo>
                  <a:cubicBezTo>
                    <a:pt x="617" y="72"/>
                    <a:pt x="617" y="72"/>
                    <a:pt x="618" y="73"/>
                  </a:cubicBezTo>
                  <a:cubicBezTo>
                    <a:pt x="618" y="72"/>
                    <a:pt x="618" y="72"/>
                    <a:pt x="617" y="72"/>
                  </a:cubicBezTo>
                  <a:close/>
                  <a:moveTo>
                    <a:pt x="589" y="72"/>
                  </a:moveTo>
                  <a:cubicBezTo>
                    <a:pt x="589" y="72"/>
                    <a:pt x="589" y="73"/>
                    <a:pt x="589" y="73"/>
                  </a:cubicBezTo>
                  <a:cubicBezTo>
                    <a:pt x="589" y="73"/>
                    <a:pt x="589" y="72"/>
                    <a:pt x="589" y="72"/>
                  </a:cubicBezTo>
                  <a:close/>
                  <a:moveTo>
                    <a:pt x="953" y="73"/>
                  </a:moveTo>
                  <a:cubicBezTo>
                    <a:pt x="953" y="73"/>
                    <a:pt x="953" y="72"/>
                    <a:pt x="953" y="72"/>
                  </a:cubicBezTo>
                  <a:cubicBezTo>
                    <a:pt x="953" y="72"/>
                    <a:pt x="953" y="73"/>
                    <a:pt x="953" y="73"/>
                  </a:cubicBezTo>
                  <a:close/>
                  <a:moveTo>
                    <a:pt x="618" y="73"/>
                  </a:moveTo>
                  <a:cubicBezTo>
                    <a:pt x="618" y="73"/>
                    <a:pt x="618" y="73"/>
                    <a:pt x="618" y="74"/>
                  </a:cubicBezTo>
                  <a:cubicBezTo>
                    <a:pt x="618" y="73"/>
                    <a:pt x="618" y="73"/>
                    <a:pt x="618" y="73"/>
                  </a:cubicBezTo>
                  <a:close/>
                  <a:moveTo>
                    <a:pt x="637" y="53"/>
                  </a:moveTo>
                  <a:cubicBezTo>
                    <a:pt x="638" y="53"/>
                    <a:pt x="638" y="53"/>
                    <a:pt x="638" y="52"/>
                  </a:cubicBezTo>
                  <a:cubicBezTo>
                    <a:pt x="637" y="53"/>
                    <a:pt x="637" y="53"/>
                    <a:pt x="637" y="53"/>
                  </a:cubicBezTo>
                  <a:close/>
                  <a:moveTo>
                    <a:pt x="608" y="74"/>
                  </a:moveTo>
                  <a:cubicBezTo>
                    <a:pt x="608" y="74"/>
                    <a:pt x="608" y="74"/>
                    <a:pt x="607" y="73"/>
                  </a:cubicBezTo>
                  <a:cubicBezTo>
                    <a:pt x="607" y="74"/>
                    <a:pt x="607" y="74"/>
                    <a:pt x="608" y="74"/>
                  </a:cubicBezTo>
                  <a:close/>
                  <a:moveTo>
                    <a:pt x="630" y="74"/>
                  </a:moveTo>
                  <a:cubicBezTo>
                    <a:pt x="630" y="74"/>
                    <a:pt x="630" y="74"/>
                    <a:pt x="630" y="73"/>
                  </a:cubicBezTo>
                  <a:cubicBezTo>
                    <a:pt x="630" y="74"/>
                    <a:pt x="630" y="74"/>
                    <a:pt x="630" y="74"/>
                  </a:cubicBezTo>
                  <a:close/>
                  <a:moveTo>
                    <a:pt x="618" y="74"/>
                  </a:moveTo>
                  <a:cubicBezTo>
                    <a:pt x="618" y="74"/>
                    <a:pt x="618" y="74"/>
                    <a:pt x="619" y="75"/>
                  </a:cubicBezTo>
                  <a:cubicBezTo>
                    <a:pt x="619" y="74"/>
                    <a:pt x="619" y="74"/>
                    <a:pt x="618" y="74"/>
                  </a:cubicBezTo>
                  <a:close/>
                  <a:moveTo>
                    <a:pt x="653" y="41"/>
                  </a:moveTo>
                  <a:cubicBezTo>
                    <a:pt x="653" y="41"/>
                    <a:pt x="653" y="41"/>
                    <a:pt x="653" y="42"/>
                  </a:cubicBezTo>
                  <a:cubicBezTo>
                    <a:pt x="653" y="41"/>
                    <a:pt x="653" y="41"/>
                    <a:pt x="653" y="41"/>
                  </a:cubicBezTo>
                  <a:close/>
                  <a:moveTo>
                    <a:pt x="1030" y="59"/>
                  </a:moveTo>
                  <a:cubicBezTo>
                    <a:pt x="1030" y="59"/>
                    <a:pt x="1030" y="58"/>
                    <a:pt x="1030" y="58"/>
                  </a:cubicBezTo>
                  <a:cubicBezTo>
                    <a:pt x="1030" y="58"/>
                    <a:pt x="1030" y="59"/>
                    <a:pt x="1030" y="59"/>
                  </a:cubicBezTo>
                  <a:close/>
                  <a:moveTo>
                    <a:pt x="911" y="48"/>
                  </a:moveTo>
                  <a:cubicBezTo>
                    <a:pt x="911" y="49"/>
                    <a:pt x="911" y="49"/>
                    <a:pt x="912" y="49"/>
                  </a:cubicBezTo>
                  <a:cubicBezTo>
                    <a:pt x="912" y="49"/>
                    <a:pt x="912" y="49"/>
                    <a:pt x="911" y="48"/>
                  </a:cubicBezTo>
                  <a:close/>
                  <a:moveTo>
                    <a:pt x="1469" y="75"/>
                  </a:moveTo>
                  <a:cubicBezTo>
                    <a:pt x="1469" y="75"/>
                    <a:pt x="1469" y="75"/>
                    <a:pt x="1469" y="76"/>
                  </a:cubicBezTo>
                  <a:cubicBezTo>
                    <a:pt x="1469" y="75"/>
                    <a:pt x="1469" y="75"/>
                    <a:pt x="1469" y="75"/>
                  </a:cubicBezTo>
                  <a:close/>
                  <a:moveTo>
                    <a:pt x="1385" y="41"/>
                  </a:moveTo>
                  <a:cubicBezTo>
                    <a:pt x="1385" y="41"/>
                    <a:pt x="1385" y="41"/>
                    <a:pt x="1385" y="40"/>
                  </a:cubicBezTo>
                  <a:cubicBezTo>
                    <a:pt x="1385" y="41"/>
                    <a:pt x="1385" y="41"/>
                    <a:pt x="1385" y="41"/>
                  </a:cubicBezTo>
                  <a:close/>
                  <a:moveTo>
                    <a:pt x="1666" y="58"/>
                  </a:moveTo>
                  <a:cubicBezTo>
                    <a:pt x="1665" y="58"/>
                    <a:pt x="1665" y="58"/>
                    <a:pt x="1665" y="58"/>
                  </a:cubicBezTo>
                  <a:cubicBezTo>
                    <a:pt x="1665" y="58"/>
                    <a:pt x="1665" y="58"/>
                    <a:pt x="1666" y="58"/>
                  </a:cubicBezTo>
                  <a:close/>
                  <a:moveTo>
                    <a:pt x="629" y="77"/>
                  </a:moveTo>
                  <a:cubicBezTo>
                    <a:pt x="629" y="77"/>
                    <a:pt x="629" y="77"/>
                    <a:pt x="629" y="76"/>
                  </a:cubicBezTo>
                  <a:cubicBezTo>
                    <a:pt x="629" y="76"/>
                    <a:pt x="629" y="77"/>
                    <a:pt x="629" y="77"/>
                  </a:cubicBezTo>
                  <a:close/>
                  <a:moveTo>
                    <a:pt x="954" y="77"/>
                  </a:moveTo>
                  <a:cubicBezTo>
                    <a:pt x="954" y="77"/>
                    <a:pt x="954" y="76"/>
                    <a:pt x="954" y="76"/>
                  </a:cubicBezTo>
                  <a:cubicBezTo>
                    <a:pt x="954" y="76"/>
                    <a:pt x="954" y="77"/>
                    <a:pt x="954" y="77"/>
                  </a:cubicBezTo>
                  <a:close/>
                  <a:moveTo>
                    <a:pt x="1469" y="76"/>
                  </a:moveTo>
                  <a:cubicBezTo>
                    <a:pt x="1468" y="76"/>
                    <a:pt x="1468" y="77"/>
                    <a:pt x="1468" y="77"/>
                  </a:cubicBezTo>
                  <a:cubicBezTo>
                    <a:pt x="1469" y="77"/>
                    <a:pt x="1469" y="76"/>
                    <a:pt x="1469" y="76"/>
                  </a:cubicBezTo>
                  <a:close/>
                  <a:moveTo>
                    <a:pt x="699" y="77"/>
                  </a:moveTo>
                  <a:cubicBezTo>
                    <a:pt x="699" y="77"/>
                    <a:pt x="699" y="78"/>
                    <a:pt x="699" y="78"/>
                  </a:cubicBezTo>
                  <a:cubicBezTo>
                    <a:pt x="699" y="77"/>
                    <a:pt x="699" y="77"/>
                    <a:pt x="699" y="77"/>
                  </a:cubicBezTo>
                  <a:close/>
                  <a:moveTo>
                    <a:pt x="759" y="77"/>
                  </a:moveTo>
                  <a:cubicBezTo>
                    <a:pt x="759" y="78"/>
                    <a:pt x="759" y="78"/>
                    <a:pt x="759" y="79"/>
                  </a:cubicBezTo>
                  <a:cubicBezTo>
                    <a:pt x="759" y="78"/>
                    <a:pt x="760" y="78"/>
                    <a:pt x="759" y="77"/>
                  </a:cubicBezTo>
                  <a:close/>
                  <a:moveTo>
                    <a:pt x="1468" y="77"/>
                  </a:moveTo>
                  <a:cubicBezTo>
                    <a:pt x="1468" y="78"/>
                    <a:pt x="1468" y="78"/>
                    <a:pt x="1468" y="79"/>
                  </a:cubicBezTo>
                  <a:cubicBezTo>
                    <a:pt x="1468" y="78"/>
                    <a:pt x="1468" y="78"/>
                    <a:pt x="1468" y="77"/>
                  </a:cubicBezTo>
                  <a:close/>
                  <a:moveTo>
                    <a:pt x="699" y="78"/>
                  </a:moveTo>
                  <a:cubicBezTo>
                    <a:pt x="699" y="78"/>
                    <a:pt x="699" y="79"/>
                    <a:pt x="699" y="79"/>
                  </a:cubicBezTo>
                  <a:cubicBezTo>
                    <a:pt x="699" y="79"/>
                    <a:pt x="699" y="78"/>
                    <a:pt x="699" y="78"/>
                  </a:cubicBezTo>
                  <a:close/>
                  <a:moveTo>
                    <a:pt x="1041" y="78"/>
                  </a:moveTo>
                  <a:cubicBezTo>
                    <a:pt x="1041" y="79"/>
                    <a:pt x="1041" y="79"/>
                    <a:pt x="1042" y="79"/>
                  </a:cubicBezTo>
                  <a:cubicBezTo>
                    <a:pt x="1042" y="79"/>
                    <a:pt x="1042" y="78"/>
                    <a:pt x="1041" y="78"/>
                  </a:cubicBezTo>
                  <a:close/>
                  <a:moveTo>
                    <a:pt x="1219" y="78"/>
                  </a:moveTo>
                  <a:cubicBezTo>
                    <a:pt x="1219" y="79"/>
                    <a:pt x="1219" y="79"/>
                    <a:pt x="1220" y="79"/>
                  </a:cubicBezTo>
                  <a:cubicBezTo>
                    <a:pt x="1220" y="79"/>
                    <a:pt x="1220" y="78"/>
                    <a:pt x="1219" y="78"/>
                  </a:cubicBezTo>
                  <a:close/>
                  <a:moveTo>
                    <a:pt x="620" y="79"/>
                  </a:moveTo>
                  <a:cubicBezTo>
                    <a:pt x="620" y="79"/>
                    <a:pt x="620" y="79"/>
                    <a:pt x="620" y="80"/>
                  </a:cubicBezTo>
                  <a:cubicBezTo>
                    <a:pt x="620" y="79"/>
                    <a:pt x="620" y="79"/>
                    <a:pt x="620" y="79"/>
                  </a:cubicBezTo>
                  <a:close/>
                  <a:moveTo>
                    <a:pt x="1412" y="80"/>
                  </a:moveTo>
                  <a:cubicBezTo>
                    <a:pt x="1412" y="79"/>
                    <a:pt x="1412" y="79"/>
                    <a:pt x="1412" y="79"/>
                  </a:cubicBezTo>
                  <a:cubicBezTo>
                    <a:pt x="1412" y="79"/>
                    <a:pt x="1412" y="79"/>
                    <a:pt x="1412" y="80"/>
                  </a:cubicBezTo>
                  <a:close/>
                  <a:moveTo>
                    <a:pt x="1468" y="79"/>
                  </a:moveTo>
                  <a:cubicBezTo>
                    <a:pt x="1468" y="79"/>
                    <a:pt x="1468" y="79"/>
                    <a:pt x="1468" y="80"/>
                  </a:cubicBezTo>
                  <a:cubicBezTo>
                    <a:pt x="1468" y="79"/>
                    <a:pt x="1468" y="79"/>
                    <a:pt x="1468" y="79"/>
                  </a:cubicBezTo>
                  <a:close/>
                  <a:moveTo>
                    <a:pt x="760" y="79"/>
                  </a:moveTo>
                  <a:cubicBezTo>
                    <a:pt x="759" y="79"/>
                    <a:pt x="760" y="80"/>
                    <a:pt x="760" y="80"/>
                  </a:cubicBezTo>
                  <a:cubicBezTo>
                    <a:pt x="760" y="80"/>
                    <a:pt x="760" y="79"/>
                    <a:pt x="760" y="79"/>
                  </a:cubicBezTo>
                  <a:close/>
                  <a:moveTo>
                    <a:pt x="748" y="80"/>
                  </a:moveTo>
                  <a:cubicBezTo>
                    <a:pt x="748" y="80"/>
                    <a:pt x="748" y="79"/>
                    <a:pt x="748" y="79"/>
                  </a:cubicBezTo>
                  <a:cubicBezTo>
                    <a:pt x="748" y="80"/>
                    <a:pt x="748" y="80"/>
                    <a:pt x="748" y="80"/>
                  </a:cubicBezTo>
                  <a:close/>
                  <a:moveTo>
                    <a:pt x="1042" y="79"/>
                  </a:moveTo>
                  <a:cubicBezTo>
                    <a:pt x="1042" y="80"/>
                    <a:pt x="1042" y="80"/>
                    <a:pt x="1042" y="80"/>
                  </a:cubicBezTo>
                  <a:cubicBezTo>
                    <a:pt x="1042" y="80"/>
                    <a:pt x="1042" y="80"/>
                    <a:pt x="1042" y="79"/>
                  </a:cubicBezTo>
                  <a:close/>
                  <a:moveTo>
                    <a:pt x="613" y="59"/>
                  </a:moveTo>
                  <a:cubicBezTo>
                    <a:pt x="613" y="59"/>
                    <a:pt x="613" y="59"/>
                    <a:pt x="613" y="60"/>
                  </a:cubicBezTo>
                  <a:cubicBezTo>
                    <a:pt x="613" y="59"/>
                    <a:pt x="613" y="59"/>
                    <a:pt x="613" y="59"/>
                  </a:cubicBezTo>
                  <a:close/>
                  <a:moveTo>
                    <a:pt x="610" y="81"/>
                  </a:moveTo>
                  <a:cubicBezTo>
                    <a:pt x="610" y="80"/>
                    <a:pt x="610" y="80"/>
                    <a:pt x="610" y="80"/>
                  </a:cubicBezTo>
                  <a:cubicBezTo>
                    <a:pt x="610" y="80"/>
                    <a:pt x="610" y="80"/>
                    <a:pt x="610" y="81"/>
                  </a:cubicBezTo>
                  <a:close/>
                  <a:moveTo>
                    <a:pt x="620" y="80"/>
                  </a:moveTo>
                  <a:cubicBezTo>
                    <a:pt x="620" y="80"/>
                    <a:pt x="620" y="80"/>
                    <a:pt x="621" y="81"/>
                  </a:cubicBezTo>
                  <a:cubicBezTo>
                    <a:pt x="621" y="80"/>
                    <a:pt x="621" y="80"/>
                    <a:pt x="620" y="80"/>
                  </a:cubicBezTo>
                  <a:close/>
                  <a:moveTo>
                    <a:pt x="627" y="81"/>
                  </a:moveTo>
                  <a:cubicBezTo>
                    <a:pt x="628" y="81"/>
                    <a:pt x="628" y="80"/>
                    <a:pt x="628" y="80"/>
                  </a:cubicBezTo>
                  <a:cubicBezTo>
                    <a:pt x="627" y="80"/>
                    <a:pt x="627" y="81"/>
                    <a:pt x="627" y="81"/>
                  </a:cubicBezTo>
                  <a:close/>
                  <a:moveTo>
                    <a:pt x="760" y="80"/>
                  </a:moveTo>
                  <a:cubicBezTo>
                    <a:pt x="760" y="80"/>
                    <a:pt x="760" y="81"/>
                    <a:pt x="760" y="81"/>
                  </a:cubicBezTo>
                  <a:cubicBezTo>
                    <a:pt x="760" y="81"/>
                    <a:pt x="760" y="80"/>
                    <a:pt x="760" y="80"/>
                  </a:cubicBezTo>
                  <a:close/>
                  <a:moveTo>
                    <a:pt x="1031" y="81"/>
                  </a:moveTo>
                  <a:cubicBezTo>
                    <a:pt x="1031" y="81"/>
                    <a:pt x="1031" y="80"/>
                    <a:pt x="1030" y="80"/>
                  </a:cubicBezTo>
                  <a:cubicBezTo>
                    <a:pt x="1030" y="80"/>
                    <a:pt x="1030" y="81"/>
                    <a:pt x="1031" y="81"/>
                  </a:cubicBezTo>
                  <a:close/>
                  <a:moveTo>
                    <a:pt x="1413" y="81"/>
                  </a:moveTo>
                  <a:cubicBezTo>
                    <a:pt x="1413" y="81"/>
                    <a:pt x="1413" y="80"/>
                    <a:pt x="1412" y="80"/>
                  </a:cubicBezTo>
                  <a:cubicBezTo>
                    <a:pt x="1412" y="80"/>
                    <a:pt x="1412" y="81"/>
                    <a:pt x="1413" y="81"/>
                  </a:cubicBezTo>
                  <a:close/>
                  <a:moveTo>
                    <a:pt x="1086" y="52"/>
                  </a:moveTo>
                  <a:cubicBezTo>
                    <a:pt x="1086" y="53"/>
                    <a:pt x="1086" y="53"/>
                    <a:pt x="1087" y="53"/>
                  </a:cubicBezTo>
                  <a:cubicBezTo>
                    <a:pt x="1087" y="53"/>
                    <a:pt x="1087" y="52"/>
                    <a:pt x="1086" y="52"/>
                  </a:cubicBezTo>
                  <a:close/>
                  <a:moveTo>
                    <a:pt x="1209" y="81"/>
                  </a:moveTo>
                  <a:cubicBezTo>
                    <a:pt x="1209" y="81"/>
                    <a:pt x="1209" y="80"/>
                    <a:pt x="1208" y="80"/>
                  </a:cubicBezTo>
                  <a:cubicBezTo>
                    <a:pt x="1208" y="81"/>
                    <a:pt x="1208" y="81"/>
                    <a:pt x="1209" y="81"/>
                  </a:cubicBezTo>
                  <a:close/>
                  <a:moveTo>
                    <a:pt x="621" y="81"/>
                  </a:moveTo>
                  <a:cubicBezTo>
                    <a:pt x="621" y="81"/>
                    <a:pt x="621" y="81"/>
                    <a:pt x="621" y="82"/>
                  </a:cubicBezTo>
                  <a:cubicBezTo>
                    <a:pt x="621" y="81"/>
                    <a:pt x="621" y="81"/>
                    <a:pt x="621" y="81"/>
                  </a:cubicBezTo>
                  <a:close/>
                  <a:moveTo>
                    <a:pt x="749" y="82"/>
                  </a:moveTo>
                  <a:cubicBezTo>
                    <a:pt x="749" y="81"/>
                    <a:pt x="749" y="81"/>
                    <a:pt x="748" y="81"/>
                  </a:cubicBezTo>
                  <a:cubicBezTo>
                    <a:pt x="748" y="81"/>
                    <a:pt x="748" y="81"/>
                    <a:pt x="749" y="82"/>
                  </a:cubicBezTo>
                  <a:close/>
                  <a:moveTo>
                    <a:pt x="637" y="81"/>
                  </a:moveTo>
                  <a:cubicBezTo>
                    <a:pt x="637" y="81"/>
                    <a:pt x="637" y="82"/>
                    <a:pt x="637" y="82"/>
                  </a:cubicBezTo>
                  <a:cubicBezTo>
                    <a:pt x="637" y="82"/>
                    <a:pt x="637" y="81"/>
                    <a:pt x="637" y="81"/>
                  </a:cubicBezTo>
                  <a:close/>
                  <a:moveTo>
                    <a:pt x="1413" y="82"/>
                  </a:moveTo>
                  <a:cubicBezTo>
                    <a:pt x="1413" y="82"/>
                    <a:pt x="1413" y="81"/>
                    <a:pt x="1413" y="81"/>
                  </a:cubicBezTo>
                  <a:cubicBezTo>
                    <a:pt x="1413" y="81"/>
                    <a:pt x="1412" y="82"/>
                    <a:pt x="1413" y="82"/>
                  </a:cubicBezTo>
                  <a:close/>
                  <a:moveTo>
                    <a:pt x="611" y="82"/>
                  </a:moveTo>
                  <a:cubicBezTo>
                    <a:pt x="611" y="82"/>
                    <a:pt x="611" y="82"/>
                    <a:pt x="611" y="81"/>
                  </a:cubicBezTo>
                  <a:cubicBezTo>
                    <a:pt x="611" y="82"/>
                    <a:pt x="610" y="82"/>
                    <a:pt x="611" y="82"/>
                  </a:cubicBezTo>
                  <a:close/>
                  <a:moveTo>
                    <a:pt x="1031" y="82"/>
                  </a:moveTo>
                  <a:cubicBezTo>
                    <a:pt x="1031" y="82"/>
                    <a:pt x="1031" y="82"/>
                    <a:pt x="1031" y="81"/>
                  </a:cubicBezTo>
                  <a:cubicBezTo>
                    <a:pt x="1031" y="82"/>
                    <a:pt x="1031" y="82"/>
                    <a:pt x="1031" y="82"/>
                  </a:cubicBezTo>
                  <a:close/>
                  <a:moveTo>
                    <a:pt x="1467" y="82"/>
                  </a:moveTo>
                  <a:cubicBezTo>
                    <a:pt x="1467" y="82"/>
                    <a:pt x="1466" y="82"/>
                    <a:pt x="1466" y="83"/>
                  </a:cubicBezTo>
                  <a:cubicBezTo>
                    <a:pt x="1467" y="82"/>
                    <a:pt x="1467" y="82"/>
                    <a:pt x="1467" y="82"/>
                  </a:cubicBezTo>
                  <a:close/>
                  <a:moveTo>
                    <a:pt x="858" y="53"/>
                  </a:moveTo>
                  <a:cubicBezTo>
                    <a:pt x="858" y="53"/>
                    <a:pt x="858" y="52"/>
                    <a:pt x="858" y="52"/>
                  </a:cubicBezTo>
                  <a:cubicBezTo>
                    <a:pt x="858" y="52"/>
                    <a:pt x="858" y="53"/>
                    <a:pt x="858" y="53"/>
                  </a:cubicBezTo>
                  <a:close/>
                  <a:moveTo>
                    <a:pt x="749" y="83"/>
                  </a:moveTo>
                  <a:cubicBezTo>
                    <a:pt x="749" y="83"/>
                    <a:pt x="749" y="82"/>
                    <a:pt x="749" y="82"/>
                  </a:cubicBezTo>
                  <a:cubicBezTo>
                    <a:pt x="749" y="82"/>
                    <a:pt x="749" y="83"/>
                    <a:pt x="749" y="83"/>
                  </a:cubicBezTo>
                  <a:close/>
                  <a:moveTo>
                    <a:pt x="1413" y="83"/>
                  </a:moveTo>
                  <a:cubicBezTo>
                    <a:pt x="1413" y="83"/>
                    <a:pt x="1413" y="82"/>
                    <a:pt x="1413" y="82"/>
                  </a:cubicBezTo>
                  <a:cubicBezTo>
                    <a:pt x="1413" y="82"/>
                    <a:pt x="1413" y="83"/>
                    <a:pt x="1413" y="83"/>
                  </a:cubicBezTo>
                  <a:close/>
                  <a:moveTo>
                    <a:pt x="637" y="83"/>
                  </a:moveTo>
                  <a:cubicBezTo>
                    <a:pt x="636" y="83"/>
                    <a:pt x="636" y="83"/>
                    <a:pt x="636" y="84"/>
                  </a:cubicBezTo>
                  <a:cubicBezTo>
                    <a:pt x="637" y="84"/>
                    <a:pt x="637" y="83"/>
                    <a:pt x="637" y="83"/>
                  </a:cubicBezTo>
                  <a:close/>
                  <a:moveTo>
                    <a:pt x="1209" y="84"/>
                  </a:moveTo>
                  <a:cubicBezTo>
                    <a:pt x="1209" y="83"/>
                    <a:pt x="1209" y="83"/>
                    <a:pt x="1209" y="83"/>
                  </a:cubicBezTo>
                  <a:cubicBezTo>
                    <a:pt x="1209" y="83"/>
                    <a:pt x="1209" y="83"/>
                    <a:pt x="1209" y="84"/>
                  </a:cubicBezTo>
                  <a:close/>
                  <a:moveTo>
                    <a:pt x="1396" y="41"/>
                  </a:moveTo>
                  <a:cubicBezTo>
                    <a:pt x="1396" y="42"/>
                    <a:pt x="1396" y="42"/>
                    <a:pt x="1396" y="42"/>
                  </a:cubicBezTo>
                  <a:cubicBezTo>
                    <a:pt x="1396" y="42"/>
                    <a:pt x="1396" y="42"/>
                    <a:pt x="1396" y="41"/>
                  </a:cubicBezTo>
                  <a:close/>
                  <a:moveTo>
                    <a:pt x="749" y="84"/>
                  </a:moveTo>
                  <a:cubicBezTo>
                    <a:pt x="749" y="84"/>
                    <a:pt x="749" y="83"/>
                    <a:pt x="749" y="83"/>
                  </a:cubicBezTo>
                  <a:cubicBezTo>
                    <a:pt x="749" y="83"/>
                    <a:pt x="749" y="84"/>
                    <a:pt x="749" y="84"/>
                  </a:cubicBezTo>
                  <a:close/>
                  <a:moveTo>
                    <a:pt x="1667" y="84"/>
                  </a:moveTo>
                  <a:cubicBezTo>
                    <a:pt x="1667" y="84"/>
                    <a:pt x="1667" y="83"/>
                    <a:pt x="1667" y="83"/>
                  </a:cubicBezTo>
                  <a:cubicBezTo>
                    <a:pt x="1667" y="83"/>
                    <a:pt x="1667" y="84"/>
                    <a:pt x="1667" y="84"/>
                  </a:cubicBezTo>
                  <a:close/>
                  <a:moveTo>
                    <a:pt x="626" y="85"/>
                  </a:moveTo>
                  <a:cubicBezTo>
                    <a:pt x="626" y="85"/>
                    <a:pt x="626" y="84"/>
                    <a:pt x="626" y="84"/>
                  </a:cubicBezTo>
                  <a:cubicBezTo>
                    <a:pt x="626" y="84"/>
                    <a:pt x="626" y="84"/>
                    <a:pt x="626" y="85"/>
                  </a:cubicBezTo>
                  <a:close/>
                  <a:moveTo>
                    <a:pt x="589" y="84"/>
                  </a:moveTo>
                  <a:cubicBezTo>
                    <a:pt x="588" y="85"/>
                    <a:pt x="588" y="85"/>
                    <a:pt x="588" y="85"/>
                  </a:cubicBezTo>
                  <a:cubicBezTo>
                    <a:pt x="589" y="85"/>
                    <a:pt x="589" y="85"/>
                    <a:pt x="589" y="84"/>
                  </a:cubicBezTo>
                  <a:close/>
                  <a:moveTo>
                    <a:pt x="636" y="84"/>
                  </a:moveTo>
                  <a:cubicBezTo>
                    <a:pt x="636" y="85"/>
                    <a:pt x="636" y="85"/>
                    <a:pt x="636" y="85"/>
                  </a:cubicBezTo>
                  <a:cubicBezTo>
                    <a:pt x="636" y="85"/>
                    <a:pt x="636" y="85"/>
                    <a:pt x="636" y="84"/>
                  </a:cubicBezTo>
                  <a:close/>
                  <a:moveTo>
                    <a:pt x="1032" y="85"/>
                  </a:moveTo>
                  <a:cubicBezTo>
                    <a:pt x="1032" y="85"/>
                    <a:pt x="1032" y="85"/>
                    <a:pt x="1032" y="84"/>
                  </a:cubicBezTo>
                  <a:cubicBezTo>
                    <a:pt x="1032" y="85"/>
                    <a:pt x="1032" y="85"/>
                    <a:pt x="1032" y="85"/>
                  </a:cubicBezTo>
                  <a:close/>
                  <a:moveTo>
                    <a:pt x="595" y="42"/>
                  </a:moveTo>
                  <a:cubicBezTo>
                    <a:pt x="595" y="42"/>
                    <a:pt x="595" y="42"/>
                    <a:pt x="595" y="41"/>
                  </a:cubicBezTo>
                  <a:cubicBezTo>
                    <a:pt x="595" y="42"/>
                    <a:pt x="595" y="42"/>
                    <a:pt x="595" y="42"/>
                  </a:cubicBezTo>
                  <a:close/>
                  <a:moveTo>
                    <a:pt x="1344" y="87"/>
                  </a:moveTo>
                  <a:cubicBezTo>
                    <a:pt x="1344" y="86"/>
                    <a:pt x="1344" y="86"/>
                    <a:pt x="1344" y="86"/>
                  </a:cubicBezTo>
                  <a:cubicBezTo>
                    <a:pt x="1344" y="86"/>
                    <a:pt x="1344" y="86"/>
                    <a:pt x="1344" y="87"/>
                  </a:cubicBezTo>
                  <a:close/>
                  <a:moveTo>
                    <a:pt x="635" y="60"/>
                  </a:moveTo>
                  <a:cubicBezTo>
                    <a:pt x="635" y="60"/>
                    <a:pt x="635" y="59"/>
                    <a:pt x="635" y="59"/>
                  </a:cubicBezTo>
                  <a:cubicBezTo>
                    <a:pt x="635" y="59"/>
                    <a:pt x="635" y="60"/>
                    <a:pt x="635" y="60"/>
                  </a:cubicBezTo>
                  <a:close/>
                  <a:moveTo>
                    <a:pt x="1355" y="86"/>
                  </a:moveTo>
                  <a:cubicBezTo>
                    <a:pt x="1355" y="86"/>
                    <a:pt x="1355" y="86"/>
                    <a:pt x="1355" y="87"/>
                  </a:cubicBezTo>
                  <a:cubicBezTo>
                    <a:pt x="1355" y="87"/>
                    <a:pt x="1355" y="86"/>
                    <a:pt x="1355" y="86"/>
                  </a:cubicBezTo>
                  <a:close/>
                  <a:moveTo>
                    <a:pt x="1528" y="87"/>
                  </a:moveTo>
                  <a:cubicBezTo>
                    <a:pt x="1528" y="87"/>
                    <a:pt x="1528" y="86"/>
                    <a:pt x="1528" y="86"/>
                  </a:cubicBezTo>
                  <a:cubicBezTo>
                    <a:pt x="1528" y="86"/>
                    <a:pt x="1528" y="87"/>
                    <a:pt x="1528" y="87"/>
                  </a:cubicBezTo>
                  <a:close/>
                  <a:moveTo>
                    <a:pt x="1696" y="87"/>
                  </a:moveTo>
                  <a:cubicBezTo>
                    <a:pt x="1697" y="87"/>
                    <a:pt x="1697" y="86"/>
                    <a:pt x="1697" y="86"/>
                  </a:cubicBezTo>
                  <a:cubicBezTo>
                    <a:pt x="1696" y="86"/>
                    <a:pt x="1696" y="87"/>
                    <a:pt x="1696" y="87"/>
                  </a:cubicBezTo>
                  <a:close/>
                  <a:moveTo>
                    <a:pt x="635" y="86"/>
                  </a:moveTo>
                  <a:cubicBezTo>
                    <a:pt x="635" y="86"/>
                    <a:pt x="635" y="87"/>
                    <a:pt x="635" y="87"/>
                  </a:cubicBezTo>
                  <a:cubicBezTo>
                    <a:pt x="635" y="87"/>
                    <a:pt x="635" y="87"/>
                    <a:pt x="635" y="86"/>
                  </a:cubicBezTo>
                  <a:close/>
                  <a:moveTo>
                    <a:pt x="726" y="86"/>
                  </a:moveTo>
                  <a:cubicBezTo>
                    <a:pt x="726" y="87"/>
                    <a:pt x="726" y="87"/>
                    <a:pt x="726" y="87"/>
                  </a:cubicBezTo>
                  <a:cubicBezTo>
                    <a:pt x="726" y="87"/>
                    <a:pt x="726" y="87"/>
                    <a:pt x="726" y="86"/>
                  </a:cubicBezTo>
                  <a:close/>
                  <a:moveTo>
                    <a:pt x="1539" y="86"/>
                  </a:moveTo>
                  <a:cubicBezTo>
                    <a:pt x="1539" y="86"/>
                    <a:pt x="1539" y="87"/>
                    <a:pt x="1539" y="87"/>
                  </a:cubicBezTo>
                  <a:cubicBezTo>
                    <a:pt x="1539" y="87"/>
                    <a:pt x="1539" y="87"/>
                    <a:pt x="1539" y="86"/>
                  </a:cubicBezTo>
                  <a:close/>
                  <a:moveTo>
                    <a:pt x="1707" y="86"/>
                  </a:moveTo>
                  <a:cubicBezTo>
                    <a:pt x="1707" y="86"/>
                    <a:pt x="1707" y="87"/>
                    <a:pt x="1707" y="87"/>
                  </a:cubicBezTo>
                  <a:cubicBezTo>
                    <a:pt x="1707" y="87"/>
                    <a:pt x="1707" y="87"/>
                    <a:pt x="1707" y="86"/>
                  </a:cubicBezTo>
                  <a:close/>
                  <a:moveTo>
                    <a:pt x="623" y="87"/>
                  </a:moveTo>
                  <a:cubicBezTo>
                    <a:pt x="623" y="87"/>
                    <a:pt x="623" y="87"/>
                    <a:pt x="623" y="88"/>
                  </a:cubicBezTo>
                  <a:cubicBezTo>
                    <a:pt x="623" y="87"/>
                    <a:pt x="623" y="87"/>
                    <a:pt x="623" y="87"/>
                  </a:cubicBezTo>
                  <a:close/>
                  <a:moveTo>
                    <a:pt x="625" y="88"/>
                  </a:moveTo>
                  <a:cubicBezTo>
                    <a:pt x="625" y="87"/>
                    <a:pt x="625" y="87"/>
                    <a:pt x="625" y="87"/>
                  </a:cubicBezTo>
                  <a:cubicBezTo>
                    <a:pt x="625" y="87"/>
                    <a:pt x="625" y="87"/>
                    <a:pt x="625" y="88"/>
                  </a:cubicBezTo>
                  <a:close/>
                  <a:moveTo>
                    <a:pt x="1265" y="54"/>
                  </a:moveTo>
                  <a:cubicBezTo>
                    <a:pt x="1265" y="54"/>
                    <a:pt x="1265" y="55"/>
                    <a:pt x="1265" y="55"/>
                  </a:cubicBezTo>
                  <a:cubicBezTo>
                    <a:pt x="1265" y="55"/>
                    <a:pt x="1265" y="54"/>
                    <a:pt x="1265" y="54"/>
                  </a:cubicBezTo>
                  <a:close/>
                  <a:moveTo>
                    <a:pt x="829" y="54"/>
                  </a:moveTo>
                  <a:cubicBezTo>
                    <a:pt x="829" y="54"/>
                    <a:pt x="829" y="54"/>
                    <a:pt x="829" y="55"/>
                  </a:cubicBezTo>
                  <a:cubicBezTo>
                    <a:pt x="830" y="55"/>
                    <a:pt x="829" y="54"/>
                    <a:pt x="829" y="54"/>
                  </a:cubicBezTo>
                  <a:close/>
                  <a:moveTo>
                    <a:pt x="1528" y="88"/>
                  </a:moveTo>
                  <a:cubicBezTo>
                    <a:pt x="1528" y="88"/>
                    <a:pt x="1528" y="88"/>
                    <a:pt x="1528" y="87"/>
                  </a:cubicBezTo>
                  <a:cubicBezTo>
                    <a:pt x="1528" y="88"/>
                    <a:pt x="1528" y="88"/>
                    <a:pt x="1528" y="88"/>
                  </a:cubicBezTo>
                  <a:close/>
                  <a:moveTo>
                    <a:pt x="1696" y="88"/>
                  </a:moveTo>
                  <a:cubicBezTo>
                    <a:pt x="1696" y="88"/>
                    <a:pt x="1696" y="88"/>
                    <a:pt x="1696" y="87"/>
                  </a:cubicBezTo>
                  <a:cubicBezTo>
                    <a:pt x="1696" y="88"/>
                    <a:pt x="1696" y="88"/>
                    <a:pt x="1696" y="88"/>
                  </a:cubicBezTo>
                  <a:close/>
                  <a:moveTo>
                    <a:pt x="588" y="88"/>
                  </a:moveTo>
                  <a:cubicBezTo>
                    <a:pt x="587" y="88"/>
                    <a:pt x="587" y="88"/>
                    <a:pt x="587" y="89"/>
                  </a:cubicBezTo>
                  <a:cubicBezTo>
                    <a:pt x="588" y="88"/>
                    <a:pt x="588" y="88"/>
                    <a:pt x="588" y="88"/>
                  </a:cubicBezTo>
                  <a:close/>
                  <a:moveTo>
                    <a:pt x="613" y="89"/>
                  </a:moveTo>
                  <a:cubicBezTo>
                    <a:pt x="613" y="88"/>
                    <a:pt x="613" y="88"/>
                    <a:pt x="613" y="88"/>
                  </a:cubicBezTo>
                  <a:cubicBezTo>
                    <a:pt x="613" y="88"/>
                    <a:pt x="613" y="88"/>
                    <a:pt x="613" y="89"/>
                  </a:cubicBezTo>
                  <a:close/>
                  <a:moveTo>
                    <a:pt x="623" y="88"/>
                  </a:moveTo>
                  <a:cubicBezTo>
                    <a:pt x="623" y="88"/>
                    <a:pt x="623" y="88"/>
                    <a:pt x="623" y="89"/>
                  </a:cubicBezTo>
                  <a:cubicBezTo>
                    <a:pt x="623" y="88"/>
                    <a:pt x="623" y="88"/>
                    <a:pt x="623" y="88"/>
                  </a:cubicBezTo>
                  <a:close/>
                  <a:moveTo>
                    <a:pt x="726" y="88"/>
                  </a:moveTo>
                  <a:cubicBezTo>
                    <a:pt x="726" y="88"/>
                    <a:pt x="726" y="88"/>
                    <a:pt x="726" y="89"/>
                  </a:cubicBezTo>
                  <a:cubicBezTo>
                    <a:pt x="726" y="88"/>
                    <a:pt x="727" y="88"/>
                    <a:pt x="726" y="88"/>
                  </a:cubicBezTo>
                  <a:close/>
                  <a:moveTo>
                    <a:pt x="699" y="88"/>
                  </a:moveTo>
                  <a:cubicBezTo>
                    <a:pt x="699" y="88"/>
                    <a:pt x="699" y="89"/>
                    <a:pt x="699" y="89"/>
                  </a:cubicBezTo>
                  <a:cubicBezTo>
                    <a:pt x="699" y="89"/>
                    <a:pt x="699" y="88"/>
                    <a:pt x="699" y="88"/>
                  </a:cubicBezTo>
                  <a:close/>
                  <a:moveTo>
                    <a:pt x="1384" y="42"/>
                  </a:moveTo>
                  <a:cubicBezTo>
                    <a:pt x="1385" y="42"/>
                    <a:pt x="1385" y="42"/>
                    <a:pt x="1385" y="41"/>
                  </a:cubicBezTo>
                  <a:cubicBezTo>
                    <a:pt x="1384" y="42"/>
                    <a:pt x="1384" y="42"/>
                    <a:pt x="1384" y="42"/>
                  </a:cubicBezTo>
                  <a:close/>
                  <a:moveTo>
                    <a:pt x="614" y="90"/>
                  </a:moveTo>
                  <a:cubicBezTo>
                    <a:pt x="614" y="90"/>
                    <a:pt x="614" y="90"/>
                    <a:pt x="614" y="89"/>
                  </a:cubicBezTo>
                  <a:cubicBezTo>
                    <a:pt x="614" y="90"/>
                    <a:pt x="614" y="90"/>
                    <a:pt x="614" y="90"/>
                  </a:cubicBezTo>
                  <a:close/>
                  <a:moveTo>
                    <a:pt x="748" y="57"/>
                  </a:moveTo>
                  <a:cubicBezTo>
                    <a:pt x="749" y="57"/>
                    <a:pt x="749" y="56"/>
                    <a:pt x="749" y="56"/>
                  </a:cubicBezTo>
                  <a:cubicBezTo>
                    <a:pt x="748" y="56"/>
                    <a:pt x="748" y="57"/>
                    <a:pt x="748" y="57"/>
                  </a:cubicBezTo>
                  <a:close/>
                  <a:moveTo>
                    <a:pt x="1014" y="90"/>
                  </a:moveTo>
                  <a:cubicBezTo>
                    <a:pt x="1014" y="90"/>
                    <a:pt x="1015" y="90"/>
                    <a:pt x="1015" y="90"/>
                  </a:cubicBezTo>
                  <a:cubicBezTo>
                    <a:pt x="1015" y="90"/>
                    <a:pt x="1014" y="90"/>
                    <a:pt x="1014" y="90"/>
                  </a:cubicBezTo>
                  <a:close/>
                  <a:moveTo>
                    <a:pt x="715" y="91"/>
                  </a:moveTo>
                  <a:cubicBezTo>
                    <a:pt x="715" y="91"/>
                    <a:pt x="715" y="90"/>
                    <a:pt x="715" y="90"/>
                  </a:cubicBezTo>
                  <a:cubicBezTo>
                    <a:pt x="715" y="90"/>
                    <a:pt x="715" y="91"/>
                    <a:pt x="715" y="91"/>
                  </a:cubicBezTo>
                  <a:close/>
                  <a:moveTo>
                    <a:pt x="613" y="60"/>
                  </a:moveTo>
                  <a:cubicBezTo>
                    <a:pt x="613" y="60"/>
                    <a:pt x="613" y="61"/>
                    <a:pt x="614" y="61"/>
                  </a:cubicBezTo>
                  <a:cubicBezTo>
                    <a:pt x="614" y="60"/>
                    <a:pt x="614" y="60"/>
                    <a:pt x="613" y="60"/>
                  </a:cubicBezTo>
                  <a:close/>
                  <a:moveTo>
                    <a:pt x="1011" y="91"/>
                  </a:moveTo>
                  <a:cubicBezTo>
                    <a:pt x="1011" y="91"/>
                    <a:pt x="1012" y="91"/>
                    <a:pt x="1012" y="91"/>
                  </a:cubicBezTo>
                  <a:cubicBezTo>
                    <a:pt x="1012" y="91"/>
                    <a:pt x="1011" y="91"/>
                    <a:pt x="1011" y="91"/>
                  </a:cubicBezTo>
                  <a:close/>
                  <a:moveTo>
                    <a:pt x="1010" y="91"/>
                  </a:moveTo>
                  <a:cubicBezTo>
                    <a:pt x="1010" y="91"/>
                    <a:pt x="1011" y="91"/>
                    <a:pt x="1011" y="91"/>
                  </a:cubicBezTo>
                  <a:cubicBezTo>
                    <a:pt x="1010" y="91"/>
                    <a:pt x="1010" y="91"/>
                    <a:pt x="1010" y="91"/>
                  </a:cubicBezTo>
                  <a:close/>
                  <a:moveTo>
                    <a:pt x="1176" y="92"/>
                  </a:moveTo>
                  <a:cubicBezTo>
                    <a:pt x="1176" y="92"/>
                    <a:pt x="1175" y="91"/>
                    <a:pt x="1175" y="91"/>
                  </a:cubicBezTo>
                  <a:cubicBezTo>
                    <a:pt x="1175" y="91"/>
                    <a:pt x="1175" y="92"/>
                    <a:pt x="1176" y="92"/>
                  </a:cubicBezTo>
                  <a:close/>
                  <a:moveTo>
                    <a:pt x="1737" y="41"/>
                  </a:moveTo>
                  <a:cubicBezTo>
                    <a:pt x="1738" y="40"/>
                    <a:pt x="1738" y="40"/>
                    <a:pt x="1738" y="40"/>
                  </a:cubicBezTo>
                  <a:cubicBezTo>
                    <a:pt x="1737" y="40"/>
                    <a:pt x="1737" y="40"/>
                    <a:pt x="1737" y="41"/>
                  </a:cubicBezTo>
                  <a:close/>
                  <a:moveTo>
                    <a:pt x="716" y="92"/>
                  </a:moveTo>
                  <a:cubicBezTo>
                    <a:pt x="716" y="92"/>
                    <a:pt x="716" y="92"/>
                    <a:pt x="715" y="91"/>
                  </a:cubicBezTo>
                  <a:cubicBezTo>
                    <a:pt x="715" y="92"/>
                    <a:pt x="715" y="92"/>
                    <a:pt x="716" y="92"/>
                  </a:cubicBezTo>
                  <a:close/>
                  <a:moveTo>
                    <a:pt x="986" y="91"/>
                  </a:moveTo>
                  <a:cubicBezTo>
                    <a:pt x="986" y="92"/>
                    <a:pt x="986" y="92"/>
                    <a:pt x="987" y="92"/>
                  </a:cubicBezTo>
                  <a:cubicBezTo>
                    <a:pt x="987" y="91"/>
                    <a:pt x="986" y="91"/>
                    <a:pt x="986" y="91"/>
                  </a:cubicBezTo>
                  <a:close/>
                  <a:moveTo>
                    <a:pt x="1008" y="92"/>
                  </a:moveTo>
                  <a:cubicBezTo>
                    <a:pt x="1009" y="92"/>
                    <a:pt x="1009" y="92"/>
                    <a:pt x="1010" y="91"/>
                  </a:cubicBezTo>
                  <a:cubicBezTo>
                    <a:pt x="1009" y="91"/>
                    <a:pt x="1009" y="91"/>
                    <a:pt x="1008" y="92"/>
                  </a:cubicBezTo>
                  <a:close/>
                  <a:moveTo>
                    <a:pt x="1251" y="92"/>
                  </a:moveTo>
                  <a:cubicBezTo>
                    <a:pt x="1252" y="92"/>
                    <a:pt x="1252" y="92"/>
                    <a:pt x="1252" y="91"/>
                  </a:cubicBezTo>
                  <a:cubicBezTo>
                    <a:pt x="1252" y="91"/>
                    <a:pt x="1252" y="91"/>
                    <a:pt x="1251" y="92"/>
                  </a:cubicBezTo>
                  <a:close/>
                  <a:moveTo>
                    <a:pt x="791" y="92"/>
                  </a:moveTo>
                  <a:cubicBezTo>
                    <a:pt x="791" y="92"/>
                    <a:pt x="791" y="92"/>
                    <a:pt x="792" y="92"/>
                  </a:cubicBezTo>
                  <a:cubicBezTo>
                    <a:pt x="791" y="92"/>
                    <a:pt x="791" y="92"/>
                    <a:pt x="791" y="92"/>
                  </a:cubicBezTo>
                  <a:close/>
                  <a:moveTo>
                    <a:pt x="667" y="92"/>
                  </a:moveTo>
                  <a:cubicBezTo>
                    <a:pt x="667" y="92"/>
                    <a:pt x="667" y="93"/>
                    <a:pt x="668" y="92"/>
                  </a:cubicBezTo>
                  <a:cubicBezTo>
                    <a:pt x="667" y="92"/>
                    <a:pt x="667" y="92"/>
                    <a:pt x="667" y="92"/>
                  </a:cubicBezTo>
                  <a:close/>
                  <a:moveTo>
                    <a:pt x="789" y="92"/>
                  </a:moveTo>
                  <a:cubicBezTo>
                    <a:pt x="790" y="92"/>
                    <a:pt x="790" y="92"/>
                    <a:pt x="791" y="92"/>
                  </a:cubicBezTo>
                  <a:cubicBezTo>
                    <a:pt x="790" y="92"/>
                    <a:pt x="790" y="92"/>
                    <a:pt x="789" y="92"/>
                  </a:cubicBezTo>
                  <a:close/>
                  <a:moveTo>
                    <a:pt x="1569" y="41"/>
                  </a:moveTo>
                  <a:cubicBezTo>
                    <a:pt x="1570" y="40"/>
                    <a:pt x="1570" y="40"/>
                    <a:pt x="1570" y="40"/>
                  </a:cubicBezTo>
                  <a:cubicBezTo>
                    <a:pt x="1569" y="40"/>
                    <a:pt x="1569" y="40"/>
                    <a:pt x="1569" y="41"/>
                  </a:cubicBezTo>
                  <a:close/>
                  <a:moveTo>
                    <a:pt x="1176" y="93"/>
                  </a:moveTo>
                  <a:cubicBezTo>
                    <a:pt x="1176" y="93"/>
                    <a:pt x="1176" y="92"/>
                    <a:pt x="1175" y="92"/>
                  </a:cubicBezTo>
                  <a:cubicBezTo>
                    <a:pt x="1175" y="92"/>
                    <a:pt x="1175" y="93"/>
                    <a:pt x="1176" y="93"/>
                  </a:cubicBezTo>
                  <a:close/>
                  <a:moveTo>
                    <a:pt x="668" y="92"/>
                  </a:moveTo>
                  <a:cubicBezTo>
                    <a:pt x="668" y="93"/>
                    <a:pt x="668" y="93"/>
                    <a:pt x="669" y="93"/>
                  </a:cubicBezTo>
                  <a:cubicBezTo>
                    <a:pt x="668" y="92"/>
                    <a:pt x="668" y="92"/>
                    <a:pt x="668" y="92"/>
                  </a:cubicBezTo>
                  <a:close/>
                  <a:moveTo>
                    <a:pt x="716" y="93"/>
                  </a:moveTo>
                  <a:cubicBezTo>
                    <a:pt x="716" y="93"/>
                    <a:pt x="716" y="93"/>
                    <a:pt x="716" y="92"/>
                  </a:cubicBezTo>
                  <a:cubicBezTo>
                    <a:pt x="716" y="93"/>
                    <a:pt x="716" y="93"/>
                    <a:pt x="716" y="93"/>
                  </a:cubicBezTo>
                  <a:close/>
                  <a:moveTo>
                    <a:pt x="772" y="92"/>
                  </a:moveTo>
                  <a:cubicBezTo>
                    <a:pt x="772" y="93"/>
                    <a:pt x="772" y="93"/>
                    <a:pt x="773" y="93"/>
                  </a:cubicBezTo>
                  <a:cubicBezTo>
                    <a:pt x="772" y="92"/>
                    <a:pt x="772" y="92"/>
                    <a:pt x="772" y="92"/>
                  </a:cubicBezTo>
                  <a:close/>
                  <a:moveTo>
                    <a:pt x="788" y="93"/>
                  </a:moveTo>
                  <a:cubicBezTo>
                    <a:pt x="789" y="93"/>
                    <a:pt x="789" y="93"/>
                    <a:pt x="789" y="92"/>
                  </a:cubicBezTo>
                  <a:cubicBezTo>
                    <a:pt x="789" y="92"/>
                    <a:pt x="789" y="92"/>
                    <a:pt x="788" y="93"/>
                  </a:cubicBezTo>
                  <a:close/>
                  <a:moveTo>
                    <a:pt x="1070" y="93"/>
                  </a:moveTo>
                  <a:cubicBezTo>
                    <a:pt x="1071" y="93"/>
                    <a:pt x="1071" y="93"/>
                    <a:pt x="1071" y="92"/>
                  </a:cubicBezTo>
                  <a:cubicBezTo>
                    <a:pt x="1071" y="92"/>
                    <a:pt x="1071" y="92"/>
                    <a:pt x="1070" y="93"/>
                  </a:cubicBezTo>
                  <a:close/>
                  <a:moveTo>
                    <a:pt x="1248" y="93"/>
                  </a:moveTo>
                  <a:cubicBezTo>
                    <a:pt x="1249" y="93"/>
                    <a:pt x="1249" y="93"/>
                    <a:pt x="1249" y="92"/>
                  </a:cubicBezTo>
                  <a:cubicBezTo>
                    <a:pt x="1249" y="92"/>
                    <a:pt x="1249" y="92"/>
                    <a:pt x="1248" y="93"/>
                  </a:cubicBezTo>
                  <a:close/>
                  <a:moveTo>
                    <a:pt x="669" y="93"/>
                  </a:moveTo>
                  <a:cubicBezTo>
                    <a:pt x="669" y="93"/>
                    <a:pt x="670" y="93"/>
                    <a:pt x="670" y="93"/>
                  </a:cubicBezTo>
                  <a:cubicBezTo>
                    <a:pt x="670" y="93"/>
                    <a:pt x="669" y="93"/>
                    <a:pt x="669" y="93"/>
                  </a:cubicBezTo>
                  <a:close/>
                  <a:moveTo>
                    <a:pt x="682" y="93"/>
                  </a:moveTo>
                  <a:cubicBezTo>
                    <a:pt x="682" y="93"/>
                    <a:pt x="682" y="93"/>
                    <a:pt x="683" y="93"/>
                  </a:cubicBezTo>
                  <a:cubicBezTo>
                    <a:pt x="682" y="93"/>
                    <a:pt x="682" y="93"/>
                    <a:pt x="682" y="93"/>
                  </a:cubicBezTo>
                  <a:close/>
                  <a:moveTo>
                    <a:pt x="773" y="93"/>
                  </a:moveTo>
                  <a:cubicBezTo>
                    <a:pt x="773" y="93"/>
                    <a:pt x="774" y="93"/>
                    <a:pt x="774" y="93"/>
                  </a:cubicBezTo>
                  <a:cubicBezTo>
                    <a:pt x="774" y="93"/>
                    <a:pt x="773" y="93"/>
                    <a:pt x="773" y="93"/>
                  </a:cubicBezTo>
                  <a:close/>
                  <a:moveTo>
                    <a:pt x="1055" y="93"/>
                  </a:moveTo>
                  <a:cubicBezTo>
                    <a:pt x="1055" y="93"/>
                    <a:pt x="1056" y="93"/>
                    <a:pt x="1056" y="93"/>
                  </a:cubicBezTo>
                  <a:cubicBezTo>
                    <a:pt x="1056" y="93"/>
                    <a:pt x="1055" y="93"/>
                    <a:pt x="1055" y="93"/>
                  </a:cubicBezTo>
                  <a:close/>
                  <a:moveTo>
                    <a:pt x="1069" y="93"/>
                  </a:moveTo>
                  <a:cubicBezTo>
                    <a:pt x="1069" y="93"/>
                    <a:pt x="1070" y="93"/>
                    <a:pt x="1070" y="93"/>
                  </a:cubicBezTo>
                  <a:cubicBezTo>
                    <a:pt x="1070" y="93"/>
                    <a:pt x="1069" y="93"/>
                    <a:pt x="1069" y="93"/>
                  </a:cubicBezTo>
                  <a:close/>
                  <a:moveTo>
                    <a:pt x="1233" y="93"/>
                  </a:moveTo>
                  <a:cubicBezTo>
                    <a:pt x="1233" y="93"/>
                    <a:pt x="1234" y="93"/>
                    <a:pt x="1234" y="93"/>
                  </a:cubicBezTo>
                  <a:cubicBezTo>
                    <a:pt x="1234" y="93"/>
                    <a:pt x="1233" y="93"/>
                    <a:pt x="1233" y="93"/>
                  </a:cubicBezTo>
                  <a:close/>
                  <a:moveTo>
                    <a:pt x="1247" y="93"/>
                  </a:moveTo>
                  <a:cubicBezTo>
                    <a:pt x="1247" y="93"/>
                    <a:pt x="1248" y="93"/>
                    <a:pt x="1248" y="93"/>
                  </a:cubicBezTo>
                  <a:cubicBezTo>
                    <a:pt x="1248" y="93"/>
                    <a:pt x="1247" y="93"/>
                    <a:pt x="1247" y="93"/>
                  </a:cubicBezTo>
                  <a:close/>
                  <a:moveTo>
                    <a:pt x="636" y="57"/>
                  </a:moveTo>
                  <a:cubicBezTo>
                    <a:pt x="636" y="57"/>
                    <a:pt x="636" y="57"/>
                    <a:pt x="636" y="56"/>
                  </a:cubicBezTo>
                  <a:cubicBezTo>
                    <a:pt x="636" y="57"/>
                    <a:pt x="636" y="57"/>
                    <a:pt x="636" y="57"/>
                  </a:cubicBezTo>
                  <a:close/>
                  <a:moveTo>
                    <a:pt x="731" y="93"/>
                  </a:moveTo>
                  <a:cubicBezTo>
                    <a:pt x="732" y="94"/>
                    <a:pt x="732" y="94"/>
                    <a:pt x="733" y="93"/>
                  </a:cubicBezTo>
                  <a:cubicBezTo>
                    <a:pt x="732" y="93"/>
                    <a:pt x="732" y="93"/>
                    <a:pt x="731" y="93"/>
                  </a:cubicBezTo>
                  <a:close/>
                  <a:moveTo>
                    <a:pt x="645" y="61"/>
                  </a:moveTo>
                  <a:cubicBezTo>
                    <a:pt x="645" y="61"/>
                    <a:pt x="645" y="61"/>
                    <a:pt x="645" y="62"/>
                  </a:cubicBezTo>
                  <a:cubicBezTo>
                    <a:pt x="645" y="62"/>
                    <a:pt x="645" y="61"/>
                    <a:pt x="645" y="61"/>
                  </a:cubicBezTo>
                  <a:close/>
                  <a:moveTo>
                    <a:pt x="639" y="50"/>
                  </a:moveTo>
                  <a:cubicBezTo>
                    <a:pt x="639" y="49"/>
                    <a:pt x="639" y="49"/>
                    <a:pt x="639" y="49"/>
                  </a:cubicBezTo>
                  <a:cubicBezTo>
                    <a:pt x="639" y="49"/>
                    <a:pt x="639" y="49"/>
                    <a:pt x="639" y="50"/>
                  </a:cubicBezTo>
                  <a:close/>
                  <a:moveTo>
                    <a:pt x="1197" y="93"/>
                  </a:moveTo>
                  <a:cubicBezTo>
                    <a:pt x="1198" y="94"/>
                    <a:pt x="1198" y="94"/>
                    <a:pt x="1199" y="93"/>
                  </a:cubicBezTo>
                  <a:cubicBezTo>
                    <a:pt x="1198" y="93"/>
                    <a:pt x="1198" y="93"/>
                    <a:pt x="1197" y="93"/>
                  </a:cubicBezTo>
                  <a:close/>
                  <a:moveTo>
                    <a:pt x="595" y="41"/>
                  </a:moveTo>
                  <a:cubicBezTo>
                    <a:pt x="595" y="40"/>
                    <a:pt x="594" y="40"/>
                    <a:pt x="594" y="40"/>
                  </a:cubicBezTo>
                  <a:cubicBezTo>
                    <a:pt x="594" y="40"/>
                    <a:pt x="594" y="40"/>
                    <a:pt x="595" y="41"/>
                  </a:cubicBezTo>
                  <a:close/>
                  <a:moveTo>
                    <a:pt x="670" y="55"/>
                  </a:moveTo>
                  <a:cubicBezTo>
                    <a:pt x="670" y="55"/>
                    <a:pt x="670" y="55"/>
                    <a:pt x="670" y="56"/>
                  </a:cubicBezTo>
                  <a:cubicBezTo>
                    <a:pt x="670" y="55"/>
                    <a:pt x="670" y="55"/>
                    <a:pt x="670" y="55"/>
                  </a:cubicBezTo>
                  <a:close/>
                  <a:moveTo>
                    <a:pt x="871" y="56"/>
                  </a:moveTo>
                  <a:cubicBezTo>
                    <a:pt x="871" y="56"/>
                    <a:pt x="871" y="57"/>
                    <a:pt x="871" y="57"/>
                  </a:cubicBezTo>
                  <a:cubicBezTo>
                    <a:pt x="871" y="57"/>
                    <a:pt x="871" y="57"/>
                    <a:pt x="871" y="56"/>
                  </a:cubicBezTo>
                  <a:close/>
                  <a:moveTo>
                    <a:pt x="1111" y="56"/>
                  </a:moveTo>
                  <a:cubicBezTo>
                    <a:pt x="1111" y="56"/>
                    <a:pt x="1111" y="57"/>
                    <a:pt x="1111" y="57"/>
                  </a:cubicBezTo>
                  <a:cubicBezTo>
                    <a:pt x="1111" y="57"/>
                    <a:pt x="1111" y="57"/>
                    <a:pt x="1111" y="56"/>
                  </a:cubicBezTo>
                  <a:close/>
                  <a:moveTo>
                    <a:pt x="617" y="97"/>
                  </a:moveTo>
                  <a:cubicBezTo>
                    <a:pt x="616" y="96"/>
                    <a:pt x="616" y="96"/>
                    <a:pt x="616" y="96"/>
                  </a:cubicBezTo>
                  <a:cubicBezTo>
                    <a:pt x="616" y="96"/>
                    <a:pt x="616" y="96"/>
                    <a:pt x="617" y="97"/>
                  </a:cubicBezTo>
                  <a:close/>
                  <a:moveTo>
                    <a:pt x="1208" y="57"/>
                  </a:moveTo>
                  <a:cubicBezTo>
                    <a:pt x="1209" y="57"/>
                    <a:pt x="1209" y="57"/>
                    <a:pt x="1209" y="56"/>
                  </a:cubicBezTo>
                  <a:cubicBezTo>
                    <a:pt x="1208" y="57"/>
                    <a:pt x="1208" y="57"/>
                    <a:pt x="1208" y="57"/>
                  </a:cubicBezTo>
                  <a:close/>
                  <a:moveTo>
                    <a:pt x="1684" y="39"/>
                  </a:moveTo>
                  <a:cubicBezTo>
                    <a:pt x="1683" y="39"/>
                    <a:pt x="1683" y="40"/>
                    <a:pt x="1683" y="40"/>
                  </a:cubicBezTo>
                  <a:cubicBezTo>
                    <a:pt x="1684" y="40"/>
                    <a:pt x="1684" y="40"/>
                    <a:pt x="1684" y="39"/>
                  </a:cubicBezTo>
                  <a:close/>
                  <a:moveTo>
                    <a:pt x="617" y="98"/>
                  </a:moveTo>
                  <a:cubicBezTo>
                    <a:pt x="617" y="98"/>
                    <a:pt x="617" y="98"/>
                    <a:pt x="617" y="97"/>
                  </a:cubicBezTo>
                  <a:cubicBezTo>
                    <a:pt x="617" y="98"/>
                    <a:pt x="617" y="98"/>
                    <a:pt x="617" y="98"/>
                  </a:cubicBezTo>
                  <a:close/>
                  <a:moveTo>
                    <a:pt x="1385" y="40"/>
                  </a:moveTo>
                  <a:cubicBezTo>
                    <a:pt x="1385" y="40"/>
                    <a:pt x="1385" y="40"/>
                    <a:pt x="1385" y="39"/>
                  </a:cubicBezTo>
                  <a:cubicBezTo>
                    <a:pt x="1385" y="39"/>
                    <a:pt x="1385" y="40"/>
                    <a:pt x="1385" y="40"/>
                  </a:cubicBezTo>
                  <a:close/>
                  <a:moveTo>
                    <a:pt x="1017" y="99"/>
                  </a:moveTo>
                  <a:cubicBezTo>
                    <a:pt x="1017" y="99"/>
                    <a:pt x="1017" y="99"/>
                    <a:pt x="1016" y="100"/>
                  </a:cubicBezTo>
                  <a:cubicBezTo>
                    <a:pt x="1017" y="100"/>
                    <a:pt x="1017" y="100"/>
                    <a:pt x="1017" y="99"/>
                  </a:cubicBezTo>
                  <a:close/>
                  <a:moveTo>
                    <a:pt x="1255" y="100"/>
                  </a:moveTo>
                  <a:cubicBezTo>
                    <a:pt x="1255" y="100"/>
                    <a:pt x="1254" y="100"/>
                    <a:pt x="1254" y="100"/>
                  </a:cubicBezTo>
                  <a:cubicBezTo>
                    <a:pt x="1255" y="100"/>
                    <a:pt x="1255" y="101"/>
                    <a:pt x="1255" y="100"/>
                  </a:cubicBezTo>
                  <a:close/>
                  <a:moveTo>
                    <a:pt x="794" y="100"/>
                  </a:moveTo>
                  <a:cubicBezTo>
                    <a:pt x="794" y="100"/>
                    <a:pt x="794" y="101"/>
                    <a:pt x="793" y="101"/>
                  </a:cubicBezTo>
                  <a:cubicBezTo>
                    <a:pt x="794" y="101"/>
                    <a:pt x="794" y="101"/>
                    <a:pt x="794" y="100"/>
                  </a:cubicBezTo>
                  <a:close/>
                  <a:moveTo>
                    <a:pt x="573" y="101"/>
                  </a:moveTo>
                  <a:cubicBezTo>
                    <a:pt x="573" y="101"/>
                    <a:pt x="572" y="101"/>
                    <a:pt x="572" y="101"/>
                  </a:cubicBezTo>
                  <a:cubicBezTo>
                    <a:pt x="573" y="101"/>
                    <a:pt x="573" y="101"/>
                    <a:pt x="573" y="101"/>
                  </a:cubicBezTo>
                  <a:close/>
                  <a:moveTo>
                    <a:pt x="765" y="101"/>
                  </a:moveTo>
                  <a:cubicBezTo>
                    <a:pt x="765" y="101"/>
                    <a:pt x="765" y="101"/>
                    <a:pt x="764" y="101"/>
                  </a:cubicBezTo>
                  <a:cubicBezTo>
                    <a:pt x="765" y="101"/>
                    <a:pt x="765" y="101"/>
                    <a:pt x="765" y="101"/>
                  </a:cubicBezTo>
                  <a:close/>
                  <a:moveTo>
                    <a:pt x="1013" y="101"/>
                  </a:moveTo>
                  <a:cubicBezTo>
                    <a:pt x="1013" y="101"/>
                    <a:pt x="1012" y="101"/>
                    <a:pt x="1012" y="101"/>
                  </a:cubicBezTo>
                  <a:cubicBezTo>
                    <a:pt x="1013" y="101"/>
                    <a:pt x="1013" y="101"/>
                    <a:pt x="1013" y="101"/>
                  </a:cubicBezTo>
                  <a:close/>
                  <a:moveTo>
                    <a:pt x="1076" y="101"/>
                  </a:moveTo>
                  <a:cubicBezTo>
                    <a:pt x="1075" y="101"/>
                    <a:pt x="1075" y="101"/>
                    <a:pt x="1074" y="101"/>
                  </a:cubicBezTo>
                  <a:cubicBezTo>
                    <a:pt x="1075" y="101"/>
                    <a:pt x="1075" y="101"/>
                    <a:pt x="1076" y="101"/>
                  </a:cubicBezTo>
                  <a:close/>
                  <a:moveTo>
                    <a:pt x="572" y="101"/>
                  </a:moveTo>
                  <a:cubicBezTo>
                    <a:pt x="572" y="101"/>
                    <a:pt x="571" y="101"/>
                    <a:pt x="571" y="101"/>
                  </a:cubicBezTo>
                  <a:cubicBezTo>
                    <a:pt x="572" y="102"/>
                    <a:pt x="572" y="102"/>
                    <a:pt x="572" y="101"/>
                  </a:cubicBezTo>
                  <a:close/>
                  <a:moveTo>
                    <a:pt x="629" y="101"/>
                  </a:moveTo>
                  <a:cubicBezTo>
                    <a:pt x="629" y="101"/>
                    <a:pt x="629" y="102"/>
                    <a:pt x="629" y="102"/>
                  </a:cubicBezTo>
                  <a:cubicBezTo>
                    <a:pt x="629" y="102"/>
                    <a:pt x="629" y="102"/>
                    <a:pt x="629" y="101"/>
                  </a:cubicBezTo>
                  <a:close/>
                  <a:moveTo>
                    <a:pt x="792" y="101"/>
                  </a:moveTo>
                  <a:cubicBezTo>
                    <a:pt x="792" y="101"/>
                    <a:pt x="791" y="101"/>
                    <a:pt x="791" y="102"/>
                  </a:cubicBezTo>
                  <a:cubicBezTo>
                    <a:pt x="792" y="102"/>
                    <a:pt x="792" y="102"/>
                    <a:pt x="792" y="101"/>
                  </a:cubicBezTo>
                  <a:close/>
                  <a:moveTo>
                    <a:pt x="982" y="102"/>
                  </a:moveTo>
                  <a:cubicBezTo>
                    <a:pt x="981" y="101"/>
                    <a:pt x="981" y="101"/>
                    <a:pt x="981" y="101"/>
                  </a:cubicBezTo>
                  <a:cubicBezTo>
                    <a:pt x="981" y="102"/>
                    <a:pt x="981" y="102"/>
                    <a:pt x="982" y="102"/>
                  </a:cubicBezTo>
                  <a:close/>
                  <a:moveTo>
                    <a:pt x="1012" y="101"/>
                  </a:moveTo>
                  <a:cubicBezTo>
                    <a:pt x="1012" y="101"/>
                    <a:pt x="1011" y="101"/>
                    <a:pt x="1011" y="101"/>
                  </a:cubicBezTo>
                  <a:cubicBezTo>
                    <a:pt x="1011" y="101"/>
                    <a:pt x="1012" y="102"/>
                    <a:pt x="1012" y="101"/>
                  </a:cubicBezTo>
                  <a:close/>
                  <a:moveTo>
                    <a:pt x="1048" y="101"/>
                  </a:moveTo>
                  <a:cubicBezTo>
                    <a:pt x="1048" y="101"/>
                    <a:pt x="1048" y="101"/>
                    <a:pt x="1047" y="101"/>
                  </a:cubicBezTo>
                  <a:cubicBezTo>
                    <a:pt x="1048" y="102"/>
                    <a:pt x="1048" y="101"/>
                    <a:pt x="1048" y="101"/>
                  </a:cubicBezTo>
                  <a:close/>
                  <a:moveTo>
                    <a:pt x="1075" y="101"/>
                  </a:moveTo>
                  <a:cubicBezTo>
                    <a:pt x="1074" y="101"/>
                    <a:pt x="1074" y="101"/>
                    <a:pt x="1073" y="101"/>
                  </a:cubicBezTo>
                  <a:cubicBezTo>
                    <a:pt x="1074" y="101"/>
                    <a:pt x="1074" y="102"/>
                    <a:pt x="1075" y="101"/>
                  </a:cubicBezTo>
                  <a:close/>
                  <a:moveTo>
                    <a:pt x="1226" y="101"/>
                  </a:moveTo>
                  <a:cubicBezTo>
                    <a:pt x="1226" y="101"/>
                    <a:pt x="1226" y="101"/>
                    <a:pt x="1225" y="101"/>
                  </a:cubicBezTo>
                  <a:cubicBezTo>
                    <a:pt x="1225" y="102"/>
                    <a:pt x="1226" y="102"/>
                    <a:pt x="1226" y="101"/>
                  </a:cubicBezTo>
                  <a:close/>
                  <a:moveTo>
                    <a:pt x="571" y="101"/>
                  </a:moveTo>
                  <a:cubicBezTo>
                    <a:pt x="571" y="101"/>
                    <a:pt x="570" y="101"/>
                    <a:pt x="570" y="102"/>
                  </a:cubicBezTo>
                  <a:cubicBezTo>
                    <a:pt x="570" y="102"/>
                    <a:pt x="571" y="102"/>
                    <a:pt x="571" y="101"/>
                  </a:cubicBezTo>
                  <a:close/>
                  <a:moveTo>
                    <a:pt x="618" y="103"/>
                  </a:moveTo>
                  <a:cubicBezTo>
                    <a:pt x="618" y="102"/>
                    <a:pt x="618" y="102"/>
                    <a:pt x="618" y="102"/>
                  </a:cubicBezTo>
                  <a:cubicBezTo>
                    <a:pt x="618" y="102"/>
                    <a:pt x="618" y="102"/>
                    <a:pt x="618" y="103"/>
                  </a:cubicBezTo>
                  <a:close/>
                  <a:moveTo>
                    <a:pt x="665" y="102"/>
                  </a:moveTo>
                  <a:cubicBezTo>
                    <a:pt x="664" y="101"/>
                    <a:pt x="664" y="101"/>
                    <a:pt x="663" y="101"/>
                  </a:cubicBezTo>
                  <a:cubicBezTo>
                    <a:pt x="664" y="102"/>
                    <a:pt x="664" y="102"/>
                    <a:pt x="665" y="102"/>
                  </a:cubicBezTo>
                  <a:close/>
                  <a:moveTo>
                    <a:pt x="724" y="102"/>
                  </a:moveTo>
                  <a:cubicBezTo>
                    <a:pt x="724" y="102"/>
                    <a:pt x="724" y="101"/>
                    <a:pt x="723" y="101"/>
                  </a:cubicBezTo>
                  <a:cubicBezTo>
                    <a:pt x="724" y="102"/>
                    <a:pt x="724" y="102"/>
                    <a:pt x="724" y="102"/>
                  </a:cubicBezTo>
                  <a:close/>
                  <a:moveTo>
                    <a:pt x="791" y="101"/>
                  </a:moveTo>
                  <a:cubicBezTo>
                    <a:pt x="791" y="101"/>
                    <a:pt x="790" y="101"/>
                    <a:pt x="790" y="102"/>
                  </a:cubicBezTo>
                  <a:cubicBezTo>
                    <a:pt x="790" y="102"/>
                    <a:pt x="791" y="102"/>
                    <a:pt x="791" y="101"/>
                  </a:cubicBezTo>
                  <a:close/>
                  <a:moveTo>
                    <a:pt x="983" y="102"/>
                  </a:moveTo>
                  <a:cubicBezTo>
                    <a:pt x="982" y="101"/>
                    <a:pt x="982" y="101"/>
                    <a:pt x="982" y="101"/>
                  </a:cubicBezTo>
                  <a:cubicBezTo>
                    <a:pt x="982" y="102"/>
                    <a:pt x="982" y="102"/>
                    <a:pt x="983" y="102"/>
                  </a:cubicBezTo>
                  <a:close/>
                  <a:moveTo>
                    <a:pt x="1050" y="102"/>
                  </a:moveTo>
                  <a:cubicBezTo>
                    <a:pt x="1049" y="102"/>
                    <a:pt x="1049" y="101"/>
                    <a:pt x="1048" y="101"/>
                  </a:cubicBezTo>
                  <a:cubicBezTo>
                    <a:pt x="1049" y="102"/>
                    <a:pt x="1049" y="102"/>
                    <a:pt x="1050" y="102"/>
                  </a:cubicBezTo>
                  <a:close/>
                  <a:moveTo>
                    <a:pt x="1073" y="102"/>
                  </a:moveTo>
                  <a:cubicBezTo>
                    <a:pt x="1073" y="102"/>
                    <a:pt x="1072" y="102"/>
                    <a:pt x="1072" y="102"/>
                  </a:cubicBezTo>
                  <a:cubicBezTo>
                    <a:pt x="1072" y="102"/>
                    <a:pt x="1073" y="102"/>
                    <a:pt x="1073" y="102"/>
                  </a:cubicBezTo>
                  <a:close/>
                  <a:moveTo>
                    <a:pt x="1227" y="102"/>
                  </a:moveTo>
                  <a:cubicBezTo>
                    <a:pt x="1227" y="102"/>
                    <a:pt x="1227" y="101"/>
                    <a:pt x="1226" y="101"/>
                  </a:cubicBezTo>
                  <a:cubicBezTo>
                    <a:pt x="1227" y="102"/>
                    <a:pt x="1227" y="102"/>
                    <a:pt x="1227" y="102"/>
                  </a:cubicBezTo>
                  <a:close/>
                  <a:moveTo>
                    <a:pt x="1251" y="102"/>
                  </a:moveTo>
                  <a:cubicBezTo>
                    <a:pt x="1251" y="101"/>
                    <a:pt x="1250" y="102"/>
                    <a:pt x="1250" y="102"/>
                  </a:cubicBezTo>
                  <a:cubicBezTo>
                    <a:pt x="1250" y="102"/>
                    <a:pt x="1251" y="102"/>
                    <a:pt x="1251" y="102"/>
                  </a:cubicBezTo>
                  <a:close/>
                  <a:moveTo>
                    <a:pt x="1430" y="102"/>
                  </a:moveTo>
                  <a:cubicBezTo>
                    <a:pt x="1430" y="102"/>
                    <a:pt x="1430" y="101"/>
                    <a:pt x="1429" y="101"/>
                  </a:cubicBezTo>
                  <a:cubicBezTo>
                    <a:pt x="1429" y="102"/>
                    <a:pt x="1430" y="102"/>
                    <a:pt x="1430" y="102"/>
                  </a:cubicBezTo>
                  <a:close/>
                  <a:moveTo>
                    <a:pt x="570" y="102"/>
                  </a:moveTo>
                  <a:cubicBezTo>
                    <a:pt x="569" y="102"/>
                    <a:pt x="569" y="102"/>
                    <a:pt x="569" y="102"/>
                  </a:cubicBezTo>
                  <a:cubicBezTo>
                    <a:pt x="569" y="102"/>
                    <a:pt x="569" y="102"/>
                    <a:pt x="570" y="102"/>
                  </a:cubicBezTo>
                  <a:close/>
                  <a:moveTo>
                    <a:pt x="666" y="102"/>
                  </a:moveTo>
                  <a:cubicBezTo>
                    <a:pt x="666" y="102"/>
                    <a:pt x="665" y="102"/>
                    <a:pt x="665" y="102"/>
                  </a:cubicBezTo>
                  <a:cubicBezTo>
                    <a:pt x="665" y="102"/>
                    <a:pt x="666" y="102"/>
                    <a:pt x="666" y="102"/>
                  </a:cubicBezTo>
                  <a:close/>
                  <a:moveTo>
                    <a:pt x="685" y="102"/>
                  </a:moveTo>
                  <a:cubicBezTo>
                    <a:pt x="685" y="102"/>
                    <a:pt x="684" y="102"/>
                    <a:pt x="684" y="102"/>
                  </a:cubicBezTo>
                  <a:cubicBezTo>
                    <a:pt x="684" y="102"/>
                    <a:pt x="685" y="102"/>
                    <a:pt x="685" y="102"/>
                  </a:cubicBezTo>
                  <a:close/>
                  <a:moveTo>
                    <a:pt x="740" y="102"/>
                  </a:moveTo>
                  <a:cubicBezTo>
                    <a:pt x="740" y="102"/>
                    <a:pt x="740" y="102"/>
                    <a:pt x="739" y="102"/>
                  </a:cubicBezTo>
                  <a:cubicBezTo>
                    <a:pt x="740" y="102"/>
                    <a:pt x="740" y="102"/>
                    <a:pt x="740" y="102"/>
                  </a:cubicBezTo>
                  <a:close/>
                  <a:moveTo>
                    <a:pt x="769" y="102"/>
                  </a:moveTo>
                  <a:cubicBezTo>
                    <a:pt x="768" y="102"/>
                    <a:pt x="768" y="102"/>
                    <a:pt x="768" y="102"/>
                  </a:cubicBezTo>
                  <a:cubicBezTo>
                    <a:pt x="768" y="102"/>
                    <a:pt x="768" y="102"/>
                    <a:pt x="769" y="102"/>
                  </a:cubicBezTo>
                  <a:close/>
                  <a:moveTo>
                    <a:pt x="790" y="102"/>
                  </a:moveTo>
                  <a:cubicBezTo>
                    <a:pt x="789" y="102"/>
                    <a:pt x="789" y="102"/>
                    <a:pt x="789" y="102"/>
                  </a:cubicBezTo>
                  <a:cubicBezTo>
                    <a:pt x="789" y="102"/>
                    <a:pt x="789" y="102"/>
                    <a:pt x="790" y="102"/>
                  </a:cubicBezTo>
                  <a:close/>
                  <a:moveTo>
                    <a:pt x="1031" y="55"/>
                  </a:moveTo>
                  <a:cubicBezTo>
                    <a:pt x="1031" y="55"/>
                    <a:pt x="1031" y="55"/>
                    <a:pt x="1031" y="54"/>
                  </a:cubicBezTo>
                  <a:cubicBezTo>
                    <a:pt x="1031" y="54"/>
                    <a:pt x="1031" y="55"/>
                    <a:pt x="1031" y="55"/>
                  </a:cubicBezTo>
                  <a:close/>
                  <a:moveTo>
                    <a:pt x="1051" y="102"/>
                  </a:moveTo>
                  <a:cubicBezTo>
                    <a:pt x="1050" y="102"/>
                    <a:pt x="1050" y="102"/>
                    <a:pt x="1049" y="102"/>
                  </a:cubicBezTo>
                  <a:cubicBezTo>
                    <a:pt x="1050" y="102"/>
                    <a:pt x="1050" y="102"/>
                    <a:pt x="1051" y="102"/>
                  </a:cubicBezTo>
                  <a:close/>
                  <a:moveTo>
                    <a:pt x="1072" y="102"/>
                  </a:moveTo>
                  <a:cubicBezTo>
                    <a:pt x="1071" y="102"/>
                    <a:pt x="1071" y="102"/>
                    <a:pt x="1071" y="102"/>
                  </a:cubicBezTo>
                  <a:cubicBezTo>
                    <a:pt x="1071" y="102"/>
                    <a:pt x="1071" y="102"/>
                    <a:pt x="1072" y="102"/>
                  </a:cubicBezTo>
                  <a:close/>
                  <a:moveTo>
                    <a:pt x="1185" y="102"/>
                  </a:moveTo>
                  <a:cubicBezTo>
                    <a:pt x="1185" y="102"/>
                    <a:pt x="1185" y="102"/>
                    <a:pt x="1184" y="102"/>
                  </a:cubicBezTo>
                  <a:cubicBezTo>
                    <a:pt x="1184" y="102"/>
                    <a:pt x="1185" y="102"/>
                    <a:pt x="1185" y="102"/>
                  </a:cubicBezTo>
                  <a:close/>
                  <a:moveTo>
                    <a:pt x="1200" y="102"/>
                  </a:moveTo>
                  <a:cubicBezTo>
                    <a:pt x="1200" y="102"/>
                    <a:pt x="1199" y="102"/>
                    <a:pt x="1199" y="102"/>
                  </a:cubicBezTo>
                  <a:cubicBezTo>
                    <a:pt x="1200" y="102"/>
                    <a:pt x="1200" y="102"/>
                    <a:pt x="1200" y="102"/>
                  </a:cubicBezTo>
                  <a:close/>
                  <a:moveTo>
                    <a:pt x="1229" y="102"/>
                  </a:moveTo>
                  <a:cubicBezTo>
                    <a:pt x="1228" y="102"/>
                    <a:pt x="1228" y="102"/>
                    <a:pt x="1227" y="102"/>
                  </a:cubicBezTo>
                  <a:cubicBezTo>
                    <a:pt x="1228" y="102"/>
                    <a:pt x="1228" y="102"/>
                    <a:pt x="1229" y="102"/>
                  </a:cubicBezTo>
                  <a:close/>
                  <a:moveTo>
                    <a:pt x="1250" y="102"/>
                  </a:moveTo>
                  <a:cubicBezTo>
                    <a:pt x="1249" y="102"/>
                    <a:pt x="1249" y="102"/>
                    <a:pt x="1248" y="102"/>
                  </a:cubicBezTo>
                  <a:cubicBezTo>
                    <a:pt x="1249" y="102"/>
                    <a:pt x="1249" y="102"/>
                    <a:pt x="1250" y="102"/>
                  </a:cubicBezTo>
                  <a:close/>
                  <a:moveTo>
                    <a:pt x="1431" y="102"/>
                  </a:moveTo>
                  <a:cubicBezTo>
                    <a:pt x="1431" y="102"/>
                    <a:pt x="1431" y="102"/>
                    <a:pt x="1430" y="102"/>
                  </a:cubicBezTo>
                  <a:cubicBezTo>
                    <a:pt x="1431" y="102"/>
                    <a:pt x="1431" y="102"/>
                    <a:pt x="1431" y="102"/>
                  </a:cubicBezTo>
                  <a:close/>
                  <a:moveTo>
                    <a:pt x="1448" y="102"/>
                  </a:moveTo>
                  <a:cubicBezTo>
                    <a:pt x="1448" y="102"/>
                    <a:pt x="1448" y="102"/>
                    <a:pt x="1447" y="102"/>
                  </a:cubicBezTo>
                  <a:cubicBezTo>
                    <a:pt x="1448" y="102"/>
                    <a:pt x="1448" y="102"/>
                    <a:pt x="1448" y="102"/>
                  </a:cubicBezTo>
                  <a:close/>
                  <a:moveTo>
                    <a:pt x="1652" y="62"/>
                  </a:moveTo>
                  <a:cubicBezTo>
                    <a:pt x="1651" y="62"/>
                    <a:pt x="1651" y="62"/>
                    <a:pt x="1651" y="62"/>
                  </a:cubicBezTo>
                  <a:cubicBezTo>
                    <a:pt x="1651" y="62"/>
                    <a:pt x="1651" y="62"/>
                    <a:pt x="1652" y="62"/>
                  </a:cubicBezTo>
                  <a:close/>
                  <a:moveTo>
                    <a:pt x="667" y="103"/>
                  </a:moveTo>
                  <a:cubicBezTo>
                    <a:pt x="667" y="102"/>
                    <a:pt x="667" y="102"/>
                    <a:pt x="666" y="102"/>
                  </a:cubicBezTo>
                  <a:cubicBezTo>
                    <a:pt x="667" y="103"/>
                    <a:pt x="667" y="103"/>
                    <a:pt x="667" y="103"/>
                  </a:cubicBezTo>
                  <a:close/>
                  <a:moveTo>
                    <a:pt x="727" y="103"/>
                  </a:moveTo>
                  <a:cubicBezTo>
                    <a:pt x="726" y="102"/>
                    <a:pt x="726" y="102"/>
                    <a:pt x="725" y="102"/>
                  </a:cubicBezTo>
                  <a:cubicBezTo>
                    <a:pt x="726" y="103"/>
                    <a:pt x="726" y="103"/>
                    <a:pt x="727" y="103"/>
                  </a:cubicBezTo>
                  <a:close/>
                  <a:moveTo>
                    <a:pt x="739" y="102"/>
                  </a:moveTo>
                  <a:cubicBezTo>
                    <a:pt x="739" y="102"/>
                    <a:pt x="738" y="102"/>
                    <a:pt x="738" y="103"/>
                  </a:cubicBezTo>
                  <a:cubicBezTo>
                    <a:pt x="738" y="103"/>
                    <a:pt x="739" y="103"/>
                    <a:pt x="739" y="102"/>
                  </a:cubicBezTo>
                  <a:close/>
                  <a:moveTo>
                    <a:pt x="770" y="103"/>
                  </a:moveTo>
                  <a:cubicBezTo>
                    <a:pt x="770" y="102"/>
                    <a:pt x="769" y="102"/>
                    <a:pt x="769" y="102"/>
                  </a:cubicBezTo>
                  <a:cubicBezTo>
                    <a:pt x="769" y="103"/>
                    <a:pt x="770" y="103"/>
                    <a:pt x="770" y="103"/>
                  </a:cubicBezTo>
                  <a:close/>
                  <a:moveTo>
                    <a:pt x="1186" y="103"/>
                  </a:moveTo>
                  <a:cubicBezTo>
                    <a:pt x="1186" y="102"/>
                    <a:pt x="1186" y="102"/>
                    <a:pt x="1185" y="102"/>
                  </a:cubicBezTo>
                  <a:cubicBezTo>
                    <a:pt x="1186" y="103"/>
                    <a:pt x="1186" y="103"/>
                    <a:pt x="1186" y="103"/>
                  </a:cubicBezTo>
                  <a:close/>
                  <a:moveTo>
                    <a:pt x="1199" y="102"/>
                  </a:moveTo>
                  <a:cubicBezTo>
                    <a:pt x="1199" y="102"/>
                    <a:pt x="1198" y="102"/>
                    <a:pt x="1198" y="103"/>
                  </a:cubicBezTo>
                  <a:cubicBezTo>
                    <a:pt x="1198" y="103"/>
                    <a:pt x="1199" y="103"/>
                    <a:pt x="1199" y="102"/>
                  </a:cubicBezTo>
                  <a:close/>
                  <a:moveTo>
                    <a:pt x="953" y="40"/>
                  </a:moveTo>
                  <a:cubicBezTo>
                    <a:pt x="953" y="40"/>
                    <a:pt x="953" y="40"/>
                    <a:pt x="953" y="39"/>
                  </a:cubicBezTo>
                  <a:cubicBezTo>
                    <a:pt x="953" y="39"/>
                    <a:pt x="953" y="40"/>
                    <a:pt x="953" y="40"/>
                  </a:cubicBezTo>
                  <a:close/>
                  <a:moveTo>
                    <a:pt x="645" y="63"/>
                  </a:moveTo>
                  <a:cubicBezTo>
                    <a:pt x="644" y="63"/>
                    <a:pt x="644" y="63"/>
                    <a:pt x="644" y="64"/>
                  </a:cubicBezTo>
                  <a:cubicBezTo>
                    <a:pt x="645" y="63"/>
                    <a:pt x="645" y="63"/>
                    <a:pt x="645" y="63"/>
                  </a:cubicBezTo>
                  <a:close/>
                  <a:moveTo>
                    <a:pt x="611" y="52"/>
                  </a:moveTo>
                  <a:cubicBezTo>
                    <a:pt x="610" y="52"/>
                    <a:pt x="611" y="53"/>
                    <a:pt x="611" y="53"/>
                  </a:cubicBezTo>
                  <a:cubicBezTo>
                    <a:pt x="611" y="52"/>
                    <a:pt x="611" y="52"/>
                    <a:pt x="611" y="52"/>
                  </a:cubicBezTo>
                  <a:close/>
                  <a:moveTo>
                    <a:pt x="642" y="40"/>
                  </a:moveTo>
                  <a:cubicBezTo>
                    <a:pt x="643" y="40"/>
                    <a:pt x="643" y="40"/>
                    <a:pt x="643" y="39"/>
                  </a:cubicBezTo>
                  <a:cubicBezTo>
                    <a:pt x="642" y="39"/>
                    <a:pt x="642" y="40"/>
                    <a:pt x="642" y="40"/>
                  </a:cubicBezTo>
                  <a:close/>
                  <a:moveTo>
                    <a:pt x="803" y="48"/>
                  </a:moveTo>
                  <a:cubicBezTo>
                    <a:pt x="803" y="48"/>
                    <a:pt x="803" y="48"/>
                    <a:pt x="803" y="49"/>
                  </a:cubicBezTo>
                  <a:cubicBezTo>
                    <a:pt x="803" y="48"/>
                    <a:pt x="803" y="48"/>
                    <a:pt x="803" y="48"/>
                  </a:cubicBezTo>
                  <a:close/>
                  <a:moveTo>
                    <a:pt x="670" y="48"/>
                  </a:moveTo>
                  <a:cubicBezTo>
                    <a:pt x="670" y="48"/>
                    <a:pt x="670" y="48"/>
                    <a:pt x="670" y="49"/>
                  </a:cubicBezTo>
                  <a:cubicBezTo>
                    <a:pt x="670" y="48"/>
                    <a:pt x="670" y="48"/>
                    <a:pt x="670" y="48"/>
                  </a:cubicBezTo>
                  <a:close/>
                  <a:moveTo>
                    <a:pt x="651" y="48"/>
                  </a:moveTo>
                  <a:cubicBezTo>
                    <a:pt x="650" y="48"/>
                    <a:pt x="650" y="48"/>
                    <a:pt x="650" y="49"/>
                  </a:cubicBezTo>
                  <a:cubicBezTo>
                    <a:pt x="651" y="48"/>
                    <a:pt x="651" y="48"/>
                    <a:pt x="651" y="48"/>
                  </a:cubicBezTo>
                  <a:close/>
                  <a:moveTo>
                    <a:pt x="598" y="49"/>
                  </a:moveTo>
                  <a:cubicBezTo>
                    <a:pt x="598" y="48"/>
                    <a:pt x="598" y="48"/>
                    <a:pt x="597" y="48"/>
                  </a:cubicBezTo>
                  <a:cubicBezTo>
                    <a:pt x="597" y="48"/>
                    <a:pt x="597" y="48"/>
                    <a:pt x="598" y="49"/>
                  </a:cubicBezTo>
                  <a:close/>
                  <a:moveTo>
                    <a:pt x="629" y="103"/>
                  </a:moveTo>
                  <a:cubicBezTo>
                    <a:pt x="628" y="103"/>
                    <a:pt x="628" y="104"/>
                    <a:pt x="628" y="104"/>
                  </a:cubicBezTo>
                  <a:cubicBezTo>
                    <a:pt x="629" y="104"/>
                    <a:pt x="629" y="103"/>
                    <a:pt x="629" y="103"/>
                  </a:cubicBezTo>
                  <a:close/>
                  <a:moveTo>
                    <a:pt x="628" y="105"/>
                  </a:moveTo>
                  <a:cubicBezTo>
                    <a:pt x="628" y="105"/>
                    <a:pt x="628" y="105"/>
                    <a:pt x="628" y="106"/>
                  </a:cubicBezTo>
                  <a:cubicBezTo>
                    <a:pt x="628" y="105"/>
                    <a:pt x="628" y="105"/>
                    <a:pt x="628" y="105"/>
                  </a:cubicBezTo>
                  <a:close/>
                  <a:moveTo>
                    <a:pt x="627" y="106"/>
                  </a:moveTo>
                  <a:cubicBezTo>
                    <a:pt x="627" y="107"/>
                    <a:pt x="627" y="107"/>
                    <a:pt x="627" y="107"/>
                  </a:cubicBezTo>
                  <a:cubicBezTo>
                    <a:pt x="627" y="107"/>
                    <a:pt x="627" y="107"/>
                    <a:pt x="627" y="106"/>
                  </a:cubicBezTo>
                  <a:close/>
                  <a:moveTo>
                    <a:pt x="596" y="123"/>
                  </a:moveTo>
                  <a:cubicBezTo>
                    <a:pt x="596" y="123"/>
                    <a:pt x="596" y="123"/>
                    <a:pt x="597" y="123"/>
                  </a:cubicBezTo>
                  <a:cubicBezTo>
                    <a:pt x="596" y="123"/>
                    <a:pt x="596" y="123"/>
                    <a:pt x="596" y="123"/>
                  </a:cubicBezTo>
                  <a:close/>
                  <a:moveTo>
                    <a:pt x="634" y="64"/>
                  </a:moveTo>
                  <a:cubicBezTo>
                    <a:pt x="634" y="64"/>
                    <a:pt x="634" y="63"/>
                    <a:pt x="634" y="63"/>
                  </a:cubicBezTo>
                  <a:cubicBezTo>
                    <a:pt x="633" y="63"/>
                    <a:pt x="634" y="64"/>
                    <a:pt x="634" y="64"/>
                  </a:cubicBezTo>
                  <a:close/>
                  <a:moveTo>
                    <a:pt x="603" y="123"/>
                  </a:moveTo>
                  <a:cubicBezTo>
                    <a:pt x="604" y="123"/>
                    <a:pt x="604" y="123"/>
                    <a:pt x="604" y="123"/>
                  </a:cubicBezTo>
                  <a:cubicBezTo>
                    <a:pt x="604" y="123"/>
                    <a:pt x="604" y="123"/>
                    <a:pt x="603" y="123"/>
                  </a:cubicBezTo>
                  <a:close/>
                  <a:moveTo>
                    <a:pt x="1032" y="52"/>
                  </a:moveTo>
                  <a:cubicBezTo>
                    <a:pt x="1032" y="52"/>
                    <a:pt x="1032" y="52"/>
                    <a:pt x="1032" y="51"/>
                  </a:cubicBezTo>
                  <a:cubicBezTo>
                    <a:pt x="1032" y="52"/>
                    <a:pt x="1032" y="52"/>
                    <a:pt x="1032" y="52"/>
                  </a:cubicBezTo>
                  <a:close/>
                  <a:moveTo>
                    <a:pt x="608" y="132"/>
                  </a:moveTo>
                  <a:cubicBezTo>
                    <a:pt x="607" y="132"/>
                    <a:pt x="607" y="132"/>
                    <a:pt x="607" y="132"/>
                  </a:cubicBezTo>
                  <a:cubicBezTo>
                    <a:pt x="607" y="132"/>
                    <a:pt x="607" y="133"/>
                    <a:pt x="608" y="132"/>
                  </a:cubicBezTo>
                  <a:close/>
                  <a:moveTo>
                    <a:pt x="1179" y="16"/>
                  </a:moveTo>
                  <a:cubicBezTo>
                    <a:pt x="1180" y="16"/>
                    <a:pt x="1180" y="16"/>
                    <a:pt x="1180" y="16"/>
                  </a:cubicBezTo>
                  <a:cubicBezTo>
                    <a:pt x="1180" y="16"/>
                    <a:pt x="1180" y="16"/>
                    <a:pt x="1179" y="16"/>
                  </a:cubicBezTo>
                  <a:close/>
                  <a:moveTo>
                    <a:pt x="1393" y="16"/>
                  </a:moveTo>
                  <a:cubicBezTo>
                    <a:pt x="1393" y="16"/>
                    <a:pt x="1393" y="16"/>
                    <a:pt x="1393" y="17"/>
                  </a:cubicBezTo>
                  <a:cubicBezTo>
                    <a:pt x="1393" y="16"/>
                    <a:pt x="1393" y="16"/>
                    <a:pt x="1393" y="16"/>
                  </a:cubicBezTo>
                  <a:close/>
                  <a:moveTo>
                    <a:pt x="1462" y="16"/>
                  </a:moveTo>
                  <a:cubicBezTo>
                    <a:pt x="1462" y="16"/>
                    <a:pt x="1462" y="16"/>
                    <a:pt x="1463" y="17"/>
                  </a:cubicBezTo>
                  <a:cubicBezTo>
                    <a:pt x="1463" y="16"/>
                    <a:pt x="1463" y="16"/>
                    <a:pt x="1462" y="16"/>
                  </a:cubicBezTo>
                  <a:close/>
                  <a:moveTo>
                    <a:pt x="1488" y="16"/>
                  </a:moveTo>
                  <a:cubicBezTo>
                    <a:pt x="1488" y="16"/>
                    <a:pt x="1489" y="16"/>
                    <a:pt x="1489" y="16"/>
                  </a:cubicBezTo>
                  <a:cubicBezTo>
                    <a:pt x="1489" y="16"/>
                    <a:pt x="1488" y="16"/>
                    <a:pt x="1488" y="16"/>
                  </a:cubicBezTo>
                  <a:close/>
                  <a:moveTo>
                    <a:pt x="1560" y="16"/>
                  </a:moveTo>
                  <a:cubicBezTo>
                    <a:pt x="1560" y="16"/>
                    <a:pt x="1560" y="16"/>
                    <a:pt x="1559" y="16"/>
                  </a:cubicBezTo>
                  <a:cubicBezTo>
                    <a:pt x="1560" y="16"/>
                    <a:pt x="1560" y="16"/>
                    <a:pt x="1560" y="16"/>
                  </a:cubicBezTo>
                  <a:close/>
                  <a:moveTo>
                    <a:pt x="1728" y="16"/>
                  </a:moveTo>
                  <a:cubicBezTo>
                    <a:pt x="1728" y="16"/>
                    <a:pt x="1728" y="16"/>
                    <a:pt x="1728" y="16"/>
                  </a:cubicBezTo>
                  <a:cubicBezTo>
                    <a:pt x="1728" y="16"/>
                    <a:pt x="1728" y="16"/>
                    <a:pt x="1728" y="16"/>
                  </a:cubicBezTo>
                  <a:close/>
                  <a:moveTo>
                    <a:pt x="541" y="17"/>
                  </a:moveTo>
                  <a:cubicBezTo>
                    <a:pt x="542" y="17"/>
                    <a:pt x="542" y="17"/>
                    <a:pt x="542" y="16"/>
                  </a:cubicBezTo>
                  <a:cubicBezTo>
                    <a:pt x="541" y="16"/>
                    <a:pt x="541" y="17"/>
                    <a:pt x="541" y="17"/>
                  </a:cubicBezTo>
                  <a:close/>
                  <a:moveTo>
                    <a:pt x="1568" y="44"/>
                  </a:moveTo>
                  <a:cubicBezTo>
                    <a:pt x="1568" y="44"/>
                    <a:pt x="1568" y="44"/>
                    <a:pt x="1568" y="43"/>
                  </a:cubicBezTo>
                  <a:cubicBezTo>
                    <a:pt x="1568" y="44"/>
                    <a:pt x="1568" y="44"/>
                    <a:pt x="1568" y="44"/>
                  </a:cubicBezTo>
                  <a:close/>
                  <a:moveTo>
                    <a:pt x="1178" y="17"/>
                  </a:moveTo>
                  <a:cubicBezTo>
                    <a:pt x="1179" y="17"/>
                    <a:pt x="1179" y="17"/>
                    <a:pt x="1179" y="16"/>
                  </a:cubicBezTo>
                  <a:cubicBezTo>
                    <a:pt x="1179" y="16"/>
                    <a:pt x="1178" y="16"/>
                    <a:pt x="1178" y="17"/>
                  </a:cubicBezTo>
                  <a:close/>
                  <a:moveTo>
                    <a:pt x="1682" y="43"/>
                  </a:moveTo>
                  <a:cubicBezTo>
                    <a:pt x="1682" y="44"/>
                    <a:pt x="1682" y="44"/>
                    <a:pt x="1682" y="44"/>
                  </a:cubicBezTo>
                  <a:cubicBezTo>
                    <a:pt x="1682" y="44"/>
                    <a:pt x="1682" y="44"/>
                    <a:pt x="1682" y="43"/>
                  </a:cubicBezTo>
                  <a:close/>
                  <a:moveTo>
                    <a:pt x="1487" y="17"/>
                  </a:moveTo>
                  <a:cubicBezTo>
                    <a:pt x="1488" y="17"/>
                    <a:pt x="1488" y="17"/>
                    <a:pt x="1488" y="16"/>
                  </a:cubicBezTo>
                  <a:cubicBezTo>
                    <a:pt x="1488" y="16"/>
                    <a:pt x="1488" y="16"/>
                    <a:pt x="1487" y="17"/>
                  </a:cubicBezTo>
                  <a:close/>
                  <a:moveTo>
                    <a:pt x="1546" y="16"/>
                  </a:moveTo>
                  <a:cubicBezTo>
                    <a:pt x="1546" y="16"/>
                    <a:pt x="1546" y="16"/>
                    <a:pt x="1545" y="17"/>
                  </a:cubicBezTo>
                  <a:cubicBezTo>
                    <a:pt x="1546" y="17"/>
                    <a:pt x="1546" y="17"/>
                    <a:pt x="1546" y="16"/>
                  </a:cubicBezTo>
                  <a:close/>
                  <a:moveTo>
                    <a:pt x="1561" y="17"/>
                  </a:moveTo>
                  <a:cubicBezTo>
                    <a:pt x="1561" y="16"/>
                    <a:pt x="1561" y="16"/>
                    <a:pt x="1560" y="16"/>
                  </a:cubicBezTo>
                  <a:cubicBezTo>
                    <a:pt x="1561" y="17"/>
                    <a:pt x="1561" y="17"/>
                    <a:pt x="1561" y="17"/>
                  </a:cubicBezTo>
                  <a:close/>
                  <a:moveTo>
                    <a:pt x="1577" y="16"/>
                  </a:moveTo>
                  <a:cubicBezTo>
                    <a:pt x="1577" y="17"/>
                    <a:pt x="1578" y="17"/>
                    <a:pt x="1578" y="17"/>
                  </a:cubicBezTo>
                  <a:cubicBezTo>
                    <a:pt x="1578" y="17"/>
                    <a:pt x="1578" y="16"/>
                    <a:pt x="1577" y="16"/>
                  </a:cubicBezTo>
                  <a:close/>
                  <a:moveTo>
                    <a:pt x="1736" y="44"/>
                  </a:moveTo>
                  <a:cubicBezTo>
                    <a:pt x="1736" y="44"/>
                    <a:pt x="1736" y="44"/>
                    <a:pt x="1736" y="43"/>
                  </a:cubicBezTo>
                  <a:cubicBezTo>
                    <a:pt x="1736" y="44"/>
                    <a:pt x="1736" y="44"/>
                    <a:pt x="1736" y="44"/>
                  </a:cubicBezTo>
                  <a:close/>
                  <a:moveTo>
                    <a:pt x="1714" y="16"/>
                  </a:moveTo>
                  <a:cubicBezTo>
                    <a:pt x="1714" y="16"/>
                    <a:pt x="1714" y="16"/>
                    <a:pt x="1713" y="17"/>
                  </a:cubicBezTo>
                  <a:cubicBezTo>
                    <a:pt x="1714" y="17"/>
                    <a:pt x="1714" y="17"/>
                    <a:pt x="1714" y="16"/>
                  </a:cubicBezTo>
                  <a:close/>
                  <a:moveTo>
                    <a:pt x="1729" y="17"/>
                  </a:moveTo>
                  <a:cubicBezTo>
                    <a:pt x="1729" y="16"/>
                    <a:pt x="1729" y="16"/>
                    <a:pt x="1729" y="16"/>
                  </a:cubicBezTo>
                  <a:cubicBezTo>
                    <a:pt x="1729" y="17"/>
                    <a:pt x="1729" y="17"/>
                    <a:pt x="1729" y="17"/>
                  </a:cubicBezTo>
                  <a:close/>
                  <a:moveTo>
                    <a:pt x="1746" y="16"/>
                  </a:moveTo>
                  <a:cubicBezTo>
                    <a:pt x="1746" y="17"/>
                    <a:pt x="1746" y="17"/>
                    <a:pt x="1746" y="17"/>
                  </a:cubicBezTo>
                  <a:cubicBezTo>
                    <a:pt x="1746" y="17"/>
                    <a:pt x="1746" y="16"/>
                    <a:pt x="1746" y="16"/>
                  </a:cubicBezTo>
                  <a:close/>
                  <a:moveTo>
                    <a:pt x="1177" y="17"/>
                  </a:moveTo>
                  <a:cubicBezTo>
                    <a:pt x="1178" y="17"/>
                    <a:pt x="1178" y="17"/>
                    <a:pt x="1178" y="17"/>
                  </a:cubicBezTo>
                  <a:cubicBezTo>
                    <a:pt x="1178" y="17"/>
                    <a:pt x="1177" y="17"/>
                    <a:pt x="1177" y="17"/>
                  </a:cubicBezTo>
                  <a:close/>
                  <a:moveTo>
                    <a:pt x="1361" y="17"/>
                  </a:moveTo>
                  <a:cubicBezTo>
                    <a:pt x="1361" y="17"/>
                    <a:pt x="1360" y="17"/>
                    <a:pt x="1360" y="17"/>
                  </a:cubicBezTo>
                  <a:cubicBezTo>
                    <a:pt x="1361" y="17"/>
                    <a:pt x="1361" y="17"/>
                    <a:pt x="1361" y="17"/>
                  </a:cubicBezTo>
                  <a:close/>
                  <a:moveTo>
                    <a:pt x="1378" y="17"/>
                  </a:moveTo>
                  <a:cubicBezTo>
                    <a:pt x="1378" y="17"/>
                    <a:pt x="1377" y="17"/>
                    <a:pt x="1377" y="17"/>
                  </a:cubicBezTo>
                  <a:cubicBezTo>
                    <a:pt x="1377" y="17"/>
                    <a:pt x="1377" y="17"/>
                    <a:pt x="1378" y="17"/>
                  </a:cubicBezTo>
                  <a:close/>
                  <a:moveTo>
                    <a:pt x="1418" y="17"/>
                  </a:moveTo>
                  <a:cubicBezTo>
                    <a:pt x="1419" y="17"/>
                    <a:pt x="1419" y="17"/>
                    <a:pt x="1419" y="17"/>
                  </a:cubicBezTo>
                  <a:cubicBezTo>
                    <a:pt x="1419" y="17"/>
                    <a:pt x="1418" y="17"/>
                    <a:pt x="1418" y="17"/>
                  </a:cubicBezTo>
                  <a:close/>
                  <a:moveTo>
                    <a:pt x="660" y="44"/>
                  </a:moveTo>
                  <a:cubicBezTo>
                    <a:pt x="660" y="44"/>
                    <a:pt x="660" y="44"/>
                    <a:pt x="660" y="44"/>
                  </a:cubicBezTo>
                  <a:cubicBezTo>
                    <a:pt x="660" y="44"/>
                    <a:pt x="660" y="44"/>
                    <a:pt x="660" y="44"/>
                  </a:cubicBezTo>
                  <a:close/>
                  <a:moveTo>
                    <a:pt x="1487" y="17"/>
                  </a:moveTo>
                  <a:cubicBezTo>
                    <a:pt x="1487" y="17"/>
                    <a:pt x="1487" y="17"/>
                    <a:pt x="1487" y="17"/>
                  </a:cubicBezTo>
                  <a:cubicBezTo>
                    <a:pt x="1487" y="17"/>
                    <a:pt x="1487" y="17"/>
                    <a:pt x="1487" y="17"/>
                  </a:cubicBezTo>
                  <a:close/>
                  <a:moveTo>
                    <a:pt x="1545" y="17"/>
                  </a:moveTo>
                  <a:cubicBezTo>
                    <a:pt x="1545" y="17"/>
                    <a:pt x="1545" y="17"/>
                    <a:pt x="1544" y="17"/>
                  </a:cubicBezTo>
                  <a:cubicBezTo>
                    <a:pt x="1545" y="17"/>
                    <a:pt x="1545" y="17"/>
                    <a:pt x="1545" y="17"/>
                  </a:cubicBezTo>
                  <a:close/>
                  <a:moveTo>
                    <a:pt x="1562" y="17"/>
                  </a:moveTo>
                  <a:cubicBezTo>
                    <a:pt x="1562" y="17"/>
                    <a:pt x="1561" y="17"/>
                    <a:pt x="1561" y="17"/>
                  </a:cubicBezTo>
                  <a:cubicBezTo>
                    <a:pt x="1561" y="17"/>
                    <a:pt x="1562" y="17"/>
                    <a:pt x="1562" y="17"/>
                  </a:cubicBezTo>
                  <a:close/>
                  <a:moveTo>
                    <a:pt x="674" y="44"/>
                  </a:moveTo>
                  <a:cubicBezTo>
                    <a:pt x="674" y="44"/>
                    <a:pt x="674" y="44"/>
                    <a:pt x="674" y="44"/>
                  </a:cubicBezTo>
                  <a:cubicBezTo>
                    <a:pt x="674" y="44"/>
                    <a:pt x="674" y="44"/>
                    <a:pt x="674" y="44"/>
                  </a:cubicBezTo>
                  <a:close/>
                  <a:moveTo>
                    <a:pt x="1713" y="17"/>
                  </a:moveTo>
                  <a:cubicBezTo>
                    <a:pt x="1713" y="17"/>
                    <a:pt x="1713" y="17"/>
                    <a:pt x="1713" y="17"/>
                  </a:cubicBezTo>
                  <a:cubicBezTo>
                    <a:pt x="1713" y="17"/>
                    <a:pt x="1713" y="17"/>
                    <a:pt x="1713" y="17"/>
                  </a:cubicBezTo>
                  <a:close/>
                  <a:moveTo>
                    <a:pt x="1730" y="17"/>
                  </a:moveTo>
                  <a:cubicBezTo>
                    <a:pt x="1730" y="17"/>
                    <a:pt x="1730" y="17"/>
                    <a:pt x="1729" y="17"/>
                  </a:cubicBezTo>
                  <a:cubicBezTo>
                    <a:pt x="1729" y="17"/>
                    <a:pt x="1730" y="17"/>
                    <a:pt x="1730" y="17"/>
                  </a:cubicBezTo>
                  <a:close/>
                  <a:moveTo>
                    <a:pt x="692" y="44"/>
                  </a:moveTo>
                  <a:cubicBezTo>
                    <a:pt x="692" y="44"/>
                    <a:pt x="691" y="44"/>
                    <a:pt x="691" y="44"/>
                  </a:cubicBezTo>
                  <a:cubicBezTo>
                    <a:pt x="691" y="44"/>
                    <a:pt x="691" y="44"/>
                    <a:pt x="692" y="44"/>
                  </a:cubicBezTo>
                  <a:close/>
                  <a:moveTo>
                    <a:pt x="1176" y="17"/>
                  </a:moveTo>
                  <a:cubicBezTo>
                    <a:pt x="1176" y="17"/>
                    <a:pt x="1177" y="17"/>
                    <a:pt x="1177" y="17"/>
                  </a:cubicBezTo>
                  <a:cubicBezTo>
                    <a:pt x="1177" y="17"/>
                    <a:pt x="1176" y="17"/>
                    <a:pt x="1176" y="17"/>
                  </a:cubicBezTo>
                  <a:close/>
                  <a:moveTo>
                    <a:pt x="1360" y="17"/>
                  </a:moveTo>
                  <a:cubicBezTo>
                    <a:pt x="1360" y="17"/>
                    <a:pt x="1359" y="17"/>
                    <a:pt x="1359" y="17"/>
                  </a:cubicBezTo>
                  <a:cubicBezTo>
                    <a:pt x="1360" y="17"/>
                    <a:pt x="1360" y="17"/>
                    <a:pt x="1360" y="17"/>
                  </a:cubicBezTo>
                  <a:close/>
                  <a:moveTo>
                    <a:pt x="1378" y="17"/>
                  </a:moveTo>
                  <a:cubicBezTo>
                    <a:pt x="1378" y="17"/>
                    <a:pt x="1378" y="17"/>
                    <a:pt x="1378" y="17"/>
                  </a:cubicBezTo>
                  <a:cubicBezTo>
                    <a:pt x="1378" y="17"/>
                    <a:pt x="1378" y="17"/>
                    <a:pt x="1378" y="17"/>
                  </a:cubicBezTo>
                  <a:close/>
                  <a:moveTo>
                    <a:pt x="1394" y="17"/>
                  </a:moveTo>
                  <a:cubicBezTo>
                    <a:pt x="1394" y="17"/>
                    <a:pt x="1394" y="17"/>
                    <a:pt x="1394" y="18"/>
                  </a:cubicBezTo>
                  <a:cubicBezTo>
                    <a:pt x="1394" y="17"/>
                    <a:pt x="1394" y="17"/>
                    <a:pt x="1394" y="17"/>
                  </a:cubicBezTo>
                  <a:close/>
                  <a:moveTo>
                    <a:pt x="1463" y="17"/>
                  </a:moveTo>
                  <a:cubicBezTo>
                    <a:pt x="1463" y="17"/>
                    <a:pt x="1463" y="18"/>
                    <a:pt x="1463" y="18"/>
                  </a:cubicBezTo>
                  <a:cubicBezTo>
                    <a:pt x="1463" y="17"/>
                    <a:pt x="1463" y="17"/>
                    <a:pt x="1463" y="17"/>
                  </a:cubicBezTo>
                  <a:close/>
                  <a:moveTo>
                    <a:pt x="1486" y="17"/>
                  </a:moveTo>
                  <a:cubicBezTo>
                    <a:pt x="1486" y="17"/>
                    <a:pt x="1487" y="17"/>
                    <a:pt x="1487" y="17"/>
                  </a:cubicBezTo>
                  <a:cubicBezTo>
                    <a:pt x="1486" y="17"/>
                    <a:pt x="1486" y="17"/>
                    <a:pt x="1486" y="17"/>
                  </a:cubicBezTo>
                  <a:close/>
                  <a:moveTo>
                    <a:pt x="1544" y="17"/>
                  </a:moveTo>
                  <a:cubicBezTo>
                    <a:pt x="1544" y="17"/>
                    <a:pt x="1544" y="17"/>
                    <a:pt x="1544" y="17"/>
                  </a:cubicBezTo>
                  <a:cubicBezTo>
                    <a:pt x="1544" y="17"/>
                    <a:pt x="1544" y="17"/>
                    <a:pt x="1544" y="17"/>
                  </a:cubicBezTo>
                  <a:close/>
                  <a:moveTo>
                    <a:pt x="1563" y="17"/>
                  </a:moveTo>
                  <a:cubicBezTo>
                    <a:pt x="1562" y="17"/>
                    <a:pt x="1562" y="17"/>
                    <a:pt x="1562" y="17"/>
                  </a:cubicBezTo>
                  <a:cubicBezTo>
                    <a:pt x="1562" y="17"/>
                    <a:pt x="1562" y="17"/>
                    <a:pt x="1563" y="17"/>
                  </a:cubicBezTo>
                  <a:close/>
                  <a:moveTo>
                    <a:pt x="801" y="44"/>
                  </a:moveTo>
                  <a:cubicBezTo>
                    <a:pt x="801" y="44"/>
                    <a:pt x="801" y="44"/>
                    <a:pt x="801" y="44"/>
                  </a:cubicBezTo>
                  <a:cubicBezTo>
                    <a:pt x="801" y="44"/>
                    <a:pt x="801" y="44"/>
                    <a:pt x="801" y="44"/>
                  </a:cubicBezTo>
                  <a:close/>
                  <a:moveTo>
                    <a:pt x="1713" y="17"/>
                  </a:moveTo>
                  <a:cubicBezTo>
                    <a:pt x="1712" y="17"/>
                    <a:pt x="1712" y="17"/>
                    <a:pt x="1712" y="17"/>
                  </a:cubicBezTo>
                  <a:cubicBezTo>
                    <a:pt x="1712" y="17"/>
                    <a:pt x="1712" y="17"/>
                    <a:pt x="1713" y="17"/>
                  </a:cubicBezTo>
                  <a:close/>
                  <a:moveTo>
                    <a:pt x="1731" y="17"/>
                  </a:moveTo>
                  <a:cubicBezTo>
                    <a:pt x="1731" y="17"/>
                    <a:pt x="1730" y="17"/>
                    <a:pt x="1730" y="17"/>
                  </a:cubicBezTo>
                  <a:cubicBezTo>
                    <a:pt x="1730" y="17"/>
                    <a:pt x="1730" y="17"/>
                    <a:pt x="1731" y="17"/>
                  </a:cubicBezTo>
                  <a:close/>
                  <a:moveTo>
                    <a:pt x="837" y="44"/>
                  </a:moveTo>
                  <a:cubicBezTo>
                    <a:pt x="837" y="44"/>
                    <a:pt x="837" y="44"/>
                    <a:pt x="837" y="44"/>
                  </a:cubicBezTo>
                  <a:cubicBezTo>
                    <a:pt x="837" y="44"/>
                    <a:pt x="837" y="44"/>
                    <a:pt x="837" y="44"/>
                  </a:cubicBezTo>
                  <a:close/>
                  <a:moveTo>
                    <a:pt x="852" y="44"/>
                  </a:moveTo>
                  <a:cubicBezTo>
                    <a:pt x="852" y="44"/>
                    <a:pt x="852" y="44"/>
                    <a:pt x="852" y="44"/>
                  </a:cubicBezTo>
                  <a:cubicBezTo>
                    <a:pt x="852" y="44"/>
                    <a:pt x="852" y="44"/>
                    <a:pt x="852" y="44"/>
                  </a:cubicBezTo>
                  <a:close/>
                  <a:moveTo>
                    <a:pt x="558" y="17"/>
                  </a:moveTo>
                  <a:cubicBezTo>
                    <a:pt x="558" y="17"/>
                    <a:pt x="557" y="17"/>
                    <a:pt x="557" y="18"/>
                  </a:cubicBezTo>
                  <a:cubicBezTo>
                    <a:pt x="558" y="18"/>
                    <a:pt x="558" y="18"/>
                    <a:pt x="558" y="17"/>
                  </a:cubicBezTo>
                  <a:close/>
                  <a:moveTo>
                    <a:pt x="578" y="18"/>
                  </a:moveTo>
                  <a:cubicBezTo>
                    <a:pt x="577" y="17"/>
                    <a:pt x="577" y="17"/>
                    <a:pt x="577" y="17"/>
                  </a:cubicBezTo>
                  <a:cubicBezTo>
                    <a:pt x="577" y="18"/>
                    <a:pt x="577" y="18"/>
                    <a:pt x="578" y="18"/>
                  </a:cubicBezTo>
                  <a:close/>
                  <a:moveTo>
                    <a:pt x="1175" y="18"/>
                  </a:moveTo>
                  <a:cubicBezTo>
                    <a:pt x="1175" y="18"/>
                    <a:pt x="1176" y="18"/>
                    <a:pt x="1176" y="17"/>
                  </a:cubicBezTo>
                  <a:cubicBezTo>
                    <a:pt x="1176" y="17"/>
                    <a:pt x="1175" y="17"/>
                    <a:pt x="1175" y="18"/>
                  </a:cubicBezTo>
                  <a:close/>
                  <a:moveTo>
                    <a:pt x="1359" y="17"/>
                  </a:moveTo>
                  <a:cubicBezTo>
                    <a:pt x="1359" y="17"/>
                    <a:pt x="1359" y="17"/>
                    <a:pt x="1359" y="18"/>
                  </a:cubicBezTo>
                  <a:cubicBezTo>
                    <a:pt x="1359" y="18"/>
                    <a:pt x="1359" y="18"/>
                    <a:pt x="1359" y="17"/>
                  </a:cubicBezTo>
                  <a:close/>
                  <a:moveTo>
                    <a:pt x="1379" y="18"/>
                  </a:moveTo>
                  <a:cubicBezTo>
                    <a:pt x="1379" y="17"/>
                    <a:pt x="1379" y="17"/>
                    <a:pt x="1378" y="17"/>
                  </a:cubicBezTo>
                  <a:cubicBezTo>
                    <a:pt x="1379" y="18"/>
                    <a:pt x="1379" y="18"/>
                    <a:pt x="1379" y="18"/>
                  </a:cubicBezTo>
                  <a:close/>
                  <a:moveTo>
                    <a:pt x="867" y="44"/>
                  </a:moveTo>
                  <a:cubicBezTo>
                    <a:pt x="867" y="44"/>
                    <a:pt x="867" y="44"/>
                    <a:pt x="867" y="44"/>
                  </a:cubicBezTo>
                  <a:cubicBezTo>
                    <a:pt x="867" y="44"/>
                    <a:pt x="867" y="44"/>
                    <a:pt x="867" y="44"/>
                  </a:cubicBezTo>
                  <a:close/>
                  <a:moveTo>
                    <a:pt x="1485" y="18"/>
                  </a:moveTo>
                  <a:cubicBezTo>
                    <a:pt x="1485" y="18"/>
                    <a:pt x="1486" y="18"/>
                    <a:pt x="1486" y="17"/>
                  </a:cubicBezTo>
                  <a:cubicBezTo>
                    <a:pt x="1485" y="17"/>
                    <a:pt x="1485" y="17"/>
                    <a:pt x="1485" y="18"/>
                  </a:cubicBezTo>
                  <a:close/>
                  <a:moveTo>
                    <a:pt x="1543" y="17"/>
                  </a:moveTo>
                  <a:cubicBezTo>
                    <a:pt x="1543" y="17"/>
                    <a:pt x="1543" y="17"/>
                    <a:pt x="1543" y="18"/>
                  </a:cubicBezTo>
                  <a:cubicBezTo>
                    <a:pt x="1543" y="18"/>
                    <a:pt x="1543" y="18"/>
                    <a:pt x="1543" y="17"/>
                  </a:cubicBezTo>
                  <a:close/>
                  <a:moveTo>
                    <a:pt x="1563" y="18"/>
                  </a:moveTo>
                  <a:cubicBezTo>
                    <a:pt x="1563" y="17"/>
                    <a:pt x="1563" y="17"/>
                    <a:pt x="1563" y="17"/>
                  </a:cubicBezTo>
                  <a:cubicBezTo>
                    <a:pt x="1563" y="18"/>
                    <a:pt x="1563" y="18"/>
                    <a:pt x="1563" y="18"/>
                  </a:cubicBezTo>
                  <a:close/>
                  <a:moveTo>
                    <a:pt x="1578" y="17"/>
                  </a:moveTo>
                  <a:cubicBezTo>
                    <a:pt x="1578" y="18"/>
                    <a:pt x="1578" y="18"/>
                    <a:pt x="1579" y="18"/>
                  </a:cubicBezTo>
                  <a:cubicBezTo>
                    <a:pt x="1579" y="18"/>
                    <a:pt x="1579" y="17"/>
                    <a:pt x="1578" y="17"/>
                  </a:cubicBezTo>
                  <a:close/>
                  <a:moveTo>
                    <a:pt x="1680" y="17"/>
                  </a:moveTo>
                  <a:cubicBezTo>
                    <a:pt x="1680" y="18"/>
                    <a:pt x="1680" y="18"/>
                    <a:pt x="1680" y="18"/>
                  </a:cubicBezTo>
                  <a:cubicBezTo>
                    <a:pt x="1680" y="18"/>
                    <a:pt x="1680" y="17"/>
                    <a:pt x="1680" y="17"/>
                  </a:cubicBezTo>
                  <a:close/>
                  <a:moveTo>
                    <a:pt x="1712" y="17"/>
                  </a:moveTo>
                  <a:cubicBezTo>
                    <a:pt x="1711" y="17"/>
                    <a:pt x="1711" y="17"/>
                    <a:pt x="1711" y="18"/>
                  </a:cubicBezTo>
                  <a:cubicBezTo>
                    <a:pt x="1711" y="18"/>
                    <a:pt x="1711" y="18"/>
                    <a:pt x="1712" y="17"/>
                  </a:cubicBezTo>
                  <a:close/>
                  <a:moveTo>
                    <a:pt x="1731" y="18"/>
                  </a:moveTo>
                  <a:cubicBezTo>
                    <a:pt x="1731" y="17"/>
                    <a:pt x="1731" y="17"/>
                    <a:pt x="1731" y="17"/>
                  </a:cubicBezTo>
                  <a:cubicBezTo>
                    <a:pt x="1731" y="18"/>
                    <a:pt x="1731" y="18"/>
                    <a:pt x="1731" y="18"/>
                  </a:cubicBezTo>
                  <a:close/>
                  <a:moveTo>
                    <a:pt x="1746" y="17"/>
                  </a:moveTo>
                  <a:cubicBezTo>
                    <a:pt x="1746" y="18"/>
                    <a:pt x="1746" y="18"/>
                    <a:pt x="1747" y="18"/>
                  </a:cubicBezTo>
                  <a:cubicBezTo>
                    <a:pt x="1747" y="18"/>
                    <a:pt x="1747" y="17"/>
                    <a:pt x="1746" y="17"/>
                  </a:cubicBezTo>
                  <a:close/>
                  <a:moveTo>
                    <a:pt x="540" y="18"/>
                  </a:moveTo>
                  <a:cubicBezTo>
                    <a:pt x="541" y="18"/>
                    <a:pt x="541" y="18"/>
                    <a:pt x="541" y="18"/>
                  </a:cubicBezTo>
                  <a:cubicBezTo>
                    <a:pt x="540" y="18"/>
                    <a:pt x="540" y="18"/>
                    <a:pt x="540" y="18"/>
                  </a:cubicBezTo>
                  <a:close/>
                  <a:moveTo>
                    <a:pt x="557" y="18"/>
                  </a:moveTo>
                  <a:cubicBezTo>
                    <a:pt x="557" y="18"/>
                    <a:pt x="557" y="18"/>
                    <a:pt x="556" y="18"/>
                  </a:cubicBezTo>
                  <a:cubicBezTo>
                    <a:pt x="557" y="18"/>
                    <a:pt x="557" y="18"/>
                    <a:pt x="557" y="18"/>
                  </a:cubicBezTo>
                  <a:close/>
                  <a:moveTo>
                    <a:pt x="579" y="18"/>
                  </a:moveTo>
                  <a:cubicBezTo>
                    <a:pt x="578" y="18"/>
                    <a:pt x="578" y="18"/>
                    <a:pt x="578" y="18"/>
                  </a:cubicBezTo>
                  <a:cubicBezTo>
                    <a:pt x="578" y="18"/>
                    <a:pt x="578" y="18"/>
                    <a:pt x="579" y="18"/>
                  </a:cubicBezTo>
                  <a:close/>
                  <a:moveTo>
                    <a:pt x="869" y="44"/>
                  </a:moveTo>
                  <a:cubicBezTo>
                    <a:pt x="869" y="44"/>
                    <a:pt x="870" y="44"/>
                    <a:pt x="870" y="44"/>
                  </a:cubicBezTo>
                  <a:cubicBezTo>
                    <a:pt x="869" y="44"/>
                    <a:pt x="869" y="44"/>
                    <a:pt x="869" y="44"/>
                  </a:cubicBezTo>
                  <a:close/>
                  <a:moveTo>
                    <a:pt x="987" y="18"/>
                  </a:moveTo>
                  <a:cubicBezTo>
                    <a:pt x="986" y="18"/>
                    <a:pt x="986" y="18"/>
                    <a:pt x="986" y="18"/>
                  </a:cubicBezTo>
                  <a:cubicBezTo>
                    <a:pt x="986" y="18"/>
                    <a:pt x="987" y="18"/>
                    <a:pt x="987" y="18"/>
                  </a:cubicBezTo>
                  <a:close/>
                  <a:moveTo>
                    <a:pt x="1359" y="18"/>
                  </a:moveTo>
                  <a:cubicBezTo>
                    <a:pt x="1358" y="18"/>
                    <a:pt x="1358" y="18"/>
                    <a:pt x="1358" y="18"/>
                  </a:cubicBezTo>
                  <a:cubicBezTo>
                    <a:pt x="1358" y="18"/>
                    <a:pt x="1358" y="18"/>
                    <a:pt x="1359" y="18"/>
                  </a:cubicBezTo>
                  <a:close/>
                  <a:moveTo>
                    <a:pt x="880" y="44"/>
                  </a:moveTo>
                  <a:cubicBezTo>
                    <a:pt x="880" y="44"/>
                    <a:pt x="880" y="44"/>
                    <a:pt x="880" y="44"/>
                  </a:cubicBezTo>
                  <a:cubicBezTo>
                    <a:pt x="880" y="44"/>
                    <a:pt x="880" y="44"/>
                    <a:pt x="880" y="44"/>
                  </a:cubicBezTo>
                  <a:close/>
                  <a:moveTo>
                    <a:pt x="1394" y="18"/>
                  </a:moveTo>
                  <a:cubicBezTo>
                    <a:pt x="1394" y="18"/>
                    <a:pt x="1394" y="18"/>
                    <a:pt x="1394" y="18"/>
                  </a:cubicBezTo>
                  <a:cubicBezTo>
                    <a:pt x="1394" y="18"/>
                    <a:pt x="1394" y="18"/>
                    <a:pt x="1394" y="18"/>
                  </a:cubicBezTo>
                  <a:close/>
                  <a:moveTo>
                    <a:pt x="1418" y="18"/>
                  </a:moveTo>
                  <a:cubicBezTo>
                    <a:pt x="1418" y="18"/>
                    <a:pt x="1418" y="18"/>
                    <a:pt x="1418" y="18"/>
                  </a:cubicBezTo>
                  <a:cubicBezTo>
                    <a:pt x="1418" y="18"/>
                    <a:pt x="1418" y="18"/>
                    <a:pt x="1418" y="18"/>
                  </a:cubicBezTo>
                  <a:close/>
                  <a:moveTo>
                    <a:pt x="1463" y="18"/>
                  </a:moveTo>
                  <a:cubicBezTo>
                    <a:pt x="1463" y="18"/>
                    <a:pt x="1463" y="18"/>
                    <a:pt x="1464" y="18"/>
                  </a:cubicBezTo>
                  <a:cubicBezTo>
                    <a:pt x="1464" y="18"/>
                    <a:pt x="1464" y="18"/>
                    <a:pt x="1463" y="18"/>
                  </a:cubicBezTo>
                  <a:close/>
                  <a:moveTo>
                    <a:pt x="1484" y="18"/>
                  </a:moveTo>
                  <a:cubicBezTo>
                    <a:pt x="1485" y="18"/>
                    <a:pt x="1485" y="18"/>
                    <a:pt x="1485" y="18"/>
                  </a:cubicBezTo>
                  <a:cubicBezTo>
                    <a:pt x="1485" y="18"/>
                    <a:pt x="1484" y="18"/>
                    <a:pt x="1484" y="18"/>
                  </a:cubicBezTo>
                  <a:close/>
                  <a:moveTo>
                    <a:pt x="1543" y="18"/>
                  </a:moveTo>
                  <a:cubicBezTo>
                    <a:pt x="1542" y="18"/>
                    <a:pt x="1542" y="18"/>
                    <a:pt x="1542" y="18"/>
                  </a:cubicBezTo>
                  <a:cubicBezTo>
                    <a:pt x="1542" y="18"/>
                    <a:pt x="1543" y="18"/>
                    <a:pt x="1543" y="18"/>
                  </a:cubicBezTo>
                  <a:close/>
                  <a:moveTo>
                    <a:pt x="895" y="44"/>
                  </a:moveTo>
                  <a:cubicBezTo>
                    <a:pt x="895" y="44"/>
                    <a:pt x="895" y="44"/>
                    <a:pt x="895" y="44"/>
                  </a:cubicBezTo>
                  <a:cubicBezTo>
                    <a:pt x="895" y="44"/>
                    <a:pt x="895" y="44"/>
                    <a:pt x="895" y="44"/>
                  </a:cubicBezTo>
                  <a:close/>
                  <a:moveTo>
                    <a:pt x="1711" y="18"/>
                  </a:moveTo>
                  <a:cubicBezTo>
                    <a:pt x="1711" y="18"/>
                    <a:pt x="1710" y="18"/>
                    <a:pt x="1710" y="18"/>
                  </a:cubicBezTo>
                  <a:cubicBezTo>
                    <a:pt x="1710" y="18"/>
                    <a:pt x="1711" y="18"/>
                    <a:pt x="1711" y="18"/>
                  </a:cubicBezTo>
                  <a:close/>
                  <a:moveTo>
                    <a:pt x="557" y="18"/>
                  </a:moveTo>
                  <a:cubicBezTo>
                    <a:pt x="556" y="18"/>
                    <a:pt x="556" y="18"/>
                    <a:pt x="556" y="18"/>
                  </a:cubicBezTo>
                  <a:cubicBezTo>
                    <a:pt x="556" y="18"/>
                    <a:pt x="556" y="18"/>
                    <a:pt x="557" y="18"/>
                  </a:cubicBezTo>
                  <a:close/>
                  <a:moveTo>
                    <a:pt x="986" y="18"/>
                  </a:moveTo>
                  <a:cubicBezTo>
                    <a:pt x="985" y="18"/>
                    <a:pt x="985" y="18"/>
                    <a:pt x="985" y="18"/>
                  </a:cubicBezTo>
                  <a:cubicBezTo>
                    <a:pt x="985" y="18"/>
                    <a:pt x="986" y="18"/>
                    <a:pt x="986" y="18"/>
                  </a:cubicBezTo>
                  <a:close/>
                  <a:moveTo>
                    <a:pt x="1358" y="18"/>
                  </a:moveTo>
                  <a:cubicBezTo>
                    <a:pt x="1358" y="18"/>
                    <a:pt x="1357" y="18"/>
                    <a:pt x="1357" y="18"/>
                  </a:cubicBezTo>
                  <a:cubicBezTo>
                    <a:pt x="1357" y="18"/>
                    <a:pt x="1358" y="18"/>
                    <a:pt x="1358" y="18"/>
                  </a:cubicBezTo>
                  <a:close/>
                  <a:moveTo>
                    <a:pt x="1484" y="18"/>
                  </a:moveTo>
                  <a:cubicBezTo>
                    <a:pt x="1484" y="18"/>
                    <a:pt x="1484" y="18"/>
                    <a:pt x="1484" y="18"/>
                  </a:cubicBezTo>
                  <a:cubicBezTo>
                    <a:pt x="1484" y="18"/>
                    <a:pt x="1484" y="18"/>
                    <a:pt x="1484" y="18"/>
                  </a:cubicBezTo>
                  <a:close/>
                  <a:moveTo>
                    <a:pt x="1542" y="18"/>
                  </a:moveTo>
                  <a:cubicBezTo>
                    <a:pt x="1542" y="18"/>
                    <a:pt x="1541" y="18"/>
                    <a:pt x="1541" y="18"/>
                  </a:cubicBezTo>
                  <a:cubicBezTo>
                    <a:pt x="1542" y="18"/>
                    <a:pt x="1542" y="18"/>
                    <a:pt x="1542" y="18"/>
                  </a:cubicBezTo>
                  <a:close/>
                  <a:moveTo>
                    <a:pt x="1564" y="18"/>
                  </a:moveTo>
                  <a:cubicBezTo>
                    <a:pt x="1564" y="18"/>
                    <a:pt x="1564" y="18"/>
                    <a:pt x="1564" y="18"/>
                  </a:cubicBezTo>
                  <a:cubicBezTo>
                    <a:pt x="1564" y="18"/>
                    <a:pt x="1564" y="18"/>
                    <a:pt x="1564" y="18"/>
                  </a:cubicBezTo>
                  <a:close/>
                  <a:moveTo>
                    <a:pt x="1579" y="18"/>
                  </a:moveTo>
                  <a:cubicBezTo>
                    <a:pt x="1579" y="18"/>
                    <a:pt x="1579" y="19"/>
                    <a:pt x="1579" y="19"/>
                  </a:cubicBezTo>
                  <a:cubicBezTo>
                    <a:pt x="1579" y="18"/>
                    <a:pt x="1579" y="18"/>
                    <a:pt x="1579" y="18"/>
                  </a:cubicBezTo>
                  <a:close/>
                  <a:moveTo>
                    <a:pt x="1111" y="44"/>
                  </a:moveTo>
                  <a:cubicBezTo>
                    <a:pt x="1111" y="44"/>
                    <a:pt x="1111" y="44"/>
                    <a:pt x="1111" y="44"/>
                  </a:cubicBezTo>
                  <a:cubicBezTo>
                    <a:pt x="1111" y="44"/>
                    <a:pt x="1111" y="44"/>
                    <a:pt x="1111" y="44"/>
                  </a:cubicBezTo>
                  <a:close/>
                  <a:moveTo>
                    <a:pt x="1710" y="18"/>
                  </a:moveTo>
                  <a:cubicBezTo>
                    <a:pt x="1710" y="18"/>
                    <a:pt x="1710" y="18"/>
                    <a:pt x="1709" y="18"/>
                  </a:cubicBezTo>
                  <a:cubicBezTo>
                    <a:pt x="1710" y="18"/>
                    <a:pt x="1710" y="18"/>
                    <a:pt x="1710" y="18"/>
                  </a:cubicBezTo>
                  <a:close/>
                  <a:moveTo>
                    <a:pt x="1732" y="18"/>
                  </a:moveTo>
                  <a:cubicBezTo>
                    <a:pt x="1732" y="18"/>
                    <a:pt x="1732" y="18"/>
                    <a:pt x="1732" y="18"/>
                  </a:cubicBezTo>
                  <a:cubicBezTo>
                    <a:pt x="1732" y="18"/>
                    <a:pt x="1732" y="18"/>
                    <a:pt x="1732" y="18"/>
                  </a:cubicBezTo>
                  <a:close/>
                  <a:moveTo>
                    <a:pt x="1747" y="18"/>
                  </a:moveTo>
                  <a:cubicBezTo>
                    <a:pt x="1747" y="18"/>
                    <a:pt x="1747" y="19"/>
                    <a:pt x="1747" y="19"/>
                  </a:cubicBezTo>
                  <a:cubicBezTo>
                    <a:pt x="1747" y="18"/>
                    <a:pt x="1747" y="18"/>
                    <a:pt x="1747" y="18"/>
                  </a:cubicBezTo>
                  <a:close/>
                  <a:moveTo>
                    <a:pt x="540" y="19"/>
                  </a:moveTo>
                  <a:cubicBezTo>
                    <a:pt x="540" y="19"/>
                    <a:pt x="540" y="19"/>
                    <a:pt x="540" y="18"/>
                  </a:cubicBezTo>
                  <a:cubicBezTo>
                    <a:pt x="540" y="18"/>
                    <a:pt x="540" y="19"/>
                    <a:pt x="540" y="19"/>
                  </a:cubicBezTo>
                  <a:close/>
                  <a:moveTo>
                    <a:pt x="556" y="18"/>
                  </a:moveTo>
                  <a:cubicBezTo>
                    <a:pt x="556" y="18"/>
                    <a:pt x="555" y="18"/>
                    <a:pt x="555" y="19"/>
                  </a:cubicBezTo>
                  <a:cubicBezTo>
                    <a:pt x="555" y="19"/>
                    <a:pt x="556" y="19"/>
                    <a:pt x="556" y="18"/>
                  </a:cubicBezTo>
                  <a:close/>
                  <a:moveTo>
                    <a:pt x="580" y="19"/>
                  </a:moveTo>
                  <a:cubicBezTo>
                    <a:pt x="580" y="18"/>
                    <a:pt x="580" y="18"/>
                    <a:pt x="580" y="18"/>
                  </a:cubicBezTo>
                  <a:cubicBezTo>
                    <a:pt x="580" y="19"/>
                    <a:pt x="580" y="19"/>
                    <a:pt x="580" y="19"/>
                  </a:cubicBezTo>
                  <a:close/>
                  <a:moveTo>
                    <a:pt x="650" y="49"/>
                  </a:moveTo>
                  <a:cubicBezTo>
                    <a:pt x="650" y="50"/>
                    <a:pt x="649" y="50"/>
                    <a:pt x="649" y="50"/>
                  </a:cubicBezTo>
                  <a:cubicBezTo>
                    <a:pt x="650" y="50"/>
                    <a:pt x="650" y="50"/>
                    <a:pt x="650" y="49"/>
                  </a:cubicBezTo>
                  <a:close/>
                  <a:moveTo>
                    <a:pt x="1014" y="19"/>
                  </a:moveTo>
                  <a:cubicBezTo>
                    <a:pt x="1014" y="18"/>
                    <a:pt x="1014" y="18"/>
                    <a:pt x="1014" y="18"/>
                  </a:cubicBezTo>
                  <a:cubicBezTo>
                    <a:pt x="1014" y="19"/>
                    <a:pt x="1014" y="19"/>
                    <a:pt x="1014" y="19"/>
                  </a:cubicBezTo>
                  <a:close/>
                  <a:moveTo>
                    <a:pt x="1357" y="18"/>
                  </a:moveTo>
                  <a:cubicBezTo>
                    <a:pt x="1357" y="18"/>
                    <a:pt x="1357" y="18"/>
                    <a:pt x="1356" y="19"/>
                  </a:cubicBezTo>
                  <a:cubicBezTo>
                    <a:pt x="1357" y="19"/>
                    <a:pt x="1357" y="19"/>
                    <a:pt x="1357" y="18"/>
                  </a:cubicBezTo>
                  <a:close/>
                  <a:moveTo>
                    <a:pt x="1137" y="44"/>
                  </a:moveTo>
                  <a:cubicBezTo>
                    <a:pt x="1137" y="44"/>
                    <a:pt x="1136" y="44"/>
                    <a:pt x="1136" y="44"/>
                  </a:cubicBezTo>
                  <a:cubicBezTo>
                    <a:pt x="1136" y="44"/>
                    <a:pt x="1137" y="44"/>
                    <a:pt x="1137" y="44"/>
                  </a:cubicBezTo>
                  <a:close/>
                  <a:moveTo>
                    <a:pt x="1152" y="44"/>
                  </a:moveTo>
                  <a:cubicBezTo>
                    <a:pt x="1152" y="44"/>
                    <a:pt x="1152" y="44"/>
                    <a:pt x="1152" y="44"/>
                  </a:cubicBezTo>
                  <a:cubicBezTo>
                    <a:pt x="1152" y="44"/>
                    <a:pt x="1152" y="44"/>
                    <a:pt x="1152" y="44"/>
                  </a:cubicBezTo>
                  <a:close/>
                  <a:moveTo>
                    <a:pt x="751" y="50"/>
                  </a:moveTo>
                  <a:cubicBezTo>
                    <a:pt x="751" y="50"/>
                    <a:pt x="751" y="50"/>
                    <a:pt x="751" y="50"/>
                  </a:cubicBezTo>
                  <a:cubicBezTo>
                    <a:pt x="751" y="50"/>
                    <a:pt x="751" y="50"/>
                    <a:pt x="751" y="50"/>
                  </a:cubicBezTo>
                  <a:close/>
                  <a:moveTo>
                    <a:pt x="1482" y="19"/>
                  </a:moveTo>
                  <a:cubicBezTo>
                    <a:pt x="1483" y="19"/>
                    <a:pt x="1483" y="19"/>
                    <a:pt x="1483" y="18"/>
                  </a:cubicBezTo>
                  <a:cubicBezTo>
                    <a:pt x="1483" y="18"/>
                    <a:pt x="1483" y="18"/>
                    <a:pt x="1482" y="19"/>
                  </a:cubicBezTo>
                  <a:close/>
                  <a:moveTo>
                    <a:pt x="1541" y="18"/>
                  </a:moveTo>
                  <a:cubicBezTo>
                    <a:pt x="1541" y="18"/>
                    <a:pt x="1541" y="18"/>
                    <a:pt x="1541" y="19"/>
                  </a:cubicBezTo>
                  <a:cubicBezTo>
                    <a:pt x="1541" y="19"/>
                    <a:pt x="1541" y="19"/>
                    <a:pt x="1541" y="18"/>
                  </a:cubicBezTo>
                  <a:close/>
                  <a:moveTo>
                    <a:pt x="1680" y="18"/>
                  </a:moveTo>
                  <a:cubicBezTo>
                    <a:pt x="1681" y="19"/>
                    <a:pt x="1681" y="19"/>
                    <a:pt x="1681" y="19"/>
                  </a:cubicBezTo>
                  <a:cubicBezTo>
                    <a:pt x="1681" y="19"/>
                    <a:pt x="1681" y="18"/>
                    <a:pt x="1680" y="18"/>
                  </a:cubicBezTo>
                  <a:close/>
                  <a:moveTo>
                    <a:pt x="1709" y="18"/>
                  </a:moveTo>
                  <a:cubicBezTo>
                    <a:pt x="1709" y="18"/>
                    <a:pt x="1709" y="18"/>
                    <a:pt x="1709" y="19"/>
                  </a:cubicBezTo>
                  <a:cubicBezTo>
                    <a:pt x="1709" y="19"/>
                    <a:pt x="1709" y="19"/>
                    <a:pt x="1709" y="18"/>
                  </a:cubicBezTo>
                  <a:close/>
                  <a:moveTo>
                    <a:pt x="555" y="19"/>
                  </a:moveTo>
                  <a:cubicBezTo>
                    <a:pt x="555" y="19"/>
                    <a:pt x="555" y="19"/>
                    <a:pt x="555" y="19"/>
                  </a:cubicBezTo>
                  <a:cubicBezTo>
                    <a:pt x="555" y="19"/>
                    <a:pt x="555" y="19"/>
                    <a:pt x="555" y="19"/>
                  </a:cubicBezTo>
                  <a:close/>
                  <a:moveTo>
                    <a:pt x="581" y="19"/>
                  </a:moveTo>
                  <a:cubicBezTo>
                    <a:pt x="581" y="19"/>
                    <a:pt x="581" y="19"/>
                    <a:pt x="580" y="19"/>
                  </a:cubicBezTo>
                  <a:cubicBezTo>
                    <a:pt x="580" y="19"/>
                    <a:pt x="581" y="19"/>
                    <a:pt x="581" y="19"/>
                  </a:cubicBezTo>
                  <a:close/>
                  <a:moveTo>
                    <a:pt x="1310" y="44"/>
                  </a:moveTo>
                  <a:cubicBezTo>
                    <a:pt x="1309" y="44"/>
                    <a:pt x="1309" y="44"/>
                    <a:pt x="1309" y="44"/>
                  </a:cubicBezTo>
                  <a:cubicBezTo>
                    <a:pt x="1309" y="44"/>
                    <a:pt x="1309" y="44"/>
                    <a:pt x="1310" y="44"/>
                  </a:cubicBezTo>
                  <a:close/>
                  <a:moveTo>
                    <a:pt x="984" y="19"/>
                  </a:moveTo>
                  <a:cubicBezTo>
                    <a:pt x="984" y="19"/>
                    <a:pt x="983" y="19"/>
                    <a:pt x="983" y="19"/>
                  </a:cubicBezTo>
                  <a:cubicBezTo>
                    <a:pt x="984" y="19"/>
                    <a:pt x="984" y="19"/>
                    <a:pt x="984" y="19"/>
                  </a:cubicBezTo>
                  <a:close/>
                  <a:moveTo>
                    <a:pt x="1015" y="19"/>
                  </a:moveTo>
                  <a:cubicBezTo>
                    <a:pt x="1015" y="19"/>
                    <a:pt x="1015" y="19"/>
                    <a:pt x="1015" y="19"/>
                  </a:cubicBezTo>
                  <a:cubicBezTo>
                    <a:pt x="1015" y="19"/>
                    <a:pt x="1015" y="19"/>
                    <a:pt x="1015" y="19"/>
                  </a:cubicBezTo>
                  <a:close/>
                  <a:moveTo>
                    <a:pt x="1356" y="19"/>
                  </a:moveTo>
                  <a:cubicBezTo>
                    <a:pt x="1356" y="19"/>
                    <a:pt x="1356" y="19"/>
                    <a:pt x="1356" y="19"/>
                  </a:cubicBezTo>
                  <a:cubicBezTo>
                    <a:pt x="1356" y="19"/>
                    <a:pt x="1356" y="19"/>
                    <a:pt x="1356" y="19"/>
                  </a:cubicBezTo>
                  <a:close/>
                  <a:moveTo>
                    <a:pt x="1383" y="44"/>
                  </a:moveTo>
                  <a:cubicBezTo>
                    <a:pt x="1384" y="44"/>
                    <a:pt x="1384" y="44"/>
                    <a:pt x="1384" y="44"/>
                  </a:cubicBezTo>
                  <a:cubicBezTo>
                    <a:pt x="1383" y="44"/>
                    <a:pt x="1383" y="44"/>
                    <a:pt x="1383" y="44"/>
                  </a:cubicBezTo>
                  <a:close/>
                  <a:moveTo>
                    <a:pt x="1417" y="19"/>
                  </a:moveTo>
                  <a:cubicBezTo>
                    <a:pt x="1417" y="19"/>
                    <a:pt x="1417" y="19"/>
                    <a:pt x="1417" y="19"/>
                  </a:cubicBezTo>
                  <a:cubicBezTo>
                    <a:pt x="1417" y="19"/>
                    <a:pt x="1417" y="19"/>
                    <a:pt x="1417" y="19"/>
                  </a:cubicBezTo>
                  <a:close/>
                  <a:moveTo>
                    <a:pt x="1464" y="19"/>
                  </a:moveTo>
                  <a:cubicBezTo>
                    <a:pt x="1464" y="19"/>
                    <a:pt x="1464" y="19"/>
                    <a:pt x="1464" y="19"/>
                  </a:cubicBezTo>
                  <a:cubicBezTo>
                    <a:pt x="1464" y="19"/>
                    <a:pt x="1464" y="19"/>
                    <a:pt x="1464" y="19"/>
                  </a:cubicBezTo>
                  <a:close/>
                  <a:moveTo>
                    <a:pt x="1748" y="44"/>
                  </a:moveTo>
                  <a:cubicBezTo>
                    <a:pt x="1747" y="44"/>
                    <a:pt x="1747" y="44"/>
                    <a:pt x="1747" y="44"/>
                  </a:cubicBezTo>
                  <a:cubicBezTo>
                    <a:pt x="1748" y="44"/>
                    <a:pt x="1748" y="44"/>
                    <a:pt x="1748" y="44"/>
                  </a:cubicBezTo>
                  <a:close/>
                  <a:moveTo>
                    <a:pt x="1579" y="19"/>
                  </a:moveTo>
                  <a:cubicBezTo>
                    <a:pt x="1579" y="19"/>
                    <a:pt x="1579" y="19"/>
                    <a:pt x="1579" y="19"/>
                  </a:cubicBezTo>
                  <a:cubicBezTo>
                    <a:pt x="1579" y="19"/>
                    <a:pt x="1579" y="19"/>
                    <a:pt x="1579" y="19"/>
                  </a:cubicBezTo>
                  <a:close/>
                  <a:moveTo>
                    <a:pt x="557" y="44"/>
                  </a:moveTo>
                  <a:cubicBezTo>
                    <a:pt x="557" y="44"/>
                    <a:pt x="557" y="44"/>
                    <a:pt x="557" y="45"/>
                  </a:cubicBezTo>
                  <a:cubicBezTo>
                    <a:pt x="557" y="44"/>
                    <a:pt x="557" y="44"/>
                    <a:pt x="557" y="44"/>
                  </a:cubicBezTo>
                  <a:close/>
                  <a:moveTo>
                    <a:pt x="596" y="45"/>
                  </a:moveTo>
                  <a:cubicBezTo>
                    <a:pt x="596" y="44"/>
                    <a:pt x="596" y="44"/>
                    <a:pt x="596" y="44"/>
                  </a:cubicBezTo>
                  <a:cubicBezTo>
                    <a:pt x="596" y="44"/>
                    <a:pt x="596" y="45"/>
                    <a:pt x="596" y="45"/>
                  </a:cubicBezTo>
                  <a:close/>
                  <a:moveTo>
                    <a:pt x="1747" y="19"/>
                  </a:moveTo>
                  <a:cubicBezTo>
                    <a:pt x="1747" y="19"/>
                    <a:pt x="1747" y="19"/>
                    <a:pt x="1747" y="19"/>
                  </a:cubicBezTo>
                  <a:cubicBezTo>
                    <a:pt x="1747" y="19"/>
                    <a:pt x="1747" y="19"/>
                    <a:pt x="1747" y="19"/>
                  </a:cubicBezTo>
                  <a:close/>
                  <a:moveTo>
                    <a:pt x="640" y="45"/>
                  </a:moveTo>
                  <a:cubicBezTo>
                    <a:pt x="641" y="45"/>
                    <a:pt x="641" y="44"/>
                    <a:pt x="641" y="44"/>
                  </a:cubicBezTo>
                  <a:cubicBezTo>
                    <a:pt x="640" y="44"/>
                    <a:pt x="640" y="45"/>
                    <a:pt x="640" y="45"/>
                  </a:cubicBezTo>
                  <a:close/>
                  <a:moveTo>
                    <a:pt x="582" y="19"/>
                  </a:moveTo>
                  <a:cubicBezTo>
                    <a:pt x="582" y="19"/>
                    <a:pt x="581" y="19"/>
                    <a:pt x="581" y="19"/>
                  </a:cubicBezTo>
                  <a:cubicBezTo>
                    <a:pt x="581" y="19"/>
                    <a:pt x="581" y="19"/>
                    <a:pt x="582" y="19"/>
                  </a:cubicBezTo>
                  <a:close/>
                  <a:moveTo>
                    <a:pt x="983" y="19"/>
                  </a:moveTo>
                  <a:cubicBezTo>
                    <a:pt x="983" y="19"/>
                    <a:pt x="983" y="19"/>
                    <a:pt x="983" y="19"/>
                  </a:cubicBezTo>
                  <a:cubicBezTo>
                    <a:pt x="983" y="19"/>
                    <a:pt x="983" y="19"/>
                    <a:pt x="983" y="19"/>
                  </a:cubicBezTo>
                  <a:close/>
                  <a:moveTo>
                    <a:pt x="692" y="44"/>
                  </a:moveTo>
                  <a:cubicBezTo>
                    <a:pt x="692" y="44"/>
                    <a:pt x="692" y="44"/>
                    <a:pt x="692" y="44"/>
                  </a:cubicBezTo>
                  <a:cubicBezTo>
                    <a:pt x="692" y="44"/>
                    <a:pt x="692" y="44"/>
                    <a:pt x="692" y="44"/>
                  </a:cubicBezTo>
                  <a:close/>
                  <a:moveTo>
                    <a:pt x="837" y="44"/>
                  </a:moveTo>
                  <a:cubicBezTo>
                    <a:pt x="836" y="44"/>
                    <a:pt x="836" y="44"/>
                    <a:pt x="836" y="44"/>
                  </a:cubicBezTo>
                  <a:cubicBezTo>
                    <a:pt x="836" y="44"/>
                    <a:pt x="837" y="44"/>
                    <a:pt x="837" y="44"/>
                  </a:cubicBezTo>
                  <a:close/>
                  <a:moveTo>
                    <a:pt x="1540" y="19"/>
                  </a:moveTo>
                  <a:cubicBezTo>
                    <a:pt x="1540" y="19"/>
                    <a:pt x="1540" y="19"/>
                    <a:pt x="1540" y="19"/>
                  </a:cubicBezTo>
                  <a:cubicBezTo>
                    <a:pt x="1540" y="19"/>
                    <a:pt x="1540" y="19"/>
                    <a:pt x="1540" y="19"/>
                  </a:cubicBezTo>
                  <a:close/>
                  <a:moveTo>
                    <a:pt x="1681" y="19"/>
                  </a:moveTo>
                  <a:cubicBezTo>
                    <a:pt x="1681" y="19"/>
                    <a:pt x="1681" y="20"/>
                    <a:pt x="1681" y="20"/>
                  </a:cubicBezTo>
                  <a:cubicBezTo>
                    <a:pt x="1681" y="19"/>
                    <a:pt x="1681" y="19"/>
                    <a:pt x="1681" y="19"/>
                  </a:cubicBezTo>
                  <a:close/>
                  <a:moveTo>
                    <a:pt x="1708" y="19"/>
                  </a:moveTo>
                  <a:cubicBezTo>
                    <a:pt x="1708" y="19"/>
                    <a:pt x="1708" y="19"/>
                    <a:pt x="1708" y="19"/>
                  </a:cubicBezTo>
                  <a:cubicBezTo>
                    <a:pt x="1708" y="19"/>
                    <a:pt x="1708" y="19"/>
                    <a:pt x="1708" y="19"/>
                  </a:cubicBezTo>
                  <a:close/>
                  <a:moveTo>
                    <a:pt x="539" y="20"/>
                  </a:moveTo>
                  <a:cubicBezTo>
                    <a:pt x="540" y="20"/>
                    <a:pt x="540" y="20"/>
                    <a:pt x="540" y="19"/>
                  </a:cubicBezTo>
                  <a:cubicBezTo>
                    <a:pt x="539" y="20"/>
                    <a:pt x="539" y="20"/>
                    <a:pt x="539" y="20"/>
                  </a:cubicBezTo>
                  <a:close/>
                  <a:moveTo>
                    <a:pt x="1392" y="50"/>
                  </a:moveTo>
                  <a:cubicBezTo>
                    <a:pt x="1392" y="50"/>
                    <a:pt x="1392" y="50"/>
                    <a:pt x="1392" y="50"/>
                  </a:cubicBezTo>
                  <a:cubicBezTo>
                    <a:pt x="1392" y="50"/>
                    <a:pt x="1392" y="50"/>
                    <a:pt x="1392" y="50"/>
                  </a:cubicBezTo>
                  <a:close/>
                  <a:moveTo>
                    <a:pt x="582" y="20"/>
                  </a:moveTo>
                  <a:cubicBezTo>
                    <a:pt x="582" y="19"/>
                    <a:pt x="582" y="19"/>
                    <a:pt x="582" y="19"/>
                  </a:cubicBezTo>
                  <a:cubicBezTo>
                    <a:pt x="582" y="20"/>
                    <a:pt x="582" y="20"/>
                    <a:pt x="582" y="20"/>
                  </a:cubicBezTo>
                  <a:close/>
                  <a:moveTo>
                    <a:pt x="983" y="19"/>
                  </a:moveTo>
                  <a:cubicBezTo>
                    <a:pt x="982" y="19"/>
                    <a:pt x="982" y="19"/>
                    <a:pt x="982" y="20"/>
                  </a:cubicBezTo>
                  <a:cubicBezTo>
                    <a:pt x="982" y="20"/>
                    <a:pt x="982" y="20"/>
                    <a:pt x="983" y="19"/>
                  </a:cubicBezTo>
                  <a:close/>
                  <a:moveTo>
                    <a:pt x="1017" y="20"/>
                  </a:moveTo>
                  <a:cubicBezTo>
                    <a:pt x="1017" y="19"/>
                    <a:pt x="1017" y="19"/>
                    <a:pt x="1016" y="19"/>
                  </a:cubicBezTo>
                  <a:cubicBezTo>
                    <a:pt x="1017" y="20"/>
                    <a:pt x="1017" y="20"/>
                    <a:pt x="1017" y="20"/>
                  </a:cubicBezTo>
                  <a:close/>
                  <a:moveTo>
                    <a:pt x="1355" y="19"/>
                  </a:moveTo>
                  <a:cubicBezTo>
                    <a:pt x="1355" y="19"/>
                    <a:pt x="1355" y="19"/>
                    <a:pt x="1355" y="20"/>
                  </a:cubicBezTo>
                  <a:cubicBezTo>
                    <a:pt x="1355" y="20"/>
                    <a:pt x="1355" y="20"/>
                    <a:pt x="1355" y="19"/>
                  </a:cubicBezTo>
                  <a:close/>
                  <a:moveTo>
                    <a:pt x="1417" y="20"/>
                  </a:moveTo>
                  <a:cubicBezTo>
                    <a:pt x="1417" y="20"/>
                    <a:pt x="1417" y="20"/>
                    <a:pt x="1417" y="19"/>
                  </a:cubicBezTo>
                  <a:cubicBezTo>
                    <a:pt x="1417" y="20"/>
                    <a:pt x="1417" y="20"/>
                    <a:pt x="1417" y="20"/>
                  </a:cubicBezTo>
                  <a:close/>
                  <a:moveTo>
                    <a:pt x="1464" y="19"/>
                  </a:moveTo>
                  <a:cubicBezTo>
                    <a:pt x="1464" y="20"/>
                    <a:pt x="1464" y="20"/>
                    <a:pt x="1465" y="20"/>
                  </a:cubicBezTo>
                  <a:cubicBezTo>
                    <a:pt x="1465" y="20"/>
                    <a:pt x="1465" y="20"/>
                    <a:pt x="1464" y="19"/>
                  </a:cubicBezTo>
                  <a:close/>
                  <a:moveTo>
                    <a:pt x="1540" y="19"/>
                  </a:moveTo>
                  <a:cubicBezTo>
                    <a:pt x="1539" y="19"/>
                    <a:pt x="1539" y="19"/>
                    <a:pt x="1539" y="20"/>
                  </a:cubicBezTo>
                  <a:cubicBezTo>
                    <a:pt x="1539" y="20"/>
                    <a:pt x="1539" y="20"/>
                    <a:pt x="1540" y="19"/>
                  </a:cubicBezTo>
                  <a:close/>
                  <a:moveTo>
                    <a:pt x="1579" y="19"/>
                  </a:moveTo>
                  <a:cubicBezTo>
                    <a:pt x="1579" y="20"/>
                    <a:pt x="1579" y="20"/>
                    <a:pt x="1580" y="20"/>
                  </a:cubicBezTo>
                  <a:cubicBezTo>
                    <a:pt x="1580" y="20"/>
                    <a:pt x="1580" y="20"/>
                    <a:pt x="1579" y="19"/>
                  </a:cubicBezTo>
                  <a:close/>
                  <a:moveTo>
                    <a:pt x="1708" y="19"/>
                  </a:moveTo>
                  <a:cubicBezTo>
                    <a:pt x="1707" y="19"/>
                    <a:pt x="1707" y="19"/>
                    <a:pt x="1707" y="20"/>
                  </a:cubicBezTo>
                  <a:cubicBezTo>
                    <a:pt x="1707" y="20"/>
                    <a:pt x="1708" y="20"/>
                    <a:pt x="1708" y="19"/>
                  </a:cubicBezTo>
                  <a:close/>
                  <a:moveTo>
                    <a:pt x="1747" y="19"/>
                  </a:moveTo>
                  <a:cubicBezTo>
                    <a:pt x="1747" y="20"/>
                    <a:pt x="1747" y="20"/>
                    <a:pt x="1748" y="20"/>
                  </a:cubicBezTo>
                  <a:cubicBezTo>
                    <a:pt x="1748" y="20"/>
                    <a:pt x="1748" y="20"/>
                    <a:pt x="1747" y="19"/>
                  </a:cubicBezTo>
                  <a:close/>
                  <a:moveTo>
                    <a:pt x="910" y="44"/>
                  </a:moveTo>
                  <a:cubicBezTo>
                    <a:pt x="910" y="44"/>
                    <a:pt x="910" y="45"/>
                    <a:pt x="910" y="45"/>
                  </a:cubicBezTo>
                  <a:cubicBezTo>
                    <a:pt x="910" y="45"/>
                    <a:pt x="910" y="44"/>
                    <a:pt x="910" y="44"/>
                  </a:cubicBezTo>
                  <a:close/>
                  <a:moveTo>
                    <a:pt x="1083" y="44"/>
                  </a:moveTo>
                  <a:cubicBezTo>
                    <a:pt x="1083" y="44"/>
                    <a:pt x="1083" y="45"/>
                    <a:pt x="1083" y="45"/>
                  </a:cubicBezTo>
                  <a:cubicBezTo>
                    <a:pt x="1083" y="44"/>
                    <a:pt x="1083" y="44"/>
                    <a:pt x="1083" y="44"/>
                  </a:cubicBezTo>
                  <a:close/>
                  <a:moveTo>
                    <a:pt x="982" y="20"/>
                  </a:moveTo>
                  <a:cubicBezTo>
                    <a:pt x="982" y="20"/>
                    <a:pt x="981" y="20"/>
                    <a:pt x="981" y="20"/>
                  </a:cubicBezTo>
                  <a:cubicBezTo>
                    <a:pt x="982" y="20"/>
                    <a:pt x="982" y="20"/>
                    <a:pt x="982" y="20"/>
                  </a:cubicBezTo>
                  <a:close/>
                  <a:moveTo>
                    <a:pt x="1018" y="20"/>
                  </a:moveTo>
                  <a:cubicBezTo>
                    <a:pt x="1018" y="20"/>
                    <a:pt x="1017" y="20"/>
                    <a:pt x="1017" y="20"/>
                  </a:cubicBezTo>
                  <a:cubicBezTo>
                    <a:pt x="1017" y="20"/>
                    <a:pt x="1018" y="20"/>
                    <a:pt x="1018" y="20"/>
                  </a:cubicBezTo>
                  <a:close/>
                  <a:moveTo>
                    <a:pt x="1395" y="20"/>
                  </a:moveTo>
                  <a:cubicBezTo>
                    <a:pt x="1395" y="20"/>
                    <a:pt x="1395" y="20"/>
                    <a:pt x="1395" y="20"/>
                  </a:cubicBezTo>
                  <a:cubicBezTo>
                    <a:pt x="1395" y="20"/>
                    <a:pt x="1395" y="20"/>
                    <a:pt x="1395" y="20"/>
                  </a:cubicBezTo>
                  <a:close/>
                  <a:moveTo>
                    <a:pt x="1214" y="45"/>
                  </a:moveTo>
                  <a:cubicBezTo>
                    <a:pt x="1214" y="45"/>
                    <a:pt x="1215" y="44"/>
                    <a:pt x="1215" y="44"/>
                  </a:cubicBezTo>
                  <a:cubicBezTo>
                    <a:pt x="1214" y="44"/>
                    <a:pt x="1214" y="44"/>
                    <a:pt x="1214" y="45"/>
                  </a:cubicBezTo>
                  <a:close/>
                  <a:moveTo>
                    <a:pt x="1261" y="44"/>
                  </a:moveTo>
                  <a:cubicBezTo>
                    <a:pt x="1261" y="44"/>
                    <a:pt x="1261" y="45"/>
                    <a:pt x="1261" y="45"/>
                  </a:cubicBezTo>
                  <a:cubicBezTo>
                    <a:pt x="1261" y="44"/>
                    <a:pt x="1261" y="44"/>
                    <a:pt x="1261" y="44"/>
                  </a:cubicBezTo>
                  <a:close/>
                  <a:moveTo>
                    <a:pt x="539" y="21"/>
                  </a:moveTo>
                  <a:cubicBezTo>
                    <a:pt x="539" y="21"/>
                    <a:pt x="539" y="20"/>
                    <a:pt x="539" y="20"/>
                  </a:cubicBezTo>
                  <a:cubicBezTo>
                    <a:pt x="539" y="20"/>
                    <a:pt x="539" y="21"/>
                    <a:pt x="539" y="21"/>
                  </a:cubicBezTo>
                  <a:close/>
                  <a:moveTo>
                    <a:pt x="583" y="20"/>
                  </a:moveTo>
                  <a:cubicBezTo>
                    <a:pt x="583" y="20"/>
                    <a:pt x="583" y="20"/>
                    <a:pt x="583" y="20"/>
                  </a:cubicBezTo>
                  <a:cubicBezTo>
                    <a:pt x="583" y="20"/>
                    <a:pt x="583" y="20"/>
                    <a:pt x="583" y="20"/>
                  </a:cubicBezTo>
                  <a:close/>
                  <a:moveTo>
                    <a:pt x="1289" y="45"/>
                  </a:moveTo>
                  <a:cubicBezTo>
                    <a:pt x="1290" y="45"/>
                    <a:pt x="1290" y="44"/>
                    <a:pt x="1290" y="44"/>
                  </a:cubicBezTo>
                  <a:cubicBezTo>
                    <a:pt x="1289" y="44"/>
                    <a:pt x="1289" y="44"/>
                    <a:pt x="1289" y="45"/>
                  </a:cubicBezTo>
                  <a:close/>
                  <a:moveTo>
                    <a:pt x="981" y="20"/>
                  </a:moveTo>
                  <a:cubicBezTo>
                    <a:pt x="981" y="20"/>
                    <a:pt x="981" y="20"/>
                    <a:pt x="981" y="20"/>
                  </a:cubicBezTo>
                  <a:cubicBezTo>
                    <a:pt x="981" y="20"/>
                    <a:pt x="981" y="20"/>
                    <a:pt x="981" y="20"/>
                  </a:cubicBezTo>
                  <a:close/>
                  <a:moveTo>
                    <a:pt x="1019" y="20"/>
                  </a:moveTo>
                  <a:cubicBezTo>
                    <a:pt x="1018" y="20"/>
                    <a:pt x="1018" y="20"/>
                    <a:pt x="1018" y="20"/>
                  </a:cubicBezTo>
                  <a:cubicBezTo>
                    <a:pt x="1018" y="20"/>
                    <a:pt x="1018" y="20"/>
                    <a:pt x="1019" y="20"/>
                  </a:cubicBezTo>
                  <a:close/>
                  <a:moveTo>
                    <a:pt x="1299" y="44"/>
                  </a:moveTo>
                  <a:cubicBezTo>
                    <a:pt x="1299" y="44"/>
                    <a:pt x="1298" y="44"/>
                    <a:pt x="1298" y="44"/>
                  </a:cubicBezTo>
                  <a:cubicBezTo>
                    <a:pt x="1299" y="44"/>
                    <a:pt x="1299" y="44"/>
                    <a:pt x="1299" y="44"/>
                  </a:cubicBezTo>
                  <a:close/>
                  <a:moveTo>
                    <a:pt x="1311" y="44"/>
                  </a:moveTo>
                  <a:cubicBezTo>
                    <a:pt x="1310" y="44"/>
                    <a:pt x="1310" y="44"/>
                    <a:pt x="1310" y="44"/>
                  </a:cubicBezTo>
                  <a:cubicBezTo>
                    <a:pt x="1310" y="44"/>
                    <a:pt x="1310" y="44"/>
                    <a:pt x="1311" y="44"/>
                  </a:cubicBezTo>
                  <a:close/>
                  <a:moveTo>
                    <a:pt x="1465" y="20"/>
                  </a:moveTo>
                  <a:cubicBezTo>
                    <a:pt x="1465" y="20"/>
                    <a:pt x="1465" y="21"/>
                    <a:pt x="1465" y="21"/>
                  </a:cubicBezTo>
                  <a:cubicBezTo>
                    <a:pt x="1465" y="20"/>
                    <a:pt x="1465" y="20"/>
                    <a:pt x="1465" y="20"/>
                  </a:cubicBezTo>
                  <a:close/>
                  <a:moveTo>
                    <a:pt x="1539" y="20"/>
                  </a:moveTo>
                  <a:cubicBezTo>
                    <a:pt x="1538" y="20"/>
                    <a:pt x="1538" y="20"/>
                    <a:pt x="1538" y="20"/>
                  </a:cubicBezTo>
                  <a:cubicBezTo>
                    <a:pt x="1538" y="20"/>
                    <a:pt x="1538" y="20"/>
                    <a:pt x="1539" y="20"/>
                  </a:cubicBezTo>
                  <a:close/>
                  <a:moveTo>
                    <a:pt x="1580" y="20"/>
                  </a:moveTo>
                  <a:cubicBezTo>
                    <a:pt x="1580" y="20"/>
                    <a:pt x="1580" y="21"/>
                    <a:pt x="1580" y="21"/>
                  </a:cubicBezTo>
                  <a:cubicBezTo>
                    <a:pt x="1580" y="21"/>
                    <a:pt x="1580" y="20"/>
                    <a:pt x="1580" y="20"/>
                  </a:cubicBezTo>
                  <a:close/>
                  <a:moveTo>
                    <a:pt x="1682" y="20"/>
                  </a:moveTo>
                  <a:cubicBezTo>
                    <a:pt x="1682" y="20"/>
                    <a:pt x="1682" y="21"/>
                    <a:pt x="1682" y="21"/>
                  </a:cubicBezTo>
                  <a:cubicBezTo>
                    <a:pt x="1682" y="21"/>
                    <a:pt x="1682" y="20"/>
                    <a:pt x="1682" y="20"/>
                  </a:cubicBezTo>
                  <a:close/>
                  <a:moveTo>
                    <a:pt x="1707" y="20"/>
                  </a:moveTo>
                  <a:cubicBezTo>
                    <a:pt x="1706" y="20"/>
                    <a:pt x="1706" y="20"/>
                    <a:pt x="1706" y="20"/>
                  </a:cubicBezTo>
                  <a:cubicBezTo>
                    <a:pt x="1706" y="20"/>
                    <a:pt x="1707" y="20"/>
                    <a:pt x="1707" y="20"/>
                  </a:cubicBezTo>
                  <a:close/>
                  <a:moveTo>
                    <a:pt x="1748" y="20"/>
                  </a:moveTo>
                  <a:cubicBezTo>
                    <a:pt x="1748" y="20"/>
                    <a:pt x="1748" y="21"/>
                    <a:pt x="1748" y="21"/>
                  </a:cubicBezTo>
                  <a:cubicBezTo>
                    <a:pt x="1748" y="21"/>
                    <a:pt x="1748" y="20"/>
                    <a:pt x="1748" y="20"/>
                  </a:cubicBezTo>
                  <a:close/>
                  <a:moveTo>
                    <a:pt x="1567" y="45"/>
                  </a:moveTo>
                  <a:cubicBezTo>
                    <a:pt x="1568" y="45"/>
                    <a:pt x="1568" y="44"/>
                    <a:pt x="1568" y="44"/>
                  </a:cubicBezTo>
                  <a:cubicBezTo>
                    <a:pt x="1568" y="44"/>
                    <a:pt x="1567" y="44"/>
                    <a:pt x="1567" y="45"/>
                  </a:cubicBezTo>
                  <a:close/>
                  <a:moveTo>
                    <a:pt x="584" y="21"/>
                  </a:moveTo>
                  <a:cubicBezTo>
                    <a:pt x="584" y="21"/>
                    <a:pt x="584" y="20"/>
                    <a:pt x="583" y="20"/>
                  </a:cubicBezTo>
                  <a:cubicBezTo>
                    <a:pt x="583" y="21"/>
                    <a:pt x="584" y="21"/>
                    <a:pt x="584" y="21"/>
                  </a:cubicBezTo>
                  <a:close/>
                  <a:moveTo>
                    <a:pt x="981" y="20"/>
                  </a:moveTo>
                  <a:cubicBezTo>
                    <a:pt x="980" y="20"/>
                    <a:pt x="980" y="20"/>
                    <a:pt x="980" y="21"/>
                  </a:cubicBezTo>
                  <a:cubicBezTo>
                    <a:pt x="980" y="21"/>
                    <a:pt x="980" y="21"/>
                    <a:pt x="981" y="20"/>
                  </a:cubicBezTo>
                  <a:close/>
                  <a:moveTo>
                    <a:pt x="1019" y="21"/>
                  </a:moveTo>
                  <a:cubicBezTo>
                    <a:pt x="1019" y="20"/>
                    <a:pt x="1019" y="20"/>
                    <a:pt x="1019" y="20"/>
                  </a:cubicBezTo>
                  <a:cubicBezTo>
                    <a:pt x="1019" y="21"/>
                    <a:pt x="1019" y="21"/>
                    <a:pt x="1019" y="21"/>
                  </a:cubicBezTo>
                  <a:close/>
                  <a:moveTo>
                    <a:pt x="1682" y="44"/>
                  </a:moveTo>
                  <a:cubicBezTo>
                    <a:pt x="1682" y="44"/>
                    <a:pt x="1682" y="44"/>
                    <a:pt x="1682" y="45"/>
                  </a:cubicBezTo>
                  <a:cubicBezTo>
                    <a:pt x="1682" y="45"/>
                    <a:pt x="1682" y="44"/>
                    <a:pt x="1682" y="44"/>
                  </a:cubicBezTo>
                  <a:close/>
                  <a:moveTo>
                    <a:pt x="1736" y="45"/>
                  </a:moveTo>
                  <a:cubicBezTo>
                    <a:pt x="1736" y="45"/>
                    <a:pt x="1736" y="44"/>
                    <a:pt x="1736" y="44"/>
                  </a:cubicBezTo>
                  <a:cubicBezTo>
                    <a:pt x="1736" y="44"/>
                    <a:pt x="1736" y="44"/>
                    <a:pt x="1736" y="45"/>
                  </a:cubicBezTo>
                  <a:close/>
                  <a:moveTo>
                    <a:pt x="1395" y="20"/>
                  </a:moveTo>
                  <a:cubicBezTo>
                    <a:pt x="1395" y="21"/>
                    <a:pt x="1395" y="21"/>
                    <a:pt x="1396" y="21"/>
                  </a:cubicBezTo>
                  <a:cubicBezTo>
                    <a:pt x="1396" y="21"/>
                    <a:pt x="1396" y="21"/>
                    <a:pt x="1395" y="20"/>
                  </a:cubicBezTo>
                  <a:close/>
                  <a:moveTo>
                    <a:pt x="566" y="50"/>
                  </a:moveTo>
                  <a:cubicBezTo>
                    <a:pt x="566" y="50"/>
                    <a:pt x="567" y="50"/>
                    <a:pt x="567" y="50"/>
                  </a:cubicBezTo>
                  <a:cubicBezTo>
                    <a:pt x="567" y="50"/>
                    <a:pt x="567" y="50"/>
                    <a:pt x="566" y="50"/>
                  </a:cubicBezTo>
                  <a:close/>
                  <a:moveTo>
                    <a:pt x="660" y="45"/>
                  </a:moveTo>
                  <a:cubicBezTo>
                    <a:pt x="660" y="45"/>
                    <a:pt x="660" y="45"/>
                    <a:pt x="660" y="44"/>
                  </a:cubicBezTo>
                  <a:cubicBezTo>
                    <a:pt x="660" y="45"/>
                    <a:pt x="660" y="45"/>
                    <a:pt x="660" y="45"/>
                  </a:cubicBezTo>
                  <a:close/>
                  <a:moveTo>
                    <a:pt x="693" y="45"/>
                  </a:moveTo>
                  <a:cubicBezTo>
                    <a:pt x="693" y="44"/>
                    <a:pt x="693" y="44"/>
                    <a:pt x="692" y="44"/>
                  </a:cubicBezTo>
                  <a:cubicBezTo>
                    <a:pt x="692" y="45"/>
                    <a:pt x="693" y="45"/>
                    <a:pt x="693" y="45"/>
                  </a:cubicBezTo>
                  <a:close/>
                  <a:moveTo>
                    <a:pt x="1020" y="21"/>
                  </a:moveTo>
                  <a:cubicBezTo>
                    <a:pt x="1020" y="21"/>
                    <a:pt x="1020" y="21"/>
                    <a:pt x="1019" y="21"/>
                  </a:cubicBezTo>
                  <a:cubicBezTo>
                    <a:pt x="1019" y="21"/>
                    <a:pt x="1020" y="21"/>
                    <a:pt x="1020" y="21"/>
                  </a:cubicBezTo>
                  <a:close/>
                  <a:moveTo>
                    <a:pt x="1353" y="21"/>
                  </a:moveTo>
                  <a:cubicBezTo>
                    <a:pt x="1353" y="21"/>
                    <a:pt x="1353" y="21"/>
                    <a:pt x="1353" y="21"/>
                  </a:cubicBezTo>
                  <a:cubicBezTo>
                    <a:pt x="1353" y="21"/>
                    <a:pt x="1353" y="21"/>
                    <a:pt x="1353" y="21"/>
                  </a:cubicBezTo>
                  <a:close/>
                  <a:moveTo>
                    <a:pt x="831" y="50"/>
                  </a:moveTo>
                  <a:cubicBezTo>
                    <a:pt x="831" y="50"/>
                    <a:pt x="831" y="50"/>
                    <a:pt x="831" y="51"/>
                  </a:cubicBezTo>
                  <a:cubicBezTo>
                    <a:pt x="831" y="51"/>
                    <a:pt x="831" y="50"/>
                    <a:pt x="831" y="50"/>
                  </a:cubicBezTo>
                  <a:close/>
                  <a:moveTo>
                    <a:pt x="858" y="51"/>
                  </a:moveTo>
                  <a:cubicBezTo>
                    <a:pt x="858" y="50"/>
                    <a:pt x="858" y="50"/>
                    <a:pt x="857" y="50"/>
                  </a:cubicBezTo>
                  <a:cubicBezTo>
                    <a:pt x="857" y="50"/>
                    <a:pt x="857" y="51"/>
                    <a:pt x="858" y="51"/>
                  </a:cubicBezTo>
                  <a:close/>
                  <a:moveTo>
                    <a:pt x="1465" y="21"/>
                  </a:moveTo>
                  <a:cubicBezTo>
                    <a:pt x="1465" y="21"/>
                    <a:pt x="1465" y="21"/>
                    <a:pt x="1465" y="21"/>
                  </a:cubicBezTo>
                  <a:cubicBezTo>
                    <a:pt x="1465" y="21"/>
                    <a:pt x="1465" y="21"/>
                    <a:pt x="1465" y="21"/>
                  </a:cubicBezTo>
                  <a:close/>
                  <a:moveTo>
                    <a:pt x="853" y="45"/>
                  </a:moveTo>
                  <a:cubicBezTo>
                    <a:pt x="853" y="45"/>
                    <a:pt x="853" y="44"/>
                    <a:pt x="853" y="44"/>
                  </a:cubicBezTo>
                  <a:cubicBezTo>
                    <a:pt x="853" y="45"/>
                    <a:pt x="853" y="45"/>
                    <a:pt x="853" y="45"/>
                  </a:cubicBezTo>
                  <a:close/>
                  <a:moveTo>
                    <a:pt x="1682" y="21"/>
                  </a:moveTo>
                  <a:cubicBezTo>
                    <a:pt x="1682" y="21"/>
                    <a:pt x="1682" y="21"/>
                    <a:pt x="1682" y="22"/>
                  </a:cubicBezTo>
                  <a:cubicBezTo>
                    <a:pt x="1682" y="21"/>
                    <a:pt x="1682" y="21"/>
                    <a:pt x="1682" y="21"/>
                  </a:cubicBezTo>
                  <a:close/>
                  <a:moveTo>
                    <a:pt x="867" y="44"/>
                  </a:moveTo>
                  <a:cubicBezTo>
                    <a:pt x="867" y="45"/>
                    <a:pt x="867" y="45"/>
                    <a:pt x="868" y="45"/>
                  </a:cubicBezTo>
                  <a:cubicBezTo>
                    <a:pt x="868" y="45"/>
                    <a:pt x="868" y="45"/>
                    <a:pt x="867" y="44"/>
                  </a:cubicBezTo>
                  <a:close/>
                  <a:moveTo>
                    <a:pt x="538" y="22"/>
                  </a:moveTo>
                  <a:cubicBezTo>
                    <a:pt x="539" y="22"/>
                    <a:pt x="539" y="21"/>
                    <a:pt x="539" y="21"/>
                  </a:cubicBezTo>
                  <a:cubicBezTo>
                    <a:pt x="539" y="21"/>
                    <a:pt x="538" y="22"/>
                    <a:pt x="538" y="22"/>
                  </a:cubicBezTo>
                  <a:close/>
                  <a:moveTo>
                    <a:pt x="896" y="45"/>
                  </a:moveTo>
                  <a:cubicBezTo>
                    <a:pt x="896" y="44"/>
                    <a:pt x="896" y="44"/>
                    <a:pt x="896" y="44"/>
                  </a:cubicBezTo>
                  <a:cubicBezTo>
                    <a:pt x="896" y="45"/>
                    <a:pt x="896" y="45"/>
                    <a:pt x="896" y="45"/>
                  </a:cubicBezTo>
                  <a:close/>
                  <a:moveTo>
                    <a:pt x="979" y="21"/>
                  </a:moveTo>
                  <a:cubicBezTo>
                    <a:pt x="979" y="21"/>
                    <a:pt x="979" y="21"/>
                    <a:pt x="979" y="21"/>
                  </a:cubicBezTo>
                  <a:cubicBezTo>
                    <a:pt x="979" y="21"/>
                    <a:pt x="979" y="21"/>
                    <a:pt x="979" y="21"/>
                  </a:cubicBezTo>
                  <a:close/>
                  <a:moveTo>
                    <a:pt x="1021" y="21"/>
                  </a:moveTo>
                  <a:cubicBezTo>
                    <a:pt x="1020" y="21"/>
                    <a:pt x="1020" y="21"/>
                    <a:pt x="1020" y="21"/>
                  </a:cubicBezTo>
                  <a:cubicBezTo>
                    <a:pt x="1020" y="21"/>
                    <a:pt x="1020" y="21"/>
                    <a:pt x="1021" y="21"/>
                  </a:cubicBezTo>
                  <a:close/>
                  <a:moveTo>
                    <a:pt x="1120" y="44"/>
                  </a:moveTo>
                  <a:cubicBezTo>
                    <a:pt x="1119" y="44"/>
                    <a:pt x="1119" y="44"/>
                    <a:pt x="1119" y="45"/>
                  </a:cubicBezTo>
                  <a:cubicBezTo>
                    <a:pt x="1119" y="45"/>
                    <a:pt x="1120" y="45"/>
                    <a:pt x="1120" y="44"/>
                  </a:cubicBezTo>
                  <a:close/>
                  <a:moveTo>
                    <a:pt x="1383" y="22"/>
                  </a:moveTo>
                  <a:cubicBezTo>
                    <a:pt x="1383" y="21"/>
                    <a:pt x="1383" y="21"/>
                    <a:pt x="1383" y="21"/>
                  </a:cubicBezTo>
                  <a:cubicBezTo>
                    <a:pt x="1383" y="21"/>
                    <a:pt x="1383" y="22"/>
                    <a:pt x="1383" y="22"/>
                  </a:cubicBezTo>
                  <a:close/>
                  <a:moveTo>
                    <a:pt x="1416" y="22"/>
                  </a:moveTo>
                  <a:cubicBezTo>
                    <a:pt x="1416" y="22"/>
                    <a:pt x="1416" y="21"/>
                    <a:pt x="1416" y="21"/>
                  </a:cubicBezTo>
                  <a:cubicBezTo>
                    <a:pt x="1416" y="21"/>
                    <a:pt x="1416" y="22"/>
                    <a:pt x="1416" y="22"/>
                  </a:cubicBezTo>
                  <a:close/>
                  <a:moveTo>
                    <a:pt x="1138" y="45"/>
                  </a:moveTo>
                  <a:cubicBezTo>
                    <a:pt x="1138" y="45"/>
                    <a:pt x="1138" y="44"/>
                    <a:pt x="1137" y="44"/>
                  </a:cubicBezTo>
                  <a:cubicBezTo>
                    <a:pt x="1137" y="45"/>
                    <a:pt x="1138" y="45"/>
                    <a:pt x="1138" y="45"/>
                  </a:cubicBezTo>
                  <a:close/>
                  <a:moveTo>
                    <a:pt x="1152" y="44"/>
                  </a:moveTo>
                  <a:cubicBezTo>
                    <a:pt x="1152" y="45"/>
                    <a:pt x="1152" y="45"/>
                    <a:pt x="1152" y="45"/>
                  </a:cubicBezTo>
                  <a:cubicBezTo>
                    <a:pt x="1153" y="45"/>
                    <a:pt x="1152" y="45"/>
                    <a:pt x="1152" y="44"/>
                  </a:cubicBezTo>
                  <a:close/>
                  <a:moveTo>
                    <a:pt x="1580" y="21"/>
                  </a:moveTo>
                  <a:cubicBezTo>
                    <a:pt x="1580" y="21"/>
                    <a:pt x="1580" y="22"/>
                    <a:pt x="1580" y="22"/>
                  </a:cubicBezTo>
                  <a:cubicBezTo>
                    <a:pt x="1580" y="22"/>
                    <a:pt x="1580" y="21"/>
                    <a:pt x="1580" y="21"/>
                  </a:cubicBezTo>
                  <a:close/>
                  <a:moveTo>
                    <a:pt x="1298" y="44"/>
                  </a:moveTo>
                  <a:cubicBezTo>
                    <a:pt x="1298" y="44"/>
                    <a:pt x="1298" y="44"/>
                    <a:pt x="1298" y="45"/>
                  </a:cubicBezTo>
                  <a:cubicBezTo>
                    <a:pt x="1298" y="45"/>
                    <a:pt x="1298" y="45"/>
                    <a:pt x="1298" y="44"/>
                  </a:cubicBezTo>
                  <a:close/>
                  <a:moveTo>
                    <a:pt x="1748" y="21"/>
                  </a:moveTo>
                  <a:cubicBezTo>
                    <a:pt x="1748" y="21"/>
                    <a:pt x="1748" y="22"/>
                    <a:pt x="1748" y="22"/>
                  </a:cubicBezTo>
                  <a:cubicBezTo>
                    <a:pt x="1748" y="22"/>
                    <a:pt x="1748" y="21"/>
                    <a:pt x="1748" y="21"/>
                  </a:cubicBezTo>
                  <a:close/>
                  <a:moveTo>
                    <a:pt x="1311" y="45"/>
                  </a:moveTo>
                  <a:cubicBezTo>
                    <a:pt x="1311" y="45"/>
                    <a:pt x="1311" y="44"/>
                    <a:pt x="1311" y="44"/>
                  </a:cubicBezTo>
                  <a:cubicBezTo>
                    <a:pt x="1311" y="45"/>
                    <a:pt x="1311" y="45"/>
                    <a:pt x="1311" y="45"/>
                  </a:cubicBezTo>
                  <a:close/>
                  <a:moveTo>
                    <a:pt x="652" y="43"/>
                  </a:moveTo>
                  <a:cubicBezTo>
                    <a:pt x="652" y="43"/>
                    <a:pt x="652" y="44"/>
                    <a:pt x="652" y="44"/>
                  </a:cubicBezTo>
                  <a:cubicBezTo>
                    <a:pt x="652" y="44"/>
                    <a:pt x="652" y="44"/>
                    <a:pt x="652" y="43"/>
                  </a:cubicBezTo>
                  <a:close/>
                  <a:moveTo>
                    <a:pt x="1383" y="45"/>
                  </a:moveTo>
                  <a:cubicBezTo>
                    <a:pt x="1383" y="45"/>
                    <a:pt x="1383" y="45"/>
                    <a:pt x="1383" y="44"/>
                  </a:cubicBezTo>
                  <a:cubicBezTo>
                    <a:pt x="1383" y="45"/>
                    <a:pt x="1383" y="45"/>
                    <a:pt x="1383" y="45"/>
                  </a:cubicBezTo>
                  <a:close/>
                  <a:moveTo>
                    <a:pt x="1395" y="44"/>
                  </a:moveTo>
                  <a:cubicBezTo>
                    <a:pt x="1395" y="45"/>
                    <a:pt x="1395" y="45"/>
                    <a:pt x="1395" y="45"/>
                  </a:cubicBezTo>
                  <a:cubicBezTo>
                    <a:pt x="1395" y="45"/>
                    <a:pt x="1395" y="45"/>
                    <a:pt x="1395" y="44"/>
                  </a:cubicBezTo>
                  <a:close/>
                  <a:moveTo>
                    <a:pt x="1465" y="21"/>
                  </a:moveTo>
                  <a:cubicBezTo>
                    <a:pt x="1465" y="22"/>
                    <a:pt x="1465" y="22"/>
                    <a:pt x="1466" y="22"/>
                  </a:cubicBezTo>
                  <a:cubicBezTo>
                    <a:pt x="1466" y="22"/>
                    <a:pt x="1466" y="22"/>
                    <a:pt x="1465" y="21"/>
                  </a:cubicBezTo>
                  <a:close/>
                  <a:moveTo>
                    <a:pt x="558" y="45"/>
                  </a:moveTo>
                  <a:cubicBezTo>
                    <a:pt x="558" y="45"/>
                    <a:pt x="558" y="45"/>
                    <a:pt x="558" y="45"/>
                  </a:cubicBezTo>
                  <a:cubicBezTo>
                    <a:pt x="558" y="45"/>
                    <a:pt x="558" y="45"/>
                    <a:pt x="558" y="45"/>
                  </a:cubicBezTo>
                  <a:close/>
                  <a:moveTo>
                    <a:pt x="1568" y="22"/>
                  </a:moveTo>
                  <a:cubicBezTo>
                    <a:pt x="1568" y="22"/>
                    <a:pt x="1568" y="22"/>
                    <a:pt x="1567" y="21"/>
                  </a:cubicBezTo>
                  <a:cubicBezTo>
                    <a:pt x="1567" y="22"/>
                    <a:pt x="1568" y="22"/>
                    <a:pt x="1568" y="22"/>
                  </a:cubicBezTo>
                  <a:close/>
                  <a:moveTo>
                    <a:pt x="1736" y="22"/>
                  </a:moveTo>
                  <a:cubicBezTo>
                    <a:pt x="1736" y="22"/>
                    <a:pt x="1736" y="22"/>
                    <a:pt x="1736" y="21"/>
                  </a:cubicBezTo>
                  <a:cubicBezTo>
                    <a:pt x="1736" y="22"/>
                    <a:pt x="1736" y="22"/>
                    <a:pt x="1736" y="22"/>
                  </a:cubicBezTo>
                  <a:close/>
                  <a:moveTo>
                    <a:pt x="538" y="23"/>
                  </a:moveTo>
                  <a:cubicBezTo>
                    <a:pt x="538" y="22"/>
                    <a:pt x="538" y="22"/>
                    <a:pt x="538" y="22"/>
                  </a:cubicBezTo>
                  <a:cubicBezTo>
                    <a:pt x="538" y="22"/>
                    <a:pt x="538" y="22"/>
                    <a:pt x="538" y="23"/>
                  </a:cubicBezTo>
                  <a:close/>
                  <a:moveTo>
                    <a:pt x="694" y="45"/>
                  </a:moveTo>
                  <a:cubicBezTo>
                    <a:pt x="694" y="45"/>
                    <a:pt x="693" y="45"/>
                    <a:pt x="693" y="45"/>
                  </a:cubicBezTo>
                  <a:cubicBezTo>
                    <a:pt x="693" y="45"/>
                    <a:pt x="693" y="45"/>
                    <a:pt x="694" y="45"/>
                  </a:cubicBezTo>
                  <a:close/>
                  <a:moveTo>
                    <a:pt x="1352" y="22"/>
                  </a:moveTo>
                  <a:cubicBezTo>
                    <a:pt x="1352" y="22"/>
                    <a:pt x="1351" y="22"/>
                    <a:pt x="1351" y="22"/>
                  </a:cubicBezTo>
                  <a:cubicBezTo>
                    <a:pt x="1352" y="22"/>
                    <a:pt x="1352" y="22"/>
                    <a:pt x="1352" y="22"/>
                  </a:cubicBezTo>
                  <a:close/>
                  <a:moveTo>
                    <a:pt x="1415" y="23"/>
                  </a:moveTo>
                  <a:cubicBezTo>
                    <a:pt x="1416" y="22"/>
                    <a:pt x="1416" y="22"/>
                    <a:pt x="1416" y="22"/>
                  </a:cubicBezTo>
                  <a:cubicBezTo>
                    <a:pt x="1415" y="22"/>
                    <a:pt x="1415" y="22"/>
                    <a:pt x="1415" y="23"/>
                  </a:cubicBezTo>
                  <a:close/>
                  <a:moveTo>
                    <a:pt x="1033" y="51"/>
                  </a:moveTo>
                  <a:cubicBezTo>
                    <a:pt x="1033" y="51"/>
                    <a:pt x="1033" y="50"/>
                    <a:pt x="1033" y="50"/>
                  </a:cubicBezTo>
                  <a:cubicBezTo>
                    <a:pt x="1033" y="50"/>
                    <a:pt x="1033" y="50"/>
                    <a:pt x="1033" y="51"/>
                  </a:cubicBezTo>
                  <a:close/>
                  <a:moveTo>
                    <a:pt x="1682" y="22"/>
                  </a:moveTo>
                  <a:cubicBezTo>
                    <a:pt x="1682" y="22"/>
                    <a:pt x="1682" y="22"/>
                    <a:pt x="1683" y="23"/>
                  </a:cubicBezTo>
                  <a:cubicBezTo>
                    <a:pt x="1683" y="22"/>
                    <a:pt x="1683" y="22"/>
                    <a:pt x="1682" y="22"/>
                  </a:cubicBezTo>
                  <a:close/>
                  <a:moveTo>
                    <a:pt x="869" y="46"/>
                  </a:moveTo>
                  <a:cubicBezTo>
                    <a:pt x="869" y="45"/>
                    <a:pt x="869" y="45"/>
                    <a:pt x="869" y="45"/>
                  </a:cubicBezTo>
                  <a:cubicBezTo>
                    <a:pt x="869" y="45"/>
                    <a:pt x="868" y="45"/>
                    <a:pt x="869" y="46"/>
                  </a:cubicBezTo>
                  <a:close/>
                  <a:moveTo>
                    <a:pt x="1086" y="50"/>
                  </a:moveTo>
                  <a:cubicBezTo>
                    <a:pt x="1086" y="50"/>
                    <a:pt x="1086" y="51"/>
                    <a:pt x="1086" y="51"/>
                  </a:cubicBezTo>
                  <a:cubicBezTo>
                    <a:pt x="1086" y="51"/>
                    <a:pt x="1086" y="50"/>
                    <a:pt x="1086" y="50"/>
                  </a:cubicBezTo>
                  <a:close/>
                  <a:moveTo>
                    <a:pt x="1114" y="50"/>
                  </a:moveTo>
                  <a:cubicBezTo>
                    <a:pt x="1114" y="50"/>
                    <a:pt x="1113" y="50"/>
                    <a:pt x="1113" y="51"/>
                  </a:cubicBezTo>
                  <a:cubicBezTo>
                    <a:pt x="1114" y="51"/>
                    <a:pt x="1114" y="50"/>
                    <a:pt x="1114" y="50"/>
                  </a:cubicBezTo>
                  <a:close/>
                  <a:moveTo>
                    <a:pt x="1142" y="51"/>
                  </a:moveTo>
                  <a:cubicBezTo>
                    <a:pt x="1142" y="50"/>
                    <a:pt x="1142" y="50"/>
                    <a:pt x="1142" y="50"/>
                  </a:cubicBezTo>
                  <a:cubicBezTo>
                    <a:pt x="1142" y="50"/>
                    <a:pt x="1142" y="51"/>
                    <a:pt x="1142" y="51"/>
                  </a:cubicBezTo>
                  <a:close/>
                  <a:moveTo>
                    <a:pt x="1384" y="23"/>
                  </a:moveTo>
                  <a:cubicBezTo>
                    <a:pt x="1384" y="23"/>
                    <a:pt x="1384" y="22"/>
                    <a:pt x="1384" y="22"/>
                  </a:cubicBezTo>
                  <a:cubicBezTo>
                    <a:pt x="1384" y="22"/>
                    <a:pt x="1384" y="23"/>
                    <a:pt x="1384" y="23"/>
                  </a:cubicBezTo>
                  <a:close/>
                  <a:moveTo>
                    <a:pt x="1211" y="51"/>
                  </a:moveTo>
                  <a:cubicBezTo>
                    <a:pt x="1211" y="51"/>
                    <a:pt x="1211" y="50"/>
                    <a:pt x="1211" y="50"/>
                  </a:cubicBezTo>
                  <a:cubicBezTo>
                    <a:pt x="1211" y="50"/>
                    <a:pt x="1211" y="50"/>
                    <a:pt x="1211" y="51"/>
                  </a:cubicBezTo>
                  <a:close/>
                  <a:moveTo>
                    <a:pt x="1536" y="22"/>
                  </a:moveTo>
                  <a:cubicBezTo>
                    <a:pt x="1535" y="22"/>
                    <a:pt x="1535" y="22"/>
                    <a:pt x="1535" y="23"/>
                  </a:cubicBezTo>
                  <a:cubicBezTo>
                    <a:pt x="1535" y="22"/>
                    <a:pt x="1536" y="22"/>
                    <a:pt x="1536" y="22"/>
                  </a:cubicBezTo>
                  <a:close/>
                  <a:moveTo>
                    <a:pt x="1704" y="22"/>
                  </a:moveTo>
                  <a:cubicBezTo>
                    <a:pt x="1704" y="22"/>
                    <a:pt x="1703" y="22"/>
                    <a:pt x="1703" y="23"/>
                  </a:cubicBezTo>
                  <a:cubicBezTo>
                    <a:pt x="1704" y="22"/>
                    <a:pt x="1704" y="22"/>
                    <a:pt x="1704" y="22"/>
                  </a:cubicBezTo>
                  <a:close/>
                  <a:moveTo>
                    <a:pt x="872" y="55"/>
                  </a:moveTo>
                  <a:cubicBezTo>
                    <a:pt x="871" y="55"/>
                    <a:pt x="871" y="56"/>
                    <a:pt x="871" y="56"/>
                  </a:cubicBezTo>
                  <a:cubicBezTo>
                    <a:pt x="872" y="56"/>
                    <a:pt x="872" y="55"/>
                    <a:pt x="872" y="55"/>
                  </a:cubicBezTo>
                  <a:close/>
                  <a:moveTo>
                    <a:pt x="572" y="53"/>
                  </a:moveTo>
                  <a:cubicBezTo>
                    <a:pt x="572" y="53"/>
                    <a:pt x="572" y="53"/>
                    <a:pt x="572" y="54"/>
                  </a:cubicBezTo>
                  <a:cubicBezTo>
                    <a:pt x="572" y="53"/>
                    <a:pt x="572" y="53"/>
                    <a:pt x="572" y="53"/>
                  </a:cubicBezTo>
                  <a:close/>
                  <a:moveTo>
                    <a:pt x="977" y="22"/>
                  </a:moveTo>
                  <a:cubicBezTo>
                    <a:pt x="977" y="22"/>
                    <a:pt x="977" y="23"/>
                    <a:pt x="977" y="23"/>
                  </a:cubicBezTo>
                  <a:cubicBezTo>
                    <a:pt x="977" y="23"/>
                    <a:pt x="977" y="23"/>
                    <a:pt x="977" y="22"/>
                  </a:cubicBezTo>
                  <a:close/>
                  <a:moveTo>
                    <a:pt x="1261" y="45"/>
                  </a:moveTo>
                  <a:cubicBezTo>
                    <a:pt x="1261" y="45"/>
                    <a:pt x="1261" y="45"/>
                    <a:pt x="1261" y="45"/>
                  </a:cubicBezTo>
                  <a:cubicBezTo>
                    <a:pt x="1261" y="45"/>
                    <a:pt x="1261" y="45"/>
                    <a:pt x="1261" y="45"/>
                  </a:cubicBezTo>
                  <a:close/>
                  <a:moveTo>
                    <a:pt x="1415" y="23"/>
                  </a:moveTo>
                  <a:cubicBezTo>
                    <a:pt x="1415" y="23"/>
                    <a:pt x="1415" y="23"/>
                    <a:pt x="1415" y="23"/>
                  </a:cubicBezTo>
                  <a:cubicBezTo>
                    <a:pt x="1415" y="23"/>
                    <a:pt x="1415" y="23"/>
                    <a:pt x="1415" y="23"/>
                  </a:cubicBezTo>
                  <a:close/>
                  <a:moveTo>
                    <a:pt x="1497" y="22"/>
                  </a:moveTo>
                  <a:cubicBezTo>
                    <a:pt x="1496" y="22"/>
                    <a:pt x="1496" y="23"/>
                    <a:pt x="1496" y="23"/>
                  </a:cubicBezTo>
                  <a:cubicBezTo>
                    <a:pt x="1496" y="23"/>
                    <a:pt x="1497" y="23"/>
                    <a:pt x="1497" y="22"/>
                  </a:cubicBezTo>
                  <a:close/>
                  <a:moveTo>
                    <a:pt x="1289" y="45"/>
                  </a:moveTo>
                  <a:cubicBezTo>
                    <a:pt x="1289" y="45"/>
                    <a:pt x="1289" y="45"/>
                    <a:pt x="1289" y="45"/>
                  </a:cubicBezTo>
                  <a:cubicBezTo>
                    <a:pt x="1289" y="45"/>
                    <a:pt x="1289" y="45"/>
                    <a:pt x="1289" y="45"/>
                  </a:cubicBezTo>
                  <a:close/>
                  <a:moveTo>
                    <a:pt x="1568" y="23"/>
                  </a:moveTo>
                  <a:cubicBezTo>
                    <a:pt x="1568" y="23"/>
                    <a:pt x="1568" y="23"/>
                    <a:pt x="1568" y="23"/>
                  </a:cubicBezTo>
                  <a:cubicBezTo>
                    <a:pt x="1568" y="23"/>
                    <a:pt x="1568" y="23"/>
                    <a:pt x="1568" y="23"/>
                  </a:cubicBezTo>
                  <a:close/>
                  <a:moveTo>
                    <a:pt x="1683" y="23"/>
                  </a:moveTo>
                  <a:cubicBezTo>
                    <a:pt x="1683" y="23"/>
                    <a:pt x="1683" y="23"/>
                    <a:pt x="1683" y="23"/>
                  </a:cubicBezTo>
                  <a:cubicBezTo>
                    <a:pt x="1683" y="23"/>
                    <a:pt x="1683" y="23"/>
                    <a:pt x="1683" y="23"/>
                  </a:cubicBezTo>
                  <a:close/>
                  <a:moveTo>
                    <a:pt x="1298" y="45"/>
                  </a:moveTo>
                  <a:cubicBezTo>
                    <a:pt x="1297" y="45"/>
                    <a:pt x="1297" y="45"/>
                    <a:pt x="1297" y="45"/>
                  </a:cubicBezTo>
                  <a:cubicBezTo>
                    <a:pt x="1297" y="45"/>
                    <a:pt x="1298" y="45"/>
                    <a:pt x="1298" y="45"/>
                  </a:cubicBezTo>
                  <a:close/>
                  <a:moveTo>
                    <a:pt x="1737" y="23"/>
                  </a:moveTo>
                  <a:cubicBezTo>
                    <a:pt x="1737" y="23"/>
                    <a:pt x="1737" y="23"/>
                    <a:pt x="1736" y="23"/>
                  </a:cubicBezTo>
                  <a:cubicBezTo>
                    <a:pt x="1736" y="23"/>
                    <a:pt x="1736" y="23"/>
                    <a:pt x="1737" y="23"/>
                  </a:cubicBezTo>
                  <a:close/>
                  <a:moveTo>
                    <a:pt x="538" y="24"/>
                  </a:moveTo>
                  <a:cubicBezTo>
                    <a:pt x="538" y="23"/>
                    <a:pt x="538" y="23"/>
                    <a:pt x="538" y="23"/>
                  </a:cubicBezTo>
                  <a:cubicBezTo>
                    <a:pt x="538" y="23"/>
                    <a:pt x="538" y="23"/>
                    <a:pt x="538" y="24"/>
                  </a:cubicBezTo>
                  <a:close/>
                  <a:moveTo>
                    <a:pt x="551" y="23"/>
                  </a:moveTo>
                  <a:cubicBezTo>
                    <a:pt x="550" y="23"/>
                    <a:pt x="550" y="23"/>
                    <a:pt x="550" y="24"/>
                  </a:cubicBezTo>
                  <a:cubicBezTo>
                    <a:pt x="551" y="23"/>
                    <a:pt x="551" y="23"/>
                    <a:pt x="551" y="23"/>
                  </a:cubicBezTo>
                  <a:close/>
                  <a:moveTo>
                    <a:pt x="600" y="54"/>
                  </a:moveTo>
                  <a:cubicBezTo>
                    <a:pt x="600" y="53"/>
                    <a:pt x="600" y="53"/>
                    <a:pt x="599" y="53"/>
                  </a:cubicBezTo>
                  <a:cubicBezTo>
                    <a:pt x="599" y="53"/>
                    <a:pt x="599" y="54"/>
                    <a:pt x="600" y="54"/>
                  </a:cubicBezTo>
                  <a:close/>
                  <a:moveTo>
                    <a:pt x="648" y="53"/>
                  </a:moveTo>
                  <a:cubicBezTo>
                    <a:pt x="648" y="53"/>
                    <a:pt x="648" y="53"/>
                    <a:pt x="648" y="54"/>
                  </a:cubicBezTo>
                  <a:cubicBezTo>
                    <a:pt x="648" y="54"/>
                    <a:pt x="648" y="53"/>
                    <a:pt x="648" y="53"/>
                  </a:cubicBezTo>
                  <a:close/>
                  <a:moveTo>
                    <a:pt x="1384" y="24"/>
                  </a:moveTo>
                  <a:cubicBezTo>
                    <a:pt x="1384" y="23"/>
                    <a:pt x="1384" y="23"/>
                    <a:pt x="1384" y="23"/>
                  </a:cubicBezTo>
                  <a:cubicBezTo>
                    <a:pt x="1384" y="23"/>
                    <a:pt x="1384" y="23"/>
                    <a:pt x="1384" y="24"/>
                  </a:cubicBezTo>
                  <a:close/>
                  <a:moveTo>
                    <a:pt x="1579" y="45"/>
                  </a:moveTo>
                  <a:cubicBezTo>
                    <a:pt x="1579" y="45"/>
                    <a:pt x="1579" y="45"/>
                    <a:pt x="1579" y="45"/>
                  </a:cubicBezTo>
                  <a:cubicBezTo>
                    <a:pt x="1579" y="45"/>
                    <a:pt x="1579" y="45"/>
                    <a:pt x="1579" y="45"/>
                  </a:cubicBezTo>
                  <a:close/>
                  <a:moveTo>
                    <a:pt x="1682" y="45"/>
                  </a:moveTo>
                  <a:cubicBezTo>
                    <a:pt x="1681" y="45"/>
                    <a:pt x="1681" y="45"/>
                    <a:pt x="1681" y="45"/>
                  </a:cubicBezTo>
                  <a:cubicBezTo>
                    <a:pt x="1682" y="45"/>
                    <a:pt x="1682" y="45"/>
                    <a:pt x="1682" y="45"/>
                  </a:cubicBezTo>
                  <a:close/>
                  <a:moveTo>
                    <a:pt x="1747" y="45"/>
                  </a:moveTo>
                  <a:cubicBezTo>
                    <a:pt x="1747" y="45"/>
                    <a:pt x="1747" y="45"/>
                    <a:pt x="1747" y="45"/>
                  </a:cubicBezTo>
                  <a:cubicBezTo>
                    <a:pt x="1747" y="45"/>
                    <a:pt x="1747" y="45"/>
                    <a:pt x="1747" y="45"/>
                  </a:cubicBezTo>
                  <a:close/>
                  <a:moveTo>
                    <a:pt x="1466" y="23"/>
                  </a:moveTo>
                  <a:cubicBezTo>
                    <a:pt x="1466" y="23"/>
                    <a:pt x="1466" y="24"/>
                    <a:pt x="1466" y="24"/>
                  </a:cubicBezTo>
                  <a:cubicBezTo>
                    <a:pt x="1466" y="24"/>
                    <a:pt x="1466" y="23"/>
                    <a:pt x="1466" y="23"/>
                  </a:cubicBezTo>
                  <a:close/>
                  <a:moveTo>
                    <a:pt x="1496" y="23"/>
                  </a:moveTo>
                  <a:cubicBezTo>
                    <a:pt x="1495" y="23"/>
                    <a:pt x="1495" y="23"/>
                    <a:pt x="1495" y="24"/>
                  </a:cubicBezTo>
                  <a:cubicBezTo>
                    <a:pt x="1495" y="24"/>
                    <a:pt x="1496" y="23"/>
                    <a:pt x="1496" y="23"/>
                  </a:cubicBezTo>
                  <a:close/>
                  <a:moveTo>
                    <a:pt x="597" y="46"/>
                  </a:moveTo>
                  <a:cubicBezTo>
                    <a:pt x="597" y="45"/>
                    <a:pt x="597" y="45"/>
                    <a:pt x="596" y="45"/>
                  </a:cubicBezTo>
                  <a:cubicBezTo>
                    <a:pt x="596" y="45"/>
                    <a:pt x="596" y="46"/>
                    <a:pt x="597" y="46"/>
                  </a:cubicBezTo>
                  <a:close/>
                  <a:moveTo>
                    <a:pt x="1569" y="24"/>
                  </a:moveTo>
                  <a:cubicBezTo>
                    <a:pt x="1569" y="24"/>
                    <a:pt x="1569" y="23"/>
                    <a:pt x="1568" y="23"/>
                  </a:cubicBezTo>
                  <a:cubicBezTo>
                    <a:pt x="1568" y="23"/>
                    <a:pt x="1569" y="24"/>
                    <a:pt x="1569" y="24"/>
                  </a:cubicBezTo>
                  <a:close/>
                  <a:moveTo>
                    <a:pt x="640" y="46"/>
                  </a:moveTo>
                  <a:cubicBezTo>
                    <a:pt x="640" y="46"/>
                    <a:pt x="640" y="45"/>
                    <a:pt x="640" y="45"/>
                  </a:cubicBezTo>
                  <a:cubicBezTo>
                    <a:pt x="640" y="45"/>
                    <a:pt x="640" y="46"/>
                    <a:pt x="640" y="46"/>
                  </a:cubicBezTo>
                  <a:close/>
                  <a:moveTo>
                    <a:pt x="1737" y="24"/>
                  </a:moveTo>
                  <a:cubicBezTo>
                    <a:pt x="1737" y="24"/>
                    <a:pt x="1737" y="23"/>
                    <a:pt x="1737" y="23"/>
                  </a:cubicBezTo>
                  <a:cubicBezTo>
                    <a:pt x="1737" y="23"/>
                    <a:pt x="1737" y="24"/>
                    <a:pt x="1737" y="24"/>
                  </a:cubicBezTo>
                  <a:close/>
                  <a:moveTo>
                    <a:pt x="550" y="23"/>
                  </a:moveTo>
                  <a:cubicBezTo>
                    <a:pt x="550" y="24"/>
                    <a:pt x="550" y="24"/>
                    <a:pt x="550" y="24"/>
                  </a:cubicBezTo>
                  <a:cubicBezTo>
                    <a:pt x="550" y="24"/>
                    <a:pt x="550" y="24"/>
                    <a:pt x="550" y="23"/>
                  </a:cubicBezTo>
                  <a:close/>
                  <a:moveTo>
                    <a:pt x="652" y="45"/>
                  </a:moveTo>
                  <a:cubicBezTo>
                    <a:pt x="651" y="45"/>
                    <a:pt x="651" y="46"/>
                    <a:pt x="651" y="46"/>
                  </a:cubicBezTo>
                  <a:cubicBezTo>
                    <a:pt x="652" y="46"/>
                    <a:pt x="652" y="45"/>
                    <a:pt x="652" y="45"/>
                  </a:cubicBezTo>
                  <a:close/>
                  <a:moveTo>
                    <a:pt x="1385" y="24"/>
                  </a:moveTo>
                  <a:cubicBezTo>
                    <a:pt x="1385" y="24"/>
                    <a:pt x="1385" y="24"/>
                    <a:pt x="1384" y="23"/>
                  </a:cubicBezTo>
                  <a:cubicBezTo>
                    <a:pt x="1384" y="24"/>
                    <a:pt x="1384" y="24"/>
                    <a:pt x="1385" y="24"/>
                  </a:cubicBezTo>
                  <a:close/>
                  <a:moveTo>
                    <a:pt x="1415" y="24"/>
                  </a:moveTo>
                  <a:cubicBezTo>
                    <a:pt x="1415" y="24"/>
                    <a:pt x="1415" y="24"/>
                    <a:pt x="1415" y="24"/>
                  </a:cubicBezTo>
                  <a:cubicBezTo>
                    <a:pt x="1415" y="24"/>
                    <a:pt x="1415" y="24"/>
                    <a:pt x="1415" y="24"/>
                  </a:cubicBezTo>
                  <a:close/>
                  <a:moveTo>
                    <a:pt x="694" y="45"/>
                  </a:moveTo>
                  <a:cubicBezTo>
                    <a:pt x="694" y="45"/>
                    <a:pt x="694" y="45"/>
                    <a:pt x="694" y="45"/>
                  </a:cubicBezTo>
                  <a:cubicBezTo>
                    <a:pt x="694" y="45"/>
                    <a:pt x="694" y="45"/>
                    <a:pt x="694" y="45"/>
                  </a:cubicBezTo>
                  <a:close/>
                  <a:moveTo>
                    <a:pt x="567" y="50"/>
                  </a:moveTo>
                  <a:cubicBezTo>
                    <a:pt x="567" y="51"/>
                    <a:pt x="567" y="51"/>
                    <a:pt x="568" y="51"/>
                  </a:cubicBezTo>
                  <a:cubicBezTo>
                    <a:pt x="568" y="50"/>
                    <a:pt x="567" y="50"/>
                    <a:pt x="567" y="50"/>
                  </a:cubicBezTo>
                  <a:close/>
                  <a:moveTo>
                    <a:pt x="599" y="51"/>
                  </a:moveTo>
                  <a:cubicBezTo>
                    <a:pt x="599" y="51"/>
                    <a:pt x="599" y="50"/>
                    <a:pt x="598" y="50"/>
                  </a:cubicBezTo>
                  <a:cubicBezTo>
                    <a:pt x="598" y="51"/>
                    <a:pt x="598" y="51"/>
                    <a:pt x="599" y="51"/>
                  </a:cubicBezTo>
                  <a:close/>
                  <a:moveTo>
                    <a:pt x="1495" y="24"/>
                  </a:moveTo>
                  <a:cubicBezTo>
                    <a:pt x="1494" y="24"/>
                    <a:pt x="1494" y="24"/>
                    <a:pt x="1494" y="24"/>
                  </a:cubicBezTo>
                  <a:cubicBezTo>
                    <a:pt x="1494" y="24"/>
                    <a:pt x="1495" y="24"/>
                    <a:pt x="1495" y="24"/>
                  </a:cubicBezTo>
                  <a:close/>
                  <a:moveTo>
                    <a:pt x="649" y="50"/>
                  </a:moveTo>
                  <a:cubicBezTo>
                    <a:pt x="649" y="50"/>
                    <a:pt x="649" y="51"/>
                    <a:pt x="649" y="51"/>
                  </a:cubicBezTo>
                  <a:cubicBezTo>
                    <a:pt x="649" y="51"/>
                    <a:pt x="650" y="51"/>
                    <a:pt x="649" y="50"/>
                  </a:cubicBezTo>
                  <a:close/>
                  <a:moveTo>
                    <a:pt x="1569" y="25"/>
                  </a:moveTo>
                  <a:cubicBezTo>
                    <a:pt x="1569" y="24"/>
                    <a:pt x="1569" y="24"/>
                    <a:pt x="1569" y="24"/>
                  </a:cubicBezTo>
                  <a:cubicBezTo>
                    <a:pt x="1569" y="24"/>
                    <a:pt x="1569" y="24"/>
                    <a:pt x="1569" y="25"/>
                  </a:cubicBezTo>
                  <a:close/>
                  <a:moveTo>
                    <a:pt x="750" y="51"/>
                  </a:moveTo>
                  <a:cubicBezTo>
                    <a:pt x="751" y="51"/>
                    <a:pt x="751" y="51"/>
                    <a:pt x="751" y="50"/>
                  </a:cubicBezTo>
                  <a:cubicBezTo>
                    <a:pt x="751" y="51"/>
                    <a:pt x="750" y="51"/>
                    <a:pt x="750" y="51"/>
                  </a:cubicBezTo>
                  <a:close/>
                  <a:moveTo>
                    <a:pt x="1737" y="25"/>
                  </a:moveTo>
                  <a:cubicBezTo>
                    <a:pt x="1737" y="24"/>
                    <a:pt x="1737" y="24"/>
                    <a:pt x="1737" y="24"/>
                  </a:cubicBezTo>
                  <a:cubicBezTo>
                    <a:pt x="1737" y="24"/>
                    <a:pt x="1737" y="24"/>
                    <a:pt x="1737" y="25"/>
                  </a:cubicBezTo>
                  <a:close/>
                  <a:moveTo>
                    <a:pt x="550" y="24"/>
                  </a:moveTo>
                  <a:cubicBezTo>
                    <a:pt x="550" y="24"/>
                    <a:pt x="550" y="25"/>
                    <a:pt x="550" y="25"/>
                  </a:cubicBezTo>
                  <a:cubicBezTo>
                    <a:pt x="550" y="25"/>
                    <a:pt x="550" y="24"/>
                    <a:pt x="550" y="24"/>
                  </a:cubicBezTo>
                  <a:close/>
                  <a:moveTo>
                    <a:pt x="960" y="25"/>
                  </a:moveTo>
                  <a:cubicBezTo>
                    <a:pt x="960" y="25"/>
                    <a:pt x="960" y="25"/>
                    <a:pt x="960" y="24"/>
                  </a:cubicBezTo>
                  <a:cubicBezTo>
                    <a:pt x="960" y="24"/>
                    <a:pt x="960" y="25"/>
                    <a:pt x="960" y="25"/>
                  </a:cubicBezTo>
                  <a:close/>
                  <a:moveTo>
                    <a:pt x="910" y="45"/>
                  </a:moveTo>
                  <a:cubicBezTo>
                    <a:pt x="910" y="45"/>
                    <a:pt x="910" y="46"/>
                    <a:pt x="911" y="46"/>
                  </a:cubicBezTo>
                  <a:cubicBezTo>
                    <a:pt x="911" y="46"/>
                    <a:pt x="911" y="45"/>
                    <a:pt x="910" y="45"/>
                  </a:cubicBezTo>
                  <a:close/>
                  <a:moveTo>
                    <a:pt x="1385" y="25"/>
                  </a:moveTo>
                  <a:cubicBezTo>
                    <a:pt x="1385" y="25"/>
                    <a:pt x="1385" y="24"/>
                    <a:pt x="1385" y="24"/>
                  </a:cubicBezTo>
                  <a:cubicBezTo>
                    <a:pt x="1385" y="24"/>
                    <a:pt x="1385" y="25"/>
                    <a:pt x="1385" y="25"/>
                  </a:cubicBezTo>
                  <a:close/>
                  <a:moveTo>
                    <a:pt x="1414" y="25"/>
                  </a:moveTo>
                  <a:cubicBezTo>
                    <a:pt x="1415" y="25"/>
                    <a:pt x="1415" y="25"/>
                    <a:pt x="1415" y="24"/>
                  </a:cubicBezTo>
                  <a:cubicBezTo>
                    <a:pt x="1414" y="24"/>
                    <a:pt x="1414" y="25"/>
                    <a:pt x="1414" y="25"/>
                  </a:cubicBezTo>
                  <a:close/>
                  <a:moveTo>
                    <a:pt x="1036" y="46"/>
                  </a:moveTo>
                  <a:cubicBezTo>
                    <a:pt x="1036" y="46"/>
                    <a:pt x="1036" y="45"/>
                    <a:pt x="1036" y="45"/>
                  </a:cubicBezTo>
                  <a:cubicBezTo>
                    <a:pt x="1036" y="45"/>
                    <a:pt x="1036" y="46"/>
                    <a:pt x="1036" y="46"/>
                  </a:cubicBezTo>
                  <a:close/>
                  <a:moveTo>
                    <a:pt x="1083" y="45"/>
                  </a:moveTo>
                  <a:cubicBezTo>
                    <a:pt x="1084" y="45"/>
                    <a:pt x="1084" y="46"/>
                    <a:pt x="1084" y="46"/>
                  </a:cubicBezTo>
                  <a:cubicBezTo>
                    <a:pt x="1084" y="46"/>
                    <a:pt x="1084" y="45"/>
                    <a:pt x="1083" y="45"/>
                  </a:cubicBezTo>
                  <a:close/>
                  <a:moveTo>
                    <a:pt x="1494" y="24"/>
                  </a:moveTo>
                  <a:cubicBezTo>
                    <a:pt x="1493" y="25"/>
                    <a:pt x="1493" y="25"/>
                    <a:pt x="1493" y="25"/>
                  </a:cubicBezTo>
                  <a:cubicBezTo>
                    <a:pt x="1493" y="25"/>
                    <a:pt x="1493" y="25"/>
                    <a:pt x="1494" y="24"/>
                  </a:cubicBezTo>
                  <a:close/>
                  <a:moveTo>
                    <a:pt x="1152" y="45"/>
                  </a:moveTo>
                  <a:cubicBezTo>
                    <a:pt x="1152" y="45"/>
                    <a:pt x="1153" y="46"/>
                    <a:pt x="1153" y="46"/>
                  </a:cubicBezTo>
                  <a:cubicBezTo>
                    <a:pt x="1153" y="46"/>
                    <a:pt x="1153" y="45"/>
                    <a:pt x="1152" y="45"/>
                  </a:cubicBezTo>
                  <a:close/>
                  <a:moveTo>
                    <a:pt x="550" y="25"/>
                  </a:moveTo>
                  <a:cubicBezTo>
                    <a:pt x="549" y="25"/>
                    <a:pt x="549" y="25"/>
                    <a:pt x="549" y="26"/>
                  </a:cubicBezTo>
                  <a:cubicBezTo>
                    <a:pt x="550" y="25"/>
                    <a:pt x="550" y="25"/>
                    <a:pt x="550" y="25"/>
                  </a:cubicBezTo>
                  <a:close/>
                  <a:moveTo>
                    <a:pt x="874" y="50"/>
                  </a:moveTo>
                  <a:cubicBezTo>
                    <a:pt x="873" y="50"/>
                    <a:pt x="873" y="51"/>
                    <a:pt x="873" y="51"/>
                  </a:cubicBezTo>
                  <a:cubicBezTo>
                    <a:pt x="874" y="51"/>
                    <a:pt x="874" y="51"/>
                    <a:pt x="874" y="50"/>
                  </a:cubicBezTo>
                  <a:close/>
                  <a:moveTo>
                    <a:pt x="1493" y="25"/>
                  </a:moveTo>
                  <a:cubicBezTo>
                    <a:pt x="1493" y="25"/>
                    <a:pt x="1492" y="25"/>
                    <a:pt x="1492" y="25"/>
                  </a:cubicBezTo>
                  <a:cubicBezTo>
                    <a:pt x="1493" y="25"/>
                    <a:pt x="1493" y="25"/>
                    <a:pt x="1493" y="25"/>
                  </a:cubicBezTo>
                  <a:close/>
                  <a:moveTo>
                    <a:pt x="1312" y="45"/>
                  </a:moveTo>
                  <a:cubicBezTo>
                    <a:pt x="1312" y="45"/>
                    <a:pt x="1312" y="45"/>
                    <a:pt x="1312" y="45"/>
                  </a:cubicBezTo>
                  <a:cubicBezTo>
                    <a:pt x="1312" y="46"/>
                    <a:pt x="1312" y="45"/>
                    <a:pt x="1312" y="45"/>
                  </a:cubicBezTo>
                  <a:close/>
                  <a:moveTo>
                    <a:pt x="1570" y="26"/>
                  </a:moveTo>
                  <a:cubicBezTo>
                    <a:pt x="1570" y="25"/>
                    <a:pt x="1570" y="25"/>
                    <a:pt x="1569" y="25"/>
                  </a:cubicBezTo>
                  <a:cubicBezTo>
                    <a:pt x="1569" y="25"/>
                    <a:pt x="1569" y="25"/>
                    <a:pt x="1570" y="26"/>
                  </a:cubicBezTo>
                  <a:close/>
                  <a:moveTo>
                    <a:pt x="1383" y="46"/>
                  </a:moveTo>
                  <a:cubicBezTo>
                    <a:pt x="1383" y="46"/>
                    <a:pt x="1383" y="45"/>
                    <a:pt x="1383" y="45"/>
                  </a:cubicBezTo>
                  <a:cubicBezTo>
                    <a:pt x="1383" y="45"/>
                    <a:pt x="1383" y="46"/>
                    <a:pt x="1383" y="46"/>
                  </a:cubicBezTo>
                  <a:close/>
                  <a:moveTo>
                    <a:pt x="1738" y="26"/>
                  </a:moveTo>
                  <a:cubicBezTo>
                    <a:pt x="1738" y="25"/>
                    <a:pt x="1738" y="25"/>
                    <a:pt x="1737" y="25"/>
                  </a:cubicBezTo>
                  <a:cubicBezTo>
                    <a:pt x="1737" y="25"/>
                    <a:pt x="1737" y="25"/>
                    <a:pt x="1738" y="26"/>
                  </a:cubicBezTo>
                  <a:close/>
                  <a:moveTo>
                    <a:pt x="959" y="26"/>
                  </a:moveTo>
                  <a:cubicBezTo>
                    <a:pt x="960" y="26"/>
                    <a:pt x="960" y="26"/>
                    <a:pt x="960" y="25"/>
                  </a:cubicBezTo>
                  <a:cubicBezTo>
                    <a:pt x="959" y="25"/>
                    <a:pt x="959" y="26"/>
                    <a:pt x="959" y="26"/>
                  </a:cubicBezTo>
                  <a:close/>
                  <a:moveTo>
                    <a:pt x="1395" y="45"/>
                  </a:moveTo>
                  <a:cubicBezTo>
                    <a:pt x="1395" y="45"/>
                    <a:pt x="1394" y="46"/>
                    <a:pt x="1394" y="46"/>
                  </a:cubicBezTo>
                  <a:cubicBezTo>
                    <a:pt x="1395" y="46"/>
                    <a:pt x="1395" y="45"/>
                    <a:pt x="1395" y="45"/>
                  </a:cubicBezTo>
                  <a:close/>
                  <a:moveTo>
                    <a:pt x="1492" y="25"/>
                  </a:moveTo>
                  <a:cubicBezTo>
                    <a:pt x="1492" y="25"/>
                    <a:pt x="1492" y="25"/>
                    <a:pt x="1492" y="26"/>
                  </a:cubicBezTo>
                  <a:cubicBezTo>
                    <a:pt x="1492" y="26"/>
                    <a:pt x="1492" y="26"/>
                    <a:pt x="1492" y="25"/>
                  </a:cubicBezTo>
                  <a:close/>
                  <a:moveTo>
                    <a:pt x="559" y="45"/>
                  </a:moveTo>
                  <a:cubicBezTo>
                    <a:pt x="559" y="46"/>
                    <a:pt x="559" y="46"/>
                    <a:pt x="559" y="46"/>
                  </a:cubicBezTo>
                  <a:cubicBezTo>
                    <a:pt x="559" y="46"/>
                    <a:pt x="559" y="45"/>
                    <a:pt x="559" y="45"/>
                  </a:cubicBezTo>
                  <a:close/>
                  <a:moveTo>
                    <a:pt x="659" y="46"/>
                  </a:moveTo>
                  <a:cubicBezTo>
                    <a:pt x="660" y="46"/>
                    <a:pt x="660" y="46"/>
                    <a:pt x="660" y="45"/>
                  </a:cubicBezTo>
                  <a:cubicBezTo>
                    <a:pt x="659" y="46"/>
                    <a:pt x="659" y="46"/>
                    <a:pt x="659" y="46"/>
                  </a:cubicBezTo>
                  <a:close/>
                  <a:moveTo>
                    <a:pt x="695" y="46"/>
                  </a:moveTo>
                  <a:cubicBezTo>
                    <a:pt x="695" y="46"/>
                    <a:pt x="695" y="45"/>
                    <a:pt x="694" y="45"/>
                  </a:cubicBezTo>
                  <a:cubicBezTo>
                    <a:pt x="695" y="46"/>
                    <a:pt x="695" y="46"/>
                    <a:pt x="695" y="46"/>
                  </a:cubicBezTo>
                  <a:close/>
                  <a:moveTo>
                    <a:pt x="802" y="46"/>
                  </a:moveTo>
                  <a:cubicBezTo>
                    <a:pt x="802" y="46"/>
                    <a:pt x="802" y="46"/>
                    <a:pt x="802" y="46"/>
                  </a:cubicBezTo>
                  <a:cubicBezTo>
                    <a:pt x="802" y="46"/>
                    <a:pt x="802" y="46"/>
                    <a:pt x="802" y="46"/>
                  </a:cubicBezTo>
                  <a:close/>
                  <a:moveTo>
                    <a:pt x="1292" y="50"/>
                  </a:moveTo>
                  <a:cubicBezTo>
                    <a:pt x="1292" y="50"/>
                    <a:pt x="1292" y="51"/>
                    <a:pt x="1292" y="51"/>
                  </a:cubicBezTo>
                  <a:cubicBezTo>
                    <a:pt x="1292" y="51"/>
                    <a:pt x="1292" y="51"/>
                    <a:pt x="1292" y="50"/>
                  </a:cubicBezTo>
                  <a:close/>
                  <a:moveTo>
                    <a:pt x="1414" y="27"/>
                  </a:moveTo>
                  <a:cubicBezTo>
                    <a:pt x="1414" y="27"/>
                    <a:pt x="1414" y="26"/>
                    <a:pt x="1414" y="26"/>
                  </a:cubicBezTo>
                  <a:cubicBezTo>
                    <a:pt x="1414" y="26"/>
                    <a:pt x="1414" y="26"/>
                    <a:pt x="1414" y="27"/>
                  </a:cubicBezTo>
                  <a:close/>
                  <a:moveTo>
                    <a:pt x="872" y="53"/>
                  </a:moveTo>
                  <a:cubicBezTo>
                    <a:pt x="872" y="53"/>
                    <a:pt x="872" y="54"/>
                    <a:pt x="872" y="54"/>
                  </a:cubicBezTo>
                  <a:cubicBezTo>
                    <a:pt x="872" y="54"/>
                    <a:pt x="872" y="53"/>
                    <a:pt x="872" y="53"/>
                  </a:cubicBezTo>
                  <a:close/>
                  <a:moveTo>
                    <a:pt x="959" y="27"/>
                  </a:moveTo>
                  <a:cubicBezTo>
                    <a:pt x="959" y="27"/>
                    <a:pt x="959" y="27"/>
                    <a:pt x="959" y="26"/>
                  </a:cubicBezTo>
                  <a:cubicBezTo>
                    <a:pt x="959" y="26"/>
                    <a:pt x="959" y="27"/>
                    <a:pt x="959" y="27"/>
                  </a:cubicBezTo>
                  <a:close/>
                  <a:moveTo>
                    <a:pt x="1490" y="26"/>
                  </a:moveTo>
                  <a:cubicBezTo>
                    <a:pt x="1490" y="26"/>
                    <a:pt x="1490" y="26"/>
                    <a:pt x="1490" y="27"/>
                  </a:cubicBezTo>
                  <a:cubicBezTo>
                    <a:pt x="1490" y="27"/>
                    <a:pt x="1490" y="27"/>
                    <a:pt x="1490" y="26"/>
                  </a:cubicBezTo>
                  <a:close/>
                  <a:moveTo>
                    <a:pt x="1490" y="27"/>
                  </a:moveTo>
                  <a:cubicBezTo>
                    <a:pt x="1489" y="27"/>
                    <a:pt x="1489" y="27"/>
                    <a:pt x="1489" y="27"/>
                  </a:cubicBezTo>
                  <a:cubicBezTo>
                    <a:pt x="1489" y="27"/>
                    <a:pt x="1490" y="27"/>
                    <a:pt x="1490" y="27"/>
                  </a:cubicBezTo>
                  <a:close/>
                  <a:moveTo>
                    <a:pt x="1289" y="46"/>
                  </a:moveTo>
                  <a:cubicBezTo>
                    <a:pt x="1289" y="46"/>
                    <a:pt x="1289" y="46"/>
                    <a:pt x="1289" y="45"/>
                  </a:cubicBezTo>
                  <a:cubicBezTo>
                    <a:pt x="1289" y="46"/>
                    <a:pt x="1289" y="46"/>
                    <a:pt x="1289" y="46"/>
                  </a:cubicBezTo>
                  <a:close/>
                  <a:moveTo>
                    <a:pt x="1413" y="28"/>
                  </a:moveTo>
                  <a:cubicBezTo>
                    <a:pt x="1414" y="28"/>
                    <a:pt x="1414" y="27"/>
                    <a:pt x="1414" y="27"/>
                  </a:cubicBezTo>
                  <a:cubicBezTo>
                    <a:pt x="1413" y="27"/>
                    <a:pt x="1413" y="28"/>
                    <a:pt x="1413" y="28"/>
                  </a:cubicBezTo>
                  <a:close/>
                  <a:moveTo>
                    <a:pt x="1489" y="27"/>
                  </a:moveTo>
                  <a:cubicBezTo>
                    <a:pt x="1489" y="27"/>
                    <a:pt x="1489" y="27"/>
                    <a:pt x="1488" y="27"/>
                  </a:cubicBezTo>
                  <a:cubicBezTo>
                    <a:pt x="1489" y="27"/>
                    <a:pt x="1489" y="27"/>
                    <a:pt x="1489" y="27"/>
                  </a:cubicBezTo>
                  <a:close/>
                  <a:moveTo>
                    <a:pt x="958" y="28"/>
                  </a:moveTo>
                  <a:cubicBezTo>
                    <a:pt x="958" y="28"/>
                    <a:pt x="958" y="28"/>
                    <a:pt x="958" y="27"/>
                  </a:cubicBezTo>
                  <a:cubicBezTo>
                    <a:pt x="958" y="28"/>
                    <a:pt x="958" y="28"/>
                    <a:pt x="958" y="28"/>
                  </a:cubicBezTo>
                  <a:close/>
                  <a:moveTo>
                    <a:pt x="1488" y="27"/>
                  </a:moveTo>
                  <a:cubicBezTo>
                    <a:pt x="1488" y="27"/>
                    <a:pt x="1488" y="27"/>
                    <a:pt x="1488" y="28"/>
                  </a:cubicBezTo>
                  <a:cubicBezTo>
                    <a:pt x="1488" y="28"/>
                    <a:pt x="1488" y="28"/>
                    <a:pt x="1488" y="27"/>
                  </a:cubicBezTo>
                  <a:close/>
                  <a:moveTo>
                    <a:pt x="1488" y="28"/>
                  </a:moveTo>
                  <a:cubicBezTo>
                    <a:pt x="1487" y="28"/>
                    <a:pt x="1487" y="28"/>
                    <a:pt x="1487" y="28"/>
                  </a:cubicBezTo>
                  <a:cubicBezTo>
                    <a:pt x="1487" y="28"/>
                    <a:pt x="1488" y="28"/>
                    <a:pt x="1488" y="28"/>
                  </a:cubicBezTo>
                  <a:close/>
                  <a:moveTo>
                    <a:pt x="958" y="29"/>
                  </a:moveTo>
                  <a:cubicBezTo>
                    <a:pt x="958" y="29"/>
                    <a:pt x="958" y="28"/>
                    <a:pt x="958" y="28"/>
                  </a:cubicBezTo>
                  <a:cubicBezTo>
                    <a:pt x="958" y="28"/>
                    <a:pt x="958" y="28"/>
                    <a:pt x="958" y="29"/>
                  </a:cubicBezTo>
                  <a:close/>
                  <a:moveTo>
                    <a:pt x="1576" y="50"/>
                  </a:moveTo>
                  <a:cubicBezTo>
                    <a:pt x="1576" y="51"/>
                    <a:pt x="1576" y="51"/>
                    <a:pt x="1576" y="51"/>
                  </a:cubicBezTo>
                  <a:cubicBezTo>
                    <a:pt x="1576" y="51"/>
                    <a:pt x="1576" y="51"/>
                    <a:pt x="1576" y="50"/>
                  </a:cubicBezTo>
                  <a:close/>
                  <a:moveTo>
                    <a:pt x="1413" y="29"/>
                  </a:moveTo>
                  <a:cubicBezTo>
                    <a:pt x="1413" y="29"/>
                    <a:pt x="1413" y="28"/>
                    <a:pt x="1413" y="28"/>
                  </a:cubicBezTo>
                  <a:cubicBezTo>
                    <a:pt x="1413" y="28"/>
                    <a:pt x="1413" y="29"/>
                    <a:pt x="1413" y="29"/>
                  </a:cubicBezTo>
                  <a:close/>
                  <a:moveTo>
                    <a:pt x="1579" y="45"/>
                  </a:moveTo>
                  <a:cubicBezTo>
                    <a:pt x="1579" y="46"/>
                    <a:pt x="1579" y="46"/>
                    <a:pt x="1579" y="46"/>
                  </a:cubicBezTo>
                  <a:cubicBezTo>
                    <a:pt x="1579" y="46"/>
                    <a:pt x="1579" y="46"/>
                    <a:pt x="1579" y="45"/>
                  </a:cubicBezTo>
                  <a:close/>
                  <a:moveTo>
                    <a:pt x="1486" y="28"/>
                  </a:moveTo>
                  <a:cubicBezTo>
                    <a:pt x="1486" y="28"/>
                    <a:pt x="1485" y="29"/>
                    <a:pt x="1485" y="29"/>
                  </a:cubicBezTo>
                  <a:cubicBezTo>
                    <a:pt x="1486" y="29"/>
                    <a:pt x="1486" y="29"/>
                    <a:pt x="1486" y="28"/>
                  </a:cubicBezTo>
                  <a:close/>
                  <a:moveTo>
                    <a:pt x="957" y="29"/>
                  </a:moveTo>
                  <a:cubicBezTo>
                    <a:pt x="957" y="29"/>
                    <a:pt x="958" y="29"/>
                    <a:pt x="958" y="29"/>
                  </a:cubicBezTo>
                  <a:cubicBezTo>
                    <a:pt x="957" y="29"/>
                    <a:pt x="957" y="29"/>
                    <a:pt x="957" y="29"/>
                  </a:cubicBezTo>
                  <a:close/>
                  <a:moveTo>
                    <a:pt x="1485" y="29"/>
                  </a:moveTo>
                  <a:cubicBezTo>
                    <a:pt x="1485" y="29"/>
                    <a:pt x="1485" y="29"/>
                    <a:pt x="1485" y="29"/>
                  </a:cubicBezTo>
                  <a:cubicBezTo>
                    <a:pt x="1485" y="29"/>
                    <a:pt x="1485" y="29"/>
                    <a:pt x="1485" y="29"/>
                  </a:cubicBezTo>
                  <a:close/>
                  <a:moveTo>
                    <a:pt x="1413" y="30"/>
                  </a:moveTo>
                  <a:cubicBezTo>
                    <a:pt x="1413" y="30"/>
                    <a:pt x="1413" y="29"/>
                    <a:pt x="1413" y="29"/>
                  </a:cubicBezTo>
                  <a:cubicBezTo>
                    <a:pt x="1413" y="29"/>
                    <a:pt x="1413" y="30"/>
                    <a:pt x="1413" y="30"/>
                  </a:cubicBezTo>
                  <a:close/>
                  <a:moveTo>
                    <a:pt x="1485" y="29"/>
                  </a:moveTo>
                  <a:cubicBezTo>
                    <a:pt x="1484" y="29"/>
                    <a:pt x="1484" y="29"/>
                    <a:pt x="1484" y="29"/>
                  </a:cubicBezTo>
                  <a:cubicBezTo>
                    <a:pt x="1484" y="29"/>
                    <a:pt x="1484" y="29"/>
                    <a:pt x="1485" y="29"/>
                  </a:cubicBezTo>
                  <a:close/>
                  <a:moveTo>
                    <a:pt x="1681" y="45"/>
                  </a:moveTo>
                  <a:cubicBezTo>
                    <a:pt x="1681" y="46"/>
                    <a:pt x="1681" y="46"/>
                    <a:pt x="1681" y="46"/>
                  </a:cubicBezTo>
                  <a:cubicBezTo>
                    <a:pt x="1681" y="46"/>
                    <a:pt x="1681" y="46"/>
                    <a:pt x="1681" y="45"/>
                  </a:cubicBezTo>
                  <a:close/>
                  <a:moveTo>
                    <a:pt x="1484" y="29"/>
                  </a:moveTo>
                  <a:cubicBezTo>
                    <a:pt x="1483" y="29"/>
                    <a:pt x="1483" y="30"/>
                    <a:pt x="1483" y="30"/>
                  </a:cubicBezTo>
                  <a:cubicBezTo>
                    <a:pt x="1483" y="30"/>
                    <a:pt x="1483" y="30"/>
                    <a:pt x="1484" y="29"/>
                  </a:cubicBezTo>
                  <a:close/>
                  <a:moveTo>
                    <a:pt x="1744" y="50"/>
                  </a:moveTo>
                  <a:cubicBezTo>
                    <a:pt x="1744" y="51"/>
                    <a:pt x="1744" y="51"/>
                    <a:pt x="1744" y="51"/>
                  </a:cubicBezTo>
                  <a:cubicBezTo>
                    <a:pt x="1744" y="51"/>
                    <a:pt x="1744" y="51"/>
                    <a:pt x="1744" y="50"/>
                  </a:cubicBezTo>
                  <a:close/>
                  <a:moveTo>
                    <a:pt x="1747" y="45"/>
                  </a:moveTo>
                  <a:cubicBezTo>
                    <a:pt x="1747" y="46"/>
                    <a:pt x="1747" y="46"/>
                    <a:pt x="1747" y="46"/>
                  </a:cubicBezTo>
                  <a:cubicBezTo>
                    <a:pt x="1747" y="46"/>
                    <a:pt x="1747" y="46"/>
                    <a:pt x="1747" y="45"/>
                  </a:cubicBezTo>
                  <a:close/>
                  <a:moveTo>
                    <a:pt x="970" y="30"/>
                  </a:moveTo>
                  <a:cubicBezTo>
                    <a:pt x="969" y="30"/>
                    <a:pt x="969" y="31"/>
                    <a:pt x="969" y="31"/>
                  </a:cubicBezTo>
                  <a:cubicBezTo>
                    <a:pt x="970" y="31"/>
                    <a:pt x="970" y="30"/>
                    <a:pt x="970" y="30"/>
                  </a:cubicBezTo>
                  <a:close/>
                  <a:moveTo>
                    <a:pt x="1482" y="30"/>
                  </a:moveTo>
                  <a:cubicBezTo>
                    <a:pt x="1481" y="30"/>
                    <a:pt x="1481" y="30"/>
                    <a:pt x="1481" y="30"/>
                  </a:cubicBezTo>
                  <a:cubicBezTo>
                    <a:pt x="1481" y="30"/>
                    <a:pt x="1482" y="30"/>
                    <a:pt x="1482" y="30"/>
                  </a:cubicBezTo>
                  <a:close/>
                  <a:moveTo>
                    <a:pt x="956" y="31"/>
                  </a:moveTo>
                  <a:cubicBezTo>
                    <a:pt x="957" y="31"/>
                    <a:pt x="957" y="31"/>
                    <a:pt x="957" y="31"/>
                  </a:cubicBezTo>
                  <a:cubicBezTo>
                    <a:pt x="956" y="31"/>
                    <a:pt x="956" y="31"/>
                    <a:pt x="956" y="31"/>
                  </a:cubicBezTo>
                  <a:close/>
                  <a:moveTo>
                    <a:pt x="1481" y="31"/>
                  </a:moveTo>
                  <a:cubicBezTo>
                    <a:pt x="1480" y="30"/>
                    <a:pt x="1480" y="31"/>
                    <a:pt x="1480" y="31"/>
                  </a:cubicBezTo>
                  <a:cubicBezTo>
                    <a:pt x="1480" y="31"/>
                    <a:pt x="1481" y="31"/>
                    <a:pt x="1481" y="31"/>
                  </a:cubicBezTo>
                  <a:close/>
                  <a:moveTo>
                    <a:pt x="1112" y="53"/>
                  </a:moveTo>
                  <a:cubicBezTo>
                    <a:pt x="1112" y="53"/>
                    <a:pt x="1112" y="54"/>
                    <a:pt x="1112" y="54"/>
                  </a:cubicBezTo>
                  <a:cubicBezTo>
                    <a:pt x="1112" y="54"/>
                    <a:pt x="1112" y="53"/>
                    <a:pt x="1112" y="53"/>
                  </a:cubicBezTo>
                  <a:close/>
                  <a:moveTo>
                    <a:pt x="956" y="32"/>
                  </a:moveTo>
                  <a:cubicBezTo>
                    <a:pt x="956" y="32"/>
                    <a:pt x="956" y="32"/>
                    <a:pt x="956" y="31"/>
                  </a:cubicBezTo>
                  <a:cubicBezTo>
                    <a:pt x="956" y="31"/>
                    <a:pt x="956" y="32"/>
                    <a:pt x="956" y="32"/>
                  </a:cubicBezTo>
                  <a:close/>
                  <a:moveTo>
                    <a:pt x="969" y="31"/>
                  </a:moveTo>
                  <a:cubicBezTo>
                    <a:pt x="969" y="31"/>
                    <a:pt x="969" y="32"/>
                    <a:pt x="969" y="32"/>
                  </a:cubicBezTo>
                  <a:cubicBezTo>
                    <a:pt x="969" y="32"/>
                    <a:pt x="969" y="31"/>
                    <a:pt x="969" y="31"/>
                  </a:cubicBezTo>
                  <a:close/>
                  <a:moveTo>
                    <a:pt x="597" y="47"/>
                  </a:moveTo>
                  <a:cubicBezTo>
                    <a:pt x="597" y="46"/>
                    <a:pt x="597" y="46"/>
                    <a:pt x="597" y="46"/>
                  </a:cubicBezTo>
                  <a:cubicBezTo>
                    <a:pt x="597" y="46"/>
                    <a:pt x="597" y="46"/>
                    <a:pt x="597" y="47"/>
                  </a:cubicBezTo>
                  <a:close/>
                  <a:moveTo>
                    <a:pt x="608" y="46"/>
                  </a:moveTo>
                  <a:cubicBezTo>
                    <a:pt x="608" y="46"/>
                    <a:pt x="608" y="46"/>
                    <a:pt x="609" y="47"/>
                  </a:cubicBezTo>
                  <a:cubicBezTo>
                    <a:pt x="609" y="46"/>
                    <a:pt x="609" y="46"/>
                    <a:pt x="608" y="46"/>
                  </a:cubicBezTo>
                  <a:close/>
                  <a:moveTo>
                    <a:pt x="968" y="32"/>
                  </a:moveTo>
                  <a:cubicBezTo>
                    <a:pt x="968" y="32"/>
                    <a:pt x="968" y="33"/>
                    <a:pt x="968" y="33"/>
                  </a:cubicBezTo>
                  <a:cubicBezTo>
                    <a:pt x="968" y="33"/>
                    <a:pt x="968" y="33"/>
                    <a:pt x="968" y="32"/>
                  </a:cubicBezTo>
                  <a:close/>
                  <a:moveTo>
                    <a:pt x="955" y="34"/>
                  </a:moveTo>
                  <a:cubicBezTo>
                    <a:pt x="955" y="33"/>
                    <a:pt x="955" y="33"/>
                    <a:pt x="955" y="33"/>
                  </a:cubicBezTo>
                  <a:cubicBezTo>
                    <a:pt x="955" y="33"/>
                    <a:pt x="955" y="33"/>
                    <a:pt x="955" y="34"/>
                  </a:cubicBezTo>
                  <a:close/>
                  <a:moveTo>
                    <a:pt x="968" y="33"/>
                  </a:moveTo>
                  <a:cubicBezTo>
                    <a:pt x="968" y="33"/>
                    <a:pt x="968" y="33"/>
                    <a:pt x="968" y="34"/>
                  </a:cubicBezTo>
                  <a:cubicBezTo>
                    <a:pt x="968" y="33"/>
                    <a:pt x="968" y="33"/>
                    <a:pt x="968" y="33"/>
                  </a:cubicBezTo>
                  <a:close/>
                  <a:moveTo>
                    <a:pt x="855" y="33"/>
                  </a:moveTo>
                  <a:cubicBezTo>
                    <a:pt x="855" y="34"/>
                    <a:pt x="855" y="34"/>
                    <a:pt x="856" y="34"/>
                  </a:cubicBezTo>
                  <a:cubicBezTo>
                    <a:pt x="855" y="33"/>
                    <a:pt x="855" y="33"/>
                    <a:pt x="855" y="33"/>
                  </a:cubicBezTo>
                  <a:close/>
                  <a:moveTo>
                    <a:pt x="769" y="34"/>
                  </a:moveTo>
                  <a:cubicBezTo>
                    <a:pt x="769" y="34"/>
                    <a:pt x="770" y="34"/>
                    <a:pt x="770" y="34"/>
                  </a:cubicBezTo>
                  <a:cubicBezTo>
                    <a:pt x="769" y="34"/>
                    <a:pt x="769" y="34"/>
                    <a:pt x="769" y="34"/>
                  </a:cubicBezTo>
                  <a:close/>
                  <a:moveTo>
                    <a:pt x="787" y="34"/>
                  </a:moveTo>
                  <a:cubicBezTo>
                    <a:pt x="787" y="34"/>
                    <a:pt x="787" y="34"/>
                    <a:pt x="788" y="34"/>
                  </a:cubicBezTo>
                  <a:cubicBezTo>
                    <a:pt x="787" y="34"/>
                    <a:pt x="787" y="34"/>
                    <a:pt x="787" y="34"/>
                  </a:cubicBezTo>
                  <a:close/>
                  <a:moveTo>
                    <a:pt x="856" y="34"/>
                  </a:moveTo>
                  <a:cubicBezTo>
                    <a:pt x="856" y="34"/>
                    <a:pt x="856" y="34"/>
                    <a:pt x="857" y="34"/>
                  </a:cubicBezTo>
                  <a:cubicBezTo>
                    <a:pt x="856" y="34"/>
                    <a:pt x="856" y="34"/>
                    <a:pt x="856" y="34"/>
                  </a:cubicBezTo>
                  <a:close/>
                  <a:moveTo>
                    <a:pt x="882" y="34"/>
                  </a:moveTo>
                  <a:cubicBezTo>
                    <a:pt x="882" y="34"/>
                    <a:pt x="882" y="34"/>
                    <a:pt x="882" y="34"/>
                  </a:cubicBezTo>
                  <a:cubicBezTo>
                    <a:pt x="882" y="34"/>
                    <a:pt x="882" y="34"/>
                    <a:pt x="882" y="34"/>
                  </a:cubicBezTo>
                  <a:close/>
                  <a:moveTo>
                    <a:pt x="955" y="34"/>
                  </a:moveTo>
                  <a:cubicBezTo>
                    <a:pt x="955" y="34"/>
                    <a:pt x="955" y="34"/>
                    <a:pt x="955" y="34"/>
                  </a:cubicBezTo>
                  <a:cubicBezTo>
                    <a:pt x="955" y="34"/>
                    <a:pt x="955" y="34"/>
                    <a:pt x="955" y="34"/>
                  </a:cubicBezTo>
                  <a:close/>
                  <a:moveTo>
                    <a:pt x="968" y="34"/>
                  </a:moveTo>
                  <a:cubicBezTo>
                    <a:pt x="967" y="34"/>
                    <a:pt x="967" y="34"/>
                    <a:pt x="967" y="34"/>
                  </a:cubicBezTo>
                  <a:cubicBezTo>
                    <a:pt x="968" y="34"/>
                    <a:pt x="968" y="34"/>
                    <a:pt x="968" y="34"/>
                  </a:cubicBezTo>
                  <a:close/>
                  <a:moveTo>
                    <a:pt x="1300" y="34"/>
                  </a:moveTo>
                  <a:cubicBezTo>
                    <a:pt x="1300" y="34"/>
                    <a:pt x="1301" y="34"/>
                    <a:pt x="1301" y="34"/>
                  </a:cubicBezTo>
                  <a:cubicBezTo>
                    <a:pt x="1301" y="34"/>
                    <a:pt x="1300" y="34"/>
                    <a:pt x="1300" y="34"/>
                  </a:cubicBezTo>
                  <a:close/>
                  <a:moveTo>
                    <a:pt x="1311" y="34"/>
                  </a:moveTo>
                  <a:cubicBezTo>
                    <a:pt x="1312" y="34"/>
                    <a:pt x="1312" y="34"/>
                    <a:pt x="1312" y="34"/>
                  </a:cubicBezTo>
                  <a:cubicBezTo>
                    <a:pt x="1312" y="34"/>
                    <a:pt x="1312" y="34"/>
                    <a:pt x="1311" y="34"/>
                  </a:cubicBezTo>
                  <a:close/>
                  <a:moveTo>
                    <a:pt x="768" y="34"/>
                  </a:moveTo>
                  <a:cubicBezTo>
                    <a:pt x="768" y="34"/>
                    <a:pt x="768" y="34"/>
                    <a:pt x="769" y="34"/>
                  </a:cubicBezTo>
                  <a:cubicBezTo>
                    <a:pt x="768" y="34"/>
                    <a:pt x="768" y="34"/>
                    <a:pt x="768" y="34"/>
                  </a:cubicBezTo>
                  <a:close/>
                  <a:moveTo>
                    <a:pt x="788" y="34"/>
                  </a:moveTo>
                  <a:cubicBezTo>
                    <a:pt x="788" y="34"/>
                    <a:pt x="788" y="34"/>
                    <a:pt x="789" y="34"/>
                  </a:cubicBezTo>
                  <a:cubicBezTo>
                    <a:pt x="789" y="34"/>
                    <a:pt x="788" y="34"/>
                    <a:pt x="788" y="34"/>
                  </a:cubicBezTo>
                  <a:close/>
                  <a:moveTo>
                    <a:pt x="840" y="34"/>
                  </a:moveTo>
                  <a:cubicBezTo>
                    <a:pt x="840" y="34"/>
                    <a:pt x="840" y="34"/>
                    <a:pt x="840" y="34"/>
                  </a:cubicBezTo>
                  <a:cubicBezTo>
                    <a:pt x="840" y="34"/>
                    <a:pt x="840" y="34"/>
                    <a:pt x="840" y="34"/>
                  </a:cubicBezTo>
                  <a:close/>
                  <a:moveTo>
                    <a:pt x="857" y="34"/>
                  </a:moveTo>
                  <a:cubicBezTo>
                    <a:pt x="857" y="34"/>
                    <a:pt x="857" y="34"/>
                    <a:pt x="858" y="34"/>
                  </a:cubicBezTo>
                  <a:cubicBezTo>
                    <a:pt x="857" y="34"/>
                    <a:pt x="857" y="34"/>
                    <a:pt x="857" y="34"/>
                  </a:cubicBezTo>
                  <a:close/>
                  <a:moveTo>
                    <a:pt x="881" y="34"/>
                  </a:moveTo>
                  <a:cubicBezTo>
                    <a:pt x="881" y="34"/>
                    <a:pt x="881" y="34"/>
                    <a:pt x="881" y="34"/>
                  </a:cubicBezTo>
                  <a:cubicBezTo>
                    <a:pt x="881" y="34"/>
                    <a:pt x="881" y="34"/>
                    <a:pt x="881" y="34"/>
                  </a:cubicBezTo>
                  <a:close/>
                  <a:moveTo>
                    <a:pt x="899" y="34"/>
                  </a:moveTo>
                  <a:cubicBezTo>
                    <a:pt x="900" y="34"/>
                    <a:pt x="900" y="34"/>
                    <a:pt x="900" y="34"/>
                  </a:cubicBezTo>
                  <a:cubicBezTo>
                    <a:pt x="900" y="34"/>
                    <a:pt x="900" y="34"/>
                    <a:pt x="899" y="34"/>
                  </a:cubicBezTo>
                  <a:close/>
                  <a:moveTo>
                    <a:pt x="1123" y="34"/>
                  </a:moveTo>
                  <a:cubicBezTo>
                    <a:pt x="1123" y="34"/>
                    <a:pt x="1123" y="34"/>
                    <a:pt x="1123" y="34"/>
                  </a:cubicBezTo>
                  <a:cubicBezTo>
                    <a:pt x="1123" y="34"/>
                    <a:pt x="1123" y="34"/>
                    <a:pt x="1123" y="34"/>
                  </a:cubicBezTo>
                  <a:close/>
                  <a:moveTo>
                    <a:pt x="1141" y="34"/>
                  </a:moveTo>
                  <a:cubicBezTo>
                    <a:pt x="1141" y="34"/>
                    <a:pt x="1142" y="34"/>
                    <a:pt x="1142" y="34"/>
                  </a:cubicBezTo>
                  <a:cubicBezTo>
                    <a:pt x="1142" y="34"/>
                    <a:pt x="1142" y="34"/>
                    <a:pt x="1141" y="34"/>
                  </a:cubicBezTo>
                  <a:close/>
                  <a:moveTo>
                    <a:pt x="1228" y="34"/>
                  </a:moveTo>
                  <a:cubicBezTo>
                    <a:pt x="1228" y="34"/>
                    <a:pt x="1228" y="34"/>
                    <a:pt x="1229" y="34"/>
                  </a:cubicBezTo>
                  <a:cubicBezTo>
                    <a:pt x="1228" y="34"/>
                    <a:pt x="1228" y="34"/>
                    <a:pt x="1228" y="34"/>
                  </a:cubicBezTo>
                  <a:close/>
                  <a:moveTo>
                    <a:pt x="1299" y="34"/>
                  </a:moveTo>
                  <a:cubicBezTo>
                    <a:pt x="1299" y="34"/>
                    <a:pt x="1300" y="34"/>
                    <a:pt x="1300" y="34"/>
                  </a:cubicBezTo>
                  <a:cubicBezTo>
                    <a:pt x="1300" y="34"/>
                    <a:pt x="1299" y="34"/>
                    <a:pt x="1299" y="34"/>
                  </a:cubicBezTo>
                  <a:close/>
                  <a:moveTo>
                    <a:pt x="671" y="35"/>
                  </a:moveTo>
                  <a:cubicBezTo>
                    <a:pt x="671" y="35"/>
                    <a:pt x="671" y="35"/>
                    <a:pt x="671" y="34"/>
                  </a:cubicBezTo>
                  <a:cubicBezTo>
                    <a:pt x="671" y="34"/>
                    <a:pt x="671" y="34"/>
                    <a:pt x="671" y="35"/>
                  </a:cubicBezTo>
                  <a:close/>
                  <a:moveTo>
                    <a:pt x="693" y="34"/>
                  </a:moveTo>
                  <a:cubicBezTo>
                    <a:pt x="694" y="35"/>
                    <a:pt x="694" y="35"/>
                    <a:pt x="694" y="35"/>
                  </a:cubicBezTo>
                  <a:cubicBezTo>
                    <a:pt x="694" y="34"/>
                    <a:pt x="694" y="34"/>
                    <a:pt x="693" y="34"/>
                  </a:cubicBezTo>
                  <a:close/>
                  <a:moveTo>
                    <a:pt x="767" y="35"/>
                  </a:moveTo>
                  <a:cubicBezTo>
                    <a:pt x="767" y="35"/>
                    <a:pt x="767" y="35"/>
                    <a:pt x="768" y="34"/>
                  </a:cubicBezTo>
                  <a:cubicBezTo>
                    <a:pt x="767" y="34"/>
                    <a:pt x="767" y="34"/>
                    <a:pt x="767" y="35"/>
                  </a:cubicBezTo>
                  <a:close/>
                  <a:moveTo>
                    <a:pt x="789" y="34"/>
                  </a:moveTo>
                  <a:cubicBezTo>
                    <a:pt x="789" y="35"/>
                    <a:pt x="789" y="35"/>
                    <a:pt x="790" y="35"/>
                  </a:cubicBezTo>
                  <a:cubicBezTo>
                    <a:pt x="790" y="34"/>
                    <a:pt x="789" y="34"/>
                    <a:pt x="789" y="34"/>
                  </a:cubicBezTo>
                  <a:close/>
                  <a:moveTo>
                    <a:pt x="839" y="35"/>
                  </a:moveTo>
                  <a:cubicBezTo>
                    <a:pt x="839" y="35"/>
                    <a:pt x="839" y="35"/>
                    <a:pt x="839" y="34"/>
                  </a:cubicBezTo>
                  <a:cubicBezTo>
                    <a:pt x="839" y="34"/>
                    <a:pt x="839" y="34"/>
                    <a:pt x="839" y="35"/>
                  </a:cubicBezTo>
                  <a:close/>
                  <a:moveTo>
                    <a:pt x="858" y="34"/>
                  </a:moveTo>
                  <a:cubicBezTo>
                    <a:pt x="858" y="35"/>
                    <a:pt x="858" y="35"/>
                    <a:pt x="858" y="35"/>
                  </a:cubicBezTo>
                  <a:cubicBezTo>
                    <a:pt x="858" y="34"/>
                    <a:pt x="858" y="34"/>
                    <a:pt x="858" y="34"/>
                  </a:cubicBezTo>
                  <a:close/>
                  <a:moveTo>
                    <a:pt x="880" y="35"/>
                  </a:moveTo>
                  <a:cubicBezTo>
                    <a:pt x="880" y="35"/>
                    <a:pt x="880" y="35"/>
                    <a:pt x="881" y="34"/>
                  </a:cubicBezTo>
                  <a:cubicBezTo>
                    <a:pt x="880" y="34"/>
                    <a:pt x="880" y="34"/>
                    <a:pt x="880" y="35"/>
                  </a:cubicBezTo>
                  <a:close/>
                  <a:moveTo>
                    <a:pt x="900" y="34"/>
                  </a:moveTo>
                  <a:cubicBezTo>
                    <a:pt x="901" y="35"/>
                    <a:pt x="901" y="35"/>
                    <a:pt x="901" y="35"/>
                  </a:cubicBezTo>
                  <a:cubicBezTo>
                    <a:pt x="901" y="34"/>
                    <a:pt x="901" y="34"/>
                    <a:pt x="900" y="34"/>
                  </a:cubicBezTo>
                  <a:close/>
                  <a:moveTo>
                    <a:pt x="954" y="35"/>
                  </a:moveTo>
                  <a:cubicBezTo>
                    <a:pt x="955" y="35"/>
                    <a:pt x="955" y="35"/>
                    <a:pt x="955" y="34"/>
                  </a:cubicBezTo>
                  <a:cubicBezTo>
                    <a:pt x="954" y="35"/>
                    <a:pt x="954" y="35"/>
                    <a:pt x="954" y="35"/>
                  </a:cubicBezTo>
                  <a:close/>
                  <a:moveTo>
                    <a:pt x="967" y="34"/>
                  </a:moveTo>
                  <a:cubicBezTo>
                    <a:pt x="967" y="34"/>
                    <a:pt x="967" y="35"/>
                    <a:pt x="967" y="35"/>
                  </a:cubicBezTo>
                  <a:cubicBezTo>
                    <a:pt x="967" y="35"/>
                    <a:pt x="967" y="35"/>
                    <a:pt x="967" y="34"/>
                  </a:cubicBezTo>
                  <a:close/>
                  <a:moveTo>
                    <a:pt x="1049" y="35"/>
                  </a:moveTo>
                  <a:cubicBezTo>
                    <a:pt x="1049" y="35"/>
                    <a:pt x="1050" y="35"/>
                    <a:pt x="1050" y="34"/>
                  </a:cubicBezTo>
                  <a:cubicBezTo>
                    <a:pt x="1050" y="34"/>
                    <a:pt x="1049" y="34"/>
                    <a:pt x="1049" y="35"/>
                  </a:cubicBezTo>
                  <a:close/>
                  <a:moveTo>
                    <a:pt x="1071" y="34"/>
                  </a:moveTo>
                  <a:cubicBezTo>
                    <a:pt x="1071" y="35"/>
                    <a:pt x="1071" y="35"/>
                    <a:pt x="1072" y="35"/>
                  </a:cubicBezTo>
                  <a:cubicBezTo>
                    <a:pt x="1072" y="34"/>
                    <a:pt x="1071" y="34"/>
                    <a:pt x="1071" y="34"/>
                  </a:cubicBezTo>
                  <a:close/>
                  <a:moveTo>
                    <a:pt x="1122" y="35"/>
                  </a:moveTo>
                  <a:cubicBezTo>
                    <a:pt x="1122" y="35"/>
                    <a:pt x="1122" y="35"/>
                    <a:pt x="1122" y="34"/>
                  </a:cubicBezTo>
                  <a:cubicBezTo>
                    <a:pt x="1122" y="34"/>
                    <a:pt x="1122" y="34"/>
                    <a:pt x="1122" y="35"/>
                  </a:cubicBezTo>
                  <a:close/>
                  <a:moveTo>
                    <a:pt x="1142" y="34"/>
                  </a:moveTo>
                  <a:cubicBezTo>
                    <a:pt x="1142" y="35"/>
                    <a:pt x="1142" y="35"/>
                    <a:pt x="1143" y="35"/>
                  </a:cubicBezTo>
                  <a:cubicBezTo>
                    <a:pt x="1143" y="34"/>
                    <a:pt x="1142" y="34"/>
                    <a:pt x="1142" y="34"/>
                  </a:cubicBezTo>
                  <a:close/>
                  <a:moveTo>
                    <a:pt x="1249" y="34"/>
                  </a:moveTo>
                  <a:cubicBezTo>
                    <a:pt x="1249" y="35"/>
                    <a:pt x="1249" y="35"/>
                    <a:pt x="1250" y="35"/>
                  </a:cubicBezTo>
                  <a:cubicBezTo>
                    <a:pt x="1249" y="34"/>
                    <a:pt x="1249" y="34"/>
                    <a:pt x="1249" y="34"/>
                  </a:cubicBezTo>
                  <a:close/>
                  <a:moveTo>
                    <a:pt x="1298" y="35"/>
                  </a:moveTo>
                  <a:cubicBezTo>
                    <a:pt x="1299" y="35"/>
                    <a:pt x="1299" y="35"/>
                    <a:pt x="1299" y="34"/>
                  </a:cubicBezTo>
                  <a:cubicBezTo>
                    <a:pt x="1299" y="34"/>
                    <a:pt x="1299" y="34"/>
                    <a:pt x="1298" y="35"/>
                  </a:cubicBezTo>
                  <a:close/>
                  <a:moveTo>
                    <a:pt x="644" y="35"/>
                  </a:moveTo>
                  <a:cubicBezTo>
                    <a:pt x="644" y="35"/>
                    <a:pt x="644" y="35"/>
                    <a:pt x="644" y="35"/>
                  </a:cubicBezTo>
                  <a:cubicBezTo>
                    <a:pt x="644" y="35"/>
                    <a:pt x="644" y="35"/>
                    <a:pt x="644" y="35"/>
                  </a:cubicBezTo>
                  <a:close/>
                  <a:moveTo>
                    <a:pt x="656" y="35"/>
                  </a:moveTo>
                  <a:cubicBezTo>
                    <a:pt x="655" y="35"/>
                    <a:pt x="655" y="35"/>
                    <a:pt x="655" y="35"/>
                  </a:cubicBezTo>
                  <a:cubicBezTo>
                    <a:pt x="656" y="35"/>
                    <a:pt x="656" y="35"/>
                    <a:pt x="656" y="35"/>
                  </a:cubicBezTo>
                  <a:close/>
                  <a:moveTo>
                    <a:pt x="670" y="35"/>
                  </a:moveTo>
                  <a:cubicBezTo>
                    <a:pt x="670" y="35"/>
                    <a:pt x="671" y="35"/>
                    <a:pt x="671" y="35"/>
                  </a:cubicBezTo>
                  <a:cubicBezTo>
                    <a:pt x="670" y="35"/>
                    <a:pt x="670" y="35"/>
                    <a:pt x="670" y="35"/>
                  </a:cubicBezTo>
                  <a:close/>
                  <a:moveTo>
                    <a:pt x="694" y="35"/>
                  </a:moveTo>
                  <a:cubicBezTo>
                    <a:pt x="695" y="35"/>
                    <a:pt x="695" y="35"/>
                    <a:pt x="695" y="35"/>
                  </a:cubicBezTo>
                  <a:cubicBezTo>
                    <a:pt x="695" y="35"/>
                    <a:pt x="695" y="35"/>
                    <a:pt x="694" y="35"/>
                  </a:cubicBezTo>
                  <a:close/>
                  <a:moveTo>
                    <a:pt x="766" y="35"/>
                  </a:moveTo>
                  <a:cubicBezTo>
                    <a:pt x="766" y="35"/>
                    <a:pt x="767" y="35"/>
                    <a:pt x="767" y="35"/>
                  </a:cubicBezTo>
                  <a:cubicBezTo>
                    <a:pt x="767" y="35"/>
                    <a:pt x="766" y="35"/>
                    <a:pt x="766" y="35"/>
                  </a:cubicBezTo>
                  <a:close/>
                  <a:moveTo>
                    <a:pt x="790" y="35"/>
                  </a:moveTo>
                  <a:cubicBezTo>
                    <a:pt x="790" y="35"/>
                    <a:pt x="790" y="35"/>
                    <a:pt x="790" y="35"/>
                  </a:cubicBezTo>
                  <a:cubicBezTo>
                    <a:pt x="790" y="35"/>
                    <a:pt x="790" y="35"/>
                    <a:pt x="790" y="35"/>
                  </a:cubicBezTo>
                  <a:close/>
                  <a:moveTo>
                    <a:pt x="838" y="35"/>
                  </a:moveTo>
                  <a:cubicBezTo>
                    <a:pt x="838" y="35"/>
                    <a:pt x="838" y="35"/>
                    <a:pt x="839" y="35"/>
                  </a:cubicBezTo>
                  <a:cubicBezTo>
                    <a:pt x="838" y="35"/>
                    <a:pt x="838" y="35"/>
                    <a:pt x="838" y="35"/>
                  </a:cubicBezTo>
                  <a:close/>
                  <a:moveTo>
                    <a:pt x="858" y="35"/>
                  </a:moveTo>
                  <a:cubicBezTo>
                    <a:pt x="858" y="35"/>
                    <a:pt x="859" y="35"/>
                    <a:pt x="859" y="35"/>
                  </a:cubicBezTo>
                  <a:cubicBezTo>
                    <a:pt x="859" y="35"/>
                    <a:pt x="859" y="35"/>
                    <a:pt x="858" y="35"/>
                  </a:cubicBezTo>
                  <a:close/>
                  <a:moveTo>
                    <a:pt x="879" y="35"/>
                  </a:moveTo>
                  <a:cubicBezTo>
                    <a:pt x="879" y="35"/>
                    <a:pt x="880" y="35"/>
                    <a:pt x="880" y="35"/>
                  </a:cubicBezTo>
                  <a:cubicBezTo>
                    <a:pt x="879" y="35"/>
                    <a:pt x="879" y="35"/>
                    <a:pt x="879" y="35"/>
                  </a:cubicBezTo>
                  <a:close/>
                  <a:moveTo>
                    <a:pt x="901" y="35"/>
                  </a:moveTo>
                  <a:cubicBezTo>
                    <a:pt x="901" y="35"/>
                    <a:pt x="902" y="35"/>
                    <a:pt x="902" y="35"/>
                  </a:cubicBezTo>
                  <a:cubicBezTo>
                    <a:pt x="902" y="35"/>
                    <a:pt x="901" y="35"/>
                    <a:pt x="901" y="35"/>
                  </a:cubicBezTo>
                  <a:close/>
                  <a:moveTo>
                    <a:pt x="1048" y="35"/>
                  </a:moveTo>
                  <a:cubicBezTo>
                    <a:pt x="1048" y="35"/>
                    <a:pt x="1049" y="35"/>
                    <a:pt x="1049" y="35"/>
                  </a:cubicBezTo>
                  <a:cubicBezTo>
                    <a:pt x="1049" y="35"/>
                    <a:pt x="1048" y="35"/>
                    <a:pt x="1048" y="35"/>
                  </a:cubicBezTo>
                  <a:close/>
                  <a:moveTo>
                    <a:pt x="1072" y="35"/>
                  </a:moveTo>
                  <a:cubicBezTo>
                    <a:pt x="1072" y="35"/>
                    <a:pt x="1072" y="35"/>
                    <a:pt x="1073" y="35"/>
                  </a:cubicBezTo>
                  <a:cubicBezTo>
                    <a:pt x="1073" y="35"/>
                    <a:pt x="1072" y="35"/>
                    <a:pt x="1072" y="35"/>
                  </a:cubicBezTo>
                  <a:close/>
                  <a:moveTo>
                    <a:pt x="1121" y="35"/>
                  </a:moveTo>
                  <a:cubicBezTo>
                    <a:pt x="1121" y="35"/>
                    <a:pt x="1121" y="35"/>
                    <a:pt x="1122" y="35"/>
                  </a:cubicBezTo>
                  <a:cubicBezTo>
                    <a:pt x="1121" y="35"/>
                    <a:pt x="1121" y="35"/>
                    <a:pt x="1121" y="35"/>
                  </a:cubicBezTo>
                  <a:close/>
                  <a:moveTo>
                    <a:pt x="1226" y="35"/>
                  </a:moveTo>
                  <a:cubicBezTo>
                    <a:pt x="1226" y="35"/>
                    <a:pt x="1227" y="35"/>
                    <a:pt x="1227" y="35"/>
                  </a:cubicBezTo>
                  <a:cubicBezTo>
                    <a:pt x="1226" y="35"/>
                    <a:pt x="1226" y="35"/>
                    <a:pt x="1226" y="35"/>
                  </a:cubicBezTo>
                  <a:close/>
                  <a:moveTo>
                    <a:pt x="1250" y="35"/>
                  </a:moveTo>
                  <a:cubicBezTo>
                    <a:pt x="1250" y="35"/>
                    <a:pt x="1250" y="35"/>
                    <a:pt x="1250" y="35"/>
                  </a:cubicBezTo>
                  <a:cubicBezTo>
                    <a:pt x="1250" y="35"/>
                    <a:pt x="1250" y="35"/>
                    <a:pt x="1250" y="35"/>
                  </a:cubicBezTo>
                  <a:close/>
                  <a:moveTo>
                    <a:pt x="1298" y="35"/>
                  </a:moveTo>
                  <a:cubicBezTo>
                    <a:pt x="1298" y="35"/>
                    <a:pt x="1298" y="35"/>
                    <a:pt x="1298" y="35"/>
                  </a:cubicBezTo>
                  <a:cubicBezTo>
                    <a:pt x="1298" y="35"/>
                    <a:pt x="1298" y="35"/>
                    <a:pt x="1298" y="35"/>
                  </a:cubicBezTo>
                  <a:close/>
                  <a:moveTo>
                    <a:pt x="605" y="35"/>
                  </a:moveTo>
                  <a:cubicBezTo>
                    <a:pt x="605" y="35"/>
                    <a:pt x="605" y="36"/>
                    <a:pt x="605" y="36"/>
                  </a:cubicBezTo>
                  <a:cubicBezTo>
                    <a:pt x="605" y="35"/>
                    <a:pt x="605" y="35"/>
                    <a:pt x="605" y="35"/>
                  </a:cubicBezTo>
                  <a:close/>
                  <a:moveTo>
                    <a:pt x="695" y="35"/>
                  </a:moveTo>
                  <a:cubicBezTo>
                    <a:pt x="695" y="35"/>
                    <a:pt x="696" y="35"/>
                    <a:pt x="696" y="35"/>
                  </a:cubicBezTo>
                  <a:cubicBezTo>
                    <a:pt x="696" y="35"/>
                    <a:pt x="695" y="35"/>
                    <a:pt x="695" y="35"/>
                  </a:cubicBezTo>
                  <a:close/>
                  <a:moveTo>
                    <a:pt x="790" y="35"/>
                  </a:moveTo>
                  <a:cubicBezTo>
                    <a:pt x="791" y="35"/>
                    <a:pt x="791" y="35"/>
                    <a:pt x="791" y="35"/>
                  </a:cubicBezTo>
                  <a:cubicBezTo>
                    <a:pt x="791" y="35"/>
                    <a:pt x="791" y="35"/>
                    <a:pt x="790" y="35"/>
                  </a:cubicBezTo>
                  <a:close/>
                  <a:moveTo>
                    <a:pt x="837" y="35"/>
                  </a:moveTo>
                  <a:cubicBezTo>
                    <a:pt x="837" y="35"/>
                    <a:pt x="838" y="35"/>
                    <a:pt x="838" y="35"/>
                  </a:cubicBezTo>
                  <a:cubicBezTo>
                    <a:pt x="838" y="35"/>
                    <a:pt x="837" y="35"/>
                    <a:pt x="837" y="35"/>
                  </a:cubicBezTo>
                  <a:close/>
                  <a:moveTo>
                    <a:pt x="753" y="47"/>
                  </a:moveTo>
                  <a:cubicBezTo>
                    <a:pt x="753" y="46"/>
                    <a:pt x="753" y="46"/>
                    <a:pt x="753" y="46"/>
                  </a:cubicBezTo>
                  <a:cubicBezTo>
                    <a:pt x="753" y="46"/>
                    <a:pt x="753" y="46"/>
                    <a:pt x="753" y="47"/>
                  </a:cubicBezTo>
                  <a:close/>
                  <a:moveTo>
                    <a:pt x="638" y="52"/>
                  </a:moveTo>
                  <a:cubicBezTo>
                    <a:pt x="638" y="51"/>
                    <a:pt x="638" y="51"/>
                    <a:pt x="638" y="51"/>
                  </a:cubicBezTo>
                  <a:cubicBezTo>
                    <a:pt x="638" y="51"/>
                    <a:pt x="638" y="51"/>
                    <a:pt x="638" y="52"/>
                  </a:cubicBezTo>
                  <a:close/>
                  <a:moveTo>
                    <a:pt x="967" y="35"/>
                  </a:moveTo>
                  <a:cubicBezTo>
                    <a:pt x="967" y="35"/>
                    <a:pt x="967" y="35"/>
                    <a:pt x="967" y="36"/>
                  </a:cubicBezTo>
                  <a:cubicBezTo>
                    <a:pt x="967" y="36"/>
                    <a:pt x="967" y="35"/>
                    <a:pt x="967" y="35"/>
                  </a:cubicBezTo>
                  <a:close/>
                  <a:moveTo>
                    <a:pt x="1047" y="35"/>
                  </a:moveTo>
                  <a:cubicBezTo>
                    <a:pt x="1048" y="35"/>
                    <a:pt x="1048" y="35"/>
                    <a:pt x="1048" y="35"/>
                  </a:cubicBezTo>
                  <a:cubicBezTo>
                    <a:pt x="1048" y="35"/>
                    <a:pt x="1048" y="35"/>
                    <a:pt x="1047" y="35"/>
                  </a:cubicBezTo>
                  <a:close/>
                  <a:moveTo>
                    <a:pt x="1073" y="35"/>
                  </a:moveTo>
                  <a:cubicBezTo>
                    <a:pt x="1073" y="35"/>
                    <a:pt x="1073" y="35"/>
                    <a:pt x="1073" y="35"/>
                  </a:cubicBezTo>
                  <a:cubicBezTo>
                    <a:pt x="1073" y="35"/>
                    <a:pt x="1073" y="35"/>
                    <a:pt x="1073" y="35"/>
                  </a:cubicBezTo>
                  <a:close/>
                  <a:moveTo>
                    <a:pt x="1120" y="35"/>
                  </a:moveTo>
                  <a:cubicBezTo>
                    <a:pt x="1120" y="35"/>
                    <a:pt x="1121" y="35"/>
                    <a:pt x="1121" y="35"/>
                  </a:cubicBezTo>
                  <a:cubicBezTo>
                    <a:pt x="1121" y="35"/>
                    <a:pt x="1120" y="35"/>
                    <a:pt x="1120" y="35"/>
                  </a:cubicBezTo>
                  <a:close/>
                  <a:moveTo>
                    <a:pt x="1225" y="35"/>
                  </a:moveTo>
                  <a:cubicBezTo>
                    <a:pt x="1226" y="35"/>
                    <a:pt x="1226" y="35"/>
                    <a:pt x="1226" y="35"/>
                  </a:cubicBezTo>
                  <a:cubicBezTo>
                    <a:pt x="1226" y="35"/>
                    <a:pt x="1225" y="35"/>
                    <a:pt x="1225" y="35"/>
                  </a:cubicBezTo>
                  <a:close/>
                  <a:moveTo>
                    <a:pt x="1251" y="35"/>
                  </a:moveTo>
                  <a:cubicBezTo>
                    <a:pt x="1251" y="35"/>
                    <a:pt x="1251" y="35"/>
                    <a:pt x="1251" y="35"/>
                  </a:cubicBezTo>
                  <a:cubicBezTo>
                    <a:pt x="1251" y="35"/>
                    <a:pt x="1251" y="35"/>
                    <a:pt x="1251" y="35"/>
                  </a:cubicBezTo>
                  <a:close/>
                  <a:moveTo>
                    <a:pt x="549" y="35"/>
                  </a:moveTo>
                  <a:cubicBezTo>
                    <a:pt x="549" y="36"/>
                    <a:pt x="549" y="36"/>
                    <a:pt x="550" y="36"/>
                  </a:cubicBezTo>
                  <a:cubicBezTo>
                    <a:pt x="550" y="36"/>
                    <a:pt x="550" y="36"/>
                    <a:pt x="549" y="35"/>
                  </a:cubicBezTo>
                  <a:close/>
                  <a:moveTo>
                    <a:pt x="593" y="36"/>
                  </a:moveTo>
                  <a:cubicBezTo>
                    <a:pt x="593" y="36"/>
                    <a:pt x="593" y="35"/>
                    <a:pt x="592" y="35"/>
                  </a:cubicBezTo>
                  <a:cubicBezTo>
                    <a:pt x="592" y="36"/>
                    <a:pt x="592" y="36"/>
                    <a:pt x="593" y="36"/>
                  </a:cubicBezTo>
                  <a:close/>
                  <a:moveTo>
                    <a:pt x="655" y="35"/>
                  </a:moveTo>
                  <a:cubicBezTo>
                    <a:pt x="655" y="36"/>
                    <a:pt x="655" y="36"/>
                    <a:pt x="655" y="36"/>
                  </a:cubicBezTo>
                  <a:cubicBezTo>
                    <a:pt x="655" y="36"/>
                    <a:pt x="655" y="36"/>
                    <a:pt x="655" y="35"/>
                  </a:cubicBezTo>
                  <a:close/>
                  <a:moveTo>
                    <a:pt x="831" y="51"/>
                  </a:moveTo>
                  <a:cubicBezTo>
                    <a:pt x="831" y="51"/>
                    <a:pt x="830" y="51"/>
                    <a:pt x="830" y="51"/>
                  </a:cubicBezTo>
                  <a:cubicBezTo>
                    <a:pt x="831" y="51"/>
                    <a:pt x="831" y="51"/>
                    <a:pt x="831" y="51"/>
                  </a:cubicBezTo>
                  <a:close/>
                  <a:moveTo>
                    <a:pt x="696" y="35"/>
                  </a:moveTo>
                  <a:cubicBezTo>
                    <a:pt x="696" y="36"/>
                    <a:pt x="696" y="36"/>
                    <a:pt x="696" y="36"/>
                  </a:cubicBezTo>
                  <a:cubicBezTo>
                    <a:pt x="696" y="35"/>
                    <a:pt x="696" y="35"/>
                    <a:pt x="696" y="35"/>
                  </a:cubicBezTo>
                  <a:close/>
                  <a:moveTo>
                    <a:pt x="764" y="36"/>
                  </a:moveTo>
                  <a:cubicBezTo>
                    <a:pt x="765" y="36"/>
                    <a:pt x="765" y="36"/>
                    <a:pt x="765" y="35"/>
                  </a:cubicBezTo>
                  <a:cubicBezTo>
                    <a:pt x="765" y="35"/>
                    <a:pt x="765" y="35"/>
                    <a:pt x="764" y="36"/>
                  </a:cubicBezTo>
                  <a:close/>
                  <a:moveTo>
                    <a:pt x="791" y="35"/>
                  </a:moveTo>
                  <a:cubicBezTo>
                    <a:pt x="791" y="36"/>
                    <a:pt x="792" y="36"/>
                    <a:pt x="792" y="36"/>
                  </a:cubicBezTo>
                  <a:cubicBezTo>
                    <a:pt x="792" y="35"/>
                    <a:pt x="791" y="35"/>
                    <a:pt x="791" y="35"/>
                  </a:cubicBezTo>
                  <a:close/>
                  <a:moveTo>
                    <a:pt x="1084" y="46"/>
                  </a:moveTo>
                  <a:cubicBezTo>
                    <a:pt x="1084" y="46"/>
                    <a:pt x="1084" y="46"/>
                    <a:pt x="1084" y="47"/>
                  </a:cubicBezTo>
                  <a:cubicBezTo>
                    <a:pt x="1084" y="46"/>
                    <a:pt x="1084" y="46"/>
                    <a:pt x="1084" y="46"/>
                  </a:cubicBezTo>
                  <a:close/>
                  <a:moveTo>
                    <a:pt x="859" y="35"/>
                  </a:moveTo>
                  <a:cubicBezTo>
                    <a:pt x="860" y="36"/>
                    <a:pt x="860" y="36"/>
                    <a:pt x="860" y="36"/>
                  </a:cubicBezTo>
                  <a:cubicBezTo>
                    <a:pt x="860" y="35"/>
                    <a:pt x="860" y="35"/>
                    <a:pt x="859" y="35"/>
                  </a:cubicBezTo>
                  <a:close/>
                  <a:moveTo>
                    <a:pt x="1032" y="51"/>
                  </a:moveTo>
                  <a:cubicBezTo>
                    <a:pt x="1033" y="51"/>
                    <a:pt x="1033" y="51"/>
                    <a:pt x="1033" y="51"/>
                  </a:cubicBezTo>
                  <a:cubicBezTo>
                    <a:pt x="1032" y="51"/>
                    <a:pt x="1032" y="51"/>
                    <a:pt x="1032" y="51"/>
                  </a:cubicBezTo>
                  <a:close/>
                  <a:moveTo>
                    <a:pt x="954" y="36"/>
                  </a:moveTo>
                  <a:cubicBezTo>
                    <a:pt x="954" y="36"/>
                    <a:pt x="954" y="36"/>
                    <a:pt x="954" y="35"/>
                  </a:cubicBezTo>
                  <a:cubicBezTo>
                    <a:pt x="954" y="36"/>
                    <a:pt x="954" y="36"/>
                    <a:pt x="954" y="36"/>
                  </a:cubicBezTo>
                  <a:close/>
                  <a:moveTo>
                    <a:pt x="1047" y="36"/>
                  </a:moveTo>
                  <a:cubicBezTo>
                    <a:pt x="1047" y="36"/>
                    <a:pt x="1047" y="36"/>
                    <a:pt x="1047" y="35"/>
                  </a:cubicBezTo>
                  <a:cubicBezTo>
                    <a:pt x="1047" y="35"/>
                    <a:pt x="1047" y="35"/>
                    <a:pt x="1047" y="36"/>
                  </a:cubicBezTo>
                  <a:close/>
                  <a:moveTo>
                    <a:pt x="1073" y="35"/>
                  </a:moveTo>
                  <a:cubicBezTo>
                    <a:pt x="1074" y="36"/>
                    <a:pt x="1074" y="36"/>
                    <a:pt x="1074" y="36"/>
                  </a:cubicBezTo>
                  <a:cubicBezTo>
                    <a:pt x="1074" y="35"/>
                    <a:pt x="1074" y="35"/>
                    <a:pt x="1073" y="35"/>
                  </a:cubicBezTo>
                  <a:close/>
                  <a:moveTo>
                    <a:pt x="1119" y="36"/>
                  </a:moveTo>
                  <a:cubicBezTo>
                    <a:pt x="1120" y="36"/>
                    <a:pt x="1120" y="36"/>
                    <a:pt x="1120" y="35"/>
                  </a:cubicBezTo>
                  <a:cubicBezTo>
                    <a:pt x="1120" y="35"/>
                    <a:pt x="1120" y="35"/>
                    <a:pt x="1119" y="36"/>
                  </a:cubicBezTo>
                  <a:close/>
                  <a:moveTo>
                    <a:pt x="1144" y="35"/>
                  </a:moveTo>
                  <a:cubicBezTo>
                    <a:pt x="1144" y="36"/>
                    <a:pt x="1145" y="36"/>
                    <a:pt x="1145" y="36"/>
                  </a:cubicBezTo>
                  <a:cubicBezTo>
                    <a:pt x="1145" y="35"/>
                    <a:pt x="1144" y="35"/>
                    <a:pt x="1144" y="35"/>
                  </a:cubicBezTo>
                  <a:close/>
                  <a:moveTo>
                    <a:pt x="1225" y="36"/>
                  </a:moveTo>
                  <a:cubicBezTo>
                    <a:pt x="1225" y="36"/>
                    <a:pt x="1225" y="36"/>
                    <a:pt x="1225" y="35"/>
                  </a:cubicBezTo>
                  <a:cubicBezTo>
                    <a:pt x="1225" y="35"/>
                    <a:pt x="1225" y="35"/>
                    <a:pt x="1225" y="36"/>
                  </a:cubicBezTo>
                  <a:close/>
                  <a:moveTo>
                    <a:pt x="1251" y="35"/>
                  </a:moveTo>
                  <a:cubicBezTo>
                    <a:pt x="1251" y="36"/>
                    <a:pt x="1252" y="36"/>
                    <a:pt x="1252" y="36"/>
                  </a:cubicBezTo>
                  <a:cubicBezTo>
                    <a:pt x="1252" y="35"/>
                    <a:pt x="1252" y="35"/>
                    <a:pt x="1251" y="35"/>
                  </a:cubicBezTo>
                  <a:close/>
                  <a:moveTo>
                    <a:pt x="1297" y="36"/>
                  </a:moveTo>
                  <a:cubicBezTo>
                    <a:pt x="1297" y="36"/>
                    <a:pt x="1297" y="36"/>
                    <a:pt x="1297" y="35"/>
                  </a:cubicBezTo>
                  <a:cubicBezTo>
                    <a:pt x="1297" y="35"/>
                    <a:pt x="1297" y="35"/>
                    <a:pt x="1297" y="36"/>
                  </a:cubicBezTo>
                  <a:close/>
                  <a:moveTo>
                    <a:pt x="668" y="36"/>
                  </a:moveTo>
                  <a:cubicBezTo>
                    <a:pt x="668" y="36"/>
                    <a:pt x="668" y="36"/>
                    <a:pt x="669" y="36"/>
                  </a:cubicBezTo>
                  <a:cubicBezTo>
                    <a:pt x="668" y="36"/>
                    <a:pt x="668" y="36"/>
                    <a:pt x="668" y="36"/>
                  </a:cubicBezTo>
                  <a:close/>
                  <a:moveTo>
                    <a:pt x="1296" y="46"/>
                  </a:moveTo>
                  <a:cubicBezTo>
                    <a:pt x="1296" y="46"/>
                    <a:pt x="1296" y="46"/>
                    <a:pt x="1296" y="46"/>
                  </a:cubicBezTo>
                  <a:cubicBezTo>
                    <a:pt x="1296" y="46"/>
                    <a:pt x="1296" y="46"/>
                    <a:pt x="1296" y="46"/>
                  </a:cubicBezTo>
                  <a:close/>
                  <a:moveTo>
                    <a:pt x="792" y="36"/>
                  </a:moveTo>
                  <a:cubicBezTo>
                    <a:pt x="792" y="36"/>
                    <a:pt x="792" y="36"/>
                    <a:pt x="793" y="36"/>
                  </a:cubicBezTo>
                  <a:cubicBezTo>
                    <a:pt x="792" y="36"/>
                    <a:pt x="792" y="36"/>
                    <a:pt x="792" y="36"/>
                  </a:cubicBezTo>
                  <a:close/>
                  <a:moveTo>
                    <a:pt x="836" y="36"/>
                  </a:moveTo>
                  <a:cubicBezTo>
                    <a:pt x="836" y="36"/>
                    <a:pt x="837" y="36"/>
                    <a:pt x="837" y="36"/>
                  </a:cubicBezTo>
                  <a:cubicBezTo>
                    <a:pt x="836" y="36"/>
                    <a:pt x="836" y="36"/>
                    <a:pt x="836" y="36"/>
                  </a:cubicBezTo>
                  <a:close/>
                  <a:moveTo>
                    <a:pt x="860" y="36"/>
                  </a:moveTo>
                  <a:cubicBezTo>
                    <a:pt x="860" y="36"/>
                    <a:pt x="860" y="36"/>
                    <a:pt x="861" y="36"/>
                  </a:cubicBezTo>
                  <a:cubicBezTo>
                    <a:pt x="861" y="36"/>
                    <a:pt x="860" y="36"/>
                    <a:pt x="860" y="36"/>
                  </a:cubicBezTo>
                  <a:close/>
                  <a:moveTo>
                    <a:pt x="877" y="36"/>
                  </a:moveTo>
                  <a:cubicBezTo>
                    <a:pt x="877" y="36"/>
                    <a:pt x="878" y="36"/>
                    <a:pt x="878" y="36"/>
                  </a:cubicBezTo>
                  <a:cubicBezTo>
                    <a:pt x="878" y="36"/>
                    <a:pt x="877" y="36"/>
                    <a:pt x="877" y="36"/>
                  </a:cubicBezTo>
                  <a:close/>
                  <a:moveTo>
                    <a:pt x="903" y="36"/>
                  </a:moveTo>
                  <a:cubicBezTo>
                    <a:pt x="903" y="36"/>
                    <a:pt x="903" y="36"/>
                    <a:pt x="904" y="36"/>
                  </a:cubicBezTo>
                  <a:cubicBezTo>
                    <a:pt x="903" y="36"/>
                    <a:pt x="903" y="36"/>
                    <a:pt x="903" y="36"/>
                  </a:cubicBezTo>
                  <a:close/>
                  <a:moveTo>
                    <a:pt x="967" y="36"/>
                  </a:moveTo>
                  <a:cubicBezTo>
                    <a:pt x="966" y="36"/>
                    <a:pt x="966" y="36"/>
                    <a:pt x="966" y="36"/>
                  </a:cubicBezTo>
                  <a:cubicBezTo>
                    <a:pt x="967" y="36"/>
                    <a:pt x="967" y="36"/>
                    <a:pt x="967" y="36"/>
                  </a:cubicBezTo>
                  <a:close/>
                  <a:moveTo>
                    <a:pt x="1046" y="36"/>
                  </a:moveTo>
                  <a:cubicBezTo>
                    <a:pt x="1046" y="36"/>
                    <a:pt x="1047" y="36"/>
                    <a:pt x="1047" y="36"/>
                  </a:cubicBezTo>
                  <a:cubicBezTo>
                    <a:pt x="1046" y="36"/>
                    <a:pt x="1046" y="36"/>
                    <a:pt x="1046" y="36"/>
                  </a:cubicBezTo>
                  <a:close/>
                  <a:moveTo>
                    <a:pt x="1142" y="51"/>
                  </a:moveTo>
                  <a:cubicBezTo>
                    <a:pt x="1142" y="51"/>
                    <a:pt x="1142" y="51"/>
                    <a:pt x="1142" y="51"/>
                  </a:cubicBezTo>
                  <a:cubicBezTo>
                    <a:pt x="1142" y="51"/>
                    <a:pt x="1142" y="51"/>
                    <a:pt x="1142" y="51"/>
                  </a:cubicBezTo>
                  <a:close/>
                  <a:moveTo>
                    <a:pt x="1119" y="36"/>
                  </a:moveTo>
                  <a:cubicBezTo>
                    <a:pt x="1119" y="36"/>
                    <a:pt x="1119" y="36"/>
                    <a:pt x="1119" y="36"/>
                  </a:cubicBezTo>
                  <a:cubicBezTo>
                    <a:pt x="1119" y="36"/>
                    <a:pt x="1119" y="36"/>
                    <a:pt x="1119" y="36"/>
                  </a:cubicBezTo>
                  <a:close/>
                  <a:moveTo>
                    <a:pt x="1566" y="47"/>
                  </a:moveTo>
                  <a:cubicBezTo>
                    <a:pt x="1567" y="46"/>
                    <a:pt x="1567" y="46"/>
                    <a:pt x="1567" y="46"/>
                  </a:cubicBezTo>
                  <a:cubicBezTo>
                    <a:pt x="1566" y="46"/>
                    <a:pt x="1566" y="46"/>
                    <a:pt x="1566" y="47"/>
                  </a:cubicBezTo>
                  <a:close/>
                  <a:moveTo>
                    <a:pt x="1224" y="36"/>
                  </a:moveTo>
                  <a:cubicBezTo>
                    <a:pt x="1224" y="36"/>
                    <a:pt x="1224" y="36"/>
                    <a:pt x="1225" y="36"/>
                  </a:cubicBezTo>
                  <a:cubicBezTo>
                    <a:pt x="1224" y="36"/>
                    <a:pt x="1224" y="36"/>
                    <a:pt x="1224" y="36"/>
                  </a:cubicBezTo>
                  <a:close/>
                  <a:moveTo>
                    <a:pt x="1735" y="47"/>
                  </a:moveTo>
                  <a:cubicBezTo>
                    <a:pt x="1735" y="46"/>
                    <a:pt x="1735" y="46"/>
                    <a:pt x="1735" y="46"/>
                  </a:cubicBezTo>
                  <a:cubicBezTo>
                    <a:pt x="1735" y="46"/>
                    <a:pt x="1735" y="46"/>
                    <a:pt x="1735" y="47"/>
                  </a:cubicBezTo>
                  <a:close/>
                  <a:moveTo>
                    <a:pt x="593" y="37"/>
                  </a:moveTo>
                  <a:cubicBezTo>
                    <a:pt x="593" y="36"/>
                    <a:pt x="593" y="36"/>
                    <a:pt x="593" y="36"/>
                  </a:cubicBezTo>
                  <a:cubicBezTo>
                    <a:pt x="593" y="36"/>
                    <a:pt x="593" y="37"/>
                    <a:pt x="593" y="37"/>
                  </a:cubicBezTo>
                  <a:close/>
                  <a:moveTo>
                    <a:pt x="667" y="37"/>
                  </a:moveTo>
                  <a:cubicBezTo>
                    <a:pt x="668" y="36"/>
                    <a:pt x="668" y="36"/>
                    <a:pt x="668" y="36"/>
                  </a:cubicBezTo>
                  <a:cubicBezTo>
                    <a:pt x="668" y="36"/>
                    <a:pt x="667" y="36"/>
                    <a:pt x="667" y="37"/>
                  </a:cubicBezTo>
                  <a:close/>
                  <a:moveTo>
                    <a:pt x="560" y="46"/>
                  </a:moveTo>
                  <a:cubicBezTo>
                    <a:pt x="560" y="46"/>
                    <a:pt x="560" y="47"/>
                    <a:pt x="560" y="47"/>
                  </a:cubicBezTo>
                  <a:cubicBezTo>
                    <a:pt x="560" y="46"/>
                    <a:pt x="560" y="46"/>
                    <a:pt x="560" y="46"/>
                  </a:cubicBezTo>
                  <a:close/>
                  <a:moveTo>
                    <a:pt x="793" y="36"/>
                  </a:moveTo>
                  <a:cubicBezTo>
                    <a:pt x="793" y="36"/>
                    <a:pt x="793" y="36"/>
                    <a:pt x="793" y="37"/>
                  </a:cubicBezTo>
                  <a:cubicBezTo>
                    <a:pt x="793" y="36"/>
                    <a:pt x="793" y="36"/>
                    <a:pt x="793" y="36"/>
                  </a:cubicBezTo>
                  <a:close/>
                  <a:moveTo>
                    <a:pt x="1210" y="51"/>
                  </a:moveTo>
                  <a:cubicBezTo>
                    <a:pt x="1211" y="51"/>
                    <a:pt x="1211" y="51"/>
                    <a:pt x="1211" y="51"/>
                  </a:cubicBezTo>
                  <a:cubicBezTo>
                    <a:pt x="1210" y="51"/>
                    <a:pt x="1210" y="51"/>
                    <a:pt x="1210" y="51"/>
                  </a:cubicBezTo>
                  <a:close/>
                  <a:moveTo>
                    <a:pt x="1045" y="36"/>
                  </a:moveTo>
                  <a:cubicBezTo>
                    <a:pt x="1046" y="36"/>
                    <a:pt x="1046" y="36"/>
                    <a:pt x="1046" y="36"/>
                  </a:cubicBezTo>
                  <a:cubicBezTo>
                    <a:pt x="1046" y="36"/>
                    <a:pt x="1045" y="36"/>
                    <a:pt x="1045" y="36"/>
                  </a:cubicBezTo>
                  <a:close/>
                  <a:moveTo>
                    <a:pt x="696" y="47"/>
                  </a:moveTo>
                  <a:cubicBezTo>
                    <a:pt x="696" y="46"/>
                    <a:pt x="696" y="46"/>
                    <a:pt x="695" y="46"/>
                  </a:cubicBezTo>
                  <a:cubicBezTo>
                    <a:pt x="696" y="46"/>
                    <a:pt x="696" y="47"/>
                    <a:pt x="696" y="47"/>
                  </a:cubicBezTo>
                  <a:close/>
                  <a:moveTo>
                    <a:pt x="802" y="46"/>
                  </a:moveTo>
                  <a:cubicBezTo>
                    <a:pt x="802" y="46"/>
                    <a:pt x="802" y="47"/>
                    <a:pt x="802" y="47"/>
                  </a:cubicBezTo>
                  <a:cubicBezTo>
                    <a:pt x="802" y="47"/>
                    <a:pt x="802" y="46"/>
                    <a:pt x="802" y="46"/>
                  </a:cubicBezTo>
                  <a:close/>
                  <a:moveTo>
                    <a:pt x="1145" y="36"/>
                  </a:moveTo>
                  <a:cubicBezTo>
                    <a:pt x="1145" y="36"/>
                    <a:pt x="1146" y="36"/>
                    <a:pt x="1146" y="36"/>
                  </a:cubicBezTo>
                  <a:cubicBezTo>
                    <a:pt x="1146" y="36"/>
                    <a:pt x="1146" y="36"/>
                    <a:pt x="1145" y="36"/>
                  </a:cubicBezTo>
                  <a:close/>
                  <a:moveTo>
                    <a:pt x="1223" y="36"/>
                  </a:moveTo>
                  <a:cubicBezTo>
                    <a:pt x="1223" y="36"/>
                    <a:pt x="1224" y="36"/>
                    <a:pt x="1224" y="36"/>
                  </a:cubicBezTo>
                  <a:cubicBezTo>
                    <a:pt x="1224" y="36"/>
                    <a:pt x="1223" y="36"/>
                    <a:pt x="1223" y="36"/>
                  </a:cubicBezTo>
                  <a:close/>
                  <a:moveTo>
                    <a:pt x="1252" y="36"/>
                  </a:moveTo>
                  <a:cubicBezTo>
                    <a:pt x="1253" y="36"/>
                    <a:pt x="1253" y="36"/>
                    <a:pt x="1253" y="36"/>
                  </a:cubicBezTo>
                  <a:cubicBezTo>
                    <a:pt x="1253" y="36"/>
                    <a:pt x="1253" y="36"/>
                    <a:pt x="1252" y="36"/>
                  </a:cubicBezTo>
                  <a:close/>
                  <a:moveTo>
                    <a:pt x="550" y="36"/>
                  </a:moveTo>
                  <a:cubicBezTo>
                    <a:pt x="550" y="37"/>
                    <a:pt x="550" y="37"/>
                    <a:pt x="550" y="37"/>
                  </a:cubicBezTo>
                  <a:cubicBezTo>
                    <a:pt x="550" y="37"/>
                    <a:pt x="550" y="37"/>
                    <a:pt x="550" y="36"/>
                  </a:cubicBezTo>
                  <a:close/>
                  <a:moveTo>
                    <a:pt x="643" y="37"/>
                  </a:moveTo>
                  <a:cubicBezTo>
                    <a:pt x="644" y="37"/>
                    <a:pt x="644" y="37"/>
                    <a:pt x="644" y="36"/>
                  </a:cubicBezTo>
                  <a:cubicBezTo>
                    <a:pt x="643" y="37"/>
                    <a:pt x="643" y="37"/>
                    <a:pt x="643" y="37"/>
                  </a:cubicBezTo>
                  <a:close/>
                  <a:moveTo>
                    <a:pt x="655" y="36"/>
                  </a:moveTo>
                  <a:cubicBezTo>
                    <a:pt x="655" y="36"/>
                    <a:pt x="655" y="37"/>
                    <a:pt x="655" y="37"/>
                  </a:cubicBezTo>
                  <a:cubicBezTo>
                    <a:pt x="655" y="37"/>
                    <a:pt x="655" y="37"/>
                    <a:pt x="655" y="36"/>
                  </a:cubicBezTo>
                  <a:close/>
                  <a:moveTo>
                    <a:pt x="763" y="37"/>
                  </a:moveTo>
                  <a:cubicBezTo>
                    <a:pt x="763" y="37"/>
                    <a:pt x="763" y="37"/>
                    <a:pt x="763" y="36"/>
                  </a:cubicBezTo>
                  <a:cubicBezTo>
                    <a:pt x="763" y="36"/>
                    <a:pt x="763" y="36"/>
                    <a:pt x="763" y="37"/>
                  </a:cubicBezTo>
                  <a:close/>
                  <a:moveTo>
                    <a:pt x="898" y="47"/>
                  </a:moveTo>
                  <a:cubicBezTo>
                    <a:pt x="898" y="47"/>
                    <a:pt x="898" y="46"/>
                    <a:pt x="898" y="46"/>
                  </a:cubicBezTo>
                  <a:cubicBezTo>
                    <a:pt x="898" y="46"/>
                    <a:pt x="898" y="47"/>
                    <a:pt x="898" y="47"/>
                  </a:cubicBezTo>
                  <a:close/>
                  <a:moveTo>
                    <a:pt x="1035" y="47"/>
                  </a:moveTo>
                  <a:cubicBezTo>
                    <a:pt x="1035" y="47"/>
                    <a:pt x="1035" y="46"/>
                    <a:pt x="1035" y="46"/>
                  </a:cubicBezTo>
                  <a:cubicBezTo>
                    <a:pt x="1035" y="46"/>
                    <a:pt x="1035" y="47"/>
                    <a:pt x="1035" y="47"/>
                  </a:cubicBezTo>
                  <a:close/>
                  <a:moveTo>
                    <a:pt x="1392" y="51"/>
                  </a:moveTo>
                  <a:cubicBezTo>
                    <a:pt x="1391" y="51"/>
                    <a:pt x="1391" y="51"/>
                    <a:pt x="1391" y="51"/>
                  </a:cubicBezTo>
                  <a:cubicBezTo>
                    <a:pt x="1392" y="51"/>
                    <a:pt x="1392" y="51"/>
                    <a:pt x="1392" y="51"/>
                  </a:cubicBezTo>
                  <a:close/>
                  <a:moveTo>
                    <a:pt x="966" y="36"/>
                  </a:moveTo>
                  <a:cubicBezTo>
                    <a:pt x="966" y="37"/>
                    <a:pt x="966" y="37"/>
                    <a:pt x="966" y="37"/>
                  </a:cubicBezTo>
                  <a:cubicBezTo>
                    <a:pt x="966" y="37"/>
                    <a:pt x="966" y="37"/>
                    <a:pt x="966" y="36"/>
                  </a:cubicBezTo>
                  <a:close/>
                  <a:moveTo>
                    <a:pt x="568" y="51"/>
                  </a:moveTo>
                  <a:cubicBezTo>
                    <a:pt x="568" y="51"/>
                    <a:pt x="568" y="51"/>
                    <a:pt x="569" y="51"/>
                  </a:cubicBezTo>
                  <a:cubicBezTo>
                    <a:pt x="569" y="51"/>
                    <a:pt x="568" y="51"/>
                    <a:pt x="568" y="51"/>
                  </a:cubicBezTo>
                  <a:close/>
                  <a:moveTo>
                    <a:pt x="1075" y="36"/>
                  </a:moveTo>
                  <a:cubicBezTo>
                    <a:pt x="1075" y="37"/>
                    <a:pt x="1076" y="37"/>
                    <a:pt x="1076" y="37"/>
                  </a:cubicBezTo>
                  <a:cubicBezTo>
                    <a:pt x="1076" y="36"/>
                    <a:pt x="1076" y="36"/>
                    <a:pt x="1075" y="36"/>
                  </a:cubicBezTo>
                  <a:close/>
                  <a:moveTo>
                    <a:pt x="1118" y="37"/>
                  </a:moveTo>
                  <a:cubicBezTo>
                    <a:pt x="1118" y="37"/>
                    <a:pt x="1118" y="37"/>
                    <a:pt x="1118" y="36"/>
                  </a:cubicBezTo>
                  <a:cubicBezTo>
                    <a:pt x="1118" y="36"/>
                    <a:pt x="1118" y="36"/>
                    <a:pt x="1118" y="37"/>
                  </a:cubicBezTo>
                  <a:close/>
                  <a:moveTo>
                    <a:pt x="1153" y="46"/>
                  </a:moveTo>
                  <a:cubicBezTo>
                    <a:pt x="1153" y="46"/>
                    <a:pt x="1153" y="47"/>
                    <a:pt x="1153" y="47"/>
                  </a:cubicBezTo>
                  <a:cubicBezTo>
                    <a:pt x="1153" y="47"/>
                    <a:pt x="1153" y="46"/>
                    <a:pt x="1153" y="46"/>
                  </a:cubicBezTo>
                  <a:close/>
                  <a:moveTo>
                    <a:pt x="1223" y="37"/>
                  </a:moveTo>
                  <a:cubicBezTo>
                    <a:pt x="1223" y="37"/>
                    <a:pt x="1223" y="37"/>
                    <a:pt x="1223" y="36"/>
                  </a:cubicBezTo>
                  <a:cubicBezTo>
                    <a:pt x="1223" y="36"/>
                    <a:pt x="1223" y="36"/>
                    <a:pt x="1223" y="37"/>
                  </a:cubicBezTo>
                  <a:close/>
                  <a:moveTo>
                    <a:pt x="1253" y="36"/>
                  </a:moveTo>
                  <a:cubicBezTo>
                    <a:pt x="1253" y="37"/>
                    <a:pt x="1253" y="37"/>
                    <a:pt x="1254" y="37"/>
                  </a:cubicBezTo>
                  <a:cubicBezTo>
                    <a:pt x="1254" y="36"/>
                    <a:pt x="1253" y="36"/>
                    <a:pt x="1253" y="36"/>
                  </a:cubicBezTo>
                  <a:close/>
                  <a:moveTo>
                    <a:pt x="1213" y="47"/>
                  </a:moveTo>
                  <a:cubicBezTo>
                    <a:pt x="1213" y="47"/>
                    <a:pt x="1213" y="46"/>
                    <a:pt x="1213" y="46"/>
                  </a:cubicBezTo>
                  <a:cubicBezTo>
                    <a:pt x="1213" y="46"/>
                    <a:pt x="1213" y="47"/>
                    <a:pt x="1213" y="47"/>
                  </a:cubicBezTo>
                  <a:close/>
                  <a:moveTo>
                    <a:pt x="666" y="37"/>
                  </a:moveTo>
                  <a:cubicBezTo>
                    <a:pt x="667" y="37"/>
                    <a:pt x="667" y="37"/>
                    <a:pt x="667" y="37"/>
                  </a:cubicBezTo>
                  <a:cubicBezTo>
                    <a:pt x="667" y="37"/>
                    <a:pt x="666" y="37"/>
                    <a:pt x="666" y="37"/>
                  </a:cubicBezTo>
                  <a:close/>
                  <a:moveTo>
                    <a:pt x="762" y="37"/>
                  </a:moveTo>
                  <a:cubicBezTo>
                    <a:pt x="762" y="37"/>
                    <a:pt x="763" y="37"/>
                    <a:pt x="763" y="37"/>
                  </a:cubicBezTo>
                  <a:cubicBezTo>
                    <a:pt x="762" y="37"/>
                    <a:pt x="762" y="37"/>
                    <a:pt x="762" y="37"/>
                  </a:cubicBezTo>
                  <a:close/>
                  <a:moveTo>
                    <a:pt x="794" y="37"/>
                  </a:moveTo>
                  <a:cubicBezTo>
                    <a:pt x="794" y="37"/>
                    <a:pt x="794" y="37"/>
                    <a:pt x="794" y="37"/>
                  </a:cubicBezTo>
                  <a:cubicBezTo>
                    <a:pt x="794" y="37"/>
                    <a:pt x="794" y="37"/>
                    <a:pt x="794" y="37"/>
                  </a:cubicBezTo>
                  <a:close/>
                  <a:moveTo>
                    <a:pt x="750" y="52"/>
                  </a:moveTo>
                  <a:cubicBezTo>
                    <a:pt x="750" y="52"/>
                    <a:pt x="750" y="51"/>
                    <a:pt x="751" y="51"/>
                  </a:cubicBezTo>
                  <a:cubicBezTo>
                    <a:pt x="750" y="51"/>
                    <a:pt x="750" y="52"/>
                    <a:pt x="750" y="52"/>
                  </a:cubicBezTo>
                  <a:close/>
                  <a:moveTo>
                    <a:pt x="862" y="37"/>
                  </a:moveTo>
                  <a:cubicBezTo>
                    <a:pt x="862" y="37"/>
                    <a:pt x="862" y="37"/>
                    <a:pt x="862" y="37"/>
                  </a:cubicBezTo>
                  <a:cubicBezTo>
                    <a:pt x="862" y="37"/>
                    <a:pt x="862" y="37"/>
                    <a:pt x="862" y="37"/>
                  </a:cubicBezTo>
                  <a:close/>
                  <a:moveTo>
                    <a:pt x="858" y="52"/>
                  </a:moveTo>
                  <a:cubicBezTo>
                    <a:pt x="858" y="51"/>
                    <a:pt x="858" y="51"/>
                    <a:pt x="858" y="51"/>
                  </a:cubicBezTo>
                  <a:cubicBezTo>
                    <a:pt x="858" y="51"/>
                    <a:pt x="858" y="52"/>
                    <a:pt x="858" y="52"/>
                  </a:cubicBezTo>
                  <a:close/>
                  <a:moveTo>
                    <a:pt x="1044" y="37"/>
                  </a:moveTo>
                  <a:cubicBezTo>
                    <a:pt x="1045" y="37"/>
                    <a:pt x="1045" y="37"/>
                    <a:pt x="1045" y="37"/>
                  </a:cubicBezTo>
                  <a:cubicBezTo>
                    <a:pt x="1045" y="37"/>
                    <a:pt x="1044" y="37"/>
                    <a:pt x="1044" y="37"/>
                  </a:cubicBezTo>
                  <a:close/>
                  <a:moveTo>
                    <a:pt x="1382" y="47"/>
                  </a:moveTo>
                  <a:cubicBezTo>
                    <a:pt x="1382" y="47"/>
                    <a:pt x="1382" y="46"/>
                    <a:pt x="1382" y="46"/>
                  </a:cubicBezTo>
                  <a:cubicBezTo>
                    <a:pt x="1382" y="46"/>
                    <a:pt x="1382" y="47"/>
                    <a:pt x="1382" y="47"/>
                  </a:cubicBezTo>
                  <a:close/>
                  <a:moveTo>
                    <a:pt x="1394" y="46"/>
                  </a:moveTo>
                  <a:cubicBezTo>
                    <a:pt x="1394" y="46"/>
                    <a:pt x="1394" y="47"/>
                    <a:pt x="1394" y="47"/>
                  </a:cubicBezTo>
                  <a:cubicBezTo>
                    <a:pt x="1394" y="47"/>
                    <a:pt x="1394" y="46"/>
                    <a:pt x="1394" y="46"/>
                  </a:cubicBezTo>
                  <a:close/>
                  <a:moveTo>
                    <a:pt x="1579" y="46"/>
                  </a:moveTo>
                  <a:cubicBezTo>
                    <a:pt x="1578" y="46"/>
                    <a:pt x="1578" y="47"/>
                    <a:pt x="1578" y="47"/>
                  </a:cubicBezTo>
                  <a:cubicBezTo>
                    <a:pt x="1579" y="47"/>
                    <a:pt x="1579" y="46"/>
                    <a:pt x="1579" y="46"/>
                  </a:cubicBezTo>
                  <a:close/>
                  <a:moveTo>
                    <a:pt x="1681" y="46"/>
                  </a:moveTo>
                  <a:cubicBezTo>
                    <a:pt x="1681" y="46"/>
                    <a:pt x="1681" y="47"/>
                    <a:pt x="1680" y="47"/>
                  </a:cubicBezTo>
                  <a:cubicBezTo>
                    <a:pt x="1681" y="47"/>
                    <a:pt x="1681" y="46"/>
                    <a:pt x="1681" y="46"/>
                  </a:cubicBezTo>
                  <a:close/>
                  <a:moveTo>
                    <a:pt x="1747" y="46"/>
                  </a:moveTo>
                  <a:cubicBezTo>
                    <a:pt x="1746" y="46"/>
                    <a:pt x="1746" y="47"/>
                    <a:pt x="1746" y="47"/>
                  </a:cubicBezTo>
                  <a:cubicBezTo>
                    <a:pt x="1747" y="47"/>
                    <a:pt x="1747" y="46"/>
                    <a:pt x="1747" y="46"/>
                  </a:cubicBezTo>
                  <a:close/>
                  <a:moveTo>
                    <a:pt x="550" y="37"/>
                  </a:moveTo>
                  <a:cubicBezTo>
                    <a:pt x="550" y="37"/>
                    <a:pt x="550" y="38"/>
                    <a:pt x="550" y="38"/>
                  </a:cubicBezTo>
                  <a:cubicBezTo>
                    <a:pt x="550" y="38"/>
                    <a:pt x="550" y="37"/>
                    <a:pt x="550" y="37"/>
                  </a:cubicBezTo>
                  <a:close/>
                  <a:moveTo>
                    <a:pt x="593" y="38"/>
                  </a:moveTo>
                  <a:cubicBezTo>
                    <a:pt x="593" y="37"/>
                    <a:pt x="593" y="37"/>
                    <a:pt x="593" y="37"/>
                  </a:cubicBezTo>
                  <a:cubicBezTo>
                    <a:pt x="593" y="37"/>
                    <a:pt x="593" y="38"/>
                    <a:pt x="593" y="38"/>
                  </a:cubicBezTo>
                  <a:close/>
                  <a:moveTo>
                    <a:pt x="655" y="37"/>
                  </a:moveTo>
                  <a:cubicBezTo>
                    <a:pt x="654" y="37"/>
                    <a:pt x="654" y="38"/>
                    <a:pt x="654" y="38"/>
                  </a:cubicBezTo>
                  <a:cubicBezTo>
                    <a:pt x="655" y="38"/>
                    <a:pt x="655" y="37"/>
                    <a:pt x="655" y="37"/>
                  </a:cubicBezTo>
                  <a:close/>
                  <a:moveTo>
                    <a:pt x="560" y="47"/>
                  </a:moveTo>
                  <a:cubicBezTo>
                    <a:pt x="560" y="47"/>
                    <a:pt x="561" y="47"/>
                    <a:pt x="561" y="47"/>
                  </a:cubicBezTo>
                  <a:cubicBezTo>
                    <a:pt x="561" y="47"/>
                    <a:pt x="561" y="47"/>
                    <a:pt x="560" y="47"/>
                  </a:cubicBezTo>
                  <a:close/>
                  <a:moveTo>
                    <a:pt x="873" y="51"/>
                  </a:moveTo>
                  <a:cubicBezTo>
                    <a:pt x="873" y="51"/>
                    <a:pt x="873" y="51"/>
                    <a:pt x="873" y="52"/>
                  </a:cubicBezTo>
                  <a:cubicBezTo>
                    <a:pt x="873" y="52"/>
                    <a:pt x="873" y="51"/>
                    <a:pt x="873" y="51"/>
                  </a:cubicBezTo>
                  <a:close/>
                  <a:moveTo>
                    <a:pt x="753" y="47"/>
                  </a:moveTo>
                  <a:cubicBezTo>
                    <a:pt x="753" y="47"/>
                    <a:pt x="753" y="47"/>
                    <a:pt x="753" y="47"/>
                  </a:cubicBezTo>
                  <a:cubicBezTo>
                    <a:pt x="753" y="47"/>
                    <a:pt x="753" y="47"/>
                    <a:pt x="753" y="47"/>
                  </a:cubicBezTo>
                  <a:close/>
                  <a:moveTo>
                    <a:pt x="875" y="38"/>
                  </a:moveTo>
                  <a:cubicBezTo>
                    <a:pt x="875" y="38"/>
                    <a:pt x="876" y="37"/>
                    <a:pt x="876" y="37"/>
                  </a:cubicBezTo>
                  <a:cubicBezTo>
                    <a:pt x="875" y="37"/>
                    <a:pt x="875" y="37"/>
                    <a:pt x="875" y="38"/>
                  </a:cubicBezTo>
                  <a:close/>
                  <a:moveTo>
                    <a:pt x="1044" y="38"/>
                  </a:moveTo>
                  <a:cubicBezTo>
                    <a:pt x="1044" y="38"/>
                    <a:pt x="1044" y="37"/>
                    <a:pt x="1044" y="37"/>
                  </a:cubicBezTo>
                  <a:cubicBezTo>
                    <a:pt x="1044" y="37"/>
                    <a:pt x="1044" y="37"/>
                    <a:pt x="1044" y="38"/>
                  </a:cubicBezTo>
                  <a:close/>
                  <a:moveTo>
                    <a:pt x="1084" y="47"/>
                  </a:moveTo>
                  <a:cubicBezTo>
                    <a:pt x="1084" y="47"/>
                    <a:pt x="1084" y="47"/>
                    <a:pt x="1085" y="47"/>
                  </a:cubicBezTo>
                  <a:cubicBezTo>
                    <a:pt x="1085" y="47"/>
                    <a:pt x="1085" y="47"/>
                    <a:pt x="1084" y="47"/>
                  </a:cubicBezTo>
                  <a:close/>
                  <a:moveTo>
                    <a:pt x="1221" y="38"/>
                  </a:moveTo>
                  <a:cubicBezTo>
                    <a:pt x="1222" y="38"/>
                    <a:pt x="1222" y="37"/>
                    <a:pt x="1222" y="37"/>
                  </a:cubicBezTo>
                  <a:cubicBezTo>
                    <a:pt x="1222" y="37"/>
                    <a:pt x="1222" y="37"/>
                    <a:pt x="1221" y="38"/>
                  </a:cubicBezTo>
                  <a:close/>
                  <a:moveTo>
                    <a:pt x="643" y="38"/>
                  </a:moveTo>
                  <a:cubicBezTo>
                    <a:pt x="643" y="38"/>
                    <a:pt x="643" y="38"/>
                    <a:pt x="643" y="37"/>
                  </a:cubicBezTo>
                  <a:cubicBezTo>
                    <a:pt x="643" y="38"/>
                    <a:pt x="643" y="38"/>
                    <a:pt x="643" y="38"/>
                  </a:cubicBezTo>
                  <a:close/>
                  <a:moveTo>
                    <a:pt x="1113" y="51"/>
                  </a:moveTo>
                  <a:cubicBezTo>
                    <a:pt x="1113" y="51"/>
                    <a:pt x="1113" y="51"/>
                    <a:pt x="1113" y="52"/>
                  </a:cubicBezTo>
                  <a:cubicBezTo>
                    <a:pt x="1113" y="52"/>
                    <a:pt x="1113" y="51"/>
                    <a:pt x="1113" y="51"/>
                  </a:cubicBezTo>
                  <a:close/>
                  <a:moveTo>
                    <a:pt x="1292" y="51"/>
                  </a:moveTo>
                  <a:cubicBezTo>
                    <a:pt x="1291" y="51"/>
                    <a:pt x="1291" y="51"/>
                    <a:pt x="1291" y="52"/>
                  </a:cubicBezTo>
                  <a:cubicBezTo>
                    <a:pt x="1292" y="52"/>
                    <a:pt x="1292" y="51"/>
                    <a:pt x="1292" y="51"/>
                  </a:cubicBezTo>
                  <a:close/>
                  <a:moveTo>
                    <a:pt x="966" y="37"/>
                  </a:moveTo>
                  <a:cubicBezTo>
                    <a:pt x="966" y="38"/>
                    <a:pt x="966" y="38"/>
                    <a:pt x="966" y="38"/>
                  </a:cubicBezTo>
                  <a:cubicBezTo>
                    <a:pt x="966" y="38"/>
                    <a:pt x="966" y="38"/>
                    <a:pt x="966" y="37"/>
                  </a:cubicBezTo>
                  <a:close/>
                  <a:moveTo>
                    <a:pt x="597" y="48"/>
                  </a:moveTo>
                  <a:cubicBezTo>
                    <a:pt x="597" y="47"/>
                    <a:pt x="597" y="47"/>
                    <a:pt x="597" y="47"/>
                  </a:cubicBezTo>
                  <a:cubicBezTo>
                    <a:pt x="597" y="47"/>
                    <a:pt x="597" y="47"/>
                    <a:pt x="597" y="48"/>
                  </a:cubicBezTo>
                  <a:close/>
                  <a:moveTo>
                    <a:pt x="609" y="47"/>
                  </a:moveTo>
                  <a:cubicBezTo>
                    <a:pt x="609" y="47"/>
                    <a:pt x="609" y="47"/>
                    <a:pt x="609" y="48"/>
                  </a:cubicBezTo>
                  <a:cubicBezTo>
                    <a:pt x="609" y="47"/>
                    <a:pt x="609" y="47"/>
                    <a:pt x="609" y="47"/>
                  </a:cubicBezTo>
                  <a:close/>
                  <a:moveTo>
                    <a:pt x="639" y="48"/>
                  </a:moveTo>
                  <a:cubicBezTo>
                    <a:pt x="640" y="47"/>
                    <a:pt x="640" y="47"/>
                    <a:pt x="640" y="47"/>
                  </a:cubicBezTo>
                  <a:cubicBezTo>
                    <a:pt x="639" y="47"/>
                    <a:pt x="639" y="47"/>
                    <a:pt x="639" y="48"/>
                  </a:cubicBezTo>
                  <a:close/>
                  <a:moveTo>
                    <a:pt x="1255" y="37"/>
                  </a:moveTo>
                  <a:cubicBezTo>
                    <a:pt x="1255" y="38"/>
                    <a:pt x="1255" y="38"/>
                    <a:pt x="1255" y="38"/>
                  </a:cubicBezTo>
                  <a:cubicBezTo>
                    <a:pt x="1255" y="38"/>
                    <a:pt x="1255" y="37"/>
                    <a:pt x="1255" y="37"/>
                  </a:cubicBezTo>
                  <a:close/>
                  <a:moveTo>
                    <a:pt x="651" y="47"/>
                  </a:moveTo>
                  <a:cubicBezTo>
                    <a:pt x="651" y="47"/>
                    <a:pt x="651" y="47"/>
                    <a:pt x="651" y="48"/>
                  </a:cubicBezTo>
                  <a:cubicBezTo>
                    <a:pt x="651" y="47"/>
                    <a:pt x="651" y="47"/>
                    <a:pt x="651" y="47"/>
                  </a:cubicBezTo>
                  <a:close/>
                  <a:moveTo>
                    <a:pt x="594" y="39"/>
                  </a:moveTo>
                  <a:cubicBezTo>
                    <a:pt x="594" y="38"/>
                    <a:pt x="594" y="38"/>
                    <a:pt x="593" y="38"/>
                  </a:cubicBezTo>
                  <a:cubicBezTo>
                    <a:pt x="593" y="38"/>
                    <a:pt x="594" y="38"/>
                    <a:pt x="594" y="39"/>
                  </a:cubicBezTo>
                  <a:close/>
                  <a:moveTo>
                    <a:pt x="795" y="38"/>
                  </a:moveTo>
                  <a:cubicBezTo>
                    <a:pt x="795" y="38"/>
                    <a:pt x="795" y="38"/>
                    <a:pt x="796" y="38"/>
                  </a:cubicBezTo>
                  <a:cubicBezTo>
                    <a:pt x="796" y="38"/>
                    <a:pt x="795" y="38"/>
                    <a:pt x="795" y="38"/>
                  </a:cubicBezTo>
                  <a:close/>
                  <a:moveTo>
                    <a:pt x="671" y="47"/>
                  </a:moveTo>
                  <a:cubicBezTo>
                    <a:pt x="671" y="47"/>
                    <a:pt x="670" y="47"/>
                    <a:pt x="670" y="48"/>
                  </a:cubicBezTo>
                  <a:cubicBezTo>
                    <a:pt x="671" y="47"/>
                    <a:pt x="671" y="47"/>
                    <a:pt x="671" y="47"/>
                  </a:cubicBezTo>
                  <a:close/>
                  <a:moveTo>
                    <a:pt x="802" y="47"/>
                  </a:moveTo>
                  <a:cubicBezTo>
                    <a:pt x="802" y="47"/>
                    <a:pt x="802" y="47"/>
                    <a:pt x="803" y="48"/>
                  </a:cubicBezTo>
                  <a:cubicBezTo>
                    <a:pt x="803" y="47"/>
                    <a:pt x="803" y="47"/>
                    <a:pt x="802" y="47"/>
                  </a:cubicBezTo>
                  <a:close/>
                  <a:moveTo>
                    <a:pt x="1111" y="55"/>
                  </a:moveTo>
                  <a:cubicBezTo>
                    <a:pt x="1111" y="55"/>
                    <a:pt x="1111" y="56"/>
                    <a:pt x="1111" y="56"/>
                  </a:cubicBezTo>
                  <a:cubicBezTo>
                    <a:pt x="1111" y="56"/>
                    <a:pt x="1111" y="55"/>
                    <a:pt x="1111" y="55"/>
                  </a:cubicBezTo>
                  <a:close/>
                  <a:moveTo>
                    <a:pt x="1673" y="54"/>
                  </a:moveTo>
                  <a:cubicBezTo>
                    <a:pt x="1673" y="54"/>
                    <a:pt x="1673" y="55"/>
                    <a:pt x="1673" y="55"/>
                  </a:cubicBezTo>
                  <a:cubicBezTo>
                    <a:pt x="1673" y="55"/>
                    <a:pt x="1673" y="55"/>
                    <a:pt x="1673" y="54"/>
                  </a:cubicBezTo>
                  <a:close/>
                  <a:moveTo>
                    <a:pt x="1140" y="47"/>
                  </a:moveTo>
                  <a:cubicBezTo>
                    <a:pt x="1140" y="47"/>
                    <a:pt x="1140" y="47"/>
                    <a:pt x="1140" y="47"/>
                  </a:cubicBezTo>
                  <a:cubicBezTo>
                    <a:pt x="1140" y="47"/>
                    <a:pt x="1140" y="47"/>
                    <a:pt x="1140" y="47"/>
                  </a:cubicBezTo>
                  <a:close/>
                  <a:moveTo>
                    <a:pt x="551" y="38"/>
                  </a:moveTo>
                  <a:cubicBezTo>
                    <a:pt x="551" y="39"/>
                    <a:pt x="551" y="39"/>
                    <a:pt x="551" y="39"/>
                  </a:cubicBezTo>
                  <a:cubicBezTo>
                    <a:pt x="551" y="39"/>
                    <a:pt x="551" y="38"/>
                    <a:pt x="551" y="38"/>
                  </a:cubicBezTo>
                  <a:close/>
                  <a:moveTo>
                    <a:pt x="654" y="38"/>
                  </a:moveTo>
                  <a:cubicBezTo>
                    <a:pt x="654" y="38"/>
                    <a:pt x="654" y="39"/>
                    <a:pt x="654" y="39"/>
                  </a:cubicBezTo>
                  <a:cubicBezTo>
                    <a:pt x="654" y="39"/>
                    <a:pt x="654" y="38"/>
                    <a:pt x="654" y="38"/>
                  </a:cubicBezTo>
                  <a:close/>
                  <a:moveTo>
                    <a:pt x="569" y="51"/>
                  </a:moveTo>
                  <a:cubicBezTo>
                    <a:pt x="569" y="52"/>
                    <a:pt x="569" y="52"/>
                    <a:pt x="569" y="52"/>
                  </a:cubicBezTo>
                  <a:cubicBezTo>
                    <a:pt x="569" y="51"/>
                    <a:pt x="569" y="51"/>
                    <a:pt x="569" y="51"/>
                  </a:cubicBezTo>
                  <a:close/>
                  <a:moveTo>
                    <a:pt x="599" y="52"/>
                  </a:moveTo>
                  <a:cubicBezTo>
                    <a:pt x="599" y="52"/>
                    <a:pt x="599" y="51"/>
                    <a:pt x="599" y="51"/>
                  </a:cubicBezTo>
                  <a:cubicBezTo>
                    <a:pt x="599" y="52"/>
                    <a:pt x="599" y="52"/>
                    <a:pt x="599" y="52"/>
                  </a:cubicBezTo>
                  <a:close/>
                  <a:moveTo>
                    <a:pt x="649" y="51"/>
                  </a:moveTo>
                  <a:cubicBezTo>
                    <a:pt x="649" y="51"/>
                    <a:pt x="649" y="52"/>
                    <a:pt x="649" y="52"/>
                  </a:cubicBezTo>
                  <a:cubicBezTo>
                    <a:pt x="649" y="52"/>
                    <a:pt x="649" y="52"/>
                    <a:pt x="649" y="51"/>
                  </a:cubicBezTo>
                  <a:close/>
                  <a:moveTo>
                    <a:pt x="1394" y="47"/>
                  </a:moveTo>
                  <a:cubicBezTo>
                    <a:pt x="1394" y="47"/>
                    <a:pt x="1394" y="47"/>
                    <a:pt x="1394" y="48"/>
                  </a:cubicBezTo>
                  <a:cubicBezTo>
                    <a:pt x="1394" y="47"/>
                    <a:pt x="1394" y="47"/>
                    <a:pt x="1394" y="47"/>
                  </a:cubicBezTo>
                  <a:close/>
                  <a:moveTo>
                    <a:pt x="1566" y="48"/>
                  </a:moveTo>
                  <a:cubicBezTo>
                    <a:pt x="1566" y="47"/>
                    <a:pt x="1566" y="47"/>
                    <a:pt x="1566" y="47"/>
                  </a:cubicBezTo>
                  <a:cubicBezTo>
                    <a:pt x="1566" y="47"/>
                    <a:pt x="1566" y="47"/>
                    <a:pt x="1566" y="48"/>
                  </a:cubicBezTo>
                  <a:close/>
                  <a:moveTo>
                    <a:pt x="966" y="38"/>
                  </a:moveTo>
                  <a:cubicBezTo>
                    <a:pt x="965" y="38"/>
                    <a:pt x="965" y="39"/>
                    <a:pt x="965" y="39"/>
                  </a:cubicBezTo>
                  <a:cubicBezTo>
                    <a:pt x="966" y="39"/>
                    <a:pt x="966" y="38"/>
                    <a:pt x="966" y="38"/>
                  </a:cubicBezTo>
                  <a:close/>
                  <a:moveTo>
                    <a:pt x="1042" y="39"/>
                  </a:moveTo>
                  <a:cubicBezTo>
                    <a:pt x="1042" y="39"/>
                    <a:pt x="1043" y="38"/>
                    <a:pt x="1043" y="38"/>
                  </a:cubicBezTo>
                  <a:cubicBezTo>
                    <a:pt x="1043" y="38"/>
                    <a:pt x="1042" y="38"/>
                    <a:pt x="1042" y="39"/>
                  </a:cubicBezTo>
                  <a:close/>
                  <a:moveTo>
                    <a:pt x="1578" y="47"/>
                  </a:moveTo>
                  <a:cubicBezTo>
                    <a:pt x="1578" y="47"/>
                    <a:pt x="1578" y="47"/>
                    <a:pt x="1578" y="48"/>
                  </a:cubicBezTo>
                  <a:cubicBezTo>
                    <a:pt x="1578" y="47"/>
                    <a:pt x="1578" y="47"/>
                    <a:pt x="1578" y="47"/>
                  </a:cubicBezTo>
                  <a:close/>
                  <a:moveTo>
                    <a:pt x="830" y="51"/>
                  </a:moveTo>
                  <a:cubicBezTo>
                    <a:pt x="830" y="51"/>
                    <a:pt x="830" y="52"/>
                    <a:pt x="830" y="52"/>
                  </a:cubicBezTo>
                  <a:cubicBezTo>
                    <a:pt x="830" y="52"/>
                    <a:pt x="831" y="52"/>
                    <a:pt x="830" y="51"/>
                  </a:cubicBezTo>
                  <a:close/>
                  <a:moveTo>
                    <a:pt x="1734" y="48"/>
                  </a:moveTo>
                  <a:cubicBezTo>
                    <a:pt x="1734" y="47"/>
                    <a:pt x="1734" y="47"/>
                    <a:pt x="1734" y="47"/>
                  </a:cubicBezTo>
                  <a:cubicBezTo>
                    <a:pt x="1734" y="47"/>
                    <a:pt x="1734" y="47"/>
                    <a:pt x="1734" y="48"/>
                  </a:cubicBezTo>
                  <a:close/>
                  <a:moveTo>
                    <a:pt x="1746" y="47"/>
                  </a:moveTo>
                  <a:cubicBezTo>
                    <a:pt x="1746" y="47"/>
                    <a:pt x="1746" y="47"/>
                    <a:pt x="1746" y="48"/>
                  </a:cubicBezTo>
                  <a:cubicBezTo>
                    <a:pt x="1746" y="47"/>
                    <a:pt x="1746" y="47"/>
                    <a:pt x="1746" y="47"/>
                  </a:cubicBezTo>
                  <a:close/>
                  <a:moveTo>
                    <a:pt x="643" y="39"/>
                  </a:moveTo>
                  <a:cubicBezTo>
                    <a:pt x="643" y="39"/>
                    <a:pt x="643" y="39"/>
                    <a:pt x="643" y="39"/>
                  </a:cubicBezTo>
                  <a:cubicBezTo>
                    <a:pt x="643" y="39"/>
                    <a:pt x="643" y="39"/>
                    <a:pt x="643" y="39"/>
                  </a:cubicBezTo>
                  <a:close/>
                  <a:moveTo>
                    <a:pt x="561" y="47"/>
                  </a:moveTo>
                  <a:cubicBezTo>
                    <a:pt x="562" y="47"/>
                    <a:pt x="562" y="48"/>
                    <a:pt x="562" y="48"/>
                  </a:cubicBezTo>
                  <a:cubicBezTo>
                    <a:pt x="562" y="47"/>
                    <a:pt x="562" y="47"/>
                    <a:pt x="561" y="47"/>
                  </a:cubicBezTo>
                  <a:close/>
                  <a:moveTo>
                    <a:pt x="1680" y="48"/>
                  </a:moveTo>
                  <a:cubicBezTo>
                    <a:pt x="1679" y="48"/>
                    <a:pt x="1679" y="49"/>
                    <a:pt x="1679" y="49"/>
                  </a:cubicBezTo>
                  <a:cubicBezTo>
                    <a:pt x="1679" y="49"/>
                    <a:pt x="1679" y="49"/>
                    <a:pt x="1680" y="48"/>
                  </a:cubicBezTo>
                  <a:close/>
                  <a:moveTo>
                    <a:pt x="872" y="54"/>
                  </a:moveTo>
                  <a:cubicBezTo>
                    <a:pt x="872" y="54"/>
                    <a:pt x="872" y="55"/>
                    <a:pt x="872" y="55"/>
                  </a:cubicBezTo>
                  <a:cubicBezTo>
                    <a:pt x="872" y="55"/>
                    <a:pt x="872" y="54"/>
                    <a:pt x="872" y="54"/>
                  </a:cubicBezTo>
                  <a:close/>
                  <a:moveTo>
                    <a:pt x="1211" y="49"/>
                  </a:moveTo>
                  <a:cubicBezTo>
                    <a:pt x="1212" y="49"/>
                    <a:pt x="1212" y="49"/>
                    <a:pt x="1212" y="49"/>
                  </a:cubicBezTo>
                  <a:cubicBezTo>
                    <a:pt x="1211" y="49"/>
                    <a:pt x="1211" y="49"/>
                    <a:pt x="1211" y="49"/>
                  </a:cubicBezTo>
                  <a:close/>
                  <a:moveTo>
                    <a:pt x="681" y="63"/>
                  </a:moveTo>
                  <a:cubicBezTo>
                    <a:pt x="682" y="64"/>
                    <a:pt x="682" y="64"/>
                    <a:pt x="682" y="64"/>
                  </a:cubicBezTo>
                  <a:cubicBezTo>
                    <a:pt x="682" y="63"/>
                    <a:pt x="682" y="63"/>
                    <a:pt x="681" y="63"/>
                  </a:cubicBezTo>
                  <a:close/>
                  <a:moveTo>
                    <a:pt x="1379" y="63"/>
                  </a:moveTo>
                  <a:cubicBezTo>
                    <a:pt x="1379" y="63"/>
                    <a:pt x="1379" y="63"/>
                    <a:pt x="1378" y="64"/>
                  </a:cubicBezTo>
                  <a:cubicBezTo>
                    <a:pt x="1379" y="64"/>
                    <a:pt x="1379" y="63"/>
                    <a:pt x="1379" y="63"/>
                  </a:cubicBezTo>
                  <a:close/>
                  <a:moveTo>
                    <a:pt x="610" y="49"/>
                  </a:moveTo>
                  <a:cubicBezTo>
                    <a:pt x="609" y="49"/>
                    <a:pt x="610" y="50"/>
                    <a:pt x="610" y="50"/>
                  </a:cubicBezTo>
                  <a:cubicBezTo>
                    <a:pt x="610" y="49"/>
                    <a:pt x="610" y="49"/>
                    <a:pt x="610" y="49"/>
                  </a:cubicBezTo>
                  <a:close/>
                  <a:moveTo>
                    <a:pt x="644" y="64"/>
                  </a:moveTo>
                  <a:cubicBezTo>
                    <a:pt x="644" y="64"/>
                    <a:pt x="644" y="64"/>
                    <a:pt x="644" y="64"/>
                  </a:cubicBezTo>
                  <a:cubicBezTo>
                    <a:pt x="644" y="64"/>
                    <a:pt x="644" y="64"/>
                    <a:pt x="644" y="64"/>
                  </a:cubicBezTo>
                  <a:close/>
                  <a:moveTo>
                    <a:pt x="682" y="64"/>
                  </a:moveTo>
                  <a:cubicBezTo>
                    <a:pt x="682" y="64"/>
                    <a:pt x="683" y="64"/>
                    <a:pt x="683" y="64"/>
                  </a:cubicBezTo>
                  <a:cubicBezTo>
                    <a:pt x="683" y="64"/>
                    <a:pt x="683" y="64"/>
                    <a:pt x="682" y="64"/>
                  </a:cubicBezTo>
                  <a:close/>
                  <a:moveTo>
                    <a:pt x="1563" y="63"/>
                  </a:moveTo>
                  <a:cubicBezTo>
                    <a:pt x="1563" y="64"/>
                    <a:pt x="1562" y="64"/>
                    <a:pt x="1562" y="64"/>
                  </a:cubicBezTo>
                  <a:cubicBezTo>
                    <a:pt x="1563" y="64"/>
                    <a:pt x="1563" y="64"/>
                    <a:pt x="1563" y="63"/>
                  </a:cubicBezTo>
                  <a:close/>
                  <a:moveTo>
                    <a:pt x="1655" y="64"/>
                  </a:moveTo>
                  <a:cubicBezTo>
                    <a:pt x="1655" y="64"/>
                    <a:pt x="1655" y="64"/>
                    <a:pt x="1655" y="64"/>
                  </a:cubicBezTo>
                  <a:cubicBezTo>
                    <a:pt x="1655" y="64"/>
                    <a:pt x="1655" y="64"/>
                    <a:pt x="1655" y="64"/>
                  </a:cubicBezTo>
                  <a:close/>
                  <a:moveTo>
                    <a:pt x="1731" y="63"/>
                  </a:moveTo>
                  <a:cubicBezTo>
                    <a:pt x="1731" y="64"/>
                    <a:pt x="1730" y="64"/>
                    <a:pt x="1730" y="64"/>
                  </a:cubicBezTo>
                  <a:cubicBezTo>
                    <a:pt x="1731" y="64"/>
                    <a:pt x="1731" y="64"/>
                    <a:pt x="1731" y="63"/>
                  </a:cubicBezTo>
                  <a:close/>
                  <a:moveTo>
                    <a:pt x="1669" y="57"/>
                  </a:moveTo>
                  <a:cubicBezTo>
                    <a:pt x="1669" y="57"/>
                    <a:pt x="1669" y="57"/>
                    <a:pt x="1669" y="57"/>
                  </a:cubicBezTo>
                  <a:cubicBezTo>
                    <a:pt x="1669" y="57"/>
                    <a:pt x="1669" y="57"/>
                    <a:pt x="1669" y="57"/>
                  </a:cubicBezTo>
                  <a:close/>
                  <a:moveTo>
                    <a:pt x="615" y="64"/>
                  </a:moveTo>
                  <a:cubicBezTo>
                    <a:pt x="615" y="64"/>
                    <a:pt x="615" y="64"/>
                    <a:pt x="615" y="65"/>
                  </a:cubicBezTo>
                  <a:cubicBezTo>
                    <a:pt x="615" y="64"/>
                    <a:pt x="615" y="64"/>
                    <a:pt x="615" y="64"/>
                  </a:cubicBezTo>
                  <a:close/>
                  <a:moveTo>
                    <a:pt x="633" y="65"/>
                  </a:moveTo>
                  <a:cubicBezTo>
                    <a:pt x="633" y="65"/>
                    <a:pt x="634" y="64"/>
                    <a:pt x="634" y="64"/>
                  </a:cubicBezTo>
                  <a:cubicBezTo>
                    <a:pt x="633" y="64"/>
                    <a:pt x="633" y="64"/>
                    <a:pt x="633" y="65"/>
                  </a:cubicBezTo>
                  <a:close/>
                  <a:moveTo>
                    <a:pt x="683" y="64"/>
                  </a:moveTo>
                  <a:cubicBezTo>
                    <a:pt x="683" y="64"/>
                    <a:pt x="684" y="64"/>
                    <a:pt x="684" y="64"/>
                  </a:cubicBezTo>
                  <a:cubicBezTo>
                    <a:pt x="684" y="64"/>
                    <a:pt x="683" y="64"/>
                    <a:pt x="683" y="64"/>
                  </a:cubicBezTo>
                  <a:close/>
                  <a:moveTo>
                    <a:pt x="1670" y="64"/>
                  </a:moveTo>
                  <a:cubicBezTo>
                    <a:pt x="1670" y="64"/>
                    <a:pt x="1670" y="65"/>
                    <a:pt x="1670" y="65"/>
                  </a:cubicBezTo>
                  <a:cubicBezTo>
                    <a:pt x="1670" y="64"/>
                    <a:pt x="1670" y="64"/>
                    <a:pt x="1670" y="64"/>
                  </a:cubicBezTo>
                  <a:close/>
                  <a:moveTo>
                    <a:pt x="684" y="64"/>
                  </a:moveTo>
                  <a:cubicBezTo>
                    <a:pt x="684" y="65"/>
                    <a:pt x="684" y="65"/>
                    <a:pt x="685" y="65"/>
                  </a:cubicBezTo>
                  <a:cubicBezTo>
                    <a:pt x="685" y="64"/>
                    <a:pt x="684" y="64"/>
                    <a:pt x="684" y="64"/>
                  </a:cubicBezTo>
                  <a:close/>
                  <a:moveTo>
                    <a:pt x="612" y="57"/>
                  </a:moveTo>
                  <a:cubicBezTo>
                    <a:pt x="612" y="57"/>
                    <a:pt x="612" y="58"/>
                    <a:pt x="613" y="58"/>
                  </a:cubicBezTo>
                  <a:cubicBezTo>
                    <a:pt x="613" y="57"/>
                    <a:pt x="613" y="57"/>
                    <a:pt x="612" y="57"/>
                  </a:cubicBezTo>
                  <a:close/>
                  <a:moveTo>
                    <a:pt x="1362" y="65"/>
                  </a:moveTo>
                  <a:cubicBezTo>
                    <a:pt x="1362" y="65"/>
                    <a:pt x="1362" y="65"/>
                    <a:pt x="1362" y="64"/>
                  </a:cubicBezTo>
                  <a:cubicBezTo>
                    <a:pt x="1362" y="64"/>
                    <a:pt x="1362" y="64"/>
                    <a:pt x="1362" y="65"/>
                  </a:cubicBezTo>
                  <a:close/>
                  <a:moveTo>
                    <a:pt x="1378" y="64"/>
                  </a:moveTo>
                  <a:cubicBezTo>
                    <a:pt x="1377" y="64"/>
                    <a:pt x="1377" y="64"/>
                    <a:pt x="1377" y="65"/>
                  </a:cubicBezTo>
                  <a:cubicBezTo>
                    <a:pt x="1377" y="65"/>
                    <a:pt x="1378" y="65"/>
                    <a:pt x="1378" y="64"/>
                  </a:cubicBezTo>
                  <a:close/>
                  <a:moveTo>
                    <a:pt x="604" y="65"/>
                  </a:moveTo>
                  <a:cubicBezTo>
                    <a:pt x="604" y="65"/>
                    <a:pt x="604" y="65"/>
                    <a:pt x="604" y="65"/>
                  </a:cubicBezTo>
                  <a:cubicBezTo>
                    <a:pt x="604" y="65"/>
                    <a:pt x="604" y="65"/>
                    <a:pt x="604" y="65"/>
                  </a:cubicBezTo>
                  <a:close/>
                  <a:moveTo>
                    <a:pt x="685" y="65"/>
                  </a:moveTo>
                  <a:cubicBezTo>
                    <a:pt x="685" y="65"/>
                    <a:pt x="685" y="65"/>
                    <a:pt x="685" y="65"/>
                  </a:cubicBezTo>
                  <a:cubicBezTo>
                    <a:pt x="685" y="65"/>
                    <a:pt x="685" y="65"/>
                    <a:pt x="685" y="65"/>
                  </a:cubicBezTo>
                  <a:close/>
                  <a:moveTo>
                    <a:pt x="1546" y="65"/>
                  </a:moveTo>
                  <a:cubicBezTo>
                    <a:pt x="1546" y="65"/>
                    <a:pt x="1546" y="65"/>
                    <a:pt x="1546" y="65"/>
                  </a:cubicBezTo>
                  <a:cubicBezTo>
                    <a:pt x="1546" y="65"/>
                    <a:pt x="1546" y="65"/>
                    <a:pt x="1546" y="65"/>
                  </a:cubicBezTo>
                  <a:close/>
                  <a:moveTo>
                    <a:pt x="1561" y="65"/>
                  </a:moveTo>
                  <a:cubicBezTo>
                    <a:pt x="1561" y="65"/>
                    <a:pt x="1561" y="65"/>
                    <a:pt x="1561" y="65"/>
                  </a:cubicBezTo>
                  <a:cubicBezTo>
                    <a:pt x="1561" y="65"/>
                    <a:pt x="1561" y="65"/>
                    <a:pt x="1561" y="65"/>
                  </a:cubicBezTo>
                  <a:close/>
                  <a:moveTo>
                    <a:pt x="1714" y="65"/>
                  </a:moveTo>
                  <a:cubicBezTo>
                    <a:pt x="1714" y="65"/>
                    <a:pt x="1714" y="65"/>
                    <a:pt x="1714" y="65"/>
                  </a:cubicBezTo>
                  <a:cubicBezTo>
                    <a:pt x="1714" y="65"/>
                    <a:pt x="1714" y="65"/>
                    <a:pt x="1714" y="65"/>
                  </a:cubicBezTo>
                  <a:close/>
                  <a:moveTo>
                    <a:pt x="1730" y="65"/>
                  </a:moveTo>
                  <a:cubicBezTo>
                    <a:pt x="1729" y="65"/>
                    <a:pt x="1729" y="65"/>
                    <a:pt x="1729" y="65"/>
                  </a:cubicBezTo>
                  <a:cubicBezTo>
                    <a:pt x="1729" y="65"/>
                    <a:pt x="1730" y="65"/>
                    <a:pt x="1730" y="65"/>
                  </a:cubicBezTo>
                  <a:close/>
                  <a:moveTo>
                    <a:pt x="633" y="66"/>
                  </a:moveTo>
                  <a:cubicBezTo>
                    <a:pt x="633" y="66"/>
                    <a:pt x="633" y="65"/>
                    <a:pt x="633" y="65"/>
                  </a:cubicBezTo>
                  <a:cubicBezTo>
                    <a:pt x="633" y="65"/>
                    <a:pt x="633" y="65"/>
                    <a:pt x="633" y="66"/>
                  </a:cubicBezTo>
                  <a:close/>
                  <a:moveTo>
                    <a:pt x="685" y="65"/>
                  </a:moveTo>
                  <a:cubicBezTo>
                    <a:pt x="685" y="65"/>
                    <a:pt x="686" y="65"/>
                    <a:pt x="686" y="65"/>
                  </a:cubicBezTo>
                  <a:cubicBezTo>
                    <a:pt x="686" y="65"/>
                    <a:pt x="686" y="65"/>
                    <a:pt x="685" y="65"/>
                  </a:cubicBezTo>
                  <a:close/>
                  <a:moveTo>
                    <a:pt x="1683" y="40"/>
                  </a:moveTo>
                  <a:cubicBezTo>
                    <a:pt x="1683" y="41"/>
                    <a:pt x="1683" y="41"/>
                    <a:pt x="1683" y="41"/>
                  </a:cubicBezTo>
                  <a:cubicBezTo>
                    <a:pt x="1683" y="41"/>
                    <a:pt x="1683" y="41"/>
                    <a:pt x="1683" y="40"/>
                  </a:cubicBezTo>
                  <a:close/>
                  <a:moveTo>
                    <a:pt x="1670" y="65"/>
                  </a:moveTo>
                  <a:cubicBezTo>
                    <a:pt x="1670" y="65"/>
                    <a:pt x="1671" y="66"/>
                    <a:pt x="1671" y="66"/>
                  </a:cubicBezTo>
                  <a:cubicBezTo>
                    <a:pt x="1671" y="65"/>
                    <a:pt x="1671" y="65"/>
                    <a:pt x="1670" y="65"/>
                  </a:cubicBezTo>
                  <a:close/>
                  <a:moveTo>
                    <a:pt x="586" y="65"/>
                  </a:moveTo>
                  <a:cubicBezTo>
                    <a:pt x="586" y="66"/>
                    <a:pt x="586" y="66"/>
                    <a:pt x="586" y="66"/>
                  </a:cubicBezTo>
                  <a:cubicBezTo>
                    <a:pt x="586" y="66"/>
                    <a:pt x="586" y="65"/>
                    <a:pt x="586" y="65"/>
                  </a:cubicBezTo>
                  <a:close/>
                  <a:moveTo>
                    <a:pt x="644" y="65"/>
                  </a:moveTo>
                  <a:cubicBezTo>
                    <a:pt x="643" y="65"/>
                    <a:pt x="643" y="66"/>
                    <a:pt x="643" y="66"/>
                  </a:cubicBezTo>
                  <a:cubicBezTo>
                    <a:pt x="644" y="66"/>
                    <a:pt x="644" y="66"/>
                    <a:pt x="644" y="65"/>
                  </a:cubicBezTo>
                  <a:close/>
                  <a:moveTo>
                    <a:pt x="686" y="65"/>
                  </a:moveTo>
                  <a:cubicBezTo>
                    <a:pt x="686" y="66"/>
                    <a:pt x="686" y="66"/>
                    <a:pt x="687" y="66"/>
                  </a:cubicBezTo>
                  <a:cubicBezTo>
                    <a:pt x="687" y="65"/>
                    <a:pt x="686" y="65"/>
                    <a:pt x="686" y="65"/>
                  </a:cubicBezTo>
                  <a:close/>
                  <a:moveTo>
                    <a:pt x="1376" y="65"/>
                  </a:moveTo>
                  <a:cubicBezTo>
                    <a:pt x="1376" y="65"/>
                    <a:pt x="1376" y="65"/>
                    <a:pt x="1376" y="66"/>
                  </a:cubicBezTo>
                  <a:cubicBezTo>
                    <a:pt x="1376" y="66"/>
                    <a:pt x="1376" y="66"/>
                    <a:pt x="1376" y="65"/>
                  </a:cubicBezTo>
                  <a:close/>
                  <a:moveTo>
                    <a:pt x="687" y="66"/>
                  </a:moveTo>
                  <a:cubicBezTo>
                    <a:pt x="687" y="66"/>
                    <a:pt x="687" y="66"/>
                    <a:pt x="687" y="66"/>
                  </a:cubicBezTo>
                  <a:cubicBezTo>
                    <a:pt x="687" y="66"/>
                    <a:pt x="687" y="66"/>
                    <a:pt x="687" y="66"/>
                  </a:cubicBezTo>
                  <a:close/>
                  <a:moveTo>
                    <a:pt x="1560" y="66"/>
                  </a:moveTo>
                  <a:cubicBezTo>
                    <a:pt x="1560" y="66"/>
                    <a:pt x="1560" y="66"/>
                    <a:pt x="1559" y="66"/>
                  </a:cubicBezTo>
                  <a:cubicBezTo>
                    <a:pt x="1560" y="66"/>
                    <a:pt x="1560" y="66"/>
                    <a:pt x="1560" y="66"/>
                  </a:cubicBezTo>
                  <a:close/>
                  <a:moveTo>
                    <a:pt x="1671" y="66"/>
                  </a:moveTo>
                  <a:cubicBezTo>
                    <a:pt x="1671" y="66"/>
                    <a:pt x="1671" y="66"/>
                    <a:pt x="1671" y="66"/>
                  </a:cubicBezTo>
                  <a:cubicBezTo>
                    <a:pt x="1671" y="66"/>
                    <a:pt x="1671" y="66"/>
                    <a:pt x="1671" y="66"/>
                  </a:cubicBezTo>
                  <a:close/>
                  <a:moveTo>
                    <a:pt x="586" y="66"/>
                  </a:moveTo>
                  <a:cubicBezTo>
                    <a:pt x="586" y="66"/>
                    <a:pt x="586" y="67"/>
                    <a:pt x="587" y="67"/>
                  </a:cubicBezTo>
                  <a:cubicBezTo>
                    <a:pt x="587" y="66"/>
                    <a:pt x="586" y="66"/>
                    <a:pt x="586" y="66"/>
                  </a:cubicBezTo>
                  <a:close/>
                  <a:moveTo>
                    <a:pt x="687" y="66"/>
                  </a:moveTo>
                  <a:cubicBezTo>
                    <a:pt x="688" y="66"/>
                    <a:pt x="688" y="66"/>
                    <a:pt x="688" y="66"/>
                  </a:cubicBezTo>
                  <a:cubicBezTo>
                    <a:pt x="688" y="66"/>
                    <a:pt x="688" y="66"/>
                    <a:pt x="687" y="66"/>
                  </a:cubicBezTo>
                  <a:close/>
                  <a:moveTo>
                    <a:pt x="1375" y="66"/>
                  </a:moveTo>
                  <a:cubicBezTo>
                    <a:pt x="1375" y="66"/>
                    <a:pt x="1375" y="66"/>
                    <a:pt x="1375" y="66"/>
                  </a:cubicBezTo>
                  <a:cubicBezTo>
                    <a:pt x="1375" y="66"/>
                    <a:pt x="1375" y="66"/>
                    <a:pt x="1375" y="66"/>
                  </a:cubicBezTo>
                  <a:close/>
                  <a:moveTo>
                    <a:pt x="1544" y="66"/>
                  </a:moveTo>
                  <a:cubicBezTo>
                    <a:pt x="1544" y="66"/>
                    <a:pt x="1544" y="66"/>
                    <a:pt x="1544" y="66"/>
                  </a:cubicBezTo>
                  <a:cubicBezTo>
                    <a:pt x="1544" y="66"/>
                    <a:pt x="1544" y="66"/>
                    <a:pt x="1544" y="66"/>
                  </a:cubicBezTo>
                  <a:close/>
                  <a:moveTo>
                    <a:pt x="605" y="67"/>
                  </a:moveTo>
                  <a:cubicBezTo>
                    <a:pt x="605" y="67"/>
                    <a:pt x="605" y="66"/>
                    <a:pt x="605" y="66"/>
                  </a:cubicBezTo>
                  <a:cubicBezTo>
                    <a:pt x="605" y="67"/>
                    <a:pt x="605" y="67"/>
                    <a:pt x="605" y="67"/>
                  </a:cubicBezTo>
                  <a:close/>
                  <a:moveTo>
                    <a:pt x="665" y="67"/>
                  </a:moveTo>
                  <a:cubicBezTo>
                    <a:pt x="665" y="66"/>
                    <a:pt x="665" y="66"/>
                    <a:pt x="665" y="66"/>
                  </a:cubicBezTo>
                  <a:cubicBezTo>
                    <a:pt x="665" y="67"/>
                    <a:pt x="665" y="67"/>
                    <a:pt x="665" y="67"/>
                  </a:cubicBezTo>
                  <a:close/>
                  <a:moveTo>
                    <a:pt x="688" y="66"/>
                  </a:moveTo>
                  <a:cubicBezTo>
                    <a:pt x="688" y="67"/>
                    <a:pt x="689" y="67"/>
                    <a:pt x="689" y="67"/>
                  </a:cubicBezTo>
                  <a:cubicBezTo>
                    <a:pt x="689" y="66"/>
                    <a:pt x="688" y="66"/>
                    <a:pt x="688" y="66"/>
                  </a:cubicBezTo>
                  <a:close/>
                  <a:moveTo>
                    <a:pt x="1578" y="48"/>
                  </a:moveTo>
                  <a:cubicBezTo>
                    <a:pt x="1577" y="48"/>
                    <a:pt x="1577" y="49"/>
                    <a:pt x="1577" y="49"/>
                  </a:cubicBezTo>
                  <a:cubicBezTo>
                    <a:pt x="1577" y="49"/>
                    <a:pt x="1578" y="49"/>
                    <a:pt x="1578" y="48"/>
                  </a:cubicBezTo>
                  <a:close/>
                  <a:moveTo>
                    <a:pt x="1559" y="66"/>
                  </a:moveTo>
                  <a:cubicBezTo>
                    <a:pt x="1559" y="66"/>
                    <a:pt x="1559" y="66"/>
                    <a:pt x="1558" y="67"/>
                  </a:cubicBezTo>
                  <a:cubicBezTo>
                    <a:pt x="1559" y="67"/>
                    <a:pt x="1559" y="67"/>
                    <a:pt x="1559" y="66"/>
                  </a:cubicBezTo>
                  <a:close/>
                  <a:moveTo>
                    <a:pt x="1727" y="66"/>
                  </a:moveTo>
                  <a:cubicBezTo>
                    <a:pt x="1727" y="66"/>
                    <a:pt x="1727" y="66"/>
                    <a:pt x="1727" y="67"/>
                  </a:cubicBezTo>
                  <a:cubicBezTo>
                    <a:pt x="1727" y="67"/>
                    <a:pt x="1727" y="67"/>
                    <a:pt x="1727" y="66"/>
                  </a:cubicBezTo>
                  <a:close/>
                  <a:moveTo>
                    <a:pt x="636" y="58"/>
                  </a:moveTo>
                  <a:cubicBezTo>
                    <a:pt x="636" y="58"/>
                    <a:pt x="636" y="58"/>
                    <a:pt x="636" y="57"/>
                  </a:cubicBezTo>
                  <a:cubicBezTo>
                    <a:pt x="636" y="58"/>
                    <a:pt x="636" y="58"/>
                    <a:pt x="636" y="58"/>
                  </a:cubicBezTo>
                  <a:close/>
                  <a:moveTo>
                    <a:pt x="1671" y="67"/>
                  </a:moveTo>
                  <a:cubicBezTo>
                    <a:pt x="1671" y="67"/>
                    <a:pt x="1672" y="67"/>
                    <a:pt x="1672" y="67"/>
                  </a:cubicBezTo>
                  <a:cubicBezTo>
                    <a:pt x="1672" y="67"/>
                    <a:pt x="1672" y="67"/>
                    <a:pt x="1671" y="67"/>
                  </a:cubicBezTo>
                  <a:close/>
                  <a:moveTo>
                    <a:pt x="643" y="67"/>
                  </a:moveTo>
                  <a:cubicBezTo>
                    <a:pt x="643" y="67"/>
                    <a:pt x="643" y="67"/>
                    <a:pt x="643" y="68"/>
                  </a:cubicBezTo>
                  <a:cubicBezTo>
                    <a:pt x="643" y="68"/>
                    <a:pt x="643" y="67"/>
                    <a:pt x="643" y="67"/>
                  </a:cubicBezTo>
                  <a:close/>
                  <a:moveTo>
                    <a:pt x="689" y="67"/>
                  </a:moveTo>
                  <a:cubicBezTo>
                    <a:pt x="689" y="67"/>
                    <a:pt x="690" y="67"/>
                    <a:pt x="690" y="67"/>
                  </a:cubicBezTo>
                  <a:cubicBezTo>
                    <a:pt x="690" y="67"/>
                    <a:pt x="690" y="67"/>
                    <a:pt x="689" y="67"/>
                  </a:cubicBezTo>
                  <a:close/>
                  <a:moveTo>
                    <a:pt x="1374" y="67"/>
                  </a:moveTo>
                  <a:cubicBezTo>
                    <a:pt x="1374" y="67"/>
                    <a:pt x="1373" y="67"/>
                    <a:pt x="1373" y="67"/>
                  </a:cubicBezTo>
                  <a:cubicBezTo>
                    <a:pt x="1374" y="67"/>
                    <a:pt x="1374" y="67"/>
                    <a:pt x="1374" y="67"/>
                  </a:cubicBezTo>
                  <a:close/>
                  <a:moveTo>
                    <a:pt x="605" y="68"/>
                  </a:moveTo>
                  <a:cubicBezTo>
                    <a:pt x="605" y="68"/>
                    <a:pt x="605" y="67"/>
                    <a:pt x="605" y="67"/>
                  </a:cubicBezTo>
                  <a:cubicBezTo>
                    <a:pt x="605" y="68"/>
                    <a:pt x="605" y="68"/>
                    <a:pt x="605" y="68"/>
                  </a:cubicBezTo>
                  <a:close/>
                  <a:moveTo>
                    <a:pt x="667" y="68"/>
                  </a:moveTo>
                  <a:cubicBezTo>
                    <a:pt x="666" y="67"/>
                    <a:pt x="666" y="67"/>
                    <a:pt x="666" y="67"/>
                  </a:cubicBezTo>
                  <a:cubicBezTo>
                    <a:pt x="666" y="68"/>
                    <a:pt x="666" y="68"/>
                    <a:pt x="667" y="68"/>
                  </a:cubicBezTo>
                  <a:close/>
                  <a:moveTo>
                    <a:pt x="690" y="67"/>
                  </a:moveTo>
                  <a:cubicBezTo>
                    <a:pt x="690" y="68"/>
                    <a:pt x="690" y="68"/>
                    <a:pt x="691" y="68"/>
                  </a:cubicBezTo>
                  <a:cubicBezTo>
                    <a:pt x="690" y="67"/>
                    <a:pt x="690" y="67"/>
                    <a:pt x="690" y="67"/>
                  </a:cubicBezTo>
                  <a:close/>
                  <a:moveTo>
                    <a:pt x="647" y="57"/>
                  </a:moveTo>
                  <a:cubicBezTo>
                    <a:pt x="646" y="57"/>
                    <a:pt x="646" y="58"/>
                    <a:pt x="646" y="58"/>
                  </a:cubicBezTo>
                  <a:cubicBezTo>
                    <a:pt x="647" y="58"/>
                    <a:pt x="647" y="58"/>
                    <a:pt x="647" y="57"/>
                  </a:cubicBezTo>
                  <a:close/>
                  <a:moveTo>
                    <a:pt x="1558" y="67"/>
                  </a:moveTo>
                  <a:cubicBezTo>
                    <a:pt x="1557" y="67"/>
                    <a:pt x="1557" y="67"/>
                    <a:pt x="1557" y="68"/>
                  </a:cubicBezTo>
                  <a:cubicBezTo>
                    <a:pt x="1557" y="68"/>
                    <a:pt x="1558" y="68"/>
                    <a:pt x="1558" y="67"/>
                  </a:cubicBezTo>
                  <a:close/>
                  <a:moveTo>
                    <a:pt x="1672" y="67"/>
                  </a:moveTo>
                  <a:cubicBezTo>
                    <a:pt x="1672" y="68"/>
                    <a:pt x="1672" y="68"/>
                    <a:pt x="1672" y="68"/>
                  </a:cubicBezTo>
                  <a:cubicBezTo>
                    <a:pt x="1672" y="68"/>
                    <a:pt x="1672" y="68"/>
                    <a:pt x="1672" y="67"/>
                  </a:cubicBezTo>
                  <a:close/>
                  <a:moveTo>
                    <a:pt x="1710" y="68"/>
                  </a:moveTo>
                  <a:cubicBezTo>
                    <a:pt x="1711" y="68"/>
                    <a:pt x="1711" y="68"/>
                    <a:pt x="1711" y="67"/>
                  </a:cubicBezTo>
                  <a:cubicBezTo>
                    <a:pt x="1711" y="67"/>
                    <a:pt x="1710" y="68"/>
                    <a:pt x="1710" y="68"/>
                  </a:cubicBezTo>
                  <a:close/>
                  <a:moveTo>
                    <a:pt x="1726" y="67"/>
                  </a:moveTo>
                  <a:cubicBezTo>
                    <a:pt x="1725" y="67"/>
                    <a:pt x="1725" y="67"/>
                    <a:pt x="1725" y="68"/>
                  </a:cubicBezTo>
                  <a:cubicBezTo>
                    <a:pt x="1725" y="68"/>
                    <a:pt x="1726" y="68"/>
                    <a:pt x="1726" y="67"/>
                  </a:cubicBezTo>
                  <a:close/>
                  <a:moveTo>
                    <a:pt x="616" y="68"/>
                  </a:moveTo>
                  <a:cubicBezTo>
                    <a:pt x="616" y="68"/>
                    <a:pt x="616" y="68"/>
                    <a:pt x="616" y="69"/>
                  </a:cubicBezTo>
                  <a:cubicBezTo>
                    <a:pt x="616" y="68"/>
                    <a:pt x="616" y="68"/>
                    <a:pt x="616" y="68"/>
                  </a:cubicBezTo>
                  <a:close/>
                  <a:moveTo>
                    <a:pt x="632" y="69"/>
                  </a:moveTo>
                  <a:cubicBezTo>
                    <a:pt x="632" y="68"/>
                    <a:pt x="632" y="68"/>
                    <a:pt x="632" y="68"/>
                  </a:cubicBezTo>
                  <a:cubicBezTo>
                    <a:pt x="632" y="68"/>
                    <a:pt x="632" y="68"/>
                    <a:pt x="632" y="69"/>
                  </a:cubicBezTo>
                  <a:close/>
                  <a:moveTo>
                    <a:pt x="1555" y="58"/>
                  </a:moveTo>
                  <a:cubicBezTo>
                    <a:pt x="1556" y="58"/>
                    <a:pt x="1556" y="58"/>
                    <a:pt x="1556" y="57"/>
                  </a:cubicBezTo>
                  <a:cubicBezTo>
                    <a:pt x="1556" y="57"/>
                    <a:pt x="1555" y="57"/>
                    <a:pt x="1555" y="58"/>
                  </a:cubicBezTo>
                  <a:close/>
                  <a:moveTo>
                    <a:pt x="587" y="68"/>
                  </a:moveTo>
                  <a:cubicBezTo>
                    <a:pt x="587" y="68"/>
                    <a:pt x="587" y="69"/>
                    <a:pt x="588" y="69"/>
                  </a:cubicBezTo>
                  <a:cubicBezTo>
                    <a:pt x="588" y="69"/>
                    <a:pt x="587" y="68"/>
                    <a:pt x="587" y="68"/>
                  </a:cubicBezTo>
                  <a:close/>
                  <a:moveTo>
                    <a:pt x="606" y="69"/>
                  </a:moveTo>
                  <a:cubicBezTo>
                    <a:pt x="606" y="68"/>
                    <a:pt x="606" y="68"/>
                    <a:pt x="605" y="68"/>
                  </a:cubicBezTo>
                  <a:cubicBezTo>
                    <a:pt x="605" y="68"/>
                    <a:pt x="605" y="69"/>
                    <a:pt x="606" y="69"/>
                  </a:cubicBezTo>
                  <a:close/>
                  <a:moveTo>
                    <a:pt x="668" y="68"/>
                  </a:moveTo>
                  <a:cubicBezTo>
                    <a:pt x="668" y="68"/>
                    <a:pt x="667" y="68"/>
                    <a:pt x="667" y="68"/>
                  </a:cubicBezTo>
                  <a:cubicBezTo>
                    <a:pt x="667" y="68"/>
                    <a:pt x="667" y="68"/>
                    <a:pt x="668" y="68"/>
                  </a:cubicBezTo>
                  <a:close/>
                  <a:moveTo>
                    <a:pt x="691" y="68"/>
                  </a:moveTo>
                  <a:cubicBezTo>
                    <a:pt x="691" y="68"/>
                    <a:pt x="691" y="68"/>
                    <a:pt x="692" y="69"/>
                  </a:cubicBezTo>
                  <a:cubicBezTo>
                    <a:pt x="692" y="68"/>
                    <a:pt x="691" y="68"/>
                    <a:pt x="691" y="68"/>
                  </a:cubicBezTo>
                  <a:close/>
                  <a:moveTo>
                    <a:pt x="1668" y="57"/>
                  </a:moveTo>
                  <a:cubicBezTo>
                    <a:pt x="1667" y="57"/>
                    <a:pt x="1667" y="57"/>
                    <a:pt x="1667" y="58"/>
                  </a:cubicBezTo>
                  <a:cubicBezTo>
                    <a:pt x="1667" y="58"/>
                    <a:pt x="1667" y="58"/>
                    <a:pt x="1668" y="57"/>
                  </a:cubicBezTo>
                  <a:close/>
                  <a:moveTo>
                    <a:pt x="1672" y="68"/>
                  </a:moveTo>
                  <a:cubicBezTo>
                    <a:pt x="1672" y="68"/>
                    <a:pt x="1672" y="69"/>
                    <a:pt x="1673" y="69"/>
                  </a:cubicBezTo>
                  <a:cubicBezTo>
                    <a:pt x="1673" y="69"/>
                    <a:pt x="1672" y="68"/>
                    <a:pt x="1672" y="68"/>
                  </a:cubicBezTo>
                  <a:close/>
                  <a:moveTo>
                    <a:pt x="1725" y="68"/>
                  </a:moveTo>
                  <a:cubicBezTo>
                    <a:pt x="1724" y="68"/>
                    <a:pt x="1724" y="68"/>
                    <a:pt x="1724" y="68"/>
                  </a:cubicBezTo>
                  <a:cubicBezTo>
                    <a:pt x="1724" y="68"/>
                    <a:pt x="1725" y="68"/>
                    <a:pt x="1725" y="68"/>
                  </a:cubicBezTo>
                  <a:close/>
                  <a:moveTo>
                    <a:pt x="668" y="69"/>
                  </a:moveTo>
                  <a:cubicBezTo>
                    <a:pt x="668" y="69"/>
                    <a:pt x="668" y="68"/>
                    <a:pt x="668" y="68"/>
                  </a:cubicBezTo>
                  <a:cubicBezTo>
                    <a:pt x="668" y="69"/>
                    <a:pt x="668" y="69"/>
                    <a:pt x="668" y="69"/>
                  </a:cubicBezTo>
                  <a:close/>
                  <a:moveTo>
                    <a:pt x="1723" y="58"/>
                  </a:moveTo>
                  <a:cubicBezTo>
                    <a:pt x="1724" y="58"/>
                    <a:pt x="1724" y="58"/>
                    <a:pt x="1724" y="57"/>
                  </a:cubicBezTo>
                  <a:cubicBezTo>
                    <a:pt x="1724" y="57"/>
                    <a:pt x="1723" y="57"/>
                    <a:pt x="1723" y="58"/>
                  </a:cubicBezTo>
                  <a:close/>
                  <a:moveTo>
                    <a:pt x="588" y="69"/>
                  </a:moveTo>
                  <a:cubicBezTo>
                    <a:pt x="588" y="69"/>
                    <a:pt x="588" y="69"/>
                    <a:pt x="588" y="70"/>
                  </a:cubicBezTo>
                  <a:cubicBezTo>
                    <a:pt x="588" y="69"/>
                    <a:pt x="588" y="69"/>
                    <a:pt x="588" y="69"/>
                  </a:cubicBezTo>
                  <a:close/>
                  <a:moveTo>
                    <a:pt x="616" y="69"/>
                  </a:moveTo>
                  <a:cubicBezTo>
                    <a:pt x="616" y="69"/>
                    <a:pt x="616" y="69"/>
                    <a:pt x="617" y="70"/>
                  </a:cubicBezTo>
                  <a:cubicBezTo>
                    <a:pt x="617" y="69"/>
                    <a:pt x="617" y="69"/>
                    <a:pt x="616" y="69"/>
                  </a:cubicBezTo>
                  <a:close/>
                  <a:moveTo>
                    <a:pt x="631" y="70"/>
                  </a:moveTo>
                  <a:cubicBezTo>
                    <a:pt x="632" y="69"/>
                    <a:pt x="632" y="69"/>
                    <a:pt x="632" y="69"/>
                  </a:cubicBezTo>
                  <a:cubicBezTo>
                    <a:pt x="631" y="69"/>
                    <a:pt x="631" y="69"/>
                    <a:pt x="631" y="70"/>
                  </a:cubicBezTo>
                  <a:close/>
                  <a:moveTo>
                    <a:pt x="642" y="69"/>
                  </a:moveTo>
                  <a:cubicBezTo>
                    <a:pt x="642" y="69"/>
                    <a:pt x="642" y="69"/>
                    <a:pt x="642" y="69"/>
                  </a:cubicBezTo>
                  <a:cubicBezTo>
                    <a:pt x="642" y="69"/>
                    <a:pt x="642" y="69"/>
                    <a:pt x="642" y="69"/>
                  </a:cubicBezTo>
                  <a:close/>
                  <a:moveTo>
                    <a:pt x="751" y="50"/>
                  </a:moveTo>
                  <a:cubicBezTo>
                    <a:pt x="751" y="50"/>
                    <a:pt x="752" y="49"/>
                    <a:pt x="752" y="49"/>
                  </a:cubicBezTo>
                  <a:cubicBezTo>
                    <a:pt x="751" y="49"/>
                    <a:pt x="751" y="49"/>
                    <a:pt x="751" y="50"/>
                  </a:cubicBezTo>
                  <a:close/>
                  <a:moveTo>
                    <a:pt x="964" y="69"/>
                  </a:moveTo>
                  <a:cubicBezTo>
                    <a:pt x="964" y="69"/>
                    <a:pt x="964" y="69"/>
                    <a:pt x="964" y="70"/>
                  </a:cubicBezTo>
                  <a:cubicBezTo>
                    <a:pt x="965" y="69"/>
                    <a:pt x="965" y="69"/>
                    <a:pt x="964" y="69"/>
                  </a:cubicBezTo>
                  <a:close/>
                  <a:moveTo>
                    <a:pt x="1371" y="69"/>
                  </a:moveTo>
                  <a:cubicBezTo>
                    <a:pt x="1371" y="69"/>
                    <a:pt x="1371" y="69"/>
                    <a:pt x="1371" y="69"/>
                  </a:cubicBezTo>
                  <a:cubicBezTo>
                    <a:pt x="1371" y="69"/>
                    <a:pt x="1371" y="69"/>
                    <a:pt x="1371" y="69"/>
                  </a:cubicBezTo>
                  <a:close/>
                  <a:moveTo>
                    <a:pt x="1565" y="49"/>
                  </a:moveTo>
                  <a:cubicBezTo>
                    <a:pt x="1565" y="49"/>
                    <a:pt x="1565" y="49"/>
                    <a:pt x="1565" y="48"/>
                  </a:cubicBezTo>
                  <a:cubicBezTo>
                    <a:pt x="1565" y="48"/>
                    <a:pt x="1565" y="49"/>
                    <a:pt x="1565" y="49"/>
                  </a:cubicBezTo>
                  <a:close/>
                  <a:moveTo>
                    <a:pt x="1660" y="69"/>
                  </a:moveTo>
                  <a:cubicBezTo>
                    <a:pt x="1660" y="69"/>
                    <a:pt x="1660" y="69"/>
                    <a:pt x="1660" y="69"/>
                  </a:cubicBezTo>
                  <a:cubicBezTo>
                    <a:pt x="1660" y="69"/>
                    <a:pt x="1660" y="69"/>
                    <a:pt x="1660" y="69"/>
                  </a:cubicBezTo>
                  <a:close/>
                  <a:moveTo>
                    <a:pt x="1673" y="69"/>
                  </a:moveTo>
                  <a:cubicBezTo>
                    <a:pt x="1673" y="69"/>
                    <a:pt x="1673" y="69"/>
                    <a:pt x="1673" y="70"/>
                  </a:cubicBezTo>
                  <a:cubicBezTo>
                    <a:pt x="1673" y="69"/>
                    <a:pt x="1673" y="69"/>
                    <a:pt x="1673" y="69"/>
                  </a:cubicBezTo>
                  <a:close/>
                  <a:moveTo>
                    <a:pt x="606" y="70"/>
                  </a:moveTo>
                  <a:cubicBezTo>
                    <a:pt x="606" y="70"/>
                    <a:pt x="606" y="69"/>
                    <a:pt x="606" y="69"/>
                  </a:cubicBezTo>
                  <a:cubicBezTo>
                    <a:pt x="606" y="69"/>
                    <a:pt x="606" y="70"/>
                    <a:pt x="606" y="70"/>
                  </a:cubicBezTo>
                  <a:close/>
                  <a:moveTo>
                    <a:pt x="669" y="69"/>
                  </a:moveTo>
                  <a:cubicBezTo>
                    <a:pt x="669" y="69"/>
                    <a:pt x="669" y="69"/>
                    <a:pt x="669" y="69"/>
                  </a:cubicBezTo>
                  <a:cubicBezTo>
                    <a:pt x="669" y="69"/>
                    <a:pt x="669" y="69"/>
                    <a:pt x="669" y="69"/>
                  </a:cubicBezTo>
                  <a:close/>
                  <a:moveTo>
                    <a:pt x="1555" y="69"/>
                  </a:moveTo>
                  <a:cubicBezTo>
                    <a:pt x="1555" y="69"/>
                    <a:pt x="1555" y="69"/>
                    <a:pt x="1555" y="70"/>
                  </a:cubicBezTo>
                  <a:cubicBezTo>
                    <a:pt x="1555" y="69"/>
                    <a:pt x="1555" y="69"/>
                    <a:pt x="1555" y="69"/>
                  </a:cubicBezTo>
                  <a:close/>
                  <a:moveTo>
                    <a:pt x="866" y="42"/>
                  </a:moveTo>
                  <a:cubicBezTo>
                    <a:pt x="866" y="42"/>
                    <a:pt x="866" y="42"/>
                    <a:pt x="866" y="42"/>
                  </a:cubicBezTo>
                  <a:cubicBezTo>
                    <a:pt x="866" y="42"/>
                    <a:pt x="866" y="42"/>
                    <a:pt x="866" y="42"/>
                  </a:cubicBezTo>
                  <a:close/>
                  <a:moveTo>
                    <a:pt x="1723" y="69"/>
                  </a:moveTo>
                  <a:cubicBezTo>
                    <a:pt x="1723" y="69"/>
                    <a:pt x="1723" y="69"/>
                    <a:pt x="1723" y="70"/>
                  </a:cubicBezTo>
                  <a:cubicBezTo>
                    <a:pt x="1723" y="69"/>
                    <a:pt x="1723" y="69"/>
                    <a:pt x="1723" y="69"/>
                  </a:cubicBezTo>
                  <a:close/>
                  <a:moveTo>
                    <a:pt x="1112" y="52"/>
                  </a:moveTo>
                  <a:cubicBezTo>
                    <a:pt x="1112" y="53"/>
                    <a:pt x="1112" y="53"/>
                    <a:pt x="1112" y="53"/>
                  </a:cubicBezTo>
                  <a:cubicBezTo>
                    <a:pt x="1112" y="53"/>
                    <a:pt x="1112" y="53"/>
                    <a:pt x="1112" y="52"/>
                  </a:cubicBezTo>
                  <a:close/>
                  <a:moveTo>
                    <a:pt x="1504" y="7"/>
                  </a:moveTo>
                  <a:cubicBezTo>
                    <a:pt x="1504" y="7"/>
                    <a:pt x="1505" y="6"/>
                    <a:pt x="1505" y="6"/>
                  </a:cubicBezTo>
                  <a:cubicBezTo>
                    <a:pt x="1504" y="6"/>
                    <a:pt x="1504" y="6"/>
                    <a:pt x="1504" y="7"/>
                  </a:cubicBezTo>
                  <a:close/>
                  <a:moveTo>
                    <a:pt x="670" y="70"/>
                  </a:moveTo>
                  <a:cubicBezTo>
                    <a:pt x="670" y="70"/>
                    <a:pt x="670" y="69"/>
                    <a:pt x="669" y="69"/>
                  </a:cubicBezTo>
                  <a:cubicBezTo>
                    <a:pt x="669" y="70"/>
                    <a:pt x="670" y="70"/>
                    <a:pt x="670" y="70"/>
                  </a:cubicBezTo>
                  <a:close/>
                  <a:moveTo>
                    <a:pt x="1150" y="41"/>
                  </a:moveTo>
                  <a:cubicBezTo>
                    <a:pt x="1150" y="41"/>
                    <a:pt x="1150" y="41"/>
                    <a:pt x="1150" y="41"/>
                  </a:cubicBezTo>
                  <a:cubicBezTo>
                    <a:pt x="1150" y="41"/>
                    <a:pt x="1150" y="41"/>
                    <a:pt x="1150" y="41"/>
                  </a:cubicBezTo>
                  <a:close/>
                  <a:moveTo>
                    <a:pt x="1085" y="49"/>
                  </a:moveTo>
                  <a:cubicBezTo>
                    <a:pt x="1085" y="49"/>
                    <a:pt x="1085" y="50"/>
                    <a:pt x="1086" y="50"/>
                  </a:cubicBezTo>
                  <a:cubicBezTo>
                    <a:pt x="1086" y="49"/>
                    <a:pt x="1086" y="49"/>
                    <a:pt x="1085" y="49"/>
                  </a:cubicBezTo>
                  <a:close/>
                  <a:moveTo>
                    <a:pt x="749" y="56"/>
                  </a:moveTo>
                  <a:cubicBezTo>
                    <a:pt x="749" y="55"/>
                    <a:pt x="749" y="55"/>
                    <a:pt x="749" y="55"/>
                  </a:cubicBezTo>
                  <a:cubicBezTo>
                    <a:pt x="749" y="55"/>
                    <a:pt x="749" y="55"/>
                    <a:pt x="749" y="56"/>
                  </a:cubicBezTo>
                  <a:close/>
                  <a:moveTo>
                    <a:pt x="1661" y="70"/>
                  </a:moveTo>
                  <a:cubicBezTo>
                    <a:pt x="1661" y="70"/>
                    <a:pt x="1661" y="70"/>
                    <a:pt x="1660" y="69"/>
                  </a:cubicBezTo>
                  <a:cubicBezTo>
                    <a:pt x="1660" y="70"/>
                    <a:pt x="1660" y="70"/>
                    <a:pt x="1661" y="70"/>
                  </a:cubicBezTo>
                  <a:close/>
                  <a:moveTo>
                    <a:pt x="1673" y="69"/>
                  </a:moveTo>
                  <a:cubicBezTo>
                    <a:pt x="1673" y="70"/>
                    <a:pt x="1673" y="70"/>
                    <a:pt x="1673" y="70"/>
                  </a:cubicBezTo>
                  <a:cubicBezTo>
                    <a:pt x="1673" y="70"/>
                    <a:pt x="1673" y="70"/>
                    <a:pt x="1673" y="69"/>
                  </a:cubicBezTo>
                  <a:close/>
                  <a:moveTo>
                    <a:pt x="606" y="71"/>
                  </a:moveTo>
                  <a:cubicBezTo>
                    <a:pt x="606" y="70"/>
                    <a:pt x="606" y="70"/>
                    <a:pt x="606" y="70"/>
                  </a:cubicBezTo>
                  <a:cubicBezTo>
                    <a:pt x="606" y="70"/>
                    <a:pt x="606" y="70"/>
                    <a:pt x="606" y="71"/>
                  </a:cubicBezTo>
                  <a:close/>
                  <a:moveTo>
                    <a:pt x="617" y="70"/>
                  </a:moveTo>
                  <a:cubicBezTo>
                    <a:pt x="617" y="70"/>
                    <a:pt x="617" y="70"/>
                    <a:pt x="617" y="71"/>
                  </a:cubicBezTo>
                  <a:cubicBezTo>
                    <a:pt x="617" y="70"/>
                    <a:pt x="617" y="70"/>
                    <a:pt x="617" y="70"/>
                  </a:cubicBezTo>
                  <a:close/>
                  <a:moveTo>
                    <a:pt x="642" y="70"/>
                  </a:moveTo>
                  <a:cubicBezTo>
                    <a:pt x="642" y="70"/>
                    <a:pt x="641" y="70"/>
                    <a:pt x="641" y="71"/>
                  </a:cubicBezTo>
                  <a:cubicBezTo>
                    <a:pt x="642" y="70"/>
                    <a:pt x="642" y="70"/>
                    <a:pt x="642" y="70"/>
                  </a:cubicBezTo>
                  <a:close/>
                  <a:moveTo>
                    <a:pt x="671" y="70"/>
                  </a:moveTo>
                  <a:cubicBezTo>
                    <a:pt x="671" y="70"/>
                    <a:pt x="670" y="70"/>
                    <a:pt x="670" y="70"/>
                  </a:cubicBezTo>
                  <a:cubicBezTo>
                    <a:pt x="670" y="70"/>
                    <a:pt x="670" y="70"/>
                    <a:pt x="671" y="70"/>
                  </a:cubicBezTo>
                  <a:close/>
                  <a:moveTo>
                    <a:pt x="965" y="70"/>
                  </a:moveTo>
                  <a:cubicBezTo>
                    <a:pt x="965" y="70"/>
                    <a:pt x="965" y="70"/>
                    <a:pt x="965" y="71"/>
                  </a:cubicBezTo>
                  <a:cubicBezTo>
                    <a:pt x="965" y="70"/>
                    <a:pt x="965" y="70"/>
                    <a:pt x="965" y="70"/>
                  </a:cubicBezTo>
                  <a:close/>
                  <a:moveTo>
                    <a:pt x="1370" y="70"/>
                  </a:moveTo>
                  <a:cubicBezTo>
                    <a:pt x="1370" y="70"/>
                    <a:pt x="1370" y="70"/>
                    <a:pt x="1369" y="70"/>
                  </a:cubicBezTo>
                  <a:cubicBezTo>
                    <a:pt x="1370" y="70"/>
                    <a:pt x="1370" y="70"/>
                    <a:pt x="1370" y="70"/>
                  </a:cubicBezTo>
                  <a:close/>
                  <a:moveTo>
                    <a:pt x="671" y="71"/>
                  </a:moveTo>
                  <a:cubicBezTo>
                    <a:pt x="671" y="70"/>
                    <a:pt x="671" y="70"/>
                    <a:pt x="671" y="70"/>
                  </a:cubicBezTo>
                  <a:cubicBezTo>
                    <a:pt x="671" y="70"/>
                    <a:pt x="671" y="71"/>
                    <a:pt x="671" y="71"/>
                  </a:cubicBezTo>
                  <a:close/>
                  <a:moveTo>
                    <a:pt x="1263" y="48"/>
                  </a:moveTo>
                  <a:cubicBezTo>
                    <a:pt x="1263" y="49"/>
                    <a:pt x="1263" y="49"/>
                    <a:pt x="1263" y="49"/>
                  </a:cubicBezTo>
                  <a:cubicBezTo>
                    <a:pt x="1263" y="49"/>
                    <a:pt x="1263" y="48"/>
                    <a:pt x="1263" y="48"/>
                  </a:cubicBezTo>
                  <a:close/>
                  <a:moveTo>
                    <a:pt x="1554" y="70"/>
                  </a:moveTo>
                  <a:cubicBezTo>
                    <a:pt x="1554" y="70"/>
                    <a:pt x="1553" y="70"/>
                    <a:pt x="1553" y="71"/>
                  </a:cubicBezTo>
                  <a:cubicBezTo>
                    <a:pt x="1553" y="71"/>
                    <a:pt x="1554" y="70"/>
                    <a:pt x="1554" y="70"/>
                  </a:cubicBezTo>
                  <a:close/>
                  <a:moveTo>
                    <a:pt x="1673" y="70"/>
                  </a:moveTo>
                  <a:cubicBezTo>
                    <a:pt x="1673" y="70"/>
                    <a:pt x="1673" y="71"/>
                    <a:pt x="1674" y="71"/>
                  </a:cubicBezTo>
                  <a:cubicBezTo>
                    <a:pt x="1674" y="71"/>
                    <a:pt x="1674" y="70"/>
                    <a:pt x="1673" y="70"/>
                  </a:cubicBezTo>
                  <a:close/>
                  <a:moveTo>
                    <a:pt x="1722" y="70"/>
                  </a:moveTo>
                  <a:cubicBezTo>
                    <a:pt x="1722" y="70"/>
                    <a:pt x="1721" y="70"/>
                    <a:pt x="1721" y="71"/>
                  </a:cubicBezTo>
                  <a:cubicBezTo>
                    <a:pt x="1722" y="71"/>
                    <a:pt x="1722" y="70"/>
                    <a:pt x="1722" y="70"/>
                  </a:cubicBezTo>
                  <a:close/>
                  <a:moveTo>
                    <a:pt x="1432" y="7"/>
                  </a:moveTo>
                  <a:cubicBezTo>
                    <a:pt x="1432" y="7"/>
                    <a:pt x="1432" y="7"/>
                    <a:pt x="1433" y="7"/>
                  </a:cubicBezTo>
                  <a:cubicBezTo>
                    <a:pt x="1432" y="7"/>
                    <a:pt x="1432" y="7"/>
                    <a:pt x="1432" y="7"/>
                  </a:cubicBezTo>
                  <a:close/>
                  <a:moveTo>
                    <a:pt x="631" y="71"/>
                  </a:moveTo>
                  <a:cubicBezTo>
                    <a:pt x="631" y="71"/>
                    <a:pt x="631" y="71"/>
                    <a:pt x="631" y="71"/>
                  </a:cubicBezTo>
                  <a:cubicBezTo>
                    <a:pt x="631" y="71"/>
                    <a:pt x="631" y="71"/>
                    <a:pt x="631" y="71"/>
                  </a:cubicBezTo>
                  <a:close/>
                  <a:moveTo>
                    <a:pt x="641" y="70"/>
                  </a:moveTo>
                  <a:cubicBezTo>
                    <a:pt x="641" y="71"/>
                    <a:pt x="641" y="71"/>
                    <a:pt x="641" y="71"/>
                  </a:cubicBezTo>
                  <a:cubicBezTo>
                    <a:pt x="641" y="71"/>
                    <a:pt x="642" y="71"/>
                    <a:pt x="641" y="70"/>
                  </a:cubicBezTo>
                  <a:close/>
                  <a:moveTo>
                    <a:pt x="672" y="71"/>
                  </a:moveTo>
                  <a:cubicBezTo>
                    <a:pt x="672" y="71"/>
                    <a:pt x="672" y="71"/>
                    <a:pt x="671" y="71"/>
                  </a:cubicBezTo>
                  <a:cubicBezTo>
                    <a:pt x="672" y="71"/>
                    <a:pt x="672" y="71"/>
                    <a:pt x="672" y="71"/>
                  </a:cubicBezTo>
                  <a:close/>
                  <a:moveTo>
                    <a:pt x="573" y="54"/>
                  </a:moveTo>
                  <a:cubicBezTo>
                    <a:pt x="573" y="54"/>
                    <a:pt x="574" y="55"/>
                    <a:pt x="574" y="55"/>
                  </a:cubicBezTo>
                  <a:cubicBezTo>
                    <a:pt x="574" y="54"/>
                    <a:pt x="574" y="54"/>
                    <a:pt x="573" y="54"/>
                  </a:cubicBezTo>
                  <a:close/>
                  <a:moveTo>
                    <a:pt x="607" y="72"/>
                  </a:moveTo>
                  <a:cubicBezTo>
                    <a:pt x="607" y="71"/>
                    <a:pt x="607" y="71"/>
                    <a:pt x="606" y="71"/>
                  </a:cubicBezTo>
                  <a:cubicBezTo>
                    <a:pt x="606" y="71"/>
                    <a:pt x="606" y="71"/>
                    <a:pt x="607" y="72"/>
                  </a:cubicBezTo>
                  <a:close/>
                  <a:moveTo>
                    <a:pt x="617" y="71"/>
                  </a:moveTo>
                  <a:cubicBezTo>
                    <a:pt x="617" y="71"/>
                    <a:pt x="617" y="71"/>
                    <a:pt x="617" y="72"/>
                  </a:cubicBezTo>
                  <a:cubicBezTo>
                    <a:pt x="617" y="71"/>
                    <a:pt x="617" y="71"/>
                    <a:pt x="617" y="71"/>
                  </a:cubicBezTo>
                  <a:close/>
                  <a:moveTo>
                    <a:pt x="673" y="71"/>
                  </a:moveTo>
                  <a:cubicBezTo>
                    <a:pt x="673" y="71"/>
                    <a:pt x="672" y="71"/>
                    <a:pt x="672" y="71"/>
                  </a:cubicBezTo>
                  <a:cubicBezTo>
                    <a:pt x="672" y="71"/>
                    <a:pt x="673" y="71"/>
                    <a:pt x="673" y="71"/>
                  </a:cubicBezTo>
                  <a:close/>
                  <a:moveTo>
                    <a:pt x="1450" y="7"/>
                  </a:moveTo>
                  <a:cubicBezTo>
                    <a:pt x="1450" y="7"/>
                    <a:pt x="1450" y="7"/>
                    <a:pt x="1450" y="7"/>
                  </a:cubicBezTo>
                  <a:cubicBezTo>
                    <a:pt x="1450" y="7"/>
                    <a:pt x="1450" y="7"/>
                    <a:pt x="1450" y="7"/>
                  </a:cubicBezTo>
                  <a:close/>
                  <a:moveTo>
                    <a:pt x="965" y="71"/>
                  </a:moveTo>
                  <a:cubicBezTo>
                    <a:pt x="965" y="71"/>
                    <a:pt x="965" y="71"/>
                    <a:pt x="965" y="72"/>
                  </a:cubicBezTo>
                  <a:cubicBezTo>
                    <a:pt x="965" y="71"/>
                    <a:pt x="965" y="71"/>
                    <a:pt x="965" y="71"/>
                  </a:cubicBezTo>
                  <a:close/>
                  <a:moveTo>
                    <a:pt x="1151" y="42"/>
                  </a:moveTo>
                  <a:cubicBezTo>
                    <a:pt x="1151" y="42"/>
                    <a:pt x="1151" y="42"/>
                    <a:pt x="1151" y="42"/>
                  </a:cubicBezTo>
                  <a:cubicBezTo>
                    <a:pt x="1151" y="42"/>
                    <a:pt x="1151" y="42"/>
                    <a:pt x="1151" y="42"/>
                  </a:cubicBezTo>
                  <a:close/>
                  <a:moveTo>
                    <a:pt x="1369" y="71"/>
                  </a:moveTo>
                  <a:cubicBezTo>
                    <a:pt x="1368" y="71"/>
                    <a:pt x="1368" y="71"/>
                    <a:pt x="1368" y="71"/>
                  </a:cubicBezTo>
                  <a:cubicBezTo>
                    <a:pt x="1368" y="71"/>
                    <a:pt x="1369" y="71"/>
                    <a:pt x="1369" y="71"/>
                  </a:cubicBezTo>
                  <a:close/>
                  <a:moveTo>
                    <a:pt x="1154" y="48"/>
                  </a:moveTo>
                  <a:cubicBezTo>
                    <a:pt x="1154" y="49"/>
                    <a:pt x="1154" y="49"/>
                    <a:pt x="1154" y="49"/>
                  </a:cubicBezTo>
                  <a:cubicBezTo>
                    <a:pt x="1154" y="49"/>
                    <a:pt x="1154" y="48"/>
                    <a:pt x="1154" y="48"/>
                  </a:cubicBezTo>
                  <a:close/>
                  <a:moveTo>
                    <a:pt x="1674" y="71"/>
                  </a:moveTo>
                  <a:cubicBezTo>
                    <a:pt x="1674" y="71"/>
                    <a:pt x="1674" y="71"/>
                    <a:pt x="1674" y="72"/>
                  </a:cubicBezTo>
                  <a:cubicBezTo>
                    <a:pt x="1674" y="71"/>
                    <a:pt x="1674" y="71"/>
                    <a:pt x="1674" y="71"/>
                  </a:cubicBezTo>
                  <a:close/>
                  <a:moveTo>
                    <a:pt x="674" y="72"/>
                  </a:moveTo>
                  <a:cubicBezTo>
                    <a:pt x="673" y="71"/>
                    <a:pt x="673" y="71"/>
                    <a:pt x="673" y="71"/>
                  </a:cubicBezTo>
                  <a:cubicBezTo>
                    <a:pt x="673" y="72"/>
                    <a:pt x="673" y="72"/>
                    <a:pt x="674" y="72"/>
                  </a:cubicBezTo>
                  <a:close/>
                  <a:moveTo>
                    <a:pt x="1552" y="71"/>
                  </a:moveTo>
                  <a:cubicBezTo>
                    <a:pt x="1552" y="71"/>
                    <a:pt x="1552" y="71"/>
                    <a:pt x="1552" y="72"/>
                  </a:cubicBezTo>
                  <a:cubicBezTo>
                    <a:pt x="1552" y="72"/>
                    <a:pt x="1552" y="71"/>
                    <a:pt x="1552" y="71"/>
                  </a:cubicBezTo>
                  <a:close/>
                  <a:moveTo>
                    <a:pt x="1662" y="72"/>
                  </a:moveTo>
                  <a:cubicBezTo>
                    <a:pt x="1662" y="72"/>
                    <a:pt x="1662" y="71"/>
                    <a:pt x="1661" y="71"/>
                  </a:cubicBezTo>
                  <a:cubicBezTo>
                    <a:pt x="1661" y="72"/>
                    <a:pt x="1661" y="72"/>
                    <a:pt x="1662" y="72"/>
                  </a:cubicBezTo>
                  <a:close/>
                  <a:moveTo>
                    <a:pt x="1721" y="71"/>
                  </a:moveTo>
                  <a:cubicBezTo>
                    <a:pt x="1720" y="71"/>
                    <a:pt x="1720" y="71"/>
                    <a:pt x="1720" y="72"/>
                  </a:cubicBezTo>
                  <a:cubicBezTo>
                    <a:pt x="1720" y="72"/>
                    <a:pt x="1720" y="71"/>
                    <a:pt x="1721" y="71"/>
                  </a:cubicBezTo>
                  <a:close/>
                  <a:moveTo>
                    <a:pt x="1564" y="7"/>
                  </a:moveTo>
                  <a:cubicBezTo>
                    <a:pt x="1564" y="7"/>
                    <a:pt x="1564" y="7"/>
                    <a:pt x="1565" y="7"/>
                  </a:cubicBezTo>
                  <a:cubicBezTo>
                    <a:pt x="1564" y="7"/>
                    <a:pt x="1564" y="7"/>
                    <a:pt x="1564" y="7"/>
                  </a:cubicBezTo>
                  <a:close/>
                  <a:moveTo>
                    <a:pt x="1732" y="7"/>
                  </a:moveTo>
                  <a:cubicBezTo>
                    <a:pt x="1732" y="7"/>
                    <a:pt x="1732" y="7"/>
                    <a:pt x="1733" y="7"/>
                  </a:cubicBezTo>
                  <a:cubicBezTo>
                    <a:pt x="1733" y="7"/>
                    <a:pt x="1732" y="7"/>
                    <a:pt x="1732" y="7"/>
                  </a:cubicBezTo>
                  <a:close/>
                  <a:moveTo>
                    <a:pt x="630" y="72"/>
                  </a:moveTo>
                  <a:cubicBezTo>
                    <a:pt x="631" y="72"/>
                    <a:pt x="631" y="72"/>
                    <a:pt x="631" y="72"/>
                  </a:cubicBezTo>
                  <a:cubicBezTo>
                    <a:pt x="630" y="72"/>
                    <a:pt x="630" y="72"/>
                    <a:pt x="630" y="72"/>
                  </a:cubicBezTo>
                  <a:close/>
                  <a:moveTo>
                    <a:pt x="641" y="71"/>
                  </a:moveTo>
                  <a:cubicBezTo>
                    <a:pt x="641" y="72"/>
                    <a:pt x="641" y="72"/>
                    <a:pt x="641" y="72"/>
                  </a:cubicBezTo>
                  <a:cubicBezTo>
                    <a:pt x="641" y="72"/>
                    <a:pt x="641" y="72"/>
                    <a:pt x="641" y="71"/>
                  </a:cubicBezTo>
                  <a:close/>
                  <a:moveTo>
                    <a:pt x="674" y="72"/>
                  </a:moveTo>
                  <a:cubicBezTo>
                    <a:pt x="674" y="72"/>
                    <a:pt x="674" y="72"/>
                    <a:pt x="674" y="72"/>
                  </a:cubicBezTo>
                  <a:cubicBezTo>
                    <a:pt x="674" y="72"/>
                    <a:pt x="674" y="72"/>
                    <a:pt x="674" y="72"/>
                  </a:cubicBezTo>
                  <a:close/>
                  <a:moveTo>
                    <a:pt x="1674" y="72"/>
                  </a:moveTo>
                  <a:cubicBezTo>
                    <a:pt x="1674" y="72"/>
                    <a:pt x="1674" y="72"/>
                    <a:pt x="1674" y="72"/>
                  </a:cubicBezTo>
                  <a:cubicBezTo>
                    <a:pt x="1674" y="72"/>
                    <a:pt x="1674" y="72"/>
                    <a:pt x="1674" y="72"/>
                  </a:cubicBezTo>
                  <a:close/>
                  <a:moveTo>
                    <a:pt x="1358" y="7"/>
                  </a:moveTo>
                  <a:cubicBezTo>
                    <a:pt x="1359" y="8"/>
                    <a:pt x="1359" y="7"/>
                    <a:pt x="1359" y="7"/>
                  </a:cubicBezTo>
                  <a:cubicBezTo>
                    <a:pt x="1359" y="7"/>
                    <a:pt x="1358" y="7"/>
                    <a:pt x="1358" y="7"/>
                  </a:cubicBezTo>
                  <a:close/>
                  <a:moveTo>
                    <a:pt x="675" y="72"/>
                  </a:moveTo>
                  <a:cubicBezTo>
                    <a:pt x="675" y="72"/>
                    <a:pt x="675" y="72"/>
                    <a:pt x="675" y="72"/>
                  </a:cubicBezTo>
                  <a:cubicBezTo>
                    <a:pt x="675" y="72"/>
                    <a:pt x="675" y="72"/>
                    <a:pt x="675" y="72"/>
                  </a:cubicBezTo>
                  <a:close/>
                  <a:moveTo>
                    <a:pt x="1381" y="7"/>
                  </a:moveTo>
                  <a:cubicBezTo>
                    <a:pt x="1381" y="8"/>
                    <a:pt x="1381" y="8"/>
                    <a:pt x="1382" y="8"/>
                  </a:cubicBezTo>
                  <a:cubicBezTo>
                    <a:pt x="1381" y="7"/>
                    <a:pt x="1381" y="7"/>
                    <a:pt x="1381" y="7"/>
                  </a:cubicBezTo>
                  <a:close/>
                  <a:moveTo>
                    <a:pt x="965" y="72"/>
                  </a:moveTo>
                  <a:cubicBezTo>
                    <a:pt x="965" y="72"/>
                    <a:pt x="965" y="72"/>
                    <a:pt x="966" y="73"/>
                  </a:cubicBezTo>
                  <a:cubicBezTo>
                    <a:pt x="966" y="72"/>
                    <a:pt x="966" y="72"/>
                    <a:pt x="965" y="72"/>
                  </a:cubicBezTo>
                  <a:close/>
                  <a:moveTo>
                    <a:pt x="908" y="41"/>
                  </a:moveTo>
                  <a:cubicBezTo>
                    <a:pt x="908" y="42"/>
                    <a:pt x="909" y="42"/>
                    <a:pt x="909" y="42"/>
                  </a:cubicBezTo>
                  <a:cubicBezTo>
                    <a:pt x="909" y="42"/>
                    <a:pt x="909" y="41"/>
                    <a:pt x="908" y="41"/>
                  </a:cubicBezTo>
                  <a:close/>
                  <a:moveTo>
                    <a:pt x="865" y="41"/>
                  </a:moveTo>
                  <a:cubicBezTo>
                    <a:pt x="865" y="41"/>
                    <a:pt x="865" y="41"/>
                    <a:pt x="866" y="41"/>
                  </a:cubicBezTo>
                  <a:cubicBezTo>
                    <a:pt x="866" y="41"/>
                    <a:pt x="866" y="41"/>
                    <a:pt x="865" y="41"/>
                  </a:cubicBezTo>
                  <a:close/>
                  <a:moveTo>
                    <a:pt x="1662" y="73"/>
                  </a:moveTo>
                  <a:cubicBezTo>
                    <a:pt x="1662" y="72"/>
                    <a:pt x="1662" y="72"/>
                    <a:pt x="1662" y="72"/>
                  </a:cubicBezTo>
                  <a:cubicBezTo>
                    <a:pt x="1662" y="72"/>
                    <a:pt x="1662" y="72"/>
                    <a:pt x="1662" y="73"/>
                  </a:cubicBezTo>
                  <a:close/>
                  <a:moveTo>
                    <a:pt x="641" y="72"/>
                  </a:moveTo>
                  <a:cubicBezTo>
                    <a:pt x="641" y="72"/>
                    <a:pt x="640" y="73"/>
                    <a:pt x="640" y="73"/>
                  </a:cubicBezTo>
                  <a:cubicBezTo>
                    <a:pt x="641" y="73"/>
                    <a:pt x="641" y="73"/>
                    <a:pt x="641" y="72"/>
                  </a:cubicBezTo>
                  <a:close/>
                  <a:moveTo>
                    <a:pt x="676" y="73"/>
                  </a:moveTo>
                  <a:cubicBezTo>
                    <a:pt x="676" y="72"/>
                    <a:pt x="676" y="72"/>
                    <a:pt x="675" y="72"/>
                  </a:cubicBezTo>
                  <a:cubicBezTo>
                    <a:pt x="675" y="73"/>
                    <a:pt x="676" y="73"/>
                    <a:pt x="676" y="73"/>
                  </a:cubicBezTo>
                  <a:close/>
                  <a:moveTo>
                    <a:pt x="648" y="55"/>
                  </a:moveTo>
                  <a:cubicBezTo>
                    <a:pt x="647" y="55"/>
                    <a:pt x="647" y="55"/>
                    <a:pt x="647" y="56"/>
                  </a:cubicBezTo>
                  <a:cubicBezTo>
                    <a:pt x="648" y="55"/>
                    <a:pt x="648" y="55"/>
                    <a:pt x="648" y="55"/>
                  </a:cubicBezTo>
                  <a:close/>
                  <a:moveTo>
                    <a:pt x="871" y="42"/>
                  </a:moveTo>
                  <a:cubicBezTo>
                    <a:pt x="871" y="42"/>
                    <a:pt x="871" y="42"/>
                    <a:pt x="871" y="41"/>
                  </a:cubicBezTo>
                  <a:cubicBezTo>
                    <a:pt x="871" y="41"/>
                    <a:pt x="871" y="42"/>
                    <a:pt x="871" y="42"/>
                  </a:cubicBezTo>
                  <a:close/>
                  <a:moveTo>
                    <a:pt x="1674" y="72"/>
                  </a:moveTo>
                  <a:cubicBezTo>
                    <a:pt x="1674" y="73"/>
                    <a:pt x="1674" y="73"/>
                    <a:pt x="1675" y="73"/>
                  </a:cubicBezTo>
                  <a:cubicBezTo>
                    <a:pt x="1675" y="73"/>
                    <a:pt x="1675" y="72"/>
                    <a:pt x="1674" y="72"/>
                  </a:cubicBezTo>
                  <a:close/>
                  <a:moveTo>
                    <a:pt x="1032" y="53"/>
                  </a:moveTo>
                  <a:cubicBezTo>
                    <a:pt x="1032" y="53"/>
                    <a:pt x="1032" y="53"/>
                    <a:pt x="1032" y="52"/>
                  </a:cubicBezTo>
                  <a:cubicBezTo>
                    <a:pt x="1032" y="53"/>
                    <a:pt x="1032" y="53"/>
                    <a:pt x="1032" y="53"/>
                  </a:cubicBezTo>
                  <a:close/>
                  <a:moveTo>
                    <a:pt x="607" y="73"/>
                  </a:moveTo>
                  <a:cubicBezTo>
                    <a:pt x="607" y="73"/>
                    <a:pt x="607" y="73"/>
                    <a:pt x="607" y="73"/>
                  </a:cubicBezTo>
                  <a:cubicBezTo>
                    <a:pt x="607" y="73"/>
                    <a:pt x="607" y="73"/>
                    <a:pt x="607" y="73"/>
                  </a:cubicBezTo>
                  <a:close/>
                  <a:moveTo>
                    <a:pt x="1431" y="8"/>
                  </a:moveTo>
                  <a:cubicBezTo>
                    <a:pt x="1431" y="8"/>
                    <a:pt x="1431" y="8"/>
                    <a:pt x="1431" y="7"/>
                  </a:cubicBezTo>
                  <a:cubicBezTo>
                    <a:pt x="1431" y="7"/>
                    <a:pt x="1431" y="7"/>
                    <a:pt x="1431" y="8"/>
                  </a:cubicBezTo>
                  <a:close/>
                  <a:moveTo>
                    <a:pt x="630" y="73"/>
                  </a:moveTo>
                  <a:cubicBezTo>
                    <a:pt x="630" y="73"/>
                    <a:pt x="630" y="73"/>
                    <a:pt x="630" y="73"/>
                  </a:cubicBezTo>
                  <a:cubicBezTo>
                    <a:pt x="630" y="73"/>
                    <a:pt x="630" y="73"/>
                    <a:pt x="630" y="73"/>
                  </a:cubicBezTo>
                  <a:close/>
                  <a:moveTo>
                    <a:pt x="677" y="73"/>
                  </a:moveTo>
                  <a:cubicBezTo>
                    <a:pt x="677" y="73"/>
                    <a:pt x="676" y="73"/>
                    <a:pt x="676" y="73"/>
                  </a:cubicBezTo>
                  <a:cubicBezTo>
                    <a:pt x="676" y="73"/>
                    <a:pt x="676" y="73"/>
                    <a:pt x="677" y="73"/>
                  </a:cubicBezTo>
                  <a:close/>
                  <a:moveTo>
                    <a:pt x="966" y="73"/>
                  </a:moveTo>
                  <a:cubicBezTo>
                    <a:pt x="966" y="73"/>
                    <a:pt x="966" y="73"/>
                    <a:pt x="966" y="73"/>
                  </a:cubicBezTo>
                  <a:cubicBezTo>
                    <a:pt x="966" y="73"/>
                    <a:pt x="966" y="73"/>
                    <a:pt x="966" y="73"/>
                  </a:cubicBezTo>
                  <a:close/>
                  <a:moveTo>
                    <a:pt x="677" y="73"/>
                  </a:moveTo>
                  <a:cubicBezTo>
                    <a:pt x="677" y="73"/>
                    <a:pt x="677" y="73"/>
                    <a:pt x="677" y="73"/>
                  </a:cubicBezTo>
                  <a:cubicBezTo>
                    <a:pt x="677" y="73"/>
                    <a:pt x="677" y="73"/>
                    <a:pt x="677" y="73"/>
                  </a:cubicBezTo>
                  <a:close/>
                  <a:moveTo>
                    <a:pt x="1451" y="7"/>
                  </a:moveTo>
                  <a:cubicBezTo>
                    <a:pt x="1451" y="8"/>
                    <a:pt x="1451" y="8"/>
                    <a:pt x="1452" y="8"/>
                  </a:cubicBezTo>
                  <a:cubicBezTo>
                    <a:pt x="1451" y="7"/>
                    <a:pt x="1451" y="7"/>
                    <a:pt x="1451" y="7"/>
                  </a:cubicBezTo>
                  <a:close/>
                  <a:moveTo>
                    <a:pt x="1663" y="74"/>
                  </a:moveTo>
                  <a:cubicBezTo>
                    <a:pt x="1663" y="73"/>
                    <a:pt x="1662" y="73"/>
                    <a:pt x="1662" y="73"/>
                  </a:cubicBezTo>
                  <a:cubicBezTo>
                    <a:pt x="1662" y="73"/>
                    <a:pt x="1662" y="73"/>
                    <a:pt x="1663" y="74"/>
                  </a:cubicBezTo>
                  <a:close/>
                  <a:moveTo>
                    <a:pt x="1085" y="48"/>
                  </a:moveTo>
                  <a:cubicBezTo>
                    <a:pt x="1085" y="49"/>
                    <a:pt x="1085" y="49"/>
                    <a:pt x="1085" y="49"/>
                  </a:cubicBezTo>
                  <a:cubicBezTo>
                    <a:pt x="1085" y="49"/>
                    <a:pt x="1085" y="48"/>
                    <a:pt x="1085" y="48"/>
                  </a:cubicBezTo>
                  <a:close/>
                  <a:moveTo>
                    <a:pt x="1542" y="8"/>
                  </a:moveTo>
                  <a:cubicBezTo>
                    <a:pt x="1543" y="8"/>
                    <a:pt x="1543" y="8"/>
                    <a:pt x="1543" y="7"/>
                  </a:cubicBezTo>
                  <a:cubicBezTo>
                    <a:pt x="1543" y="7"/>
                    <a:pt x="1543" y="7"/>
                    <a:pt x="1542" y="8"/>
                  </a:cubicBezTo>
                  <a:close/>
                  <a:moveTo>
                    <a:pt x="1565" y="7"/>
                  </a:moveTo>
                  <a:cubicBezTo>
                    <a:pt x="1565" y="7"/>
                    <a:pt x="1565" y="8"/>
                    <a:pt x="1566" y="7"/>
                  </a:cubicBezTo>
                  <a:cubicBezTo>
                    <a:pt x="1565" y="7"/>
                    <a:pt x="1565" y="7"/>
                    <a:pt x="1565" y="7"/>
                  </a:cubicBezTo>
                  <a:close/>
                  <a:moveTo>
                    <a:pt x="640" y="73"/>
                  </a:moveTo>
                  <a:cubicBezTo>
                    <a:pt x="640" y="73"/>
                    <a:pt x="640" y="74"/>
                    <a:pt x="640" y="74"/>
                  </a:cubicBezTo>
                  <a:cubicBezTo>
                    <a:pt x="640" y="74"/>
                    <a:pt x="640" y="74"/>
                    <a:pt x="640" y="73"/>
                  </a:cubicBezTo>
                  <a:close/>
                  <a:moveTo>
                    <a:pt x="678" y="74"/>
                  </a:moveTo>
                  <a:cubicBezTo>
                    <a:pt x="678" y="73"/>
                    <a:pt x="678" y="73"/>
                    <a:pt x="677" y="73"/>
                  </a:cubicBezTo>
                  <a:cubicBezTo>
                    <a:pt x="678" y="74"/>
                    <a:pt x="678" y="74"/>
                    <a:pt x="678" y="74"/>
                  </a:cubicBezTo>
                  <a:close/>
                  <a:moveTo>
                    <a:pt x="697" y="73"/>
                  </a:moveTo>
                  <a:cubicBezTo>
                    <a:pt x="697" y="74"/>
                    <a:pt x="697" y="74"/>
                    <a:pt x="697" y="74"/>
                  </a:cubicBezTo>
                  <a:cubicBezTo>
                    <a:pt x="697" y="74"/>
                    <a:pt x="697" y="73"/>
                    <a:pt x="697" y="73"/>
                  </a:cubicBezTo>
                  <a:close/>
                  <a:moveTo>
                    <a:pt x="953" y="74"/>
                  </a:moveTo>
                  <a:cubicBezTo>
                    <a:pt x="953" y="74"/>
                    <a:pt x="953" y="73"/>
                    <a:pt x="953" y="73"/>
                  </a:cubicBezTo>
                  <a:cubicBezTo>
                    <a:pt x="953" y="74"/>
                    <a:pt x="953" y="74"/>
                    <a:pt x="953" y="74"/>
                  </a:cubicBezTo>
                  <a:close/>
                  <a:moveTo>
                    <a:pt x="966" y="73"/>
                  </a:moveTo>
                  <a:cubicBezTo>
                    <a:pt x="966" y="74"/>
                    <a:pt x="966" y="74"/>
                    <a:pt x="966" y="74"/>
                  </a:cubicBezTo>
                  <a:cubicBezTo>
                    <a:pt x="966" y="74"/>
                    <a:pt x="966" y="74"/>
                    <a:pt x="966" y="73"/>
                  </a:cubicBezTo>
                  <a:close/>
                  <a:moveTo>
                    <a:pt x="662" y="41"/>
                  </a:moveTo>
                  <a:cubicBezTo>
                    <a:pt x="662" y="41"/>
                    <a:pt x="662" y="41"/>
                    <a:pt x="663" y="41"/>
                  </a:cubicBezTo>
                  <a:cubicBezTo>
                    <a:pt x="662" y="41"/>
                    <a:pt x="662" y="41"/>
                    <a:pt x="662" y="41"/>
                  </a:cubicBezTo>
                  <a:close/>
                  <a:moveTo>
                    <a:pt x="1365" y="73"/>
                  </a:moveTo>
                  <a:cubicBezTo>
                    <a:pt x="1365" y="73"/>
                    <a:pt x="1365" y="73"/>
                    <a:pt x="1365" y="74"/>
                  </a:cubicBezTo>
                  <a:cubicBezTo>
                    <a:pt x="1365" y="74"/>
                    <a:pt x="1365" y="74"/>
                    <a:pt x="1365" y="73"/>
                  </a:cubicBezTo>
                  <a:close/>
                  <a:moveTo>
                    <a:pt x="1710" y="8"/>
                  </a:moveTo>
                  <a:cubicBezTo>
                    <a:pt x="1711" y="8"/>
                    <a:pt x="1711" y="8"/>
                    <a:pt x="1711" y="7"/>
                  </a:cubicBezTo>
                  <a:cubicBezTo>
                    <a:pt x="1711" y="7"/>
                    <a:pt x="1711" y="7"/>
                    <a:pt x="1710" y="8"/>
                  </a:cubicBezTo>
                  <a:close/>
                  <a:moveTo>
                    <a:pt x="679" y="74"/>
                  </a:moveTo>
                  <a:cubicBezTo>
                    <a:pt x="679" y="74"/>
                    <a:pt x="678" y="74"/>
                    <a:pt x="678" y="74"/>
                  </a:cubicBezTo>
                  <a:cubicBezTo>
                    <a:pt x="678" y="74"/>
                    <a:pt x="678" y="74"/>
                    <a:pt x="679" y="74"/>
                  </a:cubicBezTo>
                  <a:close/>
                  <a:moveTo>
                    <a:pt x="1733" y="7"/>
                  </a:moveTo>
                  <a:cubicBezTo>
                    <a:pt x="1733" y="7"/>
                    <a:pt x="1734" y="8"/>
                    <a:pt x="1734" y="7"/>
                  </a:cubicBezTo>
                  <a:cubicBezTo>
                    <a:pt x="1734" y="7"/>
                    <a:pt x="1733" y="7"/>
                    <a:pt x="1733" y="7"/>
                  </a:cubicBezTo>
                  <a:close/>
                  <a:moveTo>
                    <a:pt x="1667" y="58"/>
                  </a:moveTo>
                  <a:cubicBezTo>
                    <a:pt x="1666" y="58"/>
                    <a:pt x="1666" y="58"/>
                    <a:pt x="1666" y="58"/>
                  </a:cubicBezTo>
                  <a:cubicBezTo>
                    <a:pt x="1666" y="58"/>
                    <a:pt x="1666" y="58"/>
                    <a:pt x="1667" y="58"/>
                  </a:cubicBezTo>
                  <a:close/>
                  <a:moveTo>
                    <a:pt x="1663" y="74"/>
                  </a:moveTo>
                  <a:cubicBezTo>
                    <a:pt x="1663" y="74"/>
                    <a:pt x="1663" y="74"/>
                    <a:pt x="1662" y="74"/>
                  </a:cubicBezTo>
                  <a:cubicBezTo>
                    <a:pt x="1662" y="74"/>
                    <a:pt x="1663" y="74"/>
                    <a:pt x="1663" y="74"/>
                  </a:cubicBezTo>
                  <a:close/>
                  <a:moveTo>
                    <a:pt x="1717" y="74"/>
                  </a:moveTo>
                  <a:cubicBezTo>
                    <a:pt x="1717" y="74"/>
                    <a:pt x="1717" y="74"/>
                    <a:pt x="1717" y="74"/>
                  </a:cubicBezTo>
                  <a:cubicBezTo>
                    <a:pt x="1717" y="74"/>
                    <a:pt x="1717" y="74"/>
                    <a:pt x="1717" y="74"/>
                  </a:cubicBezTo>
                  <a:close/>
                  <a:moveTo>
                    <a:pt x="640" y="74"/>
                  </a:moveTo>
                  <a:cubicBezTo>
                    <a:pt x="640" y="74"/>
                    <a:pt x="640" y="74"/>
                    <a:pt x="640" y="75"/>
                  </a:cubicBezTo>
                  <a:cubicBezTo>
                    <a:pt x="640" y="75"/>
                    <a:pt x="640" y="74"/>
                    <a:pt x="640" y="74"/>
                  </a:cubicBezTo>
                  <a:close/>
                  <a:moveTo>
                    <a:pt x="679" y="74"/>
                  </a:moveTo>
                  <a:cubicBezTo>
                    <a:pt x="679" y="74"/>
                    <a:pt x="679" y="74"/>
                    <a:pt x="679" y="74"/>
                  </a:cubicBezTo>
                  <a:cubicBezTo>
                    <a:pt x="679" y="74"/>
                    <a:pt x="679" y="74"/>
                    <a:pt x="679" y="74"/>
                  </a:cubicBezTo>
                  <a:close/>
                  <a:moveTo>
                    <a:pt x="697" y="74"/>
                  </a:moveTo>
                  <a:cubicBezTo>
                    <a:pt x="697" y="74"/>
                    <a:pt x="697" y="75"/>
                    <a:pt x="698" y="75"/>
                  </a:cubicBezTo>
                  <a:cubicBezTo>
                    <a:pt x="698" y="74"/>
                    <a:pt x="697" y="74"/>
                    <a:pt x="697" y="74"/>
                  </a:cubicBezTo>
                  <a:close/>
                  <a:moveTo>
                    <a:pt x="582" y="8"/>
                  </a:moveTo>
                  <a:cubicBezTo>
                    <a:pt x="582" y="8"/>
                    <a:pt x="582" y="8"/>
                    <a:pt x="583" y="8"/>
                  </a:cubicBezTo>
                  <a:cubicBezTo>
                    <a:pt x="582" y="8"/>
                    <a:pt x="582" y="8"/>
                    <a:pt x="582" y="8"/>
                  </a:cubicBezTo>
                  <a:close/>
                  <a:moveTo>
                    <a:pt x="1675" y="74"/>
                  </a:moveTo>
                  <a:cubicBezTo>
                    <a:pt x="1675" y="74"/>
                    <a:pt x="1675" y="75"/>
                    <a:pt x="1675" y="75"/>
                  </a:cubicBezTo>
                  <a:cubicBezTo>
                    <a:pt x="1675" y="74"/>
                    <a:pt x="1675" y="74"/>
                    <a:pt x="1675" y="74"/>
                  </a:cubicBezTo>
                  <a:close/>
                  <a:moveTo>
                    <a:pt x="608" y="75"/>
                  </a:moveTo>
                  <a:cubicBezTo>
                    <a:pt x="608" y="75"/>
                    <a:pt x="608" y="74"/>
                    <a:pt x="608" y="74"/>
                  </a:cubicBezTo>
                  <a:cubicBezTo>
                    <a:pt x="608" y="75"/>
                    <a:pt x="608" y="75"/>
                    <a:pt x="608" y="75"/>
                  </a:cubicBezTo>
                  <a:close/>
                  <a:moveTo>
                    <a:pt x="629" y="75"/>
                  </a:moveTo>
                  <a:cubicBezTo>
                    <a:pt x="630" y="75"/>
                    <a:pt x="630" y="75"/>
                    <a:pt x="630" y="74"/>
                  </a:cubicBezTo>
                  <a:cubicBezTo>
                    <a:pt x="629" y="75"/>
                    <a:pt x="629" y="75"/>
                    <a:pt x="629" y="75"/>
                  </a:cubicBezTo>
                  <a:close/>
                  <a:moveTo>
                    <a:pt x="680" y="75"/>
                  </a:moveTo>
                  <a:cubicBezTo>
                    <a:pt x="680" y="74"/>
                    <a:pt x="680" y="74"/>
                    <a:pt x="679" y="74"/>
                  </a:cubicBezTo>
                  <a:cubicBezTo>
                    <a:pt x="680" y="75"/>
                    <a:pt x="680" y="75"/>
                    <a:pt x="680" y="75"/>
                  </a:cubicBezTo>
                  <a:close/>
                  <a:moveTo>
                    <a:pt x="954" y="75"/>
                  </a:moveTo>
                  <a:cubicBezTo>
                    <a:pt x="954" y="75"/>
                    <a:pt x="954" y="74"/>
                    <a:pt x="953" y="74"/>
                  </a:cubicBezTo>
                  <a:cubicBezTo>
                    <a:pt x="953" y="75"/>
                    <a:pt x="953" y="75"/>
                    <a:pt x="954" y="75"/>
                  </a:cubicBezTo>
                  <a:close/>
                  <a:moveTo>
                    <a:pt x="966" y="74"/>
                  </a:moveTo>
                  <a:cubicBezTo>
                    <a:pt x="966" y="75"/>
                    <a:pt x="966" y="75"/>
                    <a:pt x="967" y="75"/>
                  </a:cubicBezTo>
                  <a:cubicBezTo>
                    <a:pt x="967" y="75"/>
                    <a:pt x="967" y="75"/>
                    <a:pt x="966" y="74"/>
                  </a:cubicBezTo>
                  <a:close/>
                  <a:moveTo>
                    <a:pt x="595" y="41"/>
                  </a:moveTo>
                  <a:cubicBezTo>
                    <a:pt x="595" y="41"/>
                    <a:pt x="595" y="41"/>
                    <a:pt x="595" y="41"/>
                  </a:cubicBezTo>
                  <a:cubicBezTo>
                    <a:pt x="595" y="41"/>
                    <a:pt x="595" y="41"/>
                    <a:pt x="595" y="41"/>
                  </a:cubicBezTo>
                  <a:close/>
                  <a:moveTo>
                    <a:pt x="1663" y="75"/>
                  </a:moveTo>
                  <a:cubicBezTo>
                    <a:pt x="1663" y="75"/>
                    <a:pt x="1663" y="75"/>
                    <a:pt x="1663" y="74"/>
                  </a:cubicBezTo>
                  <a:cubicBezTo>
                    <a:pt x="1663" y="75"/>
                    <a:pt x="1663" y="75"/>
                    <a:pt x="1663" y="75"/>
                  </a:cubicBezTo>
                  <a:close/>
                  <a:moveTo>
                    <a:pt x="619" y="75"/>
                  </a:moveTo>
                  <a:cubicBezTo>
                    <a:pt x="619" y="75"/>
                    <a:pt x="619" y="75"/>
                    <a:pt x="619" y="76"/>
                  </a:cubicBezTo>
                  <a:cubicBezTo>
                    <a:pt x="619" y="75"/>
                    <a:pt x="619" y="75"/>
                    <a:pt x="619" y="75"/>
                  </a:cubicBezTo>
                  <a:close/>
                  <a:moveTo>
                    <a:pt x="681" y="75"/>
                  </a:moveTo>
                  <a:cubicBezTo>
                    <a:pt x="681" y="75"/>
                    <a:pt x="680" y="75"/>
                    <a:pt x="680" y="75"/>
                  </a:cubicBezTo>
                  <a:cubicBezTo>
                    <a:pt x="680" y="75"/>
                    <a:pt x="681" y="75"/>
                    <a:pt x="681" y="75"/>
                  </a:cubicBezTo>
                  <a:close/>
                  <a:moveTo>
                    <a:pt x="1357" y="8"/>
                  </a:moveTo>
                  <a:cubicBezTo>
                    <a:pt x="1357" y="8"/>
                    <a:pt x="1358" y="8"/>
                    <a:pt x="1358" y="8"/>
                  </a:cubicBezTo>
                  <a:cubicBezTo>
                    <a:pt x="1358" y="8"/>
                    <a:pt x="1357" y="8"/>
                    <a:pt x="1357" y="8"/>
                  </a:cubicBezTo>
                  <a:close/>
                  <a:moveTo>
                    <a:pt x="799" y="41"/>
                  </a:moveTo>
                  <a:cubicBezTo>
                    <a:pt x="799" y="42"/>
                    <a:pt x="799" y="42"/>
                    <a:pt x="799" y="42"/>
                  </a:cubicBezTo>
                  <a:cubicBezTo>
                    <a:pt x="799" y="42"/>
                    <a:pt x="799" y="41"/>
                    <a:pt x="799" y="41"/>
                  </a:cubicBezTo>
                  <a:close/>
                  <a:moveTo>
                    <a:pt x="1382" y="8"/>
                  </a:moveTo>
                  <a:cubicBezTo>
                    <a:pt x="1382" y="8"/>
                    <a:pt x="1382" y="8"/>
                    <a:pt x="1383" y="8"/>
                  </a:cubicBezTo>
                  <a:cubicBezTo>
                    <a:pt x="1382" y="8"/>
                    <a:pt x="1382" y="8"/>
                    <a:pt x="1382" y="8"/>
                  </a:cubicBezTo>
                  <a:close/>
                  <a:moveTo>
                    <a:pt x="1675" y="75"/>
                  </a:moveTo>
                  <a:cubicBezTo>
                    <a:pt x="1675" y="75"/>
                    <a:pt x="1675" y="75"/>
                    <a:pt x="1676" y="75"/>
                  </a:cubicBezTo>
                  <a:cubicBezTo>
                    <a:pt x="1676" y="75"/>
                    <a:pt x="1676" y="75"/>
                    <a:pt x="1675" y="75"/>
                  </a:cubicBezTo>
                  <a:close/>
                  <a:moveTo>
                    <a:pt x="640" y="75"/>
                  </a:moveTo>
                  <a:cubicBezTo>
                    <a:pt x="639" y="75"/>
                    <a:pt x="639" y="75"/>
                    <a:pt x="639" y="76"/>
                  </a:cubicBezTo>
                  <a:cubicBezTo>
                    <a:pt x="640" y="76"/>
                    <a:pt x="640" y="75"/>
                    <a:pt x="640" y="75"/>
                  </a:cubicBezTo>
                  <a:close/>
                  <a:moveTo>
                    <a:pt x="682" y="75"/>
                  </a:moveTo>
                  <a:cubicBezTo>
                    <a:pt x="681" y="75"/>
                    <a:pt x="681" y="75"/>
                    <a:pt x="681" y="75"/>
                  </a:cubicBezTo>
                  <a:cubicBezTo>
                    <a:pt x="681" y="75"/>
                    <a:pt x="681" y="75"/>
                    <a:pt x="682" y="75"/>
                  </a:cubicBezTo>
                  <a:close/>
                  <a:moveTo>
                    <a:pt x="1502" y="8"/>
                  </a:moveTo>
                  <a:cubicBezTo>
                    <a:pt x="1503" y="8"/>
                    <a:pt x="1503" y="8"/>
                    <a:pt x="1503" y="8"/>
                  </a:cubicBezTo>
                  <a:cubicBezTo>
                    <a:pt x="1503" y="8"/>
                    <a:pt x="1502" y="8"/>
                    <a:pt x="1502" y="8"/>
                  </a:cubicBezTo>
                  <a:close/>
                  <a:moveTo>
                    <a:pt x="967" y="75"/>
                  </a:moveTo>
                  <a:cubicBezTo>
                    <a:pt x="967" y="75"/>
                    <a:pt x="967" y="76"/>
                    <a:pt x="967" y="76"/>
                  </a:cubicBezTo>
                  <a:cubicBezTo>
                    <a:pt x="967" y="75"/>
                    <a:pt x="967" y="75"/>
                    <a:pt x="967" y="75"/>
                  </a:cubicBezTo>
                  <a:close/>
                  <a:moveTo>
                    <a:pt x="1370" y="58"/>
                  </a:moveTo>
                  <a:cubicBezTo>
                    <a:pt x="1370" y="58"/>
                    <a:pt x="1371" y="58"/>
                    <a:pt x="1371" y="58"/>
                  </a:cubicBezTo>
                  <a:cubicBezTo>
                    <a:pt x="1370" y="58"/>
                    <a:pt x="1370" y="58"/>
                    <a:pt x="1370" y="58"/>
                  </a:cubicBezTo>
                  <a:close/>
                  <a:moveTo>
                    <a:pt x="875" y="48"/>
                  </a:moveTo>
                  <a:cubicBezTo>
                    <a:pt x="875" y="48"/>
                    <a:pt x="875" y="49"/>
                    <a:pt x="875" y="49"/>
                  </a:cubicBezTo>
                  <a:cubicBezTo>
                    <a:pt x="875" y="49"/>
                    <a:pt x="875" y="49"/>
                    <a:pt x="875" y="48"/>
                  </a:cubicBezTo>
                  <a:close/>
                  <a:moveTo>
                    <a:pt x="1033" y="49"/>
                  </a:moveTo>
                  <a:cubicBezTo>
                    <a:pt x="1034" y="49"/>
                    <a:pt x="1034" y="49"/>
                    <a:pt x="1034" y="49"/>
                  </a:cubicBezTo>
                  <a:cubicBezTo>
                    <a:pt x="1034" y="49"/>
                    <a:pt x="1033" y="49"/>
                    <a:pt x="1033" y="49"/>
                  </a:cubicBezTo>
                  <a:close/>
                  <a:moveTo>
                    <a:pt x="832" y="48"/>
                  </a:moveTo>
                  <a:cubicBezTo>
                    <a:pt x="832" y="48"/>
                    <a:pt x="832" y="49"/>
                    <a:pt x="832" y="49"/>
                  </a:cubicBezTo>
                  <a:cubicBezTo>
                    <a:pt x="832" y="49"/>
                    <a:pt x="832" y="49"/>
                    <a:pt x="832" y="48"/>
                  </a:cubicBezTo>
                  <a:close/>
                  <a:moveTo>
                    <a:pt x="608" y="76"/>
                  </a:moveTo>
                  <a:cubicBezTo>
                    <a:pt x="608" y="76"/>
                    <a:pt x="608" y="75"/>
                    <a:pt x="608" y="75"/>
                  </a:cubicBezTo>
                  <a:cubicBezTo>
                    <a:pt x="608" y="76"/>
                    <a:pt x="608" y="76"/>
                    <a:pt x="608" y="76"/>
                  </a:cubicBezTo>
                  <a:close/>
                  <a:moveTo>
                    <a:pt x="629" y="76"/>
                  </a:moveTo>
                  <a:cubicBezTo>
                    <a:pt x="629" y="76"/>
                    <a:pt x="629" y="76"/>
                    <a:pt x="629" y="75"/>
                  </a:cubicBezTo>
                  <a:cubicBezTo>
                    <a:pt x="629" y="76"/>
                    <a:pt x="629" y="76"/>
                    <a:pt x="629" y="76"/>
                  </a:cubicBezTo>
                  <a:close/>
                  <a:moveTo>
                    <a:pt x="752" y="49"/>
                  </a:moveTo>
                  <a:cubicBezTo>
                    <a:pt x="752" y="49"/>
                    <a:pt x="752" y="49"/>
                    <a:pt x="752" y="48"/>
                  </a:cubicBezTo>
                  <a:cubicBezTo>
                    <a:pt x="752" y="48"/>
                    <a:pt x="752" y="49"/>
                    <a:pt x="752" y="49"/>
                  </a:cubicBezTo>
                  <a:close/>
                  <a:moveTo>
                    <a:pt x="954" y="76"/>
                  </a:moveTo>
                  <a:cubicBezTo>
                    <a:pt x="954" y="76"/>
                    <a:pt x="954" y="75"/>
                    <a:pt x="954" y="75"/>
                  </a:cubicBezTo>
                  <a:cubicBezTo>
                    <a:pt x="954" y="76"/>
                    <a:pt x="954" y="76"/>
                    <a:pt x="954" y="76"/>
                  </a:cubicBezTo>
                  <a:close/>
                  <a:moveTo>
                    <a:pt x="1664" y="76"/>
                  </a:moveTo>
                  <a:cubicBezTo>
                    <a:pt x="1664" y="76"/>
                    <a:pt x="1664" y="75"/>
                    <a:pt x="1663" y="75"/>
                  </a:cubicBezTo>
                  <a:cubicBezTo>
                    <a:pt x="1663" y="76"/>
                    <a:pt x="1663" y="76"/>
                    <a:pt x="1664" y="76"/>
                  </a:cubicBezTo>
                  <a:close/>
                  <a:moveTo>
                    <a:pt x="1676" y="75"/>
                  </a:moveTo>
                  <a:cubicBezTo>
                    <a:pt x="1676" y="76"/>
                    <a:pt x="1676" y="76"/>
                    <a:pt x="1676" y="76"/>
                  </a:cubicBezTo>
                  <a:cubicBezTo>
                    <a:pt x="1676" y="76"/>
                    <a:pt x="1676" y="76"/>
                    <a:pt x="1676" y="75"/>
                  </a:cubicBezTo>
                  <a:close/>
                  <a:moveTo>
                    <a:pt x="619" y="76"/>
                  </a:moveTo>
                  <a:cubicBezTo>
                    <a:pt x="619" y="76"/>
                    <a:pt x="619" y="76"/>
                    <a:pt x="619" y="77"/>
                  </a:cubicBezTo>
                  <a:cubicBezTo>
                    <a:pt x="619" y="76"/>
                    <a:pt x="619" y="76"/>
                    <a:pt x="619" y="76"/>
                  </a:cubicBezTo>
                  <a:close/>
                  <a:moveTo>
                    <a:pt x="639" y="76"/>
                  </a:moveTo>
                  <a:cubicBezTo>
                    <a:pt x="639" y="76"/>
                    <a:pt x="639" y="76"/>
                    <a:pt x="639" y="76"/>
                  </a:cubicBezTo>
                  <a:cubicBezTo>
                    <a:pt x="639" y="76"/>
                    <a:pt x="639" y="76"/>
                    <a:pt x="639" y="76"/>
                  </a:cubicBezTo>
                  <a:close/>
                  <a:moveTo>
                    <a:pt x="683" y="76"/>
                  </a:moveTo>
                  <a:cubicBezTo>
                    <a:pt x="682" y="76"/>
                    <a:pt x="682" y="76"/>
                    <a:pt x="682" y="76"/>
                  </a:cubicBezTo>
                  <a:cubicBezTo>
                    <a:pt x="682" y="76"/>
                    <a:pt x="682" y="76"/>
                    <a:pt x="683" y="76"/>
                  </a:cubicBezTo>
                  <a:close/>
                  <a:moveTo>
                    <a:pt x="967" y="76"/>
                  </a:moveTo>
                  <a:cubicBezTo>
                    <a:pt x="967" y="76"/>
                    <a:pt x="967" y="76"/>
                    <a:pt x="967" y="76"/>
                  </a:cubicBezTo>
                  <a:cubicBezTo>
                    <a:pt x="967" y="76"/>
                    <a:pt x="967" y="76"/>
                    <a:pt x="967" y="76"/>
                  </a:cubicBezTo>
                  <a:close/>
                  <a:moveTo>
                    <a:pt x="1349" y="76"/>
                  </a:moveTo>
                  <a:cubicBezTo>
                    <a:pt x="1349" y="76"/>
                    <a:pt x="1350" y="76"/>
                    <a:pt x="1350" y="76"/>
                  </a:cubicBezTo>
                  <a:cubicBezTo>
                    <a:pt x="1349" y="76"/>
                    <a:pt x="1349" y="76"/>
                    <a:pt x="1349" y="76"/>
                  </a:cubicBezTo>
                  <a:close/>
                  <a:moveTo>
                    <a:pt x="1541" y="8"/>
                  </a:moveTo>
                  <a:cubicBezTo>
                    <a:pt x="1542" y="8"/>
                    <a:pt x="1542" y="8"/>
                    <a:pt x="1542" y="8"/>
                  </a:cubicBezTo>
                  <a:cubicBezTo>
                    <a:pt x="1542" y="8"/>
                    <a:pt x="1542" y="8"/>
                    <a:pt x="1541" y="8"/>
                  </a:cubicBezTo>
                  <a:close/>
                  <a:moveTo>
                    <a:pt x="609" y="77"/>
                  </a:moveTo>
                  <a:cubicBezTo>
                    <a:pt x="609" y="77"/>
                    <a:pt x="609" y="76"/>
                    <a:pt x="608" y="76"/>
                  </a:cubicBezTo>
                  <a:cubicBezTo>
                    <a:pt x="608" y="76"/>
                    <a:pt x="608" y="77"/>
                    <a:pt x="609" y="77"/>
                  </a:cubicBezTo>
                  <a:close/>
                  <a:moveTo>
                    <a:pt x="1566" y="8"/>
                  </a:moveTo>
                  <a:cubicBezTo>
                    <a:pt x="1566" y="8"/>
                    <a:pt x="1566" y="8"/>
                    <a:pt x="1567" y="8"/>
                  </a:cubicBezTo>
                  <a:cubicBezTo>
                    <a:pt x="1567" y="8"/>
                    <a:pt x="1566" y="8"/>
                    <a:pt x="1566" y="8"/>
                  </a:cubicBezTo>
                  <a:close/>
                  <a:moveTo>
                    <a:pt x="683" y="76"/>
                  </a:moveTo>
                  <a:cubicBezTo>
                    <a:pt x="683" y="76"/>
                    <a:pt x="683" y="76"/>
                    <a:pt x="683" y="76"/>
                  </a:cubicBezTo>
                  <a:cubicBezTo>
                    <a:pt x="683" y="76"/>
                    <a:pt x="683" y="76"/>
                    <a:pt x="683" y="76"/>
                  </a:cubicBezTo>
                  <a:close/>
                  <a:moveTo>
                    <a:pt x="698" y="76"/>
                  </a:moveTo>
                  <a:cubicBezTo>
                    <a:pt x="698" y="76"/>
                    <a:pt x="698" y="77"/>
                    <a:pt x="699" y="77"/>
                  </a:cubicBezTo>
                  <a:cubicBezTo>
                    <a:pt x="699" y="77"/>
                    <a:pt x="699" y="76"/>
                    <a:pt x="698" y="76"/>
                  </a:cubicBezTo>
                  <a:close/>
                  <a:moveTo>
                    <a:pt x="1709" y="8"/>
                  </a:moveTo>
                  <a:cubicBezTo>
                    <a:pt x="1710" y="8"/>
                    <a:pt x="1710" y="8"/>
                    <a:pt x="1710" y="8"/>
                  </a:cubicBezTo>
                  <a:cubicBezTo>
                    <a:pt x="1710" y="8"/>
                    <a:pt x="1710" y="8"/>
                    <a:pt x="1709" y="8"/>
                  </a:cubicBezTo>
                  <a:close/>
                  <a:moveTo>
                    <a:pt x="563" y="48"/>
                  </a:moveTo>
                  <a:cubicBezTo>
                    <a:pt x="563" y="49"/>
                    <a:pt x="564" y="49"/>
                    <a:pt x="564" y="49"/>
                  </a:cubicBezTo>
                  <a:cubicBezTo>
                    <a:pt x="564" y="48"/>
                    <a:pt x="563" y="48"/>
                    <a:pt x="563" y="48"/>
                  </a:cubicBezTo>
                  <a:close/>
                  <a:moveTo>
                    <a:pt x="1734" y="8"/>
                  </a:moveTo>
                  <a:cubicBezTo>
                    <a:pt x="1734" y="8"/>
                    <a:pt x="1735" y="8"/>
                    <a:pt x="1735" y="8"/>
                  </a:cubicBezTo>
                  <a:cubicBezTo>
                    <a:pt x="1735" y="8"/>
                    <a:pt x="1734" y="8"/>
                    <a:pt x="1734" y="8"/>
                  </a:cubicBezTo>
                  <a:close/>
                  <a:moveTo>
                    <a:pt x="1664" y="77"/>
                  </a:moveTo>
                  <a:cubicBezTo>
                    <a:pt x="1664" y="76"/>
                    <a:pt x="1664" y="76"/>
                    <a:pt x="1664" y="76"/>
                  </a:cubicBezTo>
                  <a:cubicBezTo>
                    <a:pt x="1664" y="76"/>
                    <a:pt x="1664" y="77"/>
                    <a:pt x="1664" y="77"/>
                  </a:cubicBezTo>
                  <a:close/>
                  <a:moveTo>
                    <a:pt x="1676" y="76"/>
                  </a:moveTo>
                  <a:cubicBezTo>
                    <a:pt x="1676" y="76"/>
                    <a:pt x="1676" y="77"/>
                    <a:pt x="1676" y="77"/>
                  </a:cubicBezTo>
                  <a:cubicBezTo>
                    <a:pt x="1676" y="77"/>
                    <a:pt x="1676" y="76"/>
                    <a:pt x="1676" y="76"/>
                  </a:cubicBezTo>
                  <a:close/>
                  <a:moveTo>
                    <a:pt x="602" y="59"/>
                  </a:moveTo>
                  <a:cubicBezTo>
                    <a:pt x="602" y="59"/>
                    <a:pt x="602" y="58"/>
                    <a:pt x="602" y="58"/>
                  </a:cubicBezTo>
                  <a:cubicBezTo>
                    <a:pt x="601" y="59"/>
                    <a:pt x="602" y="59"/>
                    <a:pt x="602" y="59"/>
                  </a:cubicBezTo>
                  <a:close/>
                  <a:moveTo>
                    <a:pt x="965" y="40"/>
                  </a:moveTo>
                  <a:cubicBezTo>
                    <a:pt x="965" y="40"/>
                    <a:pt x="965" y="41"/>
                    <a:pt x="965" y="41"/>
                  </a:cubicBezTo>
                  <a:cubicBezTo>
                    <a:pt x="965" y="41"/>
                    <a:pt x="965" y="40"/>
                    <a:pt x="965" y="40"/>
                  </a:cubicBezTo>
                  <a:close/>
                  <a:moveTo>
                    <a:pt x="619" y="77"/>
                  </a:moveTo>
                  <a:cubicBezTo>
                    <a:pt x="619" y="77"/>
                    <a:pt x="619" y="77"/>
                    <a:pt x="620" y="78"/>
                  </a:cubicBezTo>
                  <a:cubicBezTo>
                    <a:pt x="620" y="77"/>
                    <a:pt x="620" y="77"/>
                    <a:pt x="619" y="77"/>
                  </a:cubicBezTo>
                  <a:close/>
                  <a:moveTo>
                    <a:pt x="639" y="77"/>
                  </a:moveTo>
                  <a:cubicBezTo>
                    <a:pt x="639" y="77"/>
                    <a:pt x="639" y="77"/>
                    <a:pt x="639" y="77"/>
                  </a:cubicBezTo>
                  <a:cubicBezTo>
                    <a:pt x="639" y="77"/>
                    <a:pt x="639" y="77"/>
                    <a:pt x="639" y="77"/>
                  </a:cubicBezTo>
                  <a:close/>
                  <a:moveTo>
                    <a:pt x="684" y="77"/>
                  </a:moveTo>
                  <a:cubicBezTo>
                    <a:pt x="684" y="77"/>
                    <a:pt x="684" y="77"/>
                    <a:pt x="684" y="77"/>
                  </a:cubicBezTo>
                  <a:cubicBezTo>
                    <a:pt x="684" y="77"/>
                    <a:pt x="684" y="77"/>
                    <a:pt x="684" y="77"/>
                  </a:cubicBezTo>
                  <a:close/>
                  <a:moveTo>
                    <a:pt x="553" y="8"/>
                  </a:moveTo>
                  <a:cubicBezTo>
                    <a:pt x="553" y="8"/>
                    <a:pt x="553" y="8"/>
                    <a:pt x="553" y="8"/>
                  </a:cubicBezTo>
                  <a:cubicBezTo>
                    <a:pt x="553" y="8"/>
                    <a:pt x="553" y="8"/>
                    <a:pt x="553" y="8"/>
                  </a:cubicBezTo>
                  <a:close/>
                  <a:moveTo>
                    <a:pt x="968" y="77"/>
                  </a:moveTo>
                  <a:cubicBezTo>
                    <a:pt x="968" y="77"/>
                    <a:pt x="968" y="77"/>
                    <a:pt x="968" y="78"/>
                  </a:cubicBezTo>
                  <a:cubicBezTo>
                    <a:pt x="968" y="77"/>
                    <a:pt x="968" y="77"/>
                    <a:pt x="968" y="77"/>
                  </a:cubicBezTo>
                  <a:close/>
                  <a:moveTo>
                    <a:pt x="635" y="59"/>
                  </a:moveTo>
                  <a:cubicBezTo>
                    <a:pt x="636" y="59"/>
                    <a:pt x="636" y="59"/>
                    <a:pt x="636" y="58"/>
                  </a:cubicBezTo>
                  <a:cubicBezTo>
                    <a:pt x="635" y="59"/>
                    <a:pt x="635" y="59"/>
                    <a:pt x="635" y="59"/>
                  </a:cubicBezTo>
                  <a:close/>
                  <a:moveTo>
                    <a:pt x="1533" y="77"/>
                  </a:moveTo>
                  <a:cubicBezTo>
                    <a:pt x="1533" y="77"/>
                    <a:pt x="1533" y="77"/>
                    <a:pt x="1533" y="77"/>
                  </a:cubicBezTo>
                  <a:cubicBezTo>
                    <a:pt x="1533" y="77"/>
                    <a:pt x="1533" y="77"/>
                    <a:pt x="1533" y="77"/>
                  </a:cubicBezTo>
                  <a:close/>
                  <a:moveTo>
                    <a:pt x="1664" y="77"/>
                  </a:moveTo>
                  <a:cubicBezTo>
                    <a:pt x="1664" y="77"/>
                    <a:pt x="1664" y="77"/>
                    <a:pt x="1664" y="77"/>
                  </a:cubicBezTo>
                  <a:cubicBezTo>
                    <a:pt x="1664" y="77"/>
                    <a:pt x="1664" y="77"/>
                    <a:pt x="1664" y="77"/>
                  </a:cubicBezTo>
                  <a:close/>
                  <a:moveTo>
                    <a:pt x="1676" y="77"/>
                  </a:moveTo>
                  <a:cubicBezTo>
                    <a:pt x="1676" y="77"/>
                    <a:pt x="1676" y="77"/>
                    <a:pt x="1677" y="78"/>
                  </a:cubicBezTo>
                  <a:cubicBezTo>
                    <a:pt x="1677" y="77"/>
                    <a:pt x="1677" y="77"/>
                    <a:pt x="1676" y="77"/>
                  </a:cubicBezTo>
                  <a:close/>
                  <a:moveTo>
                    <a:pt x="1701" y="77"/>
                  </a:moveTo>
                  <a:cubicBezTo>
                    <a:pt x="1701" y="77"/>
                    <a:pt x="1701" y="77"/>
                    <a:pt x="1701" y="77"/>
                  </a:cubicBezTo>
                  <a:cubicBezTo>
                    <a:pt x="1701" y="77"/>
                    <a:pt x="1701" y="77"/>
                    <a:pt x="1701" y="77"/>
                  </a:cubicBezTo>
                  <a:close/>
                  <a:moveTo>
                    <a:pt x="609" y="78"/>
                  </a:moveTo>
                  <a:cubicBezTo>
                    <a:pt x="609" y="78"/>
                    <a:pt x="609" y="77"/>
                    <a:pt x="609" y="77"/>
                  </a:cubicBezTo>
                  <a:cubicBezTo>
                    <a:pt x="609" y="77"/>
                    <a:pt x="609" y="78"/>
                    <a:pt x="609" y="78"/>
                  </a:cubicBezTo>
                  <a:close/>
                  <a:moveTo>
                    <a:pt x="628" y="78"/>
                  </a:moveTo>
                  <a:cubicBezTo>
                    <a:pt x="629" y="78"/>
                    <a:pt x="629" y="77"/>
                    <a:pt x="629" y="77"/>
                  </a:cubicBezTo>
                  <a:cubicBezTo>
                    <a:pt x="628" y="77"/>
                    <a:pt x="628" y="78"/>
                    <a:pt x="628" y="78"/>
                  </a:cubicBezTo>
                  <a:close/>
                  <a:moveTo>
                    <a:pt x="955" y="78"/>
                  </a:moveTo>
                  <a:cubicBezTo>
                    <a:pt x="955" y="78"/>
                    <a:pt x="955" y="77"/>
                    <a:pt x="954" y="77"/>
                  </a:cubicBezTo>
                  <a:cubicBezTo>
                    <a:pt x="954" y="77"/>
                    <a:pt x="954" y="78"/>
                    <a:pt x="955" y="78"/>
                  </a:cubicBezTo>
                  <a:close/>
                  <a:moveTo>
                    <a:pt x="1348" y="78"/>
                  </a:moveTo>
                  <a:cubicBezTo>
                    <a:pt x="1348" y="78"/>
                    <a:pt x="1349" y="77"/>
                    <a:pt x="1349" y="77"/>
                  </a:cubicBezTo>
                  <a:cubicBezTo>
                    <a:pt x="1348" y="77"/>
                    <a:pt x="1348" y="78"/>
                    <a:pt x="1348" y="78"/>
                  </a:cubicBezTo>
                  <a:close/>
                  <a:moveTo>
                    <a:pt x="646" y="58"/>
                  </a:moveTo>
                  <a:cubicBezTo>
                    <a:pt x="646" y="58"/>
                    <a:pt x="646" y="59"/>
                    <a:pt x="646" y="59"/>
                  </a:cubicBezTo>
                  <a:cubicBezTo>
                    <a:pt x="646" y="59"/>
                    <a:pt x="646" y="59"/>
                    <a:pt x="646" y="58"/>
                  </a:cubicBezTo>
                  <a:close/>
                  <a:moveTo>
                    <a:pt x="639" y="77"/>
                  </a:moveTo>
                  <a:cubicBezTo>
                    <a:pt x="638" y="78"/>
                    <a:pt x="638" y="78"/>
                    <a:pt x="638" y="78"/>
                  </a:cubicBezTo>
                  <a:cubicBezTo>
                    <a:pt x="639" y="78"/>
                    <a:pt x="639" y="78"/>
                    <a:pt x="639" y="77"/>
                  </a:cubicBezTo>
                  <a:close/>
                  <a:moveTo>
                    <a:pt x="570" y="52"/>
                  </a:moveTo>
                  <a:cubicBezTo>
                    <a:pt x="571" y="53"/>
                    <a:pt x="571" y="53"/>
                    <a:pt x="571" y="53"/>
                  </a:cubicBezTo>
                  <a:cubicBezTo>
                    <a:pt x="571" y="53"/>
                    <a:pt x="571" y="52"/>
                    <a:pt x="570" y="52"/>
                  </a:cubicBezTo>
                  <a:close/>
                  <a:moveTo>
                    <a:pt x="1671" y="55"/>
                  </a:moveTo>
                  <a:cubicBezTo>
                    <a:pt x="1671" y="56"/>
                    <a:pt x="1671" y="56"/>
                    <a:pt x="1671" y="56"/>
                  </a:cubicBezTo>
                  <a:cubicBezTo>
                    <a:pt x="1671" y="56"/>
                    <a:pt x="1671" y="56"/>
                    <a:pt x="1671" y="55"/>
                  </a:cubicBezTo>
                  <a:close/>
                  <a:moveTo>
                    <a:pt x="583" y="8"/>
                  </a:moveTo>
                  <a:cubicBezTo>
                    <a:pt x="583" y="8"/>
                    <a:pt x="583" y="8"/>
                    <a:pt x="584" y="8"/>
                  </a:cubicBezTo>
                  <a:cubicBezTo>
                    <a:pt x="584" y="8"/>
                    <a:pt x="583" y="8"/>
                    <a:pt x="583" y="8"/>
                  </a:cubicBezTo>
                  <a:close/>
                  <a:moveTo>
                    <a:pt x="968" y="78"/>
                  </a:moveTo>
                  <a:cubicBezTo>
                    <a:pt x="968" y="78"/>
                    <a:pt x="968" y="78"/>
                    <a:pt x="968" y="78"/>
                  </a:cubicBezTo>
                  <a:cubicBezTo>
                    <a:pt x="968" y="78"/>
                    <a:pt x="968" y="78"/>
                    <a:pt x="968" y="78"/>
                  </a:cubicBezTo>
                  <a:close/>
                  <a:moveTo>
                    <a:pt x="1016" y="8"/>
                  </a:moveTo>
                  <a:cubicBezTo>
                    <a:pt x="1016" y="8"/>
                    <a:pt x="1017" y="8"/>
                    <a:pt x="1017" y="8"/>
                  </a:cubicBezTo>
                  <a:cubicBezTo>
                    <a:pt x="1017" y="8"/>
                    <a:pt x="1017" y="8"/>
                    <a:pt x="1016" y="8"/>
                  </a:cubicBezTo>
                  <a:close/>
                  <a:moveTo>
                    <a:pt x="1665" y="78"/>
                  </a:moveTo>
                  <a:cubicBezTo>
                    <a:pt x="1665" y="78"/>
                    <a:pt x="1664" y="78"/>
                    <a:pt x="1664" y="77"/>
                  </a:cubicBezTo>
                  <a:cubicBezTo>
                    <a:pt x="1664" y="78"/>
                    <a:pt x="1664" y="78"/>
                    <a:pt x="1665" y="78"/>
                  </a:cubicBezTo>
                  <a:close/>
                  <a:moveTo>
                    <a:pt x="1677" y="78"/>
                  </a:moveTo>
                  <a:cubicBezTo>
                    <a:pt x="1677" y="78"/>
                    <a:pt x="1677" y="78"/>
                    <a:pt x="1677" y="78"/>
                  </a:cubicBezTo>
                  <a:cubicBezTo>
                    <a:pt x="1677" y="78"/>
                    <a:pt x="1677" y="78"/>
                    <a:pt x="1677" y="78"/>
                  </a:cubicBezTo>
                  <a:close/>
                  <a:moveTo>
                    <a:pt x="609" y="79"/>
                  </a:moveTo>
                  <a:cubicBezTo>
                    <a:pt x="609" y="78"/>
                    <a:pt x="609" y="78"/>
                    <a:pt x="609" y="78"/>
                  </a:cubicBezTo>
                  <a:cubicBezTo>
                    <a:pt x="609" y="78"/>
                    <a:pt x="609" y="78"/>
                    <a:pt x="609" y="79"/>
                  </a:cubicBezTo>
                  <a:close/>
                  <a:moveTo>
                    <a:pt x="620" y="78"/>
                  </a:moveTo>
                  <a:cubicBezTo>
                    <a:pt x="620" y="78"/>
                    <a:pt x="620" y="78"/>
                    <a:pt x="620" y="79"/>
                  </a:cubicBezTo>
                  <a:cubicBezTo>
                    <a:pt x="620" y="78"/>
                    <a:pt x="620" y="78"/>
                    <a:pt x="620" y="78"/>
                  </a:cubicBezTo>
                  <a:close/>
                  <a:moveTo>
                    <a:pt x="1356" y="8"/>
                  </a:moveTo>
                  <a:cubicBezTo>
                    <a:pt x="1356" y="8"/>
                    <a:pt x="1357" y="8"/>
                    <a:pt x="1357" y="8"/>
                  </a:cubicBezTo>
                  <a:cubicBezTo>
                    <a:pt x="1357" y="8"/>
                    <a:pt x="1356" y="8"/>
                    <a:pt x="1356" y="8"/>
                  </a:cubicBezTo>
                  <a:close/>
                  <a:moveTo>
                    <a:pt x="955" y="79"/>
                  </a:moveTo>
                  <a:cubicBezTo>
                    <a:pt x="955" y="78"/>
                    <a:pt x="955" y="78"/>
                    <a:pt x="955" y="78"/>
                  </a:cubicBezTo>
                  <a:cubicBezTo>
                    <a:pt x="955" y="78"/>
                    <a:pt x="955" y="78"/>
                    <a:pt x="955" y="79"/>
                  </a:cubicBezTo>
                  <a:close/>
                  <a:moveTo>
                    <a:pt x="1532" y="79"/>
                  </a:moveTo>
                  <a:cubicBezTo>
                    <a:pt x="1532" y="78"/>
                    <a:pt x="1532" y="78"/>
                    <a:pt x="1532" y="78"/>
                  </a:cubicBezTo>
                  <a:cubicBezTo>
                    <a:pt x="1532" y="78"/>
                    <a:pt x="1532" y="78"/>
                    <a:pt x="1532" y="79"/>
                  </a:cubicBezTo>
                  <a:close/>
                  <a:moveTo>
                    <a:pt x="1700" y="79"/>
                  </a:moveTo>
                  <a:cubicBezTo>
                    <a:pt x="1700" y="78"/>
                    <a:pt x="1700" y="78"/>
                    <a:pt x="1700" y="78"/>
                  </a:cubicBezTo>
                  <a:cubicBezTo>
                    <a:pt x="1700" y="78"/>
                    <a:pt x="1700" y="78"/>
                    <a:pt x="1700" y="79"/>
                  </a:cubicBezTo>
                  <a:close/>
                  <a:moveTo>
                    <a:pt x="628" y="79"/>
                  </a:moveTo>
                  <a:cubicBezTo>
                    <a:pt x="628" y="79"/>
                    <a:pt x="628" y="79"/>
                    <a:pt x="628" y="78"/>
                  </a:cubicBezTo>
                  <a:cubicBezTo>
                    <a:pt x="628" y="78"/>
                    <a:pt x="628" y="79"/>
                    <a:pt x="628" y="79"/>
                  </a:cubicBezTo>
                  <a:close/>
                  <a:moveTo>
                    <a:pt x="1554" y="59"/>
                  </a:moveTo>
                  <a:cubicBezTo>
                    <a:pt x="1554" y="59"/>
                    <a:pt x="1554" y="59"/>
                    <a:pt x="1555" y="58"/>
                  </a:cubicBezTo>
                  <a:cubicBezTo>
                    <a:pt x="1554" y="58"/>
                    <a:pt x="1554" y="58"/>
                    <a:pt x="1554" y="59"/>
                  </a:cubicBezTo>
                  <a:close/>
                  <a:moveTo>
                    <a:pt x="1383" y="8"/>
                  </a:moveTo>
                  <a:cubicBezTo>
                    <a:pt x="1383" y="8"/>
                    <a:pt x="1383" y="8"/>
                    <a:pt x="1383" y="8"/>
                  </a:cubicBezTo>
                  <a:cubicBezTo>
                    <a:pt x="1383" y="8"/>
                    <a:pt x="1383" y="8"/>
                    <a:pt x="1383" y="8"/>
                  </a:cubicBezTo>
                  <a:close/>
                  <a:moveTo>
                    <a:pt x="1429" y="8"/>
                  </a:moveTo>
                  <a:cubicBezTo>
                    <a:pt x="1429" y="8"/>
                    <a:pt x="1429" y="8"/>
                    <a:pt x="1430" y="8"/>
                  </a:cubicBezTo>
                  <a:cubicBezTo>
                    <a:pt x="1429" y="8"/>
                    <a:pt x="1429" y="8"/>
                    <a:pt x="1429" y="8"/>
                  </a:cubicBezTo>
                  <a:close/>
                  <a:moveTo>
                    <a:pt x="1347" y="79"/>
                  </a:moveTo>
                  <a:cubicBezTo>
                    <a:pt x="1348" y="79"/>
                    <a:pt x="1348" y="79"/>
                    <a:pt x="1348" y="78"/>
                  </a:cubicBezTo>
                  <a:cubicBezTo>
                    <a:pt x="1348" y="78"/>
                    <a:pt x="1347" y="79"/>
                    <a:pt x="1347" y="79"/>
                  </a:cubicBezTo>
                  <a:close/>
                  <a:moveTo>
                    <a:pt x="1677" y="78"/>
                  </a:moveTo>
                  <a:cubicBezTo>
                    <a:pt x="1677" y="79"/>
                    <a:pt x="1677" y="79"/>
                    <a:pt x="1677" y="79"/>
                  </a:cubicBezTo>
                  <a:cubicBezTo>
                    <a:pt x="1677" y="79"/>
                    <a:pt x="1677" y="78"/>
                    <a:pt x="1677" y="78"/>
                  </a:cubicBezTo>
                  <a:close/>
                  <a:moveTo>
                    <a:pt x="1452" y="8"/>
                  </a:moveTo>
                  <a:cubicBezTo>
                    <a:pt x="1453" y="8"/>
                    <a:pt x="1453" y="8"/>
                    <a:pt x="1453" y="8"/>
                  </a:cubicBezTo>
                  <a:cubicBezTo>
                    <a:pt x="1453" y="8"/>
                    <a:pt x="1453" y="8"/>
                    <a:pt x="1452" y="8"/>
                  </a:cubicBezTo>
                  <a:close/>
                  <a:moveTo>
                    <a:pt x="638" y="78"/>
                  </a:moveTo>
                  <a:cubicBezTo>
                    <a:pt x="638" y="79"/>
                    <a:pt x="638" y="79"/>
                    <a:pt x="638" y="79"/>
                  </a:cubicBezTo>
                  <a:cubicBezTo>
                    <a:pt x="638" y="79"/>
                    <a:pt x="638" y="79"/>
                    <a:pt x="638" y="78"/>
                  </a:cubicBezTo>
                  <a:close/>
                  <a:moveTo>
                    <a:pt x="969" y="79"/>
                  </a:moveTo>
                  <a:cubicBezTo>
                    <a:pt x="969" y="79"/>
                    <a:pt x="969" y="79"/>
                    <a:pt x="969" y="79"/>
                  </a:cubicBezTo>
                  <a:cubicBezTo>
                    <a:pt x="969" y="79"/>
                    <a:pt x="969" y="79"/>
                    <a:pt x="969" y="79"/>
                  </a:cubicBezTo>
                  <a:close/>
                  <a:moveTo>
                    <a:pt x="642" y="42"/>
                  </a:moveTo>
                  <a:cubicBezTo>
                    <a:pt x="642" y="42"/>
                    <a:pt x="642" y="42"/>
                    <a:pt x="642" y="41"/>
                  </a:cubicBezTo>
                  <a:cubicBezTo>
                    <a:pt x="642" y="41"/>
                    <a:pt x="642" y="42"/>
                    <a:pt x="642" y="42"/>
                  </a:cubicBezTo>
                  <a:close/>
                  <a:moveTo>
                    <a:pt x="1541" y="8"/>
                  </a:moveTo>
                  <a:cubicBezTo>
                    <a:pt x="1541" y="8"/>
                    <a:pt x="1541" y="8"/>
                    <a:pt x="1541" y="8"/>
                  </a:cubicBezTo>
                  <a:cubicBezTo>
                    <a:pt x="1541" y="8"/>
                    <a:pt x="1541" y="8"/>
                    <a:pt x="1541" y="8"/>
                  </a:cubicBezTo>
                  <a:close/>
                  <a:moveTo>
                    <a:pt x="1709" y="8"/>
                  </a:moveTo>
                  <a:cubicBezTo>
                    <a:pt x="1709" y="8"/>
                    <a:pt x="1709" y="8"/>
                    <a:pt x="1709" y="8"/>
                  </a:cubicBezTo>
                  <a:cubicBezTo>
                    <a:pt x="1709" y="8"/>
                    <a:pt x="1709" y="8"/>
                    <a:pt x="1709" y="8"/>
                  </a:cubicBezTo>
                  <a:close/>
                  <a:moveTo>
                    <a:pt x="1665" y="79"/>
                  </a:moveTo>
                  <a:cubicBezTo>
                    <a:pt x="1665" y="79"/>
                    <a:pt x="1665" y="79"/>
                    <a:pt x="1665" y="78"/>
                  </a:cubicBezTo>
                  <a:cubicBezTo>
                    <a:pt x="1665" y="79"/>
                    <a:pt x="1665" y="79"/>
                    <a:pt x="1665" y="79"/>
                  </a:cubicBezTo>
                  <a:close/>
                  <a:moveTo>
                    <a:pt x="610" y="80"/>
                  </a:moveTo>
                  <a:cubicBezTo>
                    <a:pt x="610" y="79"/>
                    <a:pt x="610" y="79"/>
                    <a:pt x="610" y="79"/>
                  </a:cubicBezTo>
                  <a:cubicBezTo>
                    <a:pt x="609" y="79"/>
                    <a:pt x="610" y="79"/>
                    <a:pt x="610" y="80"/>
                  </a:cubicBezTo>
                  <a:close/>
                  <a:moveTo>
                    <a:pt x="584" y="8"/>
                  </a:moveTo>
                  <a:cubicBezTo>
                    <a:pt x="584" y="9"/>
                    <a:pt x="584" y="9"/>
                    <a:pt x="584" y="9"/>
                  </a:cubicBezTo>
                  <a:cubicBezTo>
                    <a:pt x="584" y="8"/>
                    <a:pt x="584" y="8"/>
                    <a:pt x="584" y="8"/>
                  </a:cubicBezTo>
                  <a:close/>
                  <a:moveTo>
                    <a:pt x="956" y="80"/>
                  </a:moveTo>
                  <a:cubicBezTo>
                    <a:pt x="956" y="79"/>
                    <a:pt x="955" y="79"/>
                    <a:pt x="955" y="79"/>
                  </a:cubicBezTo>
                  <a:cubicBezTo>
                    <a:pt x="955" y="79"/>
                    <a:pt x="955" y="79"/>
                    <a:pt x="956" y="80"/>
                  </a:cubicBezTo>
                  <a:close/>
                  <a:moveTo>
                    <a:pt x="1531" y="80"/>
                  </a:moveTo>
                  <a:cubicBezTo>
                    <a:pt x="1532" y="79"/>
                    <a:pt x="1532" y="79"/>
                    <a:pt x="1532" y="79"/>
                  </a:cubicBezTo>
                  <a:cubicBezTo>
                    <a:pt x="1531" y="79"/>
                    <a:pt x="1531" y="79"/>
                    <a:pt x="1531" y="80"/>
                  </a:cubicBezTo>
                  <a:close/>
                  <a:moveTo>
                    <a:pt x="1677" y="79"/>
                  </a:moveTo>
                  <a:cubicBezTo>
                    <a:pt x="1677" y="79"/>
                    <a:pt x="1677" y="79"/>
                    <a:pt x="1678" y="80"/>
                  </a:cubicBezTo>
                  <a:cubicBezTo>
                    <a:pt x="1678" y="79"/>
                    <a:pt x="1678" y="79"/>
                    <a:pt x="1677" y="79"/>
                  </a:cubicBezTo>
                  <a:close/>
                  <a:moveTo>
                    <a:pt x="1699" y="80"/>
                  </a:moveTo>
                  <a:cubicBezTo>
                    <a:pt x="1700" y="79"/>
                    <a:pt x="1700" y="79"/>
                    <a:pt x="1700" y="79"/>
                  </a:cubicBezTo>
                  <a:cubicBezTo>
                    <a:pt x="1699" y="79"/>
                    <a:pt x="1699" y="79"/>
                    <a:pt x="1699" y="80"/>
                  </a:cubicBezTo>
                  <a:close/>
                  <a:moveTo>
                    <a:pt x="628" y="80"/>
                  </a:moveTo>
                  <a:cubicBezTo>
                    <a:pt x="628" y="80"/>
                    <a:pt x="628" y="80"/>
                    <a:pt x="628" y="79"/>
                  </a:cubicBezTo>
                  <a:cubicBezTo>
                    <a:pt x="628" y="79"/>
                    <a:pt x="628" y="80"/>
                    <a:pt x="628" y="80"/>
                  </a:cubicBezTo>
                  <a:close/>
                  <a:moveTo>
                    <a:pt x="638" y="79"/>
                  </a:moveTo>
                  <a:cubicBezTo>
                    <a:pt x="638" y="79"/>
                    <a:pt x="638" y="80"/>
                    <a:pt x="638" y="80"/>
                  </a:cubicBezTo>
                  <a:cubicBezTo>
                    <a:pt x="638" y="80"/>
                    <a:pt x="638" y="80"/>
                    <a:pt x="638" y="79"/>
                  </a:cubicBezTo>
                  <a:close/>
                  <a:moveTo>
                    <a:pt x="687" y="80"/>
                  </a:moveTo>
                  <a:cubicBezTo>
                    <a:pt x="687" y="80"/>
                    <a:pt x="687" y="79"/>
                    <a:pt x="687" y="79"/>
                  </a:cubicBezTo>
                  <a:cubicBezTo>
                    <a:pt x="687" y="80"/>
                    <a:pt x="687" y="80"/>
                    <a:pt x="687" y="80"/>
                  </a:cubicBezTo>
                  <a:close/>
                  <a:moveTo>
                    <a:pt x="908" y="40"/>
                  </a:moveTo>
                  <a:cubicBezTo>
                    <a:pt x="908" y="41"/>
                    <a:pt x="908" y="41"/>
                    <a:pt x="908" y="41"/>
                  </a:cubicBezTo>
                  <a:cubicBezTo>
                    <a:pt x="908" y="41"/>
                    <a:pt x="908" y="40"/>
                    <a:pt x="908" y="40"/>
                  </a:cubicBezTo>
                  <a:close/>
                  <a:moveTo>
                    <a:pt x="1355" y="9"/>
                  </a:moveTo>
                  <a:cubicBezTo>
                    <a:pt x="1356" y="9"/>
                    <a:pt x="1356" y="9"/>
                    <a:pt x="1356" y="8"/>
                  </a:cubicBezTo>
                  <a:cubicBezTo>
                    <a:pt x="1356" y="8"/>
                    <a:pt x="1356" y="8"/>
                    <a:pt x="1355" y="9"/>
                  </a:cubicBezTo>
                  <a:close/>
                  <a:moveTo>
                    <a:pt x="1383" y="8"/>
                  </a:moveTo>
                  <a:cubicBezTo>
                    <a:pt x="1383" y="8"/>
                    <a:pt x="1384" y="9"/>
                    <a:pt x="1384" y="9"/>
                  </a:cubicBezTo>
                  <a:cubicBezTo>
                    <a:pt x="1384" y="8"/>
                    <a:pt x="1384" y="8"/>
                    <a:pt x="1383" y="8"/>
                  </a:cubicBezTo>
                  <a:close/>
                  <a:moveTo>
                    <a:pt x="1347" y="80"/>
                  </a:moveTo>
                  <a:cubicBezTo>
                    <a:pt x="1347" y="80"/>
                    <a:pt x="1347" y="80"/>
                    <a:pt x="1347" y="79"/>
                  </a:cubicBezTo>
                  <a:cubicBezTo>
                    <a:pt x="1347" y="79"/>
                    <a:pt x="1347" y="80"/>
                    <a:pt x="1347" y="80"/>
                  </a:cubicBezTo>
                  <a:close/>
                  <a:moveTo>
                    <a:pt x="1722" y="59"/>
                  </a:moveTo>
                  <a:cubicBezTo>
                    <a:pt x="1722" y="59"/>
                    <a:pt x="1723" y="59"/>
                    <a:pt x="1723" y="58"/>
                  </a:cubicBezTo>
                  <a:cubicBezTo>
                    <a:pt x="1722" y="58"/>
                    <a:pt x="1722" y="58"/>
                    <a:pt x="1722" y="59"/>
                  </a:cubicBezTo>
                  <a:close/>
                  <a:moveTo>
                    <a:pt x="1665" y="80"/>
                  </a:moveTo>
                  <a:cubicBezTo>
                    <a:pt x="1665" y="80"/>
                    <a:pt x="1665" y="79"/>
                    <a:pt x="1665" y="79"/>
                  </a:cubicBezTo>
                  <a:cubicBezTo>
                    <a:pt x="1665" y="79"/>
                    <a:pt x="1665" y="80"/>
                    <a:pt x="1665" y="80"/>
                  </a:cubicBezTo>
                  <a:close/>
                  <a:moveTo>
                    <a:pt x="1428" y="9"/>
                  </a:moveTo>
                  <a:cubicBezTo>
                    <a:pt x="1428" y="9"/>
                    <a:pt x="1429" y="9"/>
                    <a:pt x="1429" y="8"/>
                  </a:cubicBezTo>
                  <a:cubicBezTo>
                    <a:pt x="1429" y="8"/>
                    <a:pt x="1428" y="8"/>
                    <a:pt x="1428" y="9"/>
                  </a:cubicBezTo>
                  <a:close/>
                  <a:moveTo>
                    <a:pt x="1453" y="8"/>
                  </a:moveTo>
                  <a:cubicBezTo>
                    <a:pt x="1453" y="9"/>
                    <a:pt x="1454" y="9"/>
                    <a:pt x="1454" y="9"/>
                  </a:cubicBezTo>
                  <a:cubicBezTo>
                    <a:pt x="1454" y="8"/>
                    <a:pt x="1454" y="8"/>
                    <a:pt x="1453" y="8"/>
                  </a:cubicBezTo>
                  <a:close/>
                  <a:moveTo>
                    <a:pt x="1501" y="9"/>
                  </a:moveTo>
                  <a:cubicBezTo>
                    <a:pt x="1502" y="9"/>
                    <a:pt x="1502" y="9"/>
                    <a:pt x="1502" y="8"/>
                  </a:cubicBezTo>
                  <a:cubicBezTo>
                    <a:pt x="1502" y="8"/>
                    <a:pt x="1501" y="8"/>
                    <a:pt x="1501" y="9"/>
                  </a:cubicBezTo>
                  <a:close/>
                  <a:moveTo>
                    <a:pt x="956" y="80"/>
                  </a:moveTo>
                  <a:cubicBezTo>
                    <a:pt x="956" y="80"/>
                    <a:pt x="956" y="80"/>
                    <a:pt x="956" y="80"/>
                  </a:cubicBezTo>
                  <a:cubicBezTo>
                    <a:pt x="956" y="80"/>
                    <a:pt x="956" y="80"/>
                    <a:pt x="956" y="80"/>
                  </a:cubicBezTo>
                  <a:close/>
                  <a:moveTo>
                    <a:pt x="969" y="80"/>
                  </a:moveTo>
                  <a:cubicBezTo>
                    <a:pt x="969" y="80"/>
                    <a:pt x="969" y="80"/>
                    <a:pt x="970" y="80"/>
                  </a:cubicBezTo>
                  <a:cubicBezTo>
                    <a:pt x="970" y="80"/>
                    <a:pt x="970" y="80"/>
                    <a:pt x="969" y="80"/>
                  </a:cubicBezTo>
                  <a:close/>
                  <a:moveTo>
                    <a:pt x="1220" y="80"/>
                  </a:moveTo>
                  <a:cubicBezTo>
                    <a:pt x="1220" y="80"/>
                    <a:pt x="1220" y="80"/>
                    <a:pt x="1220" y="80"/>
                  </a:cubicBezTo>
                  <a:cubicBezTo>
                    <a:pt x="1220" y="80"/>
                    <a:pt x="1220" y="80"/>
                    <a:pt x="1220" y="80"/>
                  </a:cubicBezTo>
                  <a:close/>
                  <a:moveTo>
                    <a:pt x="1678" y="80"/>
                  </a:moveTo>
                  <a:cubicBezTo>
                    <a:pt x="1678" y="80"/>
                    <a:pt x="1678" y="80"/>
                    <a:pt x="1678" y="80"/>
                  </a:cubicBezTo>
                  <a:cubicBezTo>
                    <a:pt x="1678" y="80"/>
                    <a:pt x="1678" y="80"/>
                    <a:pt x="1678" y="80"/>
                  </a:cubicBezTo>
                  <a:close/>
                  <a:moveTo>
                    <a:pt x="1540" y="9"/>
                  </a:moveTo>
                  <a:cubicBezTo>
                    <a:pt x="1540" y="9"/>
                    <a:pt x="1540" y="9"/>
                    <a:pt x="1540" y="8"/>
                  </a:cubicBezTo>
                  <a:cubicBezTo>
                    <a:pt x="1540" y="8"/>
                    <a:pt x="1540" y="8"/>
                    <a:pt x="1540" y="9"/>
                  </a:cubicBezTo>
                  <a:close/>
                  <a:moveTo>
                    <a:pt x="1568" y="8"/>
                  </a:moveTo>
                  <a:cubicBezTo>
                    <a:pt x="1568" y="9"/>
                    <a:pt x="1568" y="9"/>
                    <a:pt x="1568" y="9"/>
                  </a:cubicBezTo>
                  <a:cubicBezTo>
                    <a:pt x="1568" y="8"/>
                    <a:pt x="1568" y="8"/>
                    <a:pt x="1568" y="8"/>
                  </a:cubicBezTo>
                  <a:close/>
                  <a:moveTo>
                    <a:pt x="1708" y="9"/>
                  </a:moveTo>
                  <a:cubicBezTo>
                    <a:pt x="1708" y="9"/>
                    <a:pt x="1708" y="9"/>
                    <a:pt x="1709" y="8"/>
                  </a:cubicBezTo>
                  <a:cubicBezTo>
                    <a:pt x="1708" y="8"/>
                    <a:pt x="1708" y="8"/>
                    <a:pt x="1708" y="9"/>
                  </a:cubicBezTo>
                  <a:close/>
                  <a:moveTo>
                    <a:pt x="1346" y="81"/>
                  </a:moveTo>
                  <a:cubicBezTo>
                    <a:pt x="1347" y="80"/>
                    <a:pt x="1347" y="80"/>
                    <a:pt x="1347" y="80"/>
                  </a:cubicBezTo>
                  <a:cubicBezTo>
                    <a:pt x="1346" y="80"/>
                    <a:pt x="1346" y="80"/>
                    <a:pt x="1346" y="81"/>
                  </a:cubicBezTo>
                  <a:close/>
                  <a:moveTo>
                    <a:pt x="1358" y="80"/>
                  </a:moveTo>
                  <a:cubicBezTo>
                    <a:pt x="1358" y="80"/>
                    <a:pt x="1358" y="80"/>
                    <a:pt x="1358" y="81"/>
                  </a:cubicBezTo>
                  <a:cubicBezTo>
                    <a:pt x="1358" y="81"/>
                    <a:pt x="1358" y="80"/>
                    <a:pt x="1358" y="80"/>
                  </a:cubicBezTo>
                  <a:close/>
                  <a:moveTo>
                    <a:pt x="1736" y="8"/>
                  </a:moveTo>
                  <a:cubicBezTo>
                    <a:pt x="1736" y="9"/>
                    <a:pt x="1736" y="9"/>
                    <a:pt x="1737" y="9"/>
                  </a:cubicBezTo>
                  <a:cubicBezTo>
                    <a:pt x="1736" y="8"/>
                    <a:pt x="1736" y="8"/>
                    <a:pt x="1736" y="8"/>
                  </a:cubicBezTo>
                  <a:close/>
                  <a:moveTo>
                    <a:pt x="1467" y="80"/>
                  </a:moveTo>
                  <a:cubicBezTo>
                    <a:pt x="1467" y="80"/>
                    <a:pt x="1467" y="80"/>
                    <a:pt x="1467" y="81"/>
                  </a:cubicBezTo>
                  <a:cubicBezTo>
                    <a:pt x="1468" y="80"/>
                    <a:pt x="1468" y="80"/>
                    <a:pt x="1467" y="80"/>
                  </a:cubicBezTo>
                  <a:close/>
                  <a:moveTo>
                    <a:pt x="1666" y="81"/>
                  </a:moveTo>
                  <a:cubicBezTo>
                    <a:pt x="1666" y="80"/>
                    <a:pt x="1665" y="80"/>
                    <a:pt x="1665" y="80"/>
                  </a:cubicBezTo>
                  <a:cubicBezTo>
                    <a:pt x="1665" y="80"/>
                    <a:pt x="1665" y="80"/>
                    <a:pt x="1666" y="81"/>
                  </a:cubicBezTo>
                  <a:close/>
                  <a:moveTo>
                    <a:pt x="551" y="9"/>
                  </a:moveTo>
                  <a:cubicBezTo>
                    <a:pt x="551" y="9"/>
                    <a:pt x="552" y="9"/>
                    <a:pt x="552" y="9"/>
                  </a:cubicBezTo>
                  <a:cubicBezTo>
                    <a:pt x="551" y="9"/>
                    <a:pt x="551" y="9"/>
                    <a:pt x="551" y="9"/>
                  </a:cubicBezTo>
                  <a:close/>
                  <a:moveTo>
                    <a:pt x="638" y="80"/>
                  </a:moveTo>
                  <a:cubicBezTo>
                    <a:pt x="637" y="80"/>
                    <a:pt x="637" y="81"/>
                    <a:pt x="637" y="81"/>
                  </a:cubicBezTo>
                  <a:cubicBezTo>
                    <a:pt x="638" y="81"/>
                    <a:pt x="638" y="80"/>
                    <a:pt x="638" y="80"/>
                  </a:cubicBezTo>
                  <a:close/>
                  <a:moveTo>
                    <a:pt x="956" y="81"/>
                  </a:moveTo>
                  <a:cubicBezTo>
                    <a:pt x="956" y="81"/>
                    <a:pt x="956" y="80"/>
                    <a:pt x="956" y="80"/>
                  </a:cubicBezTo>
                  <a:cubicBezTo>
                    <a:pt x="956" y="81"/>
                    <a:pt x="956" y="81"/>
                    <a:pt x="956" y="81"/>
                  </a:cubicBezTo>
                  <a:close/>
                  <a:moveTo>
                    <a:pt x="584" y="9"/>
                  </a:moveTo>
                  <a:cubicBezTo>
                    <a:pt x="585" y="9"/>
                    <a:pt x="585" y="9"/>
                    <a:pt x="585" y="9"/>
                  </a:cubicBezTo>
                  <a:cubicBezTo>
                    <a:pt x="585" y="9"/>
                    <a:pt x="585" y="9"/>
                    <a:pt x="584" y="9"/>
                  </a:cubicBezTo>
                  <a:close/>
                  <a:moveTo>
                    <a:pt x="611" y="81"/>
                  </a:moveTo>
                  <a:cubicBezTo>
                    <a:pt x="611" y="81"/>
                    <a:pt x="611" y="81"/>
                    <a:pt x="610" y="81"/>
                  </a:cubicBezTo>
                  <a:cubicBezTo>
                    <a:pt x="610" y="81"/>
                    <a:pt x="610" y="81"/>
                    <a:pt x="611" y="81"/>
                  </a:cubicBezTo>
                  <a:close/>
                  <a:moveTo>
                    <a:pt x="1018" y="9"/>
                  </a:moveTo>
                  <a:cubicBezTo>
                    <a:pt x="1019" y="9"/>
                    <a:pt x="1019" y="9"/>
                    <a:pt x="1019" y="9"/>
                  </a:cubicBezTo>
                  <a:cubicBezTo>
                    <a:pt x="1019" y="9"/>
                    <a:pt x="1019" y="9"/>
                    <a:pt x="1018" y="9"/>
                  </a:cubicBezTo>
                  <a:close/>
                  <a:moveTo>
                    <a:pt x="1355" y="9"/>
                  </a:moveTo>
                  <a:cubicBezTo>
                    <a:pt x="1355" y="9"/>
                    <a:pt x="1355" y="9"/>
                    <a:pt x="1355" y="9"/>
                  </a:cubicBezTo>
                  <a:cubicBezTo>
                    <a:pt x="1355" y="9"/>
                    <a:pt x="1355" y="9"/>
                    <a:pt x="1355" y="9"/>
                  </a:cubicBezTo>
                  <a:close/>
                  <a:moveTo>
                    <a:pt x="1042" y="81"/>
                  </a:moveTo>
                  <a:cubicBezTo>
                    <a:pt x="1042" y="81"/>
                    <a:pt x="1042" y="81"/>
                    <a:pt x="1042" y="81"/>
                  </a:cubicBezTo>
                  <a:cubicBezTo>
                    <a:pt x="1043" y="81"/>
                    <a:pt x="1042" y="81"/>
                    <a:pt x="1042" y="81"/>
                  </a:cubicBezTo>
                  <a:close/>
                  <a:moveTo>
                    <a:pt x="1220" y="81"/>
                  </a:moveTo>
                  <a:cubicBezTo>
                    <a:pt x="1220" y="81"/>
                    <a:pt x="1220" y="81"/>
                    <a:pt x="1220" y="81"/>
                  </a:cubicBezTo>
                  <a:cubicBezTo>
                    <a:pt x="1220" y="81"/>
                    <a:pt x="1220" y="81"/>
                    <a:pt x="1220" y="81"/>
                  </a:cubicBezTo>
                  <a:close/>
                  <a:moveTo>
                    <a:pt x="1346" y="81"/>
                  </a:moveTo>
                  <a:cubicBezTo>
                    <a:pt x="1346" y="81"/>
                    <a:pt x="1346" y="81"/>
                    <a:pt x="1346" y="81"/>
                  </a:cubicBezTo>
                  <a:cubicBezTo>
                    <a:pt x="1346" y="81"/>
                    <a:pt x="1346" y="81"/>
                    <a:pt x="1346" y="81"/>
                  </a:cubicBezTo>
                  <a:close/>
                  <a:moveTo>
                    <a:pt x="1530" y="81"/>
                  </a:moveTo>
                  <a:cubicBezTo>
                    <a:pt x="1531" y="81"/>
                    <a:pt x="1531" y="81"/>
                    <a:pt x="1531" y="81"/>
                  </a:cubicBezTo>
                  <a:cubicBezTo>
                    <a:pt x="1530" y="81"/>
                    <a:pt x="1530" y="81"/>
                    <a:pt x="1530" y="81"/>
                  </a:cubicBezTo>
                  <a:close/>
                  <a:moveTo>
                    <a:pt x="1698" y="81"/>
                  </a:moveTo>
                  <a:cubicBezTo>
                    <a:pt x="1699" y="81"/>
                    <a:pt x="1699" y="81"/>
                    <a:pt x="1699" y="81"/>
                  </a:cubicBezTo>
                  <a:cubicBezTo>
                    <a:pt x="1698" y="81"/>
                    <a:pt x="1698" y="81"/>
                    <a:pt x="1698" y="81"/>
                  </a:cubicBezTo>
                  <a:close/>
                  <a:moveTo>
                    <a:pt x="627" y="82"/>
                  </a:moveTo>
                  <a:cubicBezTo>
                    <a:pt x="627" y="82"/>
                    <a:pt x="627" y="81"/>
                    <a:pt x="627" y="81"/>
                  </a:cubicBezTo>
                  <a:cubicBezTo>
                    <a:pt x="627" y="81"/>
                    <a:pt x="627" y="81"/>
                    <a:pt x="627" y="82"/>
                  </a:cubicBezTo>
                  <a:close/>
                  <a:moveTo>
                    <a:pt x="1210" y="53"/>
                  </a:moveTo>
                  <a:cubicBezTo>
                    <a:pt x="1210" y="53"/>
                    <a:pt x="1210" y="53"/>
                    <a:pt x="1210" y="52"/>
                  </a:cubicBezTo>
                  <a:cubicBezTo>
                    <a:pt x="1210" y="53"/>
                    <a:pt x="1210" y="53"/>
                    <a:pt x="1210" y="53"/>
                  </a:cubicBezTo>
                  <a:close/>
                  <a:moveTo>
                    <a:pt x="760" y="81"/>
                  </a:moveTo>
                  <a:cubicBezTo>
                    <a:pt x="760" y="81"/>
                    <a:pt x="760" y="82"/>
                    <a:pt x="761" y="82"/>
                  </a:cubicBezTo>
                  <a:cubicBezTo>
                    <a:pt x="761" y="81"/>
                    <a:pt x="761" y="81"/>
                    <a:pt x="760" y="81"/>
                  </a:cubicBezTo>
                  <a:close/>
                  <a:moveTo>
                    <a:pt x="957" y="82"/>
                  </a:moveTo>
                  <a:cubicBezTo>
                    <a:pt x="957" y="81"/>
                    <a:pt x="957" y="81"/>
                    <a:pt x="956" y="81"/>
                  </a:cubicBezTo>
                  <a:cubicBezTo>
                    <a:pt x="956" y="81"/>
                    <a:pt x="956" y="82"/>
                    <a:pt x="957" y="82"/>
                  </a:cubicBezTo>
                  <a:close/>
                  <a:moveTo>
                    <a:pt x="673" y="59"/>
                  </a:moveTo>
                  <a:cubicBezTo>
                    <a:pt x="673" y="59"/>
                    <a:pt x="673" y="59"/>
                    <a:pt x="673" y="59"/>
                  </a:cubicBezTo>
                  <a:cubicBezTo>
                    <a:pt x="673" y="59"/>
                    <a:pt x="673" y="59"/>
                    <a:pt x="673" y="59"/>
                  </a:cubicBezTo>
                  <a:close/>
                  <a:moveTo>
                    <a:pt x="1428" y="9"/>
                  </a:moveTo>
                  <a:cubicBezTo>
                    <a:pt x="1428" y="9"/>
                    <a:pt x="1428" y="9"/>
                    <a:pt x="1428" y="9"/>
                  </a:cubicBezTo>
                  <a:cubicBezTo>
                    <a:pt x="1428" y="9"/>
                    <a:pt x="1428" y="9"/>
                    <a:pt x="1428" y="9"/>
                  </a:cubicBezTo>
                  <a:close/>
                  <a:moveTo>
                    <a:pt x="1467" y="81"/>
                  </a:moveTo>
                  <a:cubicBezTo>
                    <a:pt x="1467" y="81"/>
                    <a:pt x="1467" y="81"/>
                    <a:pt x="1467" y="82"/>
                  </a:cubicBezTo>
                  <a:cubicBezTo>
                    <a:pt x="1467" y="81"/>
                    <a:pt x="1467" y="81"/>
                    <a:pt x="1467" y="81"/>
                  </a:cubicBezTo>
                  <a:close/>
                  <a:moveTo>
                    <a:pt x="1542" y="81"/>
                  </a:moveTo>
                  <a:cubicBezTo>
                    <a:pt x="1541" y="81"/>
                    <a:pt x="1541" y="81"/>
                    <a:pt x="1541" y="82"/>
                  </a:cubicBezTo>
                  <a:cubicBezTo>
                    <a:pt x="1542" y="82"/>
                    <a:pt x="1542" y="81"/>
                    <a:pt x="1542" y="81"/>
                  </a:cubicBezTo>
                  <a:close/>
                  <a:moveTo>
                    <a:pt x="1666" y="82"/>
                  </a:moveTo>
                  <a:cubicBezTo>
                    <a:pt x="1666" y="81"/>
                    <a:pt x="1666" y="81"/>
                    <a:pt x="1666" y="81"/>
                  </a:cubicBezTo>
                  <a:cubicBezTo>
                    <a:pt x="1666" y="81"/>
                    <a:pt x="1666" y="81"/>
                    <a:pt x="1666" y="82"/>
                  </a:cubicBezTo>
                  <a:close/>
                  <a:moveTo>
                    <a:pt x="1710" y="81"/>
                  </a:moveTo>
                  <a:cubicBezTo>
                    <a:pt x="1710" y="81"/>
                    <a:pt x="1709" y="81"/>
                    <a:pt x="1709" y="82"/>
                  </a:cubicBezTo>
                  <a:cubicBezTo>
                    <a:pt x="1710" y="82"/>
                    <a:pt x="1710" y="81"/>
                    <a:pt x="1710" y="81"/>
                  </a:cubicBezTo>
                  <a:close/>
                  <a:moveTo>
                    <a:pt x="1454" y="9"/>
                  </a:moveTo>
                  <a:cubicBezTo>
                    <a:pt x="1454" y="9"/>
                    <a:pt x="1454" y="9"/>
                    <a:pt x="1455" y="9"/>
                  </a:cubicBezTo>
                  <a:cubicBezTo>
                    <a:pt x="1455" y="9"/>
                    <a:pt x="1454" y="9"/>
                    <a:pt x="1454" y="9"/>
                  </a:cubicBezTo>
                  <a:close/>
                  <a:moveTo>
                    <a:pt x="688" y="82"/>
                  </a:moveTo>
                  <a:cubicBezTo>
                    <a:pt x="688" y="82"/>
                    <a:pt x="688" y="81"/>
                    <a:pt x="688" y="81"/>
                  </a:cubicBezTo>
                  <a:cubicBezTo>
                    <a:pt x="688" y="82"/>
                    <a:pt x="688" y="82"/>
                    <a:pt x="688" y="82"/>
                  </a:cubicBezTo>
                  <a:close/>
                  <a:moveTo>
                    <a:pt x="1569" y="42"/>
                  </a:moveTo>
                  <a:cubicBezTo>
                    <a:pt x="1569" y="42"/>
                    <a:pt x="1569" y="42"/>
                    <a:pt x="1569" y="42"/>
                  </a:cubicBezTo>
                  <a:cubicBezTo>
                    <a:pt x="1569" y="42"/>
                    <a:pt x="1568" y="42"/>
                    <a:pt x="1569" y="42"/>
                  </a:cubicBezTo>
                  <a:close/>
                  <a:moveTo>
                    <a:pt x="1042" y="81"/>
                  </a:moveTo>
                  <a:cubicBezTo>
                    <a:pt x="1042" y="82"/>
                    <a:pt x="1043" y="82"/>
                    <a:pt x="1043" y="82"/>
                  </a:cubicBezTo>
                  <a:cubicBezTo>
                    <a:pt x="1043" y="82"/>
                    <a:pt x="1043" y="82"/>
                    <a:pt x="1042" y="81"/>
                  </a:cubicBezTo>
                  <a:close/>
                  <a:moveTo>
                    <a:pt x="1357" y="81"/>
                  </a:moveTo>
                  <a:cubicBezTo>
                    <a:pt x="1357" y="81"/>
                    <a:pt x="1357" y="82"/>
                    <a:pt x="1357" y="82"/>
                  </a:cubicBezTo>
                  <a:cubicBezTo>
                    <a:pt x="1357" y="82"/>
                    <a:pt x="1357" y="82"/>
                    <a:pt x="1357" y="81"/>
                  </a:cubicBezTo>
                  <a:close/>
                  <a:moveTo>
                    <a:pt x="1530" y="82"/>
                  </a:moveTo>
                  <a:cubicBezTo>
                    <a:pt x="1530" y="82"/>
                    <a:pt x="1530" y="82"/>
                    <a:pt x="1530" y="81"/>
                  </a:cubicBezTo>
                  <a:cubicBezTo>
                    <a:pt x="1530" y="81"/>
                    <a:pt x="1530" y="82"/>
                    <a:pt x="1530" y="82"/>
                  </a:cubicBezTo>
                  <a:close/>
                  <a:moveTo>
                    <a:pt x="1679" y="81"/>
                  </a:moveTo>
                  <a:cubicBezTo>
                    <a:pt x="1678" y="82"/>
                    <a:pt x="1679" y="82"/>
                    <a:pt x="1679" y="82"/>
                  </a:cubicBezTo>
                  <a:cubicBezTo>
                    <a:pt x="1679" y="82"/>
                    <a:pt x="1679" y="81"/>
                    <a:pt x="1679" y="81"/>
                  </a:cubicBezTo>
                  <a:close/>
                  <a:moveTo>
                    <a:pt x="1698" y="82"/>
                  </a:moveTo>
                  <a:cubicBezTo>
                    <a:pt x="1698" y="82"/>
                    <a:pt x="1698" y="82"/>
                    <a:pt x="1698" y="81"/>
                  </a:cubicBezTo>
                  <a:cubicBezTo>
                    <a:pt x="1698" y="81"/>
                    <a:pt x="1698" y="82"/>
                    <a:pt x="1698" y="82"/>
                  </a:cubicBezTo>
                  <a:close/>
                  <a:moveTo>
                    <a:pt x="621" y="82"/>
                  </a:moveTo>
                  <a:cubicBezTo>
                    <a:pt x="621" y="82"/>
                    <a:pt x="621" y="82"/>
                    <a:pt x="621" y="83"/>
                  </a:cubicBezTo>
                  <a:cubicBezTo>
                    <a:pt x="621" y="82"/>
                    <a:pt x="621" y="82"/>
                    <a:pt x="621" y="82"/>
                  </a:cubicBezTo>
                  <a:close/>
                  <a:moveTo>
                    <a:pt x="760" y="82"/>
                  </a:moveTo>
                  <a:cubicBezTo>
                    <a:pt x="760" y="82"/>
                    <a:pt x="761" y="82"/>
                    <a:pt x="761" y="83"/>
                  </a:cubicBezTo>
                  <a:cubicBezTo>
                    <a:pt x="761" y="82"/>
                    <a:pt x="761" y="82"/>
                    <a:pt x="760" y="82"/>
                  </a:cubicBezTo>
                  <a:close/>
                  <a:moveTo>
                    <a:pt x="1209" y="82"/>
                  </a:moveTo>
                  <a:cubicBezTo>
                    <a:pt x="1209" y="82"/>
                    <a:pt x="1209" y="82"/>
                    <a:pt x="1209" y="82"/>
                  </a:cubicBezTo>
                  <a:cubicBezTo>
                    <a:pt x="1209" y="82"/>
                    <a:pt x="1209" y="82"/>
                    <a:pt x="1209" y="82"/>
                  </a:cubicBezTo>
                  <a:close/>
                  <a:moveTo>
                    <a:pt x="1220" y="82"/>
                  </a:moveTo>
                  <a:cubicBezTo>
                    <a:pt x="1220" y="82"/>
                    <a:pt x="1220" y="82"/>
                    <a:pt x="1221" y="82"/>
                  </a:cubicBezTo>
                  <a:cubicBezTo>
                    <a:pt x="1221" y="82"/>
                    <a:pt x="1221" y="82"/>
                    <a:pt x="1220" y="82"/>
                  </a:cubicBezTo>
                  <a:close/>
                  <a:moveTo>
                    <a:pt x="1539" y="9"/>
                  </a:moveTo>
                  <a:cubicBezTo>
                    <a:pt x="1539" y="9"/>
                    <a:pt x="1539" y="9"/>
                    <a:pt x="1540" y="9"/>
                  </a:cubicBezTo>
                  <a:cubicBezTo>
                    <a:pt x="1539" y="9"/>
                    <a:pt x="1539" y="9"/>
                    <a:pt x="1539" y="9"/>
                  </a:cubicBezTo>
                  <a:close/>
                  <a:moveTo>
                    <a:pt x="1666" y="82"/>
                  </a:moveTo>
                  <a:cubicBezTo>
                    <a:pt x="1666" y="82"/>
                    <a:pt x="1666" y="82"/>
                    <a:pt x="1666" y="82"/>
                  </a:cubicBezTo>
                  <a:cubicBezTo>
                    <a:pt x="1666" y="82"/>
                    <a:pt x="1666" y="82"/>
                    <a:pt x="1666" y="82"/>
                  </a:cubicBezTo>
                  <a:close/>
                  <a:moveTo>
                    <a:pt x="627" y="83"/>
                  </a:moveTo>
                  <a:cubicBezTo>
                    <a:pt x="627" y="83"/>
                    <a:pt x="627" y="82"/>
                    <a:pt x="627" y="82"/>
                  </a:cubicBezTo>
                  <a:cubicBezTo>
                    <a:pt x="627" y="82"/>
                    <a:pt x="627" y="82"/>
                    <a:pt x="627" y="83"/>
                  </a:cubicBezTo>
                  <a:close/>
                  <a:moveTo>
                    <a:pt x="637" y="82"/>
                  </a:moveTo>
                  <a:cubicBezTo>
                    <a:pt x="637" y="82"/>
                    <a:pt x="637" y="82"/>
                    <a:pt x="637" y="83"/>
                  </a:cubicBezTo>
                  <a:cubicBezTo>
                    <a:pt x="637" y="83"/>
                    <a:pt x="637" y="82"/>
                    <a:pt x="637" y="82"/>
                  </a:cubicBezTo>
                  <a:close/>
                  <a:moveTo>
                    <a:pt x="1568" y="9"/>
                  </a:moveTo>
                  <a:cubicBezTo>
                    <a:pt x="1569" y="9"/>
                    <a:pt x="1569" y="9"/>
                    <a:pt x="1569" y="9"/>
                  </a:cubicBezTo>
                  <a:cubicBezTo>
                    <a:pt x="1569" y="9"/>
                    <a:pt x="1569" y="9"/>
                    <a:pt x="1568" y="9"/>
                  </a:cubicBezTo>
                  <a:close/>
                  <a:moveTo>
                    <a:pt x="1707" y="9"/>
                  </a:moveTo>
                  <a:cubicBezTo>
                    <a:pt x="1707" y="9"/>
                    <a:pt x="1708" y="9"/>
                    <a:pt x="1708" y="9"/>
                  </a:cubicBezTo>
                  <a:cubicBezTo>
                    <a:pt x="1707" y="9"/>
                    <a:pt x="1707" y="9"/>
                    <a:pt x="1707" y="9"/>
                  </a:cubicBezTo>
                  <a:close/>
                  <a:moveTo>
                    <a:pt x="1345" y="83"/>
                  </a:moveTo>
                  <a:cubicBezTo>
                    <a:pt x="1346" y="83"/>
                    <a:pt x="1346" y="82"/>
                    <a:pt x="1346" y="82"/>
                  </a:cubicBezTo>
                  <a:cubicBezTo>
                    <a:pt x="1345" y="82"/>
                    <a:pt x="1345" y="82"/>
                    <a:pt x="1345" y="83"/>
                  </a:cubicBezTo>
                  <a:close/>
                  <a:moveTo>
                    <a:pt x="1737" y="9"/>
                  </a:moveTo>
                  <a:cubicBezTo>
                    <a:pt x="1737" y="9"/>
                    <a:pt x="1737" y="9"/>
                    <a:pt x="1737" y="9"/>
                  </a:cubicBezTo>
                  <a:cubicBezTo>
                    <a:pt x="1737" y="9"/>
                    <a:pt x="1737" y="9"/>
                    <a:pt x="1737" y="9"/>
                  </a:cubicBezTo>
                  <a:close/>
                  <a:moveTo>
                    <a:pt x="1530" y="83"/>
                  </a:moveTo>
                  <a:cubicBezTo>
                    <a:pt x="1530" y="83"/>
                    <a:pt x="1530" y="82"/>
                    <a:pt x="1530" y="82"/>
                  </a:cubicBezTo>
                  <a:cubicBezTo>
                    <a:pt x="1530" y="82"/>
                    <a:pt x="1530" y="83"/>
                    <a:pt x="1530" y="83"/>
                  </a:cubicBezTo>
                  <a:close/>
                  <a:moveTo>
                    <a:pt x="1541" y="82"/>
                  </a:moveTo>
                  <a:cubicBezTo>
                    <a:pt x="1541" y="82"/>
                    <a:pt x="1541" y="82"/>
                    <a:pt x="1541" y="83"/>
                  </a:cubicBezTo>
                  <a:cubicBezTo>
                    <a:pt x="1541" y="83"/>
                    <a:pt x="1541" y="82"/>
                    <a:pt x="1541" y="82"/>
                  </a:cubicBezTo>
                  <a:close/>
                  <a:moveTo>
                    <a:pt x="1679" y="82"/>
                  </a:moveTo>
                  <a:cubicBezTo>
                    <a:pt x="1679" y="82"/>
                    <a:pt x="1679" y="83"/>
                    <a:pt x="1679" y="83"/>
                  </a:cubicBezTo>
                  <a:cubicBezTo>
                    <a:pt x="1679" y="82"/>
                    <a:pt x="1679" y="82"/>
                    <a:pt x="1679" y="82"/>
                  </a:cubicBezTo>
                  <a:close/>
                  <a:moveTo>
                    <a:pt x="1698" y="83"/>
                  </a:moveTo>
                  <a:cubicBezTo>
                    <a:pt x="1698" y="83"/>
                    <a:pt x="1698" y="82"/>
                    <a:pt x="1698" y="82"/>
                  </a:cubicBezTo>
                  <a:cubicBezTo>
                    <a:pt x="1698" y="82"/>
                    <a:pt x="1698" y="82"/>
                    <a:pt x="1698" y="83"/>
                  </a:cubicBezTo>
                  <a:close/>
                  <a:moveTo>
                    <a:pt x="1709" y="82"/>
                  </a:moveTo>
                  <a:cubicBezTo>
                    <a:pt x="1709" y="82"/>
                    <a:pt x="1709" y="82"/>
                    <a:pt x="1709" y="83"/>
                  </a:cubicBezTo>
                  <a:cubicBezTo>
                    <a:pt x="1709" y="83"/>
                    <a:pt x="1709" y="82"/>
                    <a:pt x="1709" y="82"/>
                  </a:cubicBezTo>
                  <a:close/>
                  <a:moveTo>
                    <a:pt x="611" y="83"/>
                  </a:moveTo>
                  <a:cubicBezTo>
                    <a:pt x="611" y="83"/>
                    <a:pt x="611" y="83"/>
                    <a:pt x="611" y="82"/>
                  </a:cubicBezTo>
                  <a:cubicBezTo>
                    <a:pt x="611" y="83"/>
                    <a:pt x="611" y="83"/>
                    <a:pt x="611" y="83"/>
                  </a:cubicBezTo>
                  <a:close/>
                  <a:moveTo>
                    <a:pt x="830" y="52"/>
                  </a:moveTo>
                  <a:cubicBezTo>
                    <a:pt x="830" y="52"/>
                    <a:pt x="830" y="52"/>
                    <a:pt x="830" y="53"/>
                  </a:cubicBezTo>
                  <a:cubicBezTo>
                    <a:pt x="830" y="53"/>
                    <a:pt x="830" y="52"/>
                    <a:pt x="830" y="52"/>
                  </a:cubicBezTo>
                  <a:close/>
                  <a:moveTo>
                    <a:pt x="1043" y="82"/>
                  </a:moveTo>
                  <a:cubicBezTo>
                    <a:pt x="1043" y="83"/>
                    <a:pt x="1043" y="83"/>
                    <a:pt x="1043" y="83"/>
                  </a:cubicBezTo>
                  <a:cubicBezTo>
                    <a:pt x="1043" y="83"/>
                    <a:pt x="1043" y="83"/>
                    <a:pt x="1043" y="82"/>
                  </a:cubicBezTo>
                  <a:close/>
                  <a:moveTo>
                    <a:pt x="1221" y="82"/>
                  </a:moveTo>
                  <a:cubicBezTo>
                    <a:pt x="1221" y="83"/>
                    <a:pt x="1221" y="83"/>
                    <a:pt x="1221" y="83"/>
                  </a:cubicBezTo>
                  <a:cubicBezTo>
                    <a:pt x="1221" y="83"/>
                    <a:pt x="1221" y="83"/>
                    <a:pt x="1221" y="82"/>
                  </a:cubicBezTo>
                  <a:close/>
                  <a:moveTo>
                    <a:pt x="1667" y="83"/>
                  </a:moveTo>
                  <a:cubicBezTo>
                    <a:pt x="1667" y="83"/>
                    <a:pt x="1667" y="83"/>
                    <a:pt x="1666" y="82"/>
                  </a:cubicBezTo>
                  <a:cubicBezTo>
                    <a:pt x="1666" y="83"/>
                    <a:pt x="1666" y="83"/>
                    <a:pt x="1667" y="83"/>
                  </a:cubicBezTo>
                  <a:close/>
                  <a:moveTo>
                    <a:pt x="621" y="83"/>
                  </a:moveTo>
                  <a:cubicBezTo>
                    <a:pt x="621" y="83"/>
                    <a:pt x="621" y="83"/>
                    <a:pt x="622" y="84"/>
                  </a:cubicBezTo>
                  <a:cubicBezTo>
                    <a:pt x="622" y="83"/>
                    <a:pt x="622" y="83"/>
                    <a:pt x="621" y="83"/>
                  </a:cubicBezTo>
                  <a:close/>
                  <a:moveTo>
                    <a:pt x="550" y="9"/>
                  </a:moveTo>
                  <a:cubicBezTo>
                    <a:pt x="551" y="9"/>
                    <a:pt x="551" y="9"/>
                    <a:pt x="551" y="9"/>
                  </a:cubicBezTo>
                  <a:cubicBezTo>
                    <a:pt x="551" y="9"/>
                    <a:pt x="550" y="9"/>
                    <a:pt x="550" y="9"/>
                  </a:cubicBezTo>
                  <a:close/>
                  <a:moveTo>
                    <a:pt x="761" y="83"/>
                  </a:moveTo>
                  <a:cubicBezTo>
                    <a:pt x="761" y="83"/>
                    <a:pt x="761" y="83"/>
                    <a:pt x="761" y="83"/>
                  </a:cubicBezTo>
                  <a:cubicBezTo>
                    <a:pt x="761" y="83"/>
                    <a:pt x="761" y="83"/>
                    <a:pt x="761" y="83"/>
                  </a:cubicBezTo>
                  <a:close/>
                  <a:moveTo>
                    <a:pt x="958" y="83"/>
                  </a:moveTo>
                  <a:cubicBezTo>
                    <a:pt x="958" y="83"/>
                    <a:pt x="957" y="83"/>
                    <a:pt x="957" y="83"/>
                  </a:cubicBezTo>
                  <a:cubicBezTo>
                    <a:pt x="957" y="83"/>
                    <a:pt x="957" y="83"/>
                    <a:pt x="958" y="83"/>
                  </a:cubicBezTo>
                  <a:close/>
                  <a:moveTo>
                    <a:pt x="1031" y="83"/>
                  </a:moveTo>
                  <a:cubicBezTo>
                    <a:pt x="1031" y="83"/>
                    <a:pt x="1031" y="83"/>
                    <a:pt x="1031" y="83"/>
                  </a:cubicBezTo>
                  <a:cubicBezTo>
                    <a:pt x="1031" y="83"/>
                    <a:pt x="1031" y="83"/>
                    <a:pt x="1031" y="83"/>
                  </a:cubicBezTo>
                  <a:close/>
                  <a:moveTo>
                    <a:pt x="980" y="9"/>
                  </a:moveTo>
                  <a:cubicBezTo>
                    <a:pt x="980" y="9"/>
                    <a:pt x="980" y="9"/>
                    <a:pt x="981" y="9"/>
                  </a:cubicBezTo>
                  <a:cubicBezTo>
                    <a:pt x="980" y="9"/>
                    <a:pt x="980" y="9"/>
                    <a:pt x="980" y="9"/>
                  </a:cubicBezTo>
                  <a:close/>
                  <a:moveTo>
                    <a:pt x="1345" y="83"/>
                  </a:moveTo>
                  <a:cubicBezTo>
                    <a:pt x="1345" y="83"/>
                    <a:pt x="1345" y="83"/>
                    <a:pt x="1345" y="83"/>
                  </a:cubicBezTo>
                  <a:cubicBezTo>
                    <a:pt x="1345" y="83"/>
                    <a:pt x="1345" y="83"/>
                    <a:pt x="1345" y="83"/>
                  </a:cubicBezTo>
                  <a:close/>
                  <a:moveTo>
                    <a:pt x="1466" y="83"/>
                  </a:moveTo>
                  <a:cubicBezTo>
                    <a:pt x="1466" y="83"/>
                    <a:pt x="1466" y="83"/>
                    <a:pt x="1466" y="83"/>
                  </a:cubicBezTo>
                  <a:cubicBezTo>
                    <a:pt x="1466" y="83"/>
                    <a:pt x="1466" y="83"/>
                    <a:pt x="1466" y="83"/>
                  </a:cubicBezTo>
                  <a:close/>
                  <a:moveTo>
                    <a:pt x="1541" y="83"/>
                  </a:moveTo>
                  <a:cubicBezTo>
                    <a:pt x="1540" y="83"/>
                    <a:pt x="1540" y="83"/>
                    <a:pt x="1540" y="83"/>
                  </a:cubicBezTo>
                  <a:cubicBezTo>
                    <a:pt x="1541" y="83"/>
                    <a:pt x="1541" y="83"/>
                    <a:pt x="1541" y="83"/>
                  </a:cubicBezTo>
                  <a:close/>
                  <a:moveTo>
                    <a:pt x="1679" y="83"/>
                  </a:moveTo>
                  <a:cubicBezTo>
                    <a:pt x="1679" y="83"/>
                    <a:pt x="1679" y="83"/>
                    <a:pt x="1680" y="83"/>
                  </a:cubicBezTo>
                  <a:cubicBezTo>
                    <a:pt x="1680" y="83"/>
                    <a:pt x="1679" y="83"/>
                    <a:pt x="1679" y="83"/>
                  </a:cubicBezTo>
                  <a:close/>
                  <a:moveTo>
                    <a:pt x="1709" y="83"/>
                  </a:moveTo>
                  <a:cubicBezTo>
                    <a:pt x="1708" y="83"/>
                    <a:pt x="1708" y="83"/>
                    <a:pt x="1708" y="83"/>
                  </a:cubicBezTo>
                  <a:cubicBezTo>
                    <a:pt x="1709" y="83"/>
                    <a:pt x="1709" y="83"/>
                    <a:pt x="1709" y="83"/>
                  </a:cubicBezTo>
                  <a:close/>
                  <a:moveTo>
                    <a:pt x="1019" y="9"/>
                  </a:moveTo>
                  <a:cubicBezTo>
                    <a:pt x="1020" y="9"/>
                    <a:pt x="1020" y="9"/>
                    <a:pt x="1020" y="9"/>
                  </a:cubicBezTo>
                  <a:cubicBezTo>
                    <a:pt x="1020" y="9"/>
                    <a:pt x="1020" y="9"/>
                    <a:pt x="1019" y="9"/>
                  </a:cubicBezTo>
                  <a:close/>
                  <a:moveTo>
                    <a:pt x="626" y="84"/>
                  </a:moveTo>
                  <a:cubicBezTo>
                    <a:pt x="626" y="84"/>
                    <a:pt x="627" y="83"/>
                    <a:pt x="626" y="83"/>
                  </a:cubicBezTo>
                  <a:cubicBezTo>
                    <a:pt x="626" y="83"/>
                    <a:pt x="626" y="84"/>
                    <a:pt x="626" y="84"/>
                  </a:cubicBezTo>
                  <a:close/>
                  <a:moveTo>
                    <a:pt x="750" y="53"/>
                  </a:moveTo>
                  <a:cubicBezTo>
                    <a:pt x="750" y="53"/>
                    <a:pt x="750" y="52"/>
                    <a:pt x="750" y="52"/>
                  </a:cubicBezTo>
                  <a:cubicBezTo>
                    <a:pt x="750" y="52"/>
                    <a:pt x="750" y="53"/>
                    <a:pt x="750" y="53"/>
                  </a:cubicBezTo>
                  <a:close/>
                  <a:moveTo>
                    <a:pt x="1354" y="9"/>
                  </a:moveTo>
                  <a:cubicBezTo>
                    <a:pt x="1354" y="9"/>
                    <a:pt x="1355" y="9"/>
                    <a:pt x="1355" y="9"/>
                  </a:cubicBezTo>
                  <a:cubicBezTo>
                    <a:pt x="1354" y="9"/>
                    <a:pt x="1354" y="9"/>
                    <a:pt x="1354" y="9"/>
                  </a:cubicBezTo>
                  <a:close/>
                  <a:moveTo>
                    <a:pt x="1043" y="83"/>
                  </a:moveTo>
                  <a:cubicBezTo>
                    <a:pt x="1043" y="83"/>
                    <a:pt x="1043" y="84"/>
                    <a:pt x="1044" y="84"/>
                  </a:cubicBezTo>
                  <a:cubicBezTo>
                    <a:pt x="1044" y="83"/>
                    <a:pt x="1043" y="83"/>
                    <a:pt x="1043" y="83"/>
                  </a:cubicBezTo>
                  <a:close/>
                  <a:moveTo>
                    <a:pt x="1221" y="83"/>
                  </a:moveTo>
                  <a:cubicBezTo>
                    <a:pt x="1221" y="83"/>
                    <a:pt x="1221" y="84"/>
                    <a:pt x="1221" y="84"/>
                  </a:cubicBezTo>
                  <a:cubicBezTo>
                    <a:pt x="1221" y="83"/>
                    <a:pt x="1221" y="83"/>
                    <a:pt x="1221" y="83"/>
                  </a:cubicBezTo>
                  <a:close/>
                  <a:moveTo>
                    <a:pt x="1356" y="83"/>
                  </a:moveTo>
                  <a:cubicBezTo>
                    <a:pt x="1356" y="83"/>
                    <a:pt x="1356" y="83"/>
                    <a:pt x="1356" y="84"/>
                  </a:cubicBezTo>
                  <a:cubicBezTo>
                    <a:pt x="1356" y="84"/>
                    <a:pt x="1356" y="83"/>
                    <a:pt x="1356" y="83"/>
                  </a:cubicBezTo>
                  <a:close/>
                  <a:moveTo>
                    <a:pt x="1414" y="84"/>
                  </a:moveTo>
                  <a:cubicBezTo>
                    <a:pt x="1414" y="83"/>
                    <a:pt x="1414" y="83"/>
                    <a:pt x="1413" y="83"/>
                  </a:cubicBezTo>
                  <a:cubicBezTo>
                    <a:pt x="1413" y="83"/>
                    <a:pt x="1413" y="84"/>
                    <a:pt x="1414" y="84"/>
                  </a:cubicBezTo>
                  <a:close/>
                  <a:moveTo>
                    <a:pt x="1529" y="84"/>
                  </a:moveTo>
                  <a:cubicBezTo>
                    <a:pt x="1529" y="84"/>
                    <a:pt x="1529" y="83"/>
                    <a:pt x="1529" y="83"/>
                  </a:cubicBezTo>
                  <a:cubicBezTo>
                    <a:pt x="1529" y="83"/>
                    <a:pt x="1529" y="83"/>
                    <a:pt x="1529" y="84"/>
                  </a:cubicBezTo>
                  <a:close/>
                  <a:moveTo>
                    <a:pt x="1385" y="9"/>
                  </a:moveTo>
                  <a:cubicBezTo>
                    <a:pt x="1385" y="9"/>
                    <a:pt x="1385" y="9"/>
                    <a:pt x="1385" y="9"/>
                  </a:cubicBezTo>
                  <a:cubicBezTo>
                    <a:pt x="1385" y="9"/>
                    <a:pt x="1385" y="9"/>
                    <a:pt x="1385" y="9"/>
                  </a:cubicBezTo>
                  <a:close/>
                  <a:moveTo>
                    <a:pt x="1697" y="84"/>
                  </a:moveTo>
                  <a:cubicBezTo>
                    <a:pt x="1697" y="84"/>
                    <a:pt x="1698" y="83"/>
                    <a:pt x="1698" y="83"/>
                  </a:cubicBezTo>
                  <a:cubicBezTo>
                    <a:pt x="1697" y="83"/>
                    <a:pt x="1697" y="83"/>
                    <a:pt x="1697" y="84"/>
                  </a:cubicBezTo>
                  <a:close/>
                  <a:moveTo>
                    <a:pt x="612" y="84"/>
                  </a:moveTo>
                  <a:cubicBezTo>
                    <a:pt x="612" y="84"/>
                    <a:pt x="612" y="83"/>
                    <a:pt x="611" y="83"/>
                  </a:cubicBezTo>
                  <a:cubicBezTo>
                    <a:pt x="611" y="84"/>
                    <a:pt x="611" y="84"/>
                    <a:pt x="612" y="84"/>
                  </a:cubicBezTo>
                  <a:close/>
                  <a:moveTo>
                    <a:pt x="958" y="84"/>
                  </a:moveTo>
                  <a:cubicBezTo>
                    <a:pt x="958" y="84"/>
                    <a:pt x="958" y="84"/>
                    <a:pt x="958" y="83"/>
                  </a:cubicBezTo>
                  <a:cubicBezTo>
                    <a:pt x="958" y="84"/>
                    <a:pt x="958" y="84"/>
                    <a:pt x="958" y="84"/>
                  </a:cubicBezTo>
                  <a:close/>
                  <a:moveTo>
                    <a:pt x="1345" y="84"/>
                  </a:moveTo>
                  <a:cubicBezTo>
                    <a:pt x="1345" y="84"/>
                    <a:pt x="1345" y="84"/>
                    <a:pt x="1345" y="83"/>
                  </a:cubicBezTo>
                  <a:cubicBezTo>
                    <a:pt x="1345" y="84"/>
                    <a:pt x="1345" y="84"/>
                    <a:pt x="1345" y="84"/>
                  </a:cubicBezTo>
                  <a:close/>
                  <a:moveTo>
                    <a:pt x="1540" y="83"/>
                  </a:moveTo>
                  <a:cubicBezTo>
                    <a:pt x="1540" y="84"/>
                    <a:pt x="1540" y="84"/>
                    <a:pt x="1540" y="84"/>
                  </a:cubicBezTo>
                  <a:cubicBezTo>
                    <a:pt x="1540" y="84"/>
                    <a:pt x="1540" y="84"/>
                    <a:pt x="1540" y="83"/>
                  </a:cubicBezTo>
                  <a:close/>
                  <a:moveTo>
                    <a:pt x="1680" y="83"/>
                  </a:moveTo>
                  <a:cubicBezTo>
                    <a:pt x="1679" y="84"/>
                    <a:pt x="1680" y="84"/>
                    <a:pt x="1680" y="84"/>
                  </a:cubicBezTo>
                  <a:cubicBezTo>
                    <a:pt x="1680" y="84"/>
                    <a:pt x="1680" y="84"/>
                    <a:pt x="1680" y="83"/>
                  </a:cubicBezTo>
                  <a:close/>
                  <a:moveTo>
                    <a:pt x="1708" y="83"/>
                  </a:moveTo>
                  <a:cubicBezTo>
                    <a:pt x="1708" y="84"/>
                    <a:pt x="1708" y="84"/>
                    <a:pt x="1708" y="84"/>
                  </a:cubicBezTo>
                  <a:cubicBezTo>
                    <a:pt x="1708" y="84"/>
                    <a:pt x="1708" y="84"/>
                    <a:pt x="1708" y="83"/>
                  </a:cubicBezTo>
                  <a:close/>
                  <a:moveTo>
                    <a:pt x="622" y="84"/>
                  </a:moveTo>
                  <a:cubicBezTo>
                    <a:pt x="622" y="84"/>
                    <a:pt x="622" y="84"/>
                    <a:pt x="622" y="85"/>
                  </a:cubicBezTo>
                  <a:cubicBezTo>
                    <a:pt x="622" y="84"/>
                    <a:pt x="622" y="84"/>
                    <a:pt x="622" y="84"/>
                  </a:cubicBezTo>
                  <a:close/>
                  <a:moveTo>
                    <a:pt x="1427" y="9"/>
                  </a:moveTo>
                  <a:cubicBezTo>
                    <a:pt x="1427" y="9"/>
                    <a:pt x="1427" y="9"/>
                    <a:pt x="1428" y="9"/>
                  </a:cubicBezTo>
                  <a:cubicBezTo>
                    <a:pt x="1427" y="9"/>
                    <a:pt x="1427" y="9"/>
                    <a:pt x="1427" y="9"/>
                  </a:cubicBezTo>
                  <a:close/>
                  <a:moveTo>
                    <a:pt x="636" y="84"/>
                  </a:moveTo>
                  <a:cubicBezTo>
                    <a:pt x="636" y="84"/>
                    <a:pt x="636" y="84"/>
                    <a:pt x="636" y="84"/>
                  </a:cubicBezTo>
                  <a:cubicBezTo>
                    <a:pt x="636" y="84"/>
                    <a:pt x="636" y="84"/>
                    <a:pt x="636" y="84"/>
                  </a:cubicBezTo>
                  <a:close/>
                  <a:moveTo>
                    <a:pt x="1032" y="84"/>
                  </a:moveTo>
                  <a:cubicBezTo>
                    <a:pt x="1032" y="84"/>
                    <a:pt x="1032" y="84"/>
                    <a:pt x="1031" y="84"/>
                  </a:cubicBezTo>
                  <a:cubicBezTo>
                    <a:pt x="1031" y="84"/>
                    <a:pt x="1031" y="84"/>
                    <a:pt x="1032" y="84"/>
                  </a:cubicBezTo>
                  <a:close/>
                  <a:moveTo>
                    <a:pt x="637" y="55"/>
                  </a:moveTo>
                  <a:cubicBezTo>
                    <a:pt x="637" y="55"/>
                    <a:pt x="637" y="55"/>
                    <a:pt x="637" y="55"/>
                  </a:cubicBezTo>
                  <a:cubicBezTo>
                    <a:pt x="637" y="55"/>
                    <a:pt x="637" y="55"/>
                    <a:pt x="637" y="55"/>
                  </a:cubicBezTo>
                  <a:close/>
                  <a:moveTo>
                    <a:pt x="1210" y="84"/>
                  </a:moveTo>
                  <a:cubicBezTo>
                    <a:pt x="1210" y="84"/>
                    <a:pt x="1210" y="84"/>
                    <a:pt x="1209" y="84"/>
                  </a:cubicBezTo>
                  <a:cubicBezTo>
                    <a:pt x="1209" y="84"/>
                    <a:pt x="1209" y="84"/>
                    <a:pt x="1210" y="84"/>
                  </a:cubicBezTo>
                  <a:close/>
                  <a:moveTo>
                    <a:pt x="1221" y="84"/>
                  </a:moveTo>
                  <a:cubicBezTo>
                    <a:pt x="1221" y="84"/>
                    <a:pt x="1222" y="84"/>
                    <a:pt x="1222" y="84"/>
                  </a:cubicBezTo>
                  <a:cubicBezTo>
                    <a:pt x="1222" y="84"/>
                    <a:pt x="1222" y="84"/>
                    <a:pt x="1221" y="84"/>
                  </a:cubicBezTo>
                  <a:close/>
                  <a:moveTo>
                    <a:pt x="1356" y="84"/>
                  </a:moveTo>
                  <a:cubicBezTo>
                    <a:pt x="1356" y="84"/>
                    <a:pt x="1355" y="84"/>
                    <a:pt x="1355" y="84"/>
                  </a:cubicBezTo>
                  <a:cubicBezTo>
                    <a:pt x="1356" y="84"/>
                    <a:pt x="1356" y="84"/>
                    <a:pt x="1356" y="84"/>
                  </a:cubicBezTo>
                  <a:close/>
                  <a:moveTo>
                    <a:pt x="1466" y="84"/>
                  </a:moveTo>
                  <a:cubicBezTo>
                    <a:pt x="1466" y="84"/>
                    <a:pt x="1466" y="84"/>
                    <a:pt x="1466" y="84"/>
                  </a:cubicBezTo>
                  <a:cubicBezTo>
                    <a:pt x="1466" y="84"/>
                    <a:pt x="1466" y="84"/>
                    <a:pt x="1466" y="84"/>
                  </a:cubicBezTo>
                  <a:close/>
                  <a:moveTo>
                    <a:pt x="1529" y="85"/>
                  </a:moveTo>
                  <a:cubicBezTo>
                    <a:pt x="1529" y="84"/>
                    <a:pt x="1529" y="84"/>
                    <a:pt x="1529" y="84"/>
                  </a:cubicBezTo>
                  <a:cubicBezTo>
                    <a:pt x="1529" y="84"/>
                    <a:pt x="1529" y="84"/>
                    <a:pt x="1529" y="85"/>
                  </a:cubicBezTo>
                  <a:close/>
                  <a:moveTo>
                    <a:pt x="1697" y="85"/>
                  </a:moveTo>
                  <a:cubicBezTo>
                    <a:pt x="1697" y="84"/>
                    <a:pt x="1697" y="84"/>
                    <a:pt x="1697" y="84"/>
                  </a:cubicBezTo>
                  <a:cubicBezTo>
                    <a:pt x="1697" y="84"/>
                    <a:pt x="1697" y="84"/>
                    <a:pt x="1697" y="85"/>
                  </a:cubicBezTo>
                  <a:close/>
                  <a:moveTo>
                    <a:pt x="612" y="85"/>
                  </a:moveTo>
                  <a:cubicBezTo>
                    <a:pt x="612" y="85"/>
                    <a:pt x="612" y="84"/>
                    <a:pt x="612" y="84"/>
                  </a:cubicBezTo>
                  <a:cubicBezTo>
                    <a:pt x="612" y="84"/>
                    <a:pt x="612" y="85"/>
                    <a:pt x="612" y="85"/>
                  </a:cubicBezTo>
                  <a:close/>
                  <a:moveTo>
                    <a:pt x="750" y="85"/>
                  </a:moveTo>
                  <a:cubicBezTo>
                    <a:pt x="750" y="85"/>
                    <a:pt x="750" y="84"/>
                    <a:pt x="749" y="84"/>
                  </a:cubicBezTo>
                  <a:cubicBezTo>
                    <a:pt x="749" y="84"/>
                    <a:pt x="749" y="85"/>
                    <a:pt x="750" y="85"/>
                  </a:cubicBezTo>
                  <a:close/>
                  <a:moveTo>
                    <a:pt x="1044" y="84"/>
                  </a:moveTo>
                  <a:cubicBezTo>
                    <a:pt x="1044" y="84"/>
                    <a:pt x="1044" y="85"/>
                    <a:pt x="1044" y="85"/>
                  </a:cubicBezTo>
                  <a:cubicBezTo>
                    <a:pt x="1044" y="85"/>
                    <a:pt x="1044" y="84"/>
                    <a:pt x="1044" y="84"/>
                  </a:cubicBezTo>
                  <a:close/>
                  <a:moveTo>
                    <a:pt x="1414" y="85"/>
                  </a:moveTo>
                  <a:cubicBezTo>
                    <a:pt x="1414" y="84"/>
                    <a:pt x="1414" y="84"/>
                    <a:pt x="1414" y="84"/>
                  </a:cubicBezTo>
                  <a:cubicBezTo>
                    <a:pt x="1414" y="84"/>
                    <a:pt x="1414" y="85"/>
                    <a:pt x="1414" y="85"/>
                  </a:cubicBezTo>
                  <a:close/>
                  <a:moveTo>
                    <a:pt x="1540" y="84"/>
                  </a:moveTo>
                  <a:cubicBezTo>
                    <a:pt x="1540" y="84"/>
                    <a:pt x="1540" y="85"/>
                    <a:pt x="1540" y="85"/>
                  </a:cubicBezTo>
                  <a:cubicBezTo>
                    <a:pt x="1540" y="85"/>
                    <a:pt x="1540" y="84"/>
                    <a:pt x="1540" y="84"/>
                  </a:cubicBezTo>
                  <a:close/>
                  <a:moveTo>
                    <a:pt x="1667" y="85"/>
                  </a:moveTo>
                  <a:cubicBezTo>
                    <a:pt x="1667" y="84"/>
                    <a:pt x="1667" y="84"/>
                    <a:pt x="1667" y="84"/>
                  </a:cubicBezTo>
                  <a:cubicBezTo>
                    <a:pt x="1667" y="84"/>
                    <a:pt x="1667" y="85"/>
                    <a:pt x="1667" y="85"/>
                  </a:cubicBezTo>
                  <a:close/>
                  <a:moveTo>
                    <a:pt x="1680" y="84"/>
                  </a:moveTo>
                  <a:cubicBezTo>
                    <a:pt x="1680" y="84"/>
                    <a:pt x="1680" y="85"/>
                    <a:pt x="1680" y="85"/>
                  </a:cubicBezTo>
                  <a:cubicBezTo>
                    <a:pt x="1680" y="85"/>
                    <a:pt x="1680" y="84"/>
                    <a:pt x="1680" y="84"/>
                  </a:cubicBezTo>
                  <a:close/>
                  <a:moveTo>
                    <a:pt x="1708" y="84"/>
                  </a:moveTo>
                  <a:cubicBezTo>
                    <a:pt x="1708" y="84"/>
                    <a:pt x="1708" y="85"/>
                    <a:pt x="1708" y="85"/>
                  </a:cubicBezTo>
                  <a:cubicBezTo>
                    <a:pt x="1708" y="85"/>
                    <a:pt x="1708" y="84"/>
                    <a:pt x="1708" y="84"/>
                  </a:cubicBezTo>
                  <a:close/>
                  <a:moveTo>
                    <a:pt x="1683" y="42"/>
                  </a:moveTo>
                  <a:cubicBezTo>
                    <a:pt x="1683" y="42"/>
                    <a:pt x="1683" y="42"/>
                    <a:pt x="1683" y="42"/>
                  </a:cubicBezTo>
                  <a:cubicBezTo>
                    <a:pt x="1683" y="42"/>
                    <a:pt x="1683" y="42"/>
                    <a:pt x="1683" y="42"/>
                  </a:cubicBezTo>
                  <a:close/>
                  <a:moveTo>
                    <a:pt x="1538" y="9"/>
                  </a:moveTo>
                  <a:cubicBezTo>
                    <a:pt x="1539" y="9"/>
                    <a:pt x="1539" y="9"/>
                    <a:pt x="1539" y="9"/>
                  </a:cubicBezTo>
                  <a:cubicBezTo>
                    <a:pt x="1539" y="9"/>
                    <a:pt x="1538" y="9"/>
                    <a:pt x="1538" y="9"/>
                  </a:cubicBezTo>
                  <a:close/>
                  <a:moveTo>
                    <a:pt x="762" y="84"/>
                  </a:moveTo>
                  <a:cubicBezTo>
                    <a:pt x="762" y="85"/>
                    <a:pt x="762" y="85"/>
                    <a:pt x="762" y="85"/>
                  </a:cubicBezTo>
                  <a:cubicBezTo>
                    <a:pt x="762" y="85"/>
                    <a:pt x="762" y="85"/>
                    <a:pt x="762" y="84"/>
                  </a:cubicBezTo>
                  <a:close/>
                  <a:moveTo>
                    <a:pt x="959" y="85"/>
                  </a:moveTo>
                  <a:cubicBezTo>
                    <a:pt x="959" y="85"/>
                    <a:pt x="959" y="85"/>
                    <a:pt x="958" y="84"/>
                  </a:cubicBezTo>
                  <a:cubicBezTo>
                    <a:pt x="958" y="85"/>
                    <a:pt x="958" y="85"/>
                    <a:pt x="959" y="85"/>
                  </a:cubicBezTo>
                  <a:close/>
                  <a:moveTo>
                    <a:pt x="1569" y="9"/>
                  </a:moveTo>
                  <a:cubicBezTo>
                    <a:pt x="1569" y="9"/>
                    <a:pt x="1570" y="9"/>
                    <a:pt x="1570" y="9"/>
                  </a:cubicBezTo>
                  <a:cubicBezTo>
                    <a:pt x="1570" y="9"/>
                    <a:pt x="1569" y="9"/>
                    <a:pt x="1569" y="9"/>
                  </a:cubicBezTo>
                  <a:close/>
                  <a:moveTo>
                    <a:pt x="1344" y="85"/>
                  </a:moveTo>
                  <a:cubicBezTo>
                    <a:pt x="1345" y="85"/>
                    <a:pt x="1345" y="85"/>
                    <a:pt x="1345" y="84"/>
                  </a:cubicBezTo>
                  <a:cubicBezTo>
                    <a:pt x="1344" y="85"/>
                    <a:pt x="1344" y="85"/>
                    <a:pt x="1344" y="85"/>
                  </a:cubicBezTo>
                  <a:close/>
                  <a:moveTo>
                    <a:pt x="1466" y="84"/>
                  </a:moveTo>
                  <a:cubicBezTo>
                    <a:pt x="1465" y="85"/>
                    <a:pt x="1465" y="85"/>
                    <a:pt x="1465" y="85"/>
                  </a:cubicBezTo>
                  <a:cubicBezTo>
                    <a:pt x="1466" y="85"/>
                    <a:pt x="1466" y="85"/>
                    <a:pt x="1466" y="84"/>
                  </a:cubicBezTo>
                  <a:close/>
                  <a:moveTo>
                    <a:pt x="622" y="85"/>
                  </a:moveTo>
                  <a:cubicBezTo>
                    <a:pt x="622" y="85"/>
                    <a:pt x="622" y="85"/>
                    <a:pt x="622" y="86"/>
                  </a:cubicBezTo>
                  <a:cubicBezTo>
                    <a:pt x="622" y="85"/>
                    <a:pt x="622" y="85"/>
                    <a:pt x="622" y="85"/>
                  </a:cubicBezTo>
                  <a:close/>
                  <a:moveTo>
                    <a:pt x="626" y="86"/>
                  </a:moveTo>
                  <a:cubicBezTo>
                    <a:pt x="626" y="85"/>
                    <a:pt x="626" y="85"/>
                    <a:pt x="626" y="85"/>
                  </a:cubicBezTo>
                  <a:cubicBezTo>
                    <a:pt x="626" y="85"/>
                    <a:pt x="626" y="85"/>
                    <a:pt x="626" y="86"/>
                  </a:cubicBezTo>
                  <a:close/>
                  <a:moveTo>
                    <a:pt x="1044" y="85"/>
                  </a:moveTo>
                  <a:cubicBezTo>
                    <a:pt x="1044" y="85"/>
                    <a:pt x="1044" y="85"/>
                    <a:pt x="1045" y="85"/>
                  </a:cubicBezTo>
                  <a:cubicBezTo>
                    <a:pt x="1045" y="85"/>
                    <a:pt x="1045" y="85"/>
                    <a:pt x="1044" y="85"/>
                  </a:cubicBezTo>
                  <a:close/>
                  <a:moveTo>
                    <a:pt x="1210" y="85"/>
                  </a:moveTo>
                  <a:cubicBezTo>
                    <a:pt x="1210" y="85"/>
                    <a:pt x="1210" y="85"/>
                    <a:pt x="1210" y="85"/>
                  </a:cubicBezTo>
                  <a:cubicBezTo>
                    <a:pt x="1210" y="85"/>
                    <a:pt x="1210" y="85"/>
                    <a:pt x="1210" y="85"/>
                  </a:cubicBezTo>
                  <a:close/>
                  <a:moveTo>
                    <a:pt x="1222" y="85"/>
                  </a:moveTo>
                  <a:cubicBezTo>
                    <a:pt x="1222" y="85"/>
                    <a:pt x="1222" y="85"/>
                    <a:pt x="1222" y="86"/>
                  </a:cubicBezTo>
                  <a:cubicBezTo>
                    <a:pt x="1222" y="85"/>
                    <a:pt x="1222" y="85"/>
                    <a:pt x="1222" y="85"/>
                  </a:cubicBezTo>
                  <a:close/>
                  <a:moveTo>
                    <a:pt x="1355" y="85"/>
                  </a:moveTo>
                  <a:cubicBezTo>
                    <a:pt x="1355" y="85"/>
                    <a:pt x="1355" y="85"/>
                    <a:pt x="1355" y="85"/>
                  </a:cubicBezTo>
                  <a:cubicBezTo>
                    <a:pt x="1355" y="85"/>
                    <a:pt x="1355" y="85"/>
                    <a:pt x="1355" y="85"/>
                  </a:cubicBezTo>
                  <a:close/>
                  <a:moveTo>
                    <a:pt x="1414" y="85"/>
                  </a:moveTo>
                  <a:cubicBezTo>
                    <a:pt x="1414" y="85"/>
                    <a:pt x="1414" y="85"/>
                    <a:pt x="1414" y="85"/>
                  </a:cubicBezTo>
                  <a:cubicBezTo>
                    <a:pt x="1414" y="85"/>
                    <a:pt x="1414" y="85"/>
                    <a:pt x="1414" y="85"/>
                  </a:cubicBezTo>
                  <a:close/>
                  <a:moveTo>
                    <a:pt x="1528" y="86"/>
                  </a:moveTo>
                  <a:cubicBezTo>
                    <a:pt x="1529" y="85"/>
                    <a:pt x="1529" y="85"/>
                    <a:pt x="1529" y="85"/>
                  </a:cubicBezTo>
                  <a:cubicBezTo>
                    <a:pt x="1528" y="85"/>
                    <a:pt x="1528" y="85"/>
                    <a:pt x="1528" y="86"/>
                  </a:cubicBezTo>
                  <a:close/>
                  <a:moveTo>
                    <a:pt x="1668" y="86"/>
                  </a:moveTo>
                  <a:cubicBezTo>
                    <a:pt x="1668" y="85"/>
                    <a:pt x="1668" y="85"/>
                    <a:pt x="1667" y="85"/>
                  </a:cubicBezTo>
                  <a:cubicBezTo>
                    <a:pt x="1667" y="85"/>
                    <a:pt x="1667" y="85"/>
                    <a:pt x="1668" y="86"/>
                  </a:cubicBezTo>
                  <a:close/>
                  <a:moveTo>
                    <a:pt x="1680" y="85"/>
                  </a:moveTo>
                  <a:cubicBezTo>
                    <a:pt x="1680" y="85"/>
                    <a:pt x="1680" y="85"/>
                    <a:pt x="1681" y="86"/>
                  </a:cubicBezTo>
                  <a:cubicBezTo>
                    <a:pt x="1681" y="85"/>
                    <a:pt x="1681" y="85"/>
                    <a:pt x="1680" y="85"/>
                  </a:cubicBezTo>
                  <a:close/>
                  <a:moveTo>
                    <a:pt x="1697" y="86"/>
                  </a:moveTo>
                  <a:cubicBezTo>
                    <a:pt x="1697" y="85"/>
                    <a:pt x="1697" y="85"/>
                    <a:pt x="1697" y="85"/>
                  </a:cubicBezTo>
                  <a:cubicBezTo>
                    <a:pt x="1697" y="85"/>
                    <a:pt x="1697" y="85"/>
                    <a:pt x="1697" y="86"/>
                  </a:cubicBezTo>
                  <a:close/>
                  <a:moveTo>
                    <a:pt x="612" y="86"/>
                  </a:moveTo>
                  <a:cubicBezTo>
                    <a:pt x="612" y="86"/>
                    <a:pt x="612" y="85"/>
                    <a:pt x="612" y="85"/>
                  </a:cubicBezTo>
                  <a:cubicBezTo>
                    <a:pt x="612" y="85"/>
                    <a:pt x="612" y="86"/>
                    <a:pt x="612" y="86"/>
                  </a:cubicBezTo>
                  <a:close/>
                  <a:moveTo>
                    <a:pt x="750" y="86"/>
                  </a:moveTo>
                  <a:cubicBezTo>
                    <a:pt x="750" y="86"/>
                    <a:pt x="750" y="85"/>
                    <a:pt x="750" y="85"/>
                  </a:cubicBezTo>
                  <a:cubicBezTo>
                    <a:pt x="750" y="85"/>
                    <a:pt x="750" y="86"/>
                    <a:pt x="750" y="86"/>
                  </a:cubicBezTo>
                  <a:close/>
                  <a:moveTo>
                    <a:pt x="1294" y="48"/>
                  </a:moveTo>
                  <a:cubicBezTo>
                    <a:pt x="1294" y="48"/>
                    <a:pt x="1293" y="48"/>
                    <a:pt x="1293" y="49"/>
                  </a:cubicBezTo>
                  <a:cubicBezTo>
                    <a:pt x="1294" y="48"/>
                    <a:pt x="1294" y="48"/>
                    <a:pt x="1294" y="48"/>
                  </a:cubicBezTo>
                  <a:close/>
                  <a:moveTo>
                    <a:pt x="1465" y="85"/>
                  </a:moveTo>
                  <a:cubicBezTo>
                    <a:pt x="1465" y="85"/>
                    <a:pt x="1465" y="86"/>
                    <a:pt x="1465" y="86"/>
                  </a:cubicBezTo>
                  <a:cubicBezTo>
                    <a:pt x="1465" y="86"/>
                    <a:pt x="1465" y="85"/>
                    <a:pt x="1465" y="85"/>
                  </a:cubicBezTo>
                  <a:close/>
                  <a:moveTo>
                    <a:pt x="1540" y="85"/>
                  </a:moveTo>
                  <a:cubicBezTo>
                    <a:pt x="1539" y="85"/>
                    <a:pt x="1539" y="86"/>
                    <a:pt x="1539" y="86"/>
                  </a:cubicBezTo>
                  <a:cubicBezTo>
                    <a:pt x="1540" y="86"/>
                    <a:pt x="1540" y="85"/>
                    <a:pt x="1540" y="85"/>
                  </a:cubicBezTo>
                  <a:close/>
                  <a:moveTo>
                    <a:pt x="1708" y="85"/>
                  </a:moveTo>
                  <a:cubicBezTo>
                    <a:pt x="1707" y="85"/>
                    <a:pt x="1707" y="86"/>
                    <a:pt x="1707" y="86"/>
                  </a:cubicBezTo>
                  <a:cubicBezTo>
                    <a:pt x="1708" y="86"/>
                    <a:pt x="1708" y="85"/>
                    <a:pt x="1708" y="85"/>
                  </a:cubicBezTo>
                  <a:close/>
                  <a:moveTo>
                    <a:pt x="636" y="85"/>
                  </a:moveTo>
                  <a:cubicBezTo>
                    <a:pt x="635" y="86"/>
                    <a:pt x="635" y="86"/>
                    <a:pt x="635" y="86"/>
                  </a:cubicBezTo>
                  <a:cubicBezTo>
                    <a:pt x="636" y="86"/>
                    <a:pt x="636" y="86"/>
                    <a:pt x="636" y="85"/>
                  </a:cubicBezTo>
                  <a:close/>
                  <a:moveTo>
                    <a:pt x="763" y="86"/>
                  </a:moveTo>
                  <a:cubicBezTo>
                    <a:pt x="763" y="86"/>
                    <a:pt x="763" y="86"/>
                    <a:pt x="763" y="86"/>
                  </a:cubicBezTo>
                  <a:cubicBezTo>
                    <a:pt x="763" y="86"/>
                    <a:pt x="763" y="86"/>
                    <a:pt x="763" y="86"/>
                  </a:cubicBezTo>
                  <a:close/>
                  <a:moveTo>
                    <a:pt x="959" y="86"/>
                  </a:moveTo>
                  <a:cubicBezTo>
                    <a:pt x="959" y="86"/>
                    <a:pt x="959" y="86"/>
                    <a:pt x="959" y="86"/>
                  </a:cubicBezTo>
                  <a:cubicBezTo>
                    <a:pt x="959" y="86"/>
                    <a:pt x="959" y="86"/>
                    <a:pt x="959" y="86"/>
                  </a:cubicBezTo>
                  <a:close/>
                  <a:moveTo>
                    <a:pt x="1668" y="9"/>
                  </a:moveTo>
                  <a:cubicBezTo>
                    <a:pt x="1668" y="9"/>
                    <a:pt x="1668" y="9"/>
                    <a:pt x="1668" y="9"/>
                  </a:cubicBezTo>
                  <a:cubicBezTo>
                    <a:pt x="1668" y="9"/>
                    <a:pt x="1668" y="9"/>
                    <a:pt x="1668" y="9"/>
                  </a:cubicBezTo>
                  <a:close/>
                  <a:moveTo>
                    <a:pt x="1032" y="86"/>
                  </a:moveTo>
                  <a:cubicBezTo>
                    <a:pt x="1032" y="86"/>
                    <a:pt x="1032" y="86"/>
                    <a:pt x="1032" y="85"/>
                  </a:cubicBezTo>
                  <a:cubicBezTo>
                    <a:pt x="1032" y="86"/>
                    <a:pt x="1032" y="86"/>
                    <a:pt x="1032" y="86"/>
                  </a:cubicBezTo>
                  <a:close/>
                  <a:moveTo>
                    <a:pt x="1210" y="86"/>
                  </a:moveTo>
                  <a:cubicBezTo>
                    <a:pt x="1210" y="86"/>
                    <a:pt x="1210" y="86"/>
                    <a:pt x="1210" y="85"/>
                  </a:cubicBezTo>
                  <a:cubicBezTo>
                    <a:pt x="1210" y="86"/>
                    <a:pt x="1210" y="86"/>
                    <a:pt x="1210" y="86"/>
                  </a:cubicBezTo>
                  <a:close/>
                  <a:moveTo>
                    <a:pt x="1706" y="9"/>
                  </a:moveTo>
                  <a:cubicBezTo>
                    <a:pt x="1707" y="9"/>
                    <a:pt x="1707" y="9"/>
                    <a:pt x="1707" y="9"/>
                  </a:cubicBezTo>
                  <a:cubicBezTo>
                    <a:pt x="1707" y="9"/>
                    <a:pt x="1706" y="9"/>
                    <a:pt x="1706" y="9"/>
                  </a:cubicBezTo>
                  <a:close/>
                  <a:moveTo>
                    <a:pt x="1668" y="86"/>
                  </a:moveTo>
                  <a:cubicBezTo>
                    <a:pt x="1668" y="86"/>
                    <a:pt x="1668" y="86"/>
                    <a:pt x="1668" y="85"/>
                  </a:cubicBezTo>
                  <a:cubicBezTo>
                    <a:pt x="1668" y="86"/>
                    <a:pt x="1668" y="86"/>
                    <a:pt x="1668" y="86"/>
                  </a:cubicBezTo>
                  <a:close/>
                  <a:moveTo>
                    <a:pt x="1681" y="86"/>
                  </a:moveTo>
                  <a:cubicBezTo>
                    <a:pt x="1681" y="86"/>
                    <a:pt x="1681" y="86"/>
                    <a:pt x="1681" y="86"/>
                  </a:cubicBezTo>
                  <a:cubicBezTo>
                    <a:pt x="1681" y="86"/>
                    <a:pt x="1681" y="86"/>
                    <a:pt x="1681" y="86"/>
                  </a:cubicBezTo>
                  <a:close/>
                  <a:moveTo>
                    <a:pt x="588" y="86"/>
                  </a:moveTo>
                  <a:cubicBezTo>
                    <a:pt x="588" y="86"/>
                    <a:pt x="588" y="86"/>
                    <a:pt x="588" y="87"/>
                  </a:cubicBezTo>
                  <a:cubicBezTo>
                    <a:pt x="588" y="86"/>
                    <a:pt x="588" y="86"/>
                    <a:pt x="588" y="86"/>
                  </a:cubicBezTo>
                  <a:close/>
                  <a:moveTo>
                    <a:pt x="613" y="87"/>
                  </a:moveTo>
                  <a:cubicBezTo>
                    <a:pt x="613" y="86"/>
                    <a:pt x="613" y="86"/>
                    <a:pt x="612" y="86"/>
                  </a:cubicBezTo>
                  <a:cubicBezTo>
                    <a:pt x="612" y="86"/>
                    <a:pt x="612" y="86"/>
                    <a:pt x="613" y="87"/>
                  </a:cubicBezTo>
                  <a:close/>
                  <a:moveTo>
                    <a:pt x="622" y="86"/>
                  </a:moveTo>
                  <a:cubicBezTo>
                    <a:pt x="622" y="86"/>
                    <a:pt x="622" y="86"/>
                    <a:pt x="623" y="87"/>
                  </a:cubicBezTo>
                  <a:cubicBezTo>
                    <a:pt x="623" y="86"/>
                    <a:pt x="623" y="86"/>
                    <a:pt x="622" y="86"/>
                  </a:cubicBezTo>
                  <a:close/>
                  <a:moveTo>
                    <a:pt x="625" y="87"/>
                  </a:moveTo>
                  <a:cubicBezTo>
                    <a:pt x="625" y="86"/>
                    <a:pt x="625" y="86"/>
                    <a:pt x="625" y="86"/>
                  </a:cubicBezTo>
                  <a:cubicBezTo>
                    <a:pt x="625" y="86"/>
                    <a:pt x="625" y="86"/>
                    <a:pt x="625" y="87"/>
                  </a:cubicBezTo>
                  <a:close/>
                  <a:moveTo>
                    <a:pt x="642" y="41"/>
                  </a:moveTo>
                  <a:cubicBezTo>
                    <a:pt x="642" y="41"/>
                    <a:pt x="642" y="41"/>
                    <a:pt x="642" y="40"/>
                  </a:cubicBezTo>
                  <a:cubicBezTo>
                    <a:pt x="642" y="40"/>
                    <a:pt x="642" y="41"/>
                    <a:pt x="642" y="41"/>
                  </a:cubicBezTo>
                  <a:close/>
                  <a:moveTo>
                    <a:pt x="750" y="87"/>
                  </a:moveTo>
                  <a:cubicBezTo>
                    <a:pt x="750" y="86"/>
                    <a:pt x="750" y="86"/>
                    <a:pt x="750" y="86"/>
                  </a:cubicBezTo>
                  <a:cubicBezTo>
                    <a:pt x="750" y="86"/>
                    <a:pt x="750" y="86"/>
                    <a:pt x="750" y="87"/>
                  </a:cubicBezTo>
                  <a:close/>
                  <a:moveTo>
                    <a:pt x="1737" y="9"/>
                  </a:moveTo>
                  <a:cubicBezTo>
                    <a:pt x="1737" y="9"/>
                    <a:pt x="1738" y="9"/>
                    <a:pt x="1738" y="9"/>
                  </a:cubicBezTo>
                  <a:cubicBezTo>
                    <a:pt x="1738" y="9"/>
                    <a:pt x="1738" y="9"/>
                    <a:pt x="1737" y="9"/>
                  </a:cubicBezTo>
                  <a:close/>
                  <a:moveTo>
                    <a:pt x="550" y="10"/>
                  </a:moveTo>
                  <a:cubicBezTo>
                    <a:pt x="550" y="10"/>
                    <a:pt x="550" y="10"/>
                    <a:pt x="550" y="9"/>
                  </a:cubicBezTo>
                  <a:cubicBezTo>
                    <a:pt x="550" y="9"/>
                    <a:pt x="550" y="9"/>
                    <a:pt x="550" y="10"/>
                  </a:cubicBezTo>
                  <a:close/>
                  <a:moveTo>
                    <a:pt x="1415" y="87"/>
                  </a:moveTo>
                  <a:cubicBezTo>
                    <a:pt x="1415" y="86"/>
                    <a:pt x="1415" y="86"/>
                    <a:pt x="1414" y="86"/>
                  </a:cubicBezTo>
                  <a:cubicBezTo>
                    <a:pt x="1414" y="86"/>
                    <a:pt x="1414" y="86"/>
                    <a:pt x="1415" y="87"/>
                  </a:cubicBezTo>
                  <a:close/>
                  <a:moveTo>
                    <a:pt x="1465" y="86"/>
                  </a:moveTo>
                  <a:cubicBezTo>
                    <a:pt x="1465" y="86"/>
                    <a:pt x="1465" y="86"/>
                    <a:pt x="1465" y="87"/>
                  </a:cubicBezTo>
                  <a:cubicBezTo>
                    <a:pt x="1465" y="86"/>
                    <a:pt x="1465" y="86"/>
                    <a:pt x="1465" y="86"/>
                  </a:cubicBezTo>
                  <a:close/>
                  <a:moveTo>
                    <a:pt x="979" y="10"/>
                  </a:moveTo>
                  <a:cubicBezTo>
                    <a:pt x="979" y="10"/>
                    <a:pt x="980" y="9"/>
                    <a:pt x="980" y="9"/>
                  </a:cubicBezTo>
                  <a:cubicBezTo>
                    <a:pt x="980" y="9"/>
                    <a:pt x="979" y="9"/>
                    <a:pt x="979" y="10"/>
                  </a:cubicBezTo>
                  <a:close/>
                  <a:moveTo>
                    <a:pt x="1020" y="9"/>
                  </a:moveTo>
                  <a:cubicBezTo>
                    <a:pt x="1020" y="10"/>
                    <a:pt x="1021" y="10"/>
                    <a:pt x="1021" y="10"/>
                  </a:cubicBezTo>
                  <a:cubicBezTo>
                    <a:pt x="1021" y="9"/>
                    <a:pt x="1021" y="9"/>
                    <a:pt x="1020" y="9"/>
                  </a:cubicBezTo>
                  <a:close/>
                  <a:moveTo>
                    <a:pt x="1353" y="10"/>
                  </a:moveTo>
                  <a:cubicBezTo>
                    <a:pt x="1354" y="10"/>
                    <a:pt x="1354" y="10"/>
                    <a:pt x="1354" y="9"/>
                  </a:cubicBezTo>
                  <a:cubicBezTo>
                    <a:pt x="1354" y="9"/>
                    <a:pt x="1354" y="9"/>
                    <a:pt x="1353" y="10"/>
                  </a:cubicBezTo>
                  <a:close/>
                  <a:moveTo>
                    <a:pt x="1385" y="9"/>
                  </a:moveTo>
                  <a:cubicBezTo>
                    <a:pt x="1386" y="10"/>
                    <a:pt x="1386" y="10"/>
                    <a:pt x="1386" y="10"/>
                  </a:cubicBezTo>
                  <a:cubicBezTo>
                    <a:pt x="1386" y="9"/>
                    <a:pt x="1386" y="9"/>
                    <a:pt x="1385" y="9"/>
                  </a:cubicBezTo>
                  <a:close/>
                  <a:moveTo>
                    <a:pt x="1292" y="41"/>
                  </a:moveTo>
                  <a:cubicBezTo>
                    <a:pt x="1292" y="40"/>
                    <a:pt x="1292" y="40"/>
                    <a:pt x="1292" y="40"/>
                  </a:cubicBezTo>
                  <a:cubicBezTo>
                    <a:pt x="1292" y="40"/>
                    <a:pt x="1292" y="40"/>
                    <a:pt x="1292" y="41"/>
                  </a:cubicBezTo>
                  <a:close/>
                  <a:moveTo>
                    <a:pt x="1033" y="87"/>
                  </a:moveTo>
                  <a:cubicBezTo>
                    <a:pt x="1033" y="87"/>
                    <a:pt x="1033" y="86"/>
                    <a:pt x="1032" y="86"/>
                  </a:cubicBezTo>
                  <a:cubicBezTo>
                    <a:pt x="1032" y="86"/>
                    <a:pt x="1032" y="87"/>
                    <a:pt x="1033" y="87"/>
                  </a:cubicBezTo>
                  <a:close/>
                  <a:moveTo>
                    <a:pt x="1045" y="86"/>
                  </a:moveTo>
                  <a:cubicBezTo>
                    <a:pt x="1045" y="87"/>
                    <a:pt x="1045" y="87"/>
                    <a:pt x="1046" y="87"/>
                  </a:cubicBezTo>
                  <a:cubicBezTo>
                    <a:pt x="1046" y="87"/>
                    <a:pt x="1046" y="86"/>
                    <a:pt x="1045" y="86"/>
                  </a:cubicBezTo>
                  <a:close/>
                  <a:moveTo>
                    <a:pt x="1737" y="42"/>
                  </a:moveTo>
                  <a:cubicBezTo>
                    <a:pt x="1737" y="42"/>
                    <a:pt x="1737" y="42"/>
                    <a:pt x="1737" y="42"/>
                  </a:cubicBezTo>
                  <a:cubicBezTo>
                    <a:pt x="1737" y="42"/>
                    <a:pt x="1737" y="42"/>
                    <a:pt x="1737" y="42"/>
                  </a:cubicBezTo>
                  <a:close/>
                  <a:moveTo>
                    <a:pt x="1681" y="86"/>
                  </a:moveTo>
                  <a:cubicBezTo>
                    <a:pt x="1681" y="87"/>
                    <a:pt x="1681" y="87"/>
                    <a:pt x="1681" y="87"/>
                  </a:cubicBezTo>
                  <a:cubicBezTo>
                    <a:pt x="1681" y="87"/>
                    <a:pt x="1681" y="86"/>
                    <a:pt x="1681" y="86"/>
                  </a:cubicBezTo>
                  <a:close/>
                  <a:moveTo>
                    <a:pt x="1455" y="9"/>
                  </a:moveTo>
                  <a:cubicBezTo>
                    <a:pt x="1455" y="10"/>
                    <a:pt x="1455" y="10"/>
                    <a:pt x="1456" y="10"/>
                  </a:cubicBezTo>
                  <a:cubicBezTo>
                    <a:pt x="1456" y="9"/>
                    <a:pt x="1455" y="9"/>
                    <a:pt x="1455" y="9"/>
                  </a:cubicBezTo>
                  <a:close/>
                  <a:moveTo>
                    <a:pt x="1500" y="10"/>
                  </a:moveTo>
                  <a:cubicBezTo>
                    <a:pt x="1500" y="10"/>
                    <a:pt x="1500" y="10"/>
                    <a:pt x="1501" y="9"/>
                  </a:cubicBezTo>
                  <a:cubicBezTo>
                    <a:pt x="1500" y="9"/>
                    <a:pt x="1500" y="9"/>
                    <a:pt x="1500" y="10"/>
                  </a:cubicBezTo>
                  <a:close/>
                  <a:moveTo>
                    <a:pt x="1538" y="10"/>
                  </a:moveTo>
                  <a:cubicBezTo>
                    <a:pt x="1538" y="10"/>
                    <a:pt x="1538" y="10"/>
                    <a:pt x="1538" y="9"/>
                  </a:cubicBezTo>
                  <a:cubicBezTo>
                    <a:pt x="1538" y="9"/>
                    <a:pt x="1538" y="9"/>
                    <a:pt x="1538" y="10"/>
                  </a:cubicBezTo>
                  <a:close/>
                  <a:moveTo>
                    <a:pt x="646" y="59"/>
                  </a:moveTo>
                  <a:cubicBezTo>
                    <a:pt x="646" y="59"/>
                    <a:pt x="646" y="59"/>
                    <a:pt x="646" y="60"/>
                  </a:cubicBezTo>
                  <a:cubicBezTo>
                    <a:pt x="646" y="60"/>
                    <a:pt x="646" y="59"/>
                    <a:pt x="646" y="59"/>
                  </a:cubicBezTo>
                  <a:close/>
                  <a:moveTo>
                    <a:pt x="1290" y="54"/>
                  </a:moveTo>
                  <a:cubicBezTo>
                    <a:pt x="1290" y="54"/>
                    <a:pt x="1290" y="54"/>
                    <a:pt x="1290" y="55"/>
                  </a:cubicBezTo>
                  <a:cubicBezTo>
                    <a:pt x="1290" y="54"/>
                    <a:pt x="1290" y="54"/>
                    <a:pt x="1290" y="54"/>
                  </a:cubicBezTo>
                  <a:close/>
                  <a:moveTo>
                    <a:pt x="1669" y="9"/>
                  </a:moveTo>
                  <a:cubicBezTo>
                    <a:pt x="1669" y="10"/>
                    <a:pt x="1669" y="10"/>
                    <a:pt x="1669" y="10"/>
                  </a:cubicBezTo>
                  <a:cubicBezTo>
                    <a:pt x="1669" y="9"/>
                    <a:pt x="1669" y="9"/>
                    <a:pt x="1669" y="9"/>
                  </a:cubicBezTo>
                  <a:close/>
                  <a:moveTo>
                    <a:pt x="660" y="60"/>
                  </a:moveTo>
                  <a:cubicBezTo>
                    <a:pt x="660" y="59"/>
                    <a:pt x="660" y="59"/>
                    <a:pt x="659" y="59"/>
                  </a:cubicBezTo>
                  <a:cubicBezTo>
                    <a:pt x="659" y="59"/>
                    <a:pt x="659" y="60"/>
                    <a:pt x="660" y="60"/>
                  </a:cubicBezTo>
                  <a:close/>
                  <a:moveTo>
                    <a:pt x="1211" y="87"/>
                  </a:moveTo>
                  <a:cubicBezTo>
                    <a:pt x="1211" y="87"/>
                    <a:pt x="1211" y="87"/>
                    <a:pt x="1210" y="86"/>
                  </a:cubicBezTo>
                  <a:cubicBezTo>
                    <a:pt x="1210" y="87"/>
                    <a:pt x="1210" y="87"/>
                    <a:pt x="1211" y="87"/>
                  </a:cubicBezTo>
                  <a:close/>
                  <a:moveTo>
                    <a:pt x="1369" y="59"/>
                  </a:moveTo>
                  <a:cubicBezTo>
                    <a:pt x="1369" y="59"/>
                    <a:pt x="1369" y="59"/>
                    <a:pt x="1369" y="59"/>
                  </a:cubicBezTo>
                  <a:cubicBezTo>
                    <a:pt x="1369" y="59"/>
                    <a:pt x="1369" y="59"/>
                    <a:pt x="1369" y="59"/>
                  </a:cubicBezTo>
                  <a:close/>
                  <a:moveTo>
                    <a:pt x="1415" y="87"/>
                  </a:moveTo>
                  <a:cubicBezTo>
                    <a:pt x="1415" y="87"/>
                    <a:pt x="1415" y="87"/>
                    <a:pt x="1415" y="86"/>
                  </a:cubicBezTo>
                  <a:cubicBezTo>
                    <a:pt x="1415" y="87"/>
                    <a:pt x="1415" y="87"/>
                    <a:pt x="1415" y="87"/>
                  </a:cubicBezTo>
                  <a:close/>
                  <a:moveTo>
                    <a:pt x="1465" y="87"/>
                  </a:moveTo>
                  <a:cubicBezTo>
                    <a:pt x="1464" y="87"/>
                    <a:pt x="1464" y="87"/>
                    <a:pt x="1464" y="87"/>
                  </a:cubicBezTo>
                  <a:cubicBezTo>
                    <a:pt x="1465" y="87"/>
                    <a:pt x="1465" y="87"/>
                    <a:pt x="1465" y="87"/>
                  </a:cubicBezTo>
                  <a:close/>
                  <a:moveTo>
                    <a:pt x="1668" y="87"/>
                  </a:moveTo>
                  <a:cubicBezTo>
                    <a:pt x="1668" y="87"/>
                    <a:pt x="1668" y="87"/>
                    <a:pt x="1668" y="86"/>
                  </a:cubicBezTo>
                  <a:cubicBezTo>
                    <a:pt x="1668" y="87"/>
                    <a:pt x="1668" y="87"/>
                    <a:pt x="1668" y="87"/>
                  </a:cubicBezTo>
                  <a:close/>
                  <a:moveTo>
                    <a:pt x="588" y="87"/>
                  </a:moveTo>
                  <a:cubicBezTo>
                    <a:pt x="588" y="87"/>
                    <a:pt x="588" y="87"/>
                    <a:pt x="588" y="88"/>
                  </a:cubicBezTo>
                  <a:cubicBezTo>
                    <a:pt x="588" y="87"/>
                    <a:pt x="588" y="87"/>
                    <a:pt x="588" y="87"/>
                  </a:cubicBezTo>
                  <a:close/>
                  <a:moveTo>
                    <a:pt x="613" y="88"/>
                  </a:moveTo>
                  <a:cubicBezTo>
                    <a:pt x="613" y="87"/>
                    <a:pt x="613" y="87"/>
                    <a:pt x="613" y="87"/>
                  </a:cubicBezTo>
                  <a:cubicBezTo>
                    <a:pt x="613" y="87"/>
                    <a:pt x="613" y="87"/>
                    <a:pt x="613" y="88"/>
                  </a:cubicBezTo>
                  <a:close/>
                  <a:moveTo>
                    <a:pt x="960" y="88"/>
                  </a:moveTo>
                  <a:cubicBezTo>
                    <a:pt x="960" y="87"/>
                    <a:pt x="960" y="87"/>
                    <a:pt x="960" y="87"/>
                  </a:cubicBezTo>
                  <a:cubicBezTo>
                    <a:pt x="960" y="87"/>
                    <a:pt x="960" y="87"/>
                    <a:pt x="960" y="88"/>
                  </a:cubicBezTo>
                  <a:close/>
                  <a:moveTo>
                    <a:pt x="976" y="87"/>
                  </a:moveTo>
                  <a:cubicBezTo>
                    <a:pt x="977" y="87"/>
                    <a:pt x="977" y="87"/>
                    <a:pt x="977" y="87"/>
                  </a:cubicBezTo>
                  <a:cubicBezTo>
                    <a:pt x="977" y="87"/>
                    <a:pt x="977" y="87"/>
                    <a:pt x="976" y="87"/>
                  </a:cubicBezTo>
                  <a:close/>
                  <a:moveTo>
                    <a:pt x="1020" y="87"/>
                  </a:moveTo>
                  <a:cubicBezTo>
                    <a:pt x="1020" y="87"/>
                    <a:pt x="1020" y="87"/>
                    <a:pt x="1021" y="87"/>
                  </a:cubicBezTo>
                  <a:cubicBezTo>
                    <a:pt x="1020" y="87"/>
                    <a:pt x="1020" y="87"/>
                    <a:pt x="1020" y="87"/>
                  </a:cubicBezTo>
                  <a:close/>
                  <a:moveTo>
                    <a:pt x="1706" y="10"/>
                  </a:moveTo>
                  <a:cubicBezTo>
                    <a:pt x="1706" y="10"/>
                    <a:pt x="1706" y="10"/>
                    <a:pt x="1706" y="9"/>
                  </a:cubicBezTo>
                  <a:cubicBezTo>
                    <a:pt x="1706" y="9"/>
                    <a:pt x="1706" y="9"/>
                    <a:pt x="1706" y="10"/>
                  </a:cubicBezTo>
                  <a:close/>
                  <a:moveTo>
                    <a:pt x="1082" y="87"/>
                  </a:moveTo>
                  <a:cubicBezTo>
                    <a:pt x="1082" y="87"/>
                    <a:pt x="1082" y="87"/>
                    <a:pt x="1083" y="87"/>
                  </a:cubicBezTo>
                  <a:cubicBezTo>
                    <a:pt x="1082" y="87"/>
                    <a:pt x="1082" y="87"/>
                    <a:pt x="1082" y="87"/>
                  </a:cubicBezTo>
                  <a:close/>
                  <a:moveTo>
                    <a:pt x="1212" y="49"/>
                  </a:moveTo>
                  <a:cubicBezTo>
                    <a:pt x="1212" y="48"/>
                    <a:pt x="1212" y="48"/>
                    <a:pt x="1212" y="48"/>
                  </a:cubicBezTo>
                  <a:cubicBezTo>
                    <a:pt x="1212" y="48"/>
                    <a:pt x="1212" y="48"/>
                    <a:pt x="1212" y="49"/>
                  </a:cubicBezTo>
                  <a:close/>
                  <a:moveTo>
                    <a:pt x="749" y="55"/>
                  </a:moveTo>
                  <a:cubicBezTo>
                    <a:pt x="749" y="54"/>
                    <a:pt x="749" y="54"/>
                    <a:pt x="749" y="54"/>
                  </a:cubicBezTo>
                  <a:cubicBezTo>
                    <a:pt x="749" y="54"/>
                    <a:pt x="749" y="54"/>
                    <a:pt x="749" y="55"/>
                  </a:cubicBezTo>
                  <a:close/>
                  <a:moveTo>
                    <a:pt x="1681" y="87"/>
                  </a:moveTo>
                  <a:cubicBezTo>
                    <a:pt x="1681" y="87"/>
                    <a:pt x="1681" y="88"/>
                    <a:pt x="1682" y="88"/>
                  </a:cubicBezTo>
                  <a:cubicBezTo>
                    <a:pt x="1682" y="87"/>
                    <a:pt x="1682" y="87"/>
                    <a:pt x="1681" y="87"/>
                  </a:cubicBezTo>
                  <a:close/>
                  <a:moveTo>
                    <a:pt x="635" y="87"/>
                  </a:moveTo>
                  <a:cubicBezTo>
                    <a:pt x="635" y="87"/>
                    <a:pt x="635" y="88"/>
                    <a:pt x="635" y="88"/>
                  </a:cubicBezTo>
                  <a:cubicBezTo>
                    <a:pt x="635" y="88"/>
                    <a:pt x="635" y="87"/>
                    <a:pt x="635" y="87"/>
                  </a:cubicBezTo>
                  <a:close/>
                  <a:moveTo>
                    <a:pt x="857" y="49"/>
                  </a:moveTo>
                  <a:cubicBezTo>
                    <a:pt x="857" y="49"/>
                    <a:pt x="857" y="49"/>
                    <a:pt x="857" y="49"/>
                  </a:cubicBezTo>
                  <a:cubicBezTo>
                    <a:pt x="857" y="49"/>
                    <a:pt x="857" y="49"/>
                    <a:pt x="857" y="49"/>
                  </a:cubicBezTo>
                  <a:close/>
                  <a:moveTo>
                    <a:pt x="688" y="88"/>
                  </a:moveTo>
                  <a:cubicBezTo>
                    <a:pt x="688" y="88"/>
                    <a:pt x="688" y="88"/>
                    <a:pt x="688" y="87"/>
                  </a:cubicBezTo>
                  <a:cubicBezTo>
                    <a:pt x="688" y="87"/>
                    <a:pt x="688" y="88"/>
                    <a:pt x="688" y="88"/>
                  </a:cubicBezTo>
                  <a:close/>
                  <a:moveTo>
                    <a:pt x="1141" y="49"/>
                  </a:moveTo>
                  <a:cubicBezTo>
                    <a:pt x="1141" y="48"/>
                    <a:pt x="1141" y="48"/>
                    <a:pt x="1141" y="48"/>
                  </a:cubicBezTo>
                  <a:cubicBezTo>
                    <a:pt x="1141" y="48"/>
                    <a:pt x="1141" y="48"/>
                    <a:pt x="1141" y="49"/>
                  </a:cubicBezTo>
                  <a:close/>
                  <a:moveTo>
                    <a:pt x="799" y="88"/>
                  </a:moveTo>
                  <a:cubicBezTo>
                    <a:pt x="800" y="88"/>
                    <a:pt x="800" y="88"/>
                    <a:pt x="800" y="87"/>
                  </a:cubicBezTo>
                  <a:cubicBezTo>
                    <a:pt x="800" y="87"/>
                    <a:pt x="799" y="87"/>
                    <a:pt x="799" y="88"/>
                  </a:cubicBezTo>
                  <a:close/>
                  <a:moveTo>
                    <a:pt x="1019" y="88"/>
                  </a:moveTo>
                  <a:cubicBezTo>
                    <a:pt x="1020" y="88"/>
                    <a:pt x="1020" y="88"/>
                    <a:pt x="1020" y="87"/>
                  </a:cubicBezTo>
                  <a:cubicBezTo>
                    <a:pt x="1020" y="87"/>
                    <a:pt x="1019" y="87"/>
                    <a:pt x="1019" y="88"/>
                  </a:cubicBezTo>
                  <a:close/>
                  <a:moveTo>
                    <a:pt x="1186" y="87"/>
                  </a:moveTo>
                  <a:cubicBezTo>
                    <a:pt x="1186" y="88"/>
                    <a:pt x="1186" y="88"/>
                    <a:pt x="1186" y="88"/>
                  </a:cubicBezTo>
                  <a:cubicBezTo>
                    <a:pt x="1186" y="88"/>
                    <a:pt x="1186" y="87"/>
                    <a:pt x="1186" y="87"/>
                  </a:cubicBezTo>
                  <a:close/>
                  <a:moveTo>
                    <a:pt x="1211" y="88"/>
                  </a:moveTo>
                  <a:cubicBezTo>
                    <a:pt x="1211" y="88"/>
                    <a:pt x="1211" y="87"/>
                    <a:pt x="1211" y="87"/>
                  </a:cubicBezTo>
                  <a:cubicBezTo>
                    <a:pt x="1211" y="87"/>
                    <a:pt x="1211" y="88"/>
                    <a:pt x="1211" y="88"/>
                  </a:cubicBezTo>
                  <a:close/>
                  <a:moveTo>
                    <a:pt x="1664" y="59"/>
                  </a:moveTo>
                  <a:cubicBezTo>
                    <a:pt x="1664" y="59"/>
                    <a:pt x="1665" y="59"/>
                    <a:pt x="1665" y="59"/>
                  </a:cubicBezTo>
                  <a:cubicBezTo>
                    <a:pt x="1665" y="59"/>
                    <a:pt x="1664" y="59"/>
                    <a:pt x="1664" y="59"/>
                  </a:cubicBezTo>
                  <a:close/>
                  <a:moveTo>
                    <a:pt x="1415" y="88"/>
                  </a:moveTo>
                  <a:cubicBezTo>
                    <a:pt x="1415" y="88"/>
                    <a:pt x="1415" y="87"/>
                    <a:pt x="1415" y="87"/>
                  </a:cubicBezTo>
                  <a:cubicBezTo>
                    <a:pt x="1415" y="88"/>
                    <a:pt x="1415" y="88"/>
                    <a:pt x="1415" y="88"/>
                  </a:cubicBezTo>
                  <a:close/>
                  <a:moveTo>
                    <a:pt x="1464" y="87"/>
                  </a:moveTo>
                  <a:cubicBezTo>
                    <a:pt x="1464" y="87"/>
                    <a:pt x="1464" y="88"/>
                    <a:pt x="1464" y="88"/>
                  </a:cubicBezTo>
                  <a:cubicBezTo>
                    <a:pt x="1464" y="88"/>
                    <a:pt x="1464" y="88"/>
                    <a:pt x="1464" y="87"/>
                  </a:cubicBezTo>
                  <a:close/>
                  <a:moveTo>
                    <a:pt x="607" y="42"/>
                  </a:moveTo>
                  <a:cubicBezTo>
                    <a:pt x="607" y="42"/>
                    <a:pt x="607" y="43"/>
                    <a:pt x="607" y="43"/>
                  </a:cubicBezTo>
                  <a:cubicBezTo>
                    <a:pt x="607" y="42"/>
                    <a:pt x="607" y="42"/>
                    <a:pt x="607" y="42"/>
                  </a:cubicBezTo>
                  <a:close/>
                  <a:moveTo>
                    <a:pt x="1669" y="88"/>
                  </a:moveTo>
                  <a:cubicBezTo>
                    <a:pt x="1669" y="88"/>
                    <a:pt x="1669" y="87"/>
                    <a:pt x="1668" y="87"/>
                  </a:cubicBezTo>
                  <a:cubicBezTo>
                    <a:pt x="1668" y="87"/>
                    <a:pt x="1668" y="88"/>
                    <a:pt x="1669" y="88"/>
                  </a:cubicBezTo>
                  <a:close/>
                  <a:moveTo>
                    <a:pt x="978" y="10"/>
                  </a:moveTo>
                  <a:cubicBezTo>
                    <a:pt x="978" y="10"/>
                    <a:pt x="979" y="10"/>
                    <a:pt x="979" y="10"/>
                  </a:cubicBezTo>
                  <a:cubicBezTo>
                    <a:pt x="979" y="10"/>
                    <a:pt x="978" y="10"/>
                    <a:pt x="978" y="10"/>
                  </a:cubicBezTo>
                  <a:close/>
                  <a:moveTo>
                    <a:pt x="1353" y="10"/>
                  </a:moveTo>
                  <a:cubicBezTo>
                    <a:pt x="1353" y="10"/>
                    <a:pt x="1353" y="10"/>
                    <a:pt x="1353" y="10"/>
                  </a:cubicBezTo>
                  <a:cubicBezTo>
                    <a:pt x="1353" y="10"/>
                    <a:pt x="1353" y="10"/>
                    <a:pt x="1353" y="10"/>
                  </a:cubicBezTo>
                  <a:close/>
                  <a:moveTo>
                    <a:pt x="1386" y="10"/>
                  </a:moveTo>
                  <a:cubicBezTo>
                    <a:pt x="1386" y="10"/>
                    <a:pt x="1386" y="10"/>
                    <a:pt x="1387" y="10"/>
                  </a:cubicBezTo>
                  <a:cubicBezTo>
                    <a:pt x="1387" y="10"/>
                    <a:pt x="1386" y="10"/>
                    <a:pt x="1386" y="10"/>
                  </a:cubicBezTo>
                  <a:close/>
                  <a:moveTo>
                    <a:pt x="1426" y="10"/>
                  </a:moveTo>
                  <a:cubicBezTo>
                    <a:pt x="1426" y="10"/>
                    <a:pt x="1426" y="10"/>
                    <a:pt x="1426" y="10"/>
                  </a:cubicBezTo>
                  <a:cubicBezTo>
                    <a:pt x="1426" y="10"/>
                    <a:pt x="1426" y="10"/>
                    <a:pt x="1426" y="10"/>
                  </a:cubicBezTo>
                  <a:close/>
                  <a:moveTo>
                    <a:pt x="625" y="88"/>
                  </a:moveTo>
                  <a:cubicBezTo>
                    <a:pt x="625" y="88"/>
                    <a:pt x="625" y="88"/>
                    <a:pt x="625" y="88"/>
                  </a:cubicBezTo>
                  <a:cubicBezTo>
                    <a:pt x="624" y="88"/>
                    <a:pt x="624" y="88"/>
                    <a:pt x="625" y="88"/>
                  </a:cubicBezTo>
                  <a:close/>
                  <a:moveTo>
                    <a:pt x="661" y="43"/>
                  </a:moveTo>
                  <a:cubicBezTo>
                    <a:pt x="661" y="43"/>
                    <a:pt x="661" y="42"/>
                    <a:pt x="661" y="42"/>
                  </a:cubicBezTo>
                  <a:cubicBezTo>
                    <a:pt x="661" y="42"/>
                    <a:pt x="661" y="42"/>
                    <a:pt x="661" y="43"/>
                  </a:cubicBezTo>
                  <a:close/>
                  <a:moveTo>
                    <a:pt x="977" y="88"/>
                  </a:moveTo>
                  <a:cubicBezTo>
                    <a:pt x="978" y="88"/>
                    <a:pt x="978" y="88"/>
                    <a:pt x="978" y="88"/>
                  </a:cubicBezTo>
                  <a:cubicBezTo>
                    <a:pt x="978" y="88"/>
                    <a:pt x="978" y="88"/>
                    <a:pt x="977" y="88"/>
                  </a:cubicBezTo>
                  <a:close/>
                  <a:moveTo>
                    <a:pt x="1019" y="88"/>
                  </a:moveTo>
                  <a:cubicBezTo>
                    <a:pt x="1019" y="88"/>
                    <a:pt x="1019" y="88"/>
                    <a:pt x="1019" y="88"/>
                  </a:cubicBezTo>
                  <a:cubicBezTo>
                    <a:pt x="1019" y="88"/>
                    <a:pt x="1019" y="88"/>
                    <a:pt x="1019" y="88"/>
                  </a:cubicBezTo>
                  <a:close/>
                  <a:moveTo>
                    <a:pt x="1081" y="88"/>
                  </a:moveTo>
                  <a:cubicBezTo>
                    <a:pt x="1081" y="88"/>
                    <a:pt x="1081" y="88"/>
                    <a:pt x="1082" y="88"/>
                  </a:cubicBezTo>
                  <a:cubicBezTo>
                    <a:pt x="1081" y="88"/>
                    <a:pt x="1081" y="88"/>
                    <a:pt x="1081" y="88"/>
                  </a:cubicBezTo>
                  <a:close/>
                  <a:moveTo>
                    <a:pt x="1259" y="88"/>
                  </a:moveTo>
                  <a:cubicBezTo>
                    <a:pt x="1259" y="88"/>
                    <a:pt x="1259" y="88"/>
                    <a:pt x="1259" y="88"/>
                  </a:cubicBezTo>
                  <a:cubicBezTo>
                    <a:pt x="1259" y="88"/>
                    <a:pt x="1259" y="88"/>
                    <a:pt x="1259" y="88"/>
                  </a:cubicBezTo>
                  <a:close/>
                  <a:moveTo>
                    <a:pt x="649" y="52"/>
                  </a:moveTo>
                  <a:cubicBezTo>
                    <a:pt x="649" y="52"/>
                    <a:pt x="648" y="52"/>
                    <a:pt x="648" y="53"/>
                  </a:cubicBezTo>
                  <a:cubicBezTo>
                    <a:pt x="649" y="53"/>
                    <a:pt x="649" y="52"/>
                    <a:pt x="649" y="52"/>
                  </a:cubicBezTo>
                  <a:close/>
                  <a:moveTo>
                    <a:pt x="1570" y="10"/>
                  </a:moveTo>
                  <a:cubicBezTo>
                    <a:pt x="1570" y="10"/>
                    <a:pt x="1571" y="10"/>
                    <a:pt x="1571" y="10"/>
                  </a:cubicBezTo>
                  <a:cubicBezTo>
                    <a:pt x="1571" y="10"/>
                    <a:pt x="1571" y="10"/>
                    <a:pt x="1570" y="10"/>
                  </a:cubicBezTo>
                  <a:close/>
                  <a:moveTo>
                    <a:pt x="1034" y="49"/>
                  </a:moveTo>
                  <a:cubicBezTo>
                    <a:pt x="1034" y="48"/>
                    <a:pt x="1034" y="48"/>
                    <a:pt x="1034" y="48"/>
                  </a:cubicBezTo>
                  <a:cubicBezTo>
                    <a:pt x="1034" y="48"/>
                    <a:pt x="1034" y="48"/>
                    <a:pt x="1034" y="49"/>
                  </a:cubicBezTo>
                  <a:close/>
                  <a:moveTo>
                    <a:pt x="798" y="88"/>
                  </a:moveTo>
                  <a:cubicBezTo>
                    <a:pt x="798" y="88"/>
                    <a:pt x="799" y="88"/>
                    <a:pt x="799" y="88"/>
                  </a:cubicBezTo>
                  <a:cubicBezTo>
                    <a:pt x="799" y="88"/>
                    <a:pt x="798" y="88"/>
                    <a:pt x="798" y="88"/>
                  </a:cubicBezTo>
                  <a:close/>
                  <a:moveTo>
                    <a:pt x="1211" y="89"/>
                  </a:moveTo>
                  <a:cubicBezTo>
                    <a:pt x="1211" y="88"/>
                    <a:pt x="1211" y="88"/>
                    <a:pt x="1211" y="88"/>
                  </a:cubicBezTo>
                  <a:cubicBezTo>
                    <a:pt x="1211" y="88"/>
                    <a:pt x="1211" y="88"/>
                    <a:pt x="1211" y="89"/>
                  </a:cubicBezTo>
                  <a:close/>
                  <a:moveTo>
                    <a:pt x="1416" y="89"/>
                  </a:moveTo>
                  <a:cubicBezTo>
                    <a:pt x="1416" y="88"/>
                    <a:pt x="1416" y="88"/>
                    <a:pt x="1415" y="88"/>
                  </a:cubicBezTo>
                  <a:cubicBezTo>
                    <a:pt x="1415" y="88"/>
                    <a:pt x="1415" y="88"/>
                    <a:pt x="1416" y="89"/>
                  </a:cubicBezTo>
                  <a:close/>
                  <a:moveTo>
                    <a:pt x="1464" y="88"/>
                  </a:moveTo>
                  <a:cubicBezTo>
                    <a:pt x="1464" y="88"/>
                    <a:pt x="1464" y="88"/>
                    <a:pt x="1464" y="89"/>
                  </a:cubicBezTo>
                  <a:cubicBezTo>
                    <a:pt x="1464" y="88"/>
                    <a:pt x="1464" y="88"/>
                    <a:pt x="1464" y="88"/>
                  </a:cubicBezTo>
                  <a:close/>
                  <a:moveTo>
                    <a:pt x="599" y="53"/>
                  </a:moveTo>
                  <a:cubicBezTo>
                    <a:pt x="599" y="52"/>
                    <a:pt x="599" y="52"/>
                    <a:pt x="599" y="52"/>
                  </a:cubicBezTo>
                  <a:cubicBezTo>
                    <a:pt x="599" y="52"/>
                    <a:pt x="599" y="53"/>
                    <a:pt x="599" y="53"/>
                  </a:cubicBezTo>
                  <a:close/>
                  <a:moveTo>
                    <a:pt x="1669" y="89"/>
                  </a:moveTo>
                  <a:cubicBezTo>
                    <a:pt x="1669" y="88"/>
                    <a:pt x="1669" y="88"/>
                    <a:pt x="1669" y="88"/>
                  </a:cubicBezTo>
                  <a:cubicBezTo>
                    <a:pt x="1669" y="88"/>
                    <a:pt x="1669" y="88"/>
                    <a:pt x="1669" y="89"/>
                  </a:cubicBezTo>
                  <a:close/>
                  <a:moveTo>
                    <a:pt x="648" y="54"/>
                  </a:moveTo>
                  <a:cubicBezTo>
                    <a:pt x="648" y="54"/>
                    <a:pt x="648" y="54"/>
                    <a:pt x="648" y="55"/>
                  </a:cubicBezTo>
                  <a:cubicBezTo>
                    <a:pt x="648" y="54"/>
                    <a:pt x="648" y="54"/>
                    <a:pt x="648" y="54"/>
                  </a:cubicBezTo>
                  <a:close/>
                  <a:moveTo>
                    <a:pt x="634" y="88"/>
                  </a:moveTo>
                  <a:cubicBezTo>
                    <a:pt x="634" y="88"/>
                    <a:pt x="634" y="89"/>
                    <a:pt x="634" y="89"/>
                  </a:cubicBezTo>
                  <a:cubicBezTo>
                    <a:pt x="635" y="89"/>
                    <a:pt x="635" y="88"/>
                    <a:pt x="634" y="88"/>
                  </a:cubicBezTo>
                  <a:close/>
                  <a:moveTo>
                    <a:pt x="612" y="56"/>
                  </a:moveTo>
                  <a:cubicBezTo>
                    <a:pt x="612" y="56"/>
                    <a:pt x="612" y="57"/>
                    <a:pt x="612" y="57"/>
                  </a:cubicBezTo>
                  <a:cubicBezTo>
                    <a:pt x="612" y="56"/>
                    <a:pt x="612" y="56"/>
                    <a:pt x="612" y="56"/>
                  </a:cubicBezTo>
                  <a:close/>
                  <a:moveTo>
                    <a:pt x="687" y="89"/>
                  </a:moveTo>
                  <a:cubicBezTo>
                    <a:pt x="688" y="89"/>
                    <a:pt x="688" y="89"/>
                    <a:pt x="688" y="88"/>
                  </a:cubicBezTo>
                  <a:cubicBezTo>
                    <a:pt x="688" y="88"/>
                    <a:pt x="687" y="89"/>
                    <a:pt x="687" y="89"/>
                  </a:cubicBezTo>
                  <a:close/>
                  <a:moveTo>
                    <a:pt x="1669" y="10"/>
                  </a:moveTo>
                  <a:cubicBezTo>
                    <a:pt x="1670" y="10"/>
                    <a:pt x="1670" y="10"/>
                    <a:pt x="1670" y="10"/>
                  </a:cubicBezTo>
                  <a:cubicBezTo>
                    <a:pt x="1670" y="10"/>
                    <a:pt x="1670" y="10"/>
                    <a:pt x="1669" y="10"/>
                  </a:cubicBezTo>
                  <a:close/>
                  <a:moveTo>
                    <a:pt x="1080" y="89"/>
                  </a:moveTo>
                  <a:cubicBezTo>
                    <a:pt x="1080" y="89"/>
                    <a:pt x="1080" y="89"/>
                    <a:pt x="1080" y="88"/>
                  </a:cubicBezTo>
                  <a:cubicBezTo>
                    <a:pt x="1080" y="88"/>
                    <a:pt x="1080" y="88"/>
                    <a:pt x="1080" y="89"/>
                  </a:cubicBezTo>
                  <a:close/>
                  <a:moveTo>
                    <a:pt x="1186" y="88"/>
                  </a:moveTo>
                  <a:cubicBezTo>
                    <a:pt x="1186" y="89"/>
                    <a:pt x="1186" y="89"/>
                    <a:pt x="1187" y="89"/>
                  </a:cubicBezTo>
                  <a:cubicBezTo>
                    <a:pt x="1187" y="89"/>
                    <a:pt x="1187" y="88"/>
                    <a:pt x="1186" y="88"/>
                  </a:cubicBezTo>
                  <a:close/>
                  <a:moveTo>
                    <a:pt x="1258" y="89"/>
                  </a:moveTo>
                  <a:cubicBezTo>
                    <a:pt x="1258" y="89"/>
                    <a:pt x="1258" y="89"/>
                    <a:pt x="1258" y="88"/>
                  </a:cubicBezTo>
                  <a:cubicBezTo>
                    <a:pt x="1258" y="88"/>
                    <a:pt x="1258" y="88"/>
                    <a:pt x="1258" y="89"/>
                  </a:cubicBezTo>
                  <a:close/>
                  <a:moveTo>
                    <a:pt x="602" y="60"/>
                  </a:moveTo>
                  <a:cubicBezTo>
                    <a:pt x="602" y="60"/>
                    <a:pt x="602" y="59"/>
                    <a:pt x="602" y="59"/>
                  </a:cubicBezTo>
                  <a:cubicBezTo>
                    <a:pt x="602" y="60"/>
                    <a:pt x="602" y="60"/>
                    <a:pt x="602" y="60"/>
                  </a:cubicBezTo>
                  <a:close/>
                  <a:moveTo>
                    <a:pt x="587" y="89"/>
                  </a:moveTo>
                  <a:cubicBezTo>
                    <a:pt x="587" y="89"/>
                    <a:pt x="587" y="89"/>
                    <a:pt x="587" y="89"/>
                  </a:cubicBezTo>
                  <a:cubicBezTo>
                    <a:pt x="587" y="89"/>
                    <a:pt x="587" y="89"/>
                    <a:pt x="587" y="89"/>
                  </a:cubicBezTo>
                  <a:close/>
                  <a:moveTo>
                    <a:pt x="614" y="89"/>
                  </a:moveTo>
                  <a:cubicBezTo>
                    <a:pt x="614" y="89"/>
                    <a:pt x="614" y="89"/>
                    <a:pt x="613" y="89"/>
                  </a:cubicBezTo>
                  <a:cubicBezTo>
                    <a:pt x="613" y="89"/>
                    <a:pt x="613" y="89"/>
                    <a:pt x="614" y="89"/>
                  </a:cubicBezTo>
                  <a:close/>
                  <a:moveTo>
                    <a:pt x="674" y="59"/>
                  </a:moveTo>
                  <a:cubicBezTo>
                    <a:pt x="674" y="60"/>
                    <a:pt x="674" y="60"/>
                    <a:pt x="675" y="60"/>
                  </a:cubicBezTo>
                  <a:cubicBezTo>
                    <a:pt x="674" y="59"/>
                    <a:pt x="674" y="59"/>
                    <a:pt x="674" y="59"/>
                  </a:cubicBezTo>
                  <a:close/>
                  <a:moveTo>
                    <a:pt x="624" y="89"/>
                  </a:moveTo>
                  <a:cubicBezTo>
                    <a:pt x="624" y="89"/>
                    <a:pt x="624" y="89"/>
                    <a:pt x="624" y="89"/>
                  </a:cubicBezTo>
                  <a:cubicBezTo>
                    <a:pt x="624" y="89"/>
                    <a:pt x="624" y="89"/>
                    <a:pt x="624" y="89"/>
                  </a:cubicBezTo>
                  <a:close/>
                  <a:moveTo>
                    <a:pt x="726" y="89"/>
                  </a:moveTo>
                  <a:cubicBezTo>
                    <a:pt x="726" y="89"/>
                    <a:pt x="726" y="89"/>
                    <a:pt x="727" y="89"/>
                  </a:cubicBezTo>
                  <a:cubicBezTo>
                    <a:pt x="727" y="89"/>
                    <a:pt x="727" y="89"/>
                    <a:pt x="726" y="89"/>
                  </a:cubicBezTo>
                  <a:close/>
                  <a:moveTo>
                    <a:pt x="752" y="89"/>
                  </a:moveTo>
                  <a:cubicBezTo>
                    <a:pt x="752" y="89"/>
                    <a:pt x="752" y="89"/>
                    <a:pt x="751" y="89"/>
                  </a:cubicBezTo>
                  <a:cubicBezTo>
                    <a:pt x="752" y="89"/>
                    <a:pt x="752" y="89"/>
                    <a:pt x="752" y="89"/>
                  </a:cubicBezTo>
                  <a:close/>
                  <a:moveTo>
                    <a:pt x="797" y="89"/>
                  </a:moveTo>
                  <a:cubicBezTo>
                    <a:pt x="797" y="89"/>
                    <a:pt x="798" y="89"/>
                    <a:pt x="798" y="89"/>
                  </a:cubicBezTo>
                  <a:cubicBezTo>
                    <a:pt x="798" y="89"/>
                    <a:pt x="797" y="89"/>
                    <a:pt x="797" y="89"/>
                  </a:cubicBezTo>
                  <a:close/>
                  <a:moveTo>
                    <a:pt x="979" y="89"/>
                  </a:moveTo>
                  <a:cubicBezTo>
                    <a:pt x="979" y="89"/>
                    <a:pt x="980" y="89"/>
                    <a:pt x="980" y="89"/>
                  </a:cubicBezTo>
                  <a:cubicBezTo>
                    <a:pt x="980" y="89"/>
                    <a:pt x="979" y="89"/>
                    <a:pt x="979" y="89"/>
                  </a:cubicBezTo>
                  <a:close/>
                  <a:moveTo>
                    <a:pt x="1016" y="89"/>
                  </a:moveTo>
                  <a:cubicBezTo>
                    <a:pt x="1017" y="89"/>
                    <a:pt x="1017" y="89"/>
                    <a:pt x="1017" y="89"/>
                  </a:cubicBezTo>
                  <a:cubicBezTo>
                    <a:pt x="1017" y="89"/>
                    <a:pt x="1017" y="89"/>
                    <a:pt x="1016" y="89"/>
                  </a:cubicBezTo>
                  <a:close/>
                  <a:moveTo>
                    <a:pt x="1212" y="89"/>
                  </a:moveTo>
                  <a:cubicBezTo>
                    <a:pt x="1212" y="89"/>
                    <a:pt x="1212" y="89"/>
                    <a:pt x="1211" y="89"/>
                  </a:cubicBezTo>
                  <a:cubicBezTo>
                    <a:pt x="1211" y="89"/>
                    <a:pt x="1211" y="89"/>
                    <a:pt x="1212" y="89"/>
                  </a:cubicBezTo>
                  <a:close/>
                  <a:moveTo>
                    <a:pt x="1416" y="89"/>
                  </a:moveTo>
                  <a:cubicBezTo>
                    <a:pt x="1416" y="89"/>
                    <a:pt x="1416" y="89"/>
                    <a:pt x="1416" y="89"/>
                  </a:cubicBezTo>
                  <a:cubicBezTo>
                    <a:pt x="1416" y="89"/>
                    <a:pt x="1416" y="89"/>
                    <a:pt x="1416" y="89"/>
                  </a:cubicBezTo>
                  <a:close/>
                  <a:moveTo>
                    <a:pt x="1464" y="89"/>
                  </a:moveTo>
                  <a:cubicBezTo>
                    <a:pt x="1463" y="89"/>
                    <a:pt x="1463" y="89"/>
                    <a:pt x="1463" y="89"/>
                  </a:cubicBezTo>
                  <a:cubicBezTo>
                    <a:pt x="1464" y="89"/>
                    <a:pt x="1464" y="89"/>
                    <a:pt x="1464" y="89"/>
                  </a:cubicBezTo>
                  <a:close/>
                  <a:moveTo>
                    <a:pt x="612" y="55"/>
                  </a:moveTo>
                  <a:cubicBezTo>
                    <a:pt x="612" y="55"/>
                    <a:pt x="612" y="55"/>
                    <a:pt x="612" y="56"/>
                  </a:cubicBezTo>
                  <a:cubicBezTo>
                    <a:pt x="612" y="55"/>
                    <a:pt x="612" y="55"/>
                    <a:pt x="612" y="55"/>
                  </a:cubicBezTo>
                  <a:close/>
                  <a:moveTo>
                    <a:pt x="1682" y="89"/>
                  </a:moveTo>
                  <a:cubicBezTo>
                    <a:pt x="1682" y="89"/>
                    <a:pt x="1682" y="89"/>
                    <a:pt x="1682" y="89"/>
                  </a:cubicBezTo>
                  <a:cubicBezTo>
                    <a:pt x="1682" y="89"/>
                    <a:pt x="1682" y="89"/>
                    <a:pt x="1682" y="89"/>
                  </a:cubicBezTo>
                  <a:close/>
                  <a:moveTo>
                    <a:pt x="857" y="49"/>
                  </a:moveTo>
                  <a:cubicBezTo>
                    <a:pt x="857" y="48"/>
                    <a:pt x="857" y="48"/>
                    <a:pt x="856" y="48"/>
                  </a:cubicBezTo>
                  <a:cubicBezTo>
                    <a:pt x="856" y="48"/>
                    <a:pt x="856" y="48"/>
                    <a:pt x="857" y="49"/>
                  </a:cubicBezTo>
                  <a:close/>
                  <a:moveTo>
                    <a:pt x="634" y="89"/>
                  </a:moveTo>
                  <a:cubicBezTo>
                    <a:pt x="634" y="89"/>
                    <a:pt x="634" y="89"/>
                    <a:pt x="634" y="90"/>
                  </a:cubicBezTo>
                  <a:cubicBezTo>
                    <a:pt x="634" y="90"/>
                    <a:pt x="634" y="89"/>
                    <a:pt x="634" y="89"/>
                  </a:cubicBezTo>
                  <a:close/>
                  <a:moveTo>
                    <a:pt x="980" y="89"/>
                  </a:moveTo>
                  <a:cubicBezTo>
                    <a:pt x="980" y="89"/>
                    <a:pt x="980" y="89"/>
                    <a:pt x="981" y="89"/>
                  </a:cubicBezTo>
                  <a:cubicBezTo>
                    <a:pt x="980" y="89"/>
                    <a:pt x="980" y="89"/>
                    <a:pt x="980" y="89"/>
                  </a:cubicBezTo>
                  <a:close/>
                  <a:moveTo>
                    <a:pt x="1016" y="89"/>
                  </a:moveTo>
                  <a:cubicBezTo>
                    <a:pt x="1016" y="89"/>
                    <a:pt x="1016" y="89"/>
                    <a:pt x="1016" y="89"/>
                  </a:cubicBezTo>
                  <a:cubicBezTo>
                    <a:pt x="1016" y="89"/>
                    <a:pt x="1016" y="89"/>
                    <a:pt x="1016" y="89"/>
                  </a:cubicBezTo>
                  <a:close/>
                  <a:moveTo>
                    <a:pt x="1034" y="90"/>
                  </a:moveTo>
                  <a:cubicBezTo>
                    <a:pt x="1034" y="89"/>
                    <a:pt x="1034" y="89"/>
                    <a:pt x="1034" y="89"/>
                  </a:cubicBezTo>
                  <a:cubicBezTo>
                    <a:pt x="1034" y="89"/>
                    <a:pt x="1034" y="90"/>
                    <a:pt x="1034" y="90"/>
                  </a:cubicBezTo>
                  <a:close/>
                  <a:moveTo>
                    <a:pt x="1079" y="89"/>
                  </a:moveTo>
                  <a:cubicBezTo>
                    <a:pt x="1079" y="89"/>
                    <a:pt x="1079" y="89"/>
                    <a:pt x="1079" y="89"/>
                  </a:cubicBezTo>
                  <a:cubicBezTo>
                    <a:pt x="1079" y="89"/>
                    <a:pt x="1079" y="89"/>
                    <a:pt x="1079" y="89"/>
                  </a:cubicBezTo>
                  <a:close/>
                  <a:moveTo>
                    <a:pt x="1187" y="89"/>
                  </a:moveTo>
                  <a:cubicBezTo>
                    <a:pt x="1187" y="89"/>
                    <a:pt x="1187" y="90"/>
                    <a:pt x="1187" y="90"/>
                  </a:cubicBezTo>
                  <a:cubicBezTo>
                    <a:pt x="1187" y="89"/>
                    <a:pt x="1187" y="89"/>
                    <a:pt x="1187" y="89"/>
                  </a:cubicBezTo>
                  <a:close/>
                  <a:moveTo>
                    <a:pt x="1257" y="89"/>
                  </a:moveTo>
                  <a:cubicBezTo>
                    <a:pt x="1257" y="89"/>
                    <a:pt x="1257" y="89"/>
                    <a:pt x="1257" y="89"/>
                  </a:cubicBezTo>
                  <a:cubicBezTo>
                    <a:pt x="1257" y="89"/>
                    <a:pt x="1257" y="89"/>
                    <a:pt x="1257" y="89"/>
                  </a:cubicBezTo>
                  <a:close/>
                  <a:moveTo>
                    <a:pt x="1669" y="90"/>
                  </a:moveTo>
                  <a:cubicBezTo>
                    <a:pt x="1669" y="89"/>
                    <a:pt x="1669" y="89"/>
                    <a:pt x="1669" y="89"/>
                  </a:cubicBezTo>
                  <a:cubicBezTo>
                    <a:pt x="1669" y="89"/>
                    <a:pt x="1669" y="89"/>
                    <a:pt x="1669" y="90"/>
                  </a:cubicBezTo>
                  <a:close/>
                  <a:moveTo>
                    <a:pt x="587" y="89"/>
                  </a:moveTo>
                  <a:cubicBezTo>
                    <a:pt x="587" y="89"/>
                    <a:pt x="586" y="90"/>
                    <a:pt x="586" y="90"/>
                  </a:cubicBezTo>
                  <a:cubicBezTo>
                    <a:pt x="587" y="90"/>
                    <a:pt x="587" y="90"/>
                    <a:pt x="587" y="89"/>
                  </a:cubicBezTo>
                  <a:close/>
                  <a:moveTo>
                    <a:pt x="1738" y="10"/>
                  </a:moveTo>
                  <a:cubicBezTo>
                    <a:pt x="1738" y="10"/>
                    <a:pt x="1739" y="10"/>
                    <a:pt x="1739" y="10"/>
                  </a:cubicBezTo>
                  <a:cubicBezTo>
                    <a:pt x="1739" y="10"/>
                    <a:pt x="1739" y="10"/>
                    <a:pt x="1738" y="10"/>
                  </a:cubicBezTo>
                  <a:close/>
                  <a:moveTo>
                    <a:pt x="661" y="89"/>
                  </a:moveTo>
                  <a:cubicBezTo>
                    <a:pt x="661" y="90"/>
                    <a:pt x="661" y="90"/>
                    <a:pt x="662" y="90"/>
                  </a:cubicBezTo>
                  <a:cubicBezTo>
                    <a:pt x="662" y="89"/>
                    <a:pt x="661" y="89"/>
                    <a:pt x="661" y="89"/>
                  </a:cubicBezTo>
                  <a:close/>
                  <a:moveTo>
                    <a:pt x="687" y="90"/>
                  </a:moveTo>
                  <a:cubicBezTo>
                    <a:pt x="687" y="90"/>
                    <a:pt x="687" y="90"/>
                    <a:pt x="687" y="89"/>
                  </a:cubicBezTo>
                  <a:cubicBezTo>
                    <a:pt x="687" y="89"/>
                    <a:pt x="687" y="90"/>
                    <a:pt x="687" y="90"/>
                  </a:cubicBezTo>
                  <a:close/>
                  <a:moveTo>
                    <a:pt x="699" y="89"/>
                  </a:moveTo>
                  <a:cubicBezTo>
                    <a:pt x="699" y="89"/>
                    <a:pt x="699" y="90"/>
                    <a:pt x="699" y="90"/>
                  </a:cubicBezTo>
                  <a:cubicBezTo>
                    <a:pt x="699" y="90"/>
                    <a:pt x="699" y="90"/>
                    <a:pt x="699" y="89"/>
                  </a:cubicBezTo>
                  <a:close/>
                  <a:moveTo>
                    <a:pt x="727" y="89"/>
                  </a:moveTo>
                  <a:cubicBezTo>
                    <a:pt x="727" y="90"/>
                    <a:pt x="727" y="90"/>
                    <a:pt x="727" y="90"/>
                  </a:cubicBezTo>
                  <a:cubicBezTo>
                    <a:pt x="727" y="90"/>
                    <a:pt x="727" y="89"/>
                    <a:pt x="727" y="89"/>
                  </a:cubicBezTo>
                  <a:close/>
                  <a:moveTo>
                    <a:pt x="752" y="90"/>
                  </a:moveTo>
                  <a:cubicBezTo>
                    <a:pt x="752" y="90"/>
                    <a:pt x="752" y="89"/>
                    <a:pt x="752" y="89"/>
                  </a:cubicBezTo>
                  <a:cubicBezTo>
                    <a:pt x="752" y="90"/>
                    <a:pt x="752" y="90"/>
                    <a:pt x="752" y="90"/>
                  </a:cubicBezTo>
                  <a:close/>
                  <a:moveTo>
                    <a:pt x="796" y="90"/>
                  </a:moveTo>
                  <a:cubicBezTo>
                    <a:pt x="796" y="90"/>
                    <a:pt x="797" y="90"/>
                    <a:pt x="797" y="89"/>
                  </a:cubicBezTo>
                  <a:cubicBezTo>
                    <a:pt x="796" y="89"/>
                    <a:pt x="796" y="89"/>
                    <a:pt x="796" y="90"/>
                  </a:cubicBezTo>
                  <a:close/>
                  <a:moveTo>
                    <a:pt x="981" y="89"/>
                  </a:moveTo>
                  <a:cubicBezTo>
                    <a:pt x="981" y="90"/>
                    <a:pt x="981" y="90"/>
                    <a:pt x="981" y="90"/>
                  </a:cubicBezTo>
                  <a:cubicBezTo>
                    <a:pt x="981" y="89"/>
                    <a:pt x="981" y="89"/>
                    <a:pt x="981" y="89"/>
                  </a:cubicBezTo>
                  <a:close/>
                  <a:moveTo>
                    <a:pt x="1015" y="90"/>
                  </a:moveTo>
                  <a:cubicBezTo>
                    <a:pt x="1015" y="90"/>
                    <a:pt x="1016" y="90"/>
                    <a:pt x="1016" y="89"/>
                  </a:cubicBezTo>
                  <a:cubicBezTo>
                    <a:pt x="1015" y="89"/>
                    <a:pt x="1015" y="89"/>
                    <a:pt x="1015" y="90"/>
                  </a:cubicBezTo>
                  <a:close/>
                  <a:moveTo>
                    <a:pt x="1048" y="89"/>
                  </a:moveTo>
                  <a:cubicBezTo>
                    <a:pt x="1048" y="90"/>
                    <a:pt x="1048" y="90"/>
                    <a:pt x="1049" y="90"/>
                  </a:cubicBezTo>
                  <a:cubicBezTo>
                    <a:pt x="1049" y="89"/>
                    <a:pt x="1048" y="89"/>
                    <a:pt x="1048" y="89"/>
                  </a:cubicBezTo>
                  <a:close/>
                  <a:moveTo>
                    <a:pt x="1078" y="90"/>
                  </a:moveTo>
                  <a:cubicBezTo>
                    <a:pt x="1078" y="90"/>
                    <a:pt x="1079" y="90"/>
                    <a:pt x="1079" y="89"/>
                  </a:cubicBezTo>
                  <a:cubicBezTo>
                    <a:pt x="1078" y="89"/>
                    <a:pt x="1078" y="89"/>
                    <a:pt x="1078" y="90"/>
                  </a:cubicBezTo>
                  <a:close/>
                  <a:moveTo>
                    <a:pt x="1291" y="42"/>
                  </a:moveTo>
                  <a:cubicBezTo>
                    <a:pt x="1291" y="41"/>
                    <a:pt x="1291" y="41"/>
                    <a:pt x="1291" y="41"/>
                  </a:cubicBezTo>
                  <a:cubicBezTo>
                    <a:pt x="1291" y="41"/>
                    <a:pt x="1291" y="41"/>
                    <a:pt x="1291" y="42"/>
                  </a:cubicBezTo>
                  <a:close/>
                  <a:moveTo>
                    <a:pt x="977" y="10"/>
                  </a:moveTo>
                  <a:cubicBezTo>
                    <a:pt x="978" y="10"/>
                    <a:pt x="978" y="10"/>
                    <a:pt x="978" y="10"/>
                  </a:cubicBezTo>
                  <a:cubicBezTo>
                    <a:pt x="978" y="10"/>
                    <a:pt x="978" y="10"/>
                    <a:pt x="977" y="10"/>
                  </a:cubicBezTo>
                  <a:close/>
                  <a:moveTo>
                    <a:pt x="1256" y="90"/>
                  </a:moveTo>
                  <a:cubicBezTo>
                    <a:pt x="1256" y="90"/>
                    <a:pt x="1256" y="90"/>
                    <a:pt x="1257" y="89"/>
                  </a:cubicBezTo>
                  <a:cubicBezTo>
                    <a:pt x="1256" y="89"/>
                    <a:pt x="1256" y="89"/>
                    <a:pt x="1256" y="90"/>
                  </a:cubicBezTo>
                  <a:close/>
                  <a:moveTo>
                    <a:pt x="1682" y="89"/>
                  </a:moveTo>
                  <a:cubicBezTo>
                    <a:pt x="1682" y="90"/>
                    <a:pt x="1682" y="90"/>
                    <a:pt x="1683" y="90"/>
                  </a:cubicBezTo>
                  <a:cubicBezTo>
                    <a:pt x="1683" y="90"/>
                    <a:pt x="1683" y="89"/>
                    <a:pt x="1682" y="89"/>
                  </a:cubicBezTo>
                  <a:close/>
                  <a:moveTo>
                    <a:pt x="662" y="90"/>
                  </a:moveTo>
                  <a:cubicBezTo>
                    <a:pt x="662" y="90"/>
                    <a:pt x="662" y="90"/>
                    <a:pt x="662" y="90"/>
                  </a:cubicBezTo>
                  <a:cubicBezTo>
                    <a:pt x="662" y="90"/>
                    <a:pt x="662" y="90"/>
                    <a:pt x="662" y="90"/>
                  </a:cubicBezTo>
                  <a:close/>
                  <a:moveTo>
                    <a:pt x="1553" y="60"/>
                  </a:moveTo>
                  <a:cubicBezTo>
                    <a:pt x="1553" y="60"/>
                    <a:pt x="1553" y="60"/>
                    <a:pt x="1553" y="59"/>
                  </a:cubicBezTo>
                  <a:cubicBezTo>
                    <a:pt x="1553" y="59"/>
                    <a:pt x="1553" y="59"/>
                    <a:pt x="1553" y="60"/>
                  </a:cubicBezTo>
                  <a:close/>
                  <a:moveTo>
                    <a:pt x="795" y="90"/>
                  </a:moveTo>
                  <a:cubicBezTo>
                    <a:pt x="796" y="90"/>
                    <a:pt x="796" y="90"/>
                    <a:pt x="796" y="90"/>
                  </a:cubicBezTo>
                  <a:cubicBezTo>
                    <a:pt x="796" y="90"/>
                    <a:pt x="796" y="90"/>
                    <a:pt x="795" y="90"/>
                  </a:cubicBezTo>
                  <a:close/>
                  <a:moveTo>
                    <a:pt x="981" y="90"/>
                  </a:moveTo>
                  <a:cubicBezTo>
                    <a:pt x="981" y="90"/>
                    <a:pt x="982" y="90"/>
                    <a:pt x="982" y="90"/>
                  </a:cubicBezTo>
                  <a:cubicBezTo>
                    <a:pt x="982" y="90"/>
                    <a:pt x="982" y="90"/>
                    <a:pt x="981" y="90"/>
                  </a:cubicBezTo>
                  <a:close/>
                  <a:moveTo>
                    <a:pt x="1291" y="52"/>
                  </a:moveTo>
                  <a:cubicBezTo>
                    <a:pt x="1291" y="53"/>
                    <a:pt x="1291" y="53"/>
                    <a:pt x="1291" y="53"/>
                  </a:cubicBezTo>
                  <a:cubicBezTo>
                    <a:pt x="1291" y="53"/>
                    <a:pt x="1291" y="53"/>
                    <a:pt x="1291" y="52"/>
                  </a:cubicBezTo>
                  <a:close/>
                  <a:moveTo>
                    <a:pt x="1035" y="90"/>
                  </a:moveTo>
                  <a:cubicBezTo>
                    <a:pt x="1035" y="90"/>
                    <a:pt x="1034" y="90"/>
                    <a:pt x="1034" y="90"/>
                  </a:cubicBezTo>
                  <a:cubicBezTo>
                    <a:pt x="1034" y="90"/>
                    <a:pt x="1034" y="90"/>
                    <a:pt x="1035" y="90"/>
                  </a:cubicBezTo>
                  <a:close/>
                  <a:moveTo>
                    <a:pt x="1187" y="90"/>
                  </a:moveTo>
                  <a:cubicBezTo>
                    <a:pt x="1187" y="90"/>
                    <a:pt x="1187" y="90"/>
                    <a:pt x="1187" y="90"/>
                  </a:cubicBezTo>
                  <a:cubicBezTo>
                    <a:pt x="1187" y="90"/>
                    <a:pt x="1187" y="90"/>
                    <a:pt x="1187" y="90"/>
                  </a:cubicBezTo>
                  <a:close/>
                  <a:moveTo>
                    <a:pt x="1212" y="90"/>
                  </a:moveTo>
                  <a:cubicBezTo>
                    <a:pt x="1212" y="90"/>
                    <a:pt x="1212" y="90"/>
                    <a:pt x="1212" y="90"/>
                  </a:cubicBezTo>
                  <a:cubicBezTo>
                    <a:pt x="1212" y="90"/>
                    <a:pt x="1212" y="90"/>
                    <a:pt x="1212" y="90"/>
                  </a:cubicBezTo>
                  <a:close/>
                  <a:moveTo>
                    <a:pt x="1255" y="90"/>
                  </a:moveTo>
                  <a:cubicBezTo>
                    <a:pt x="1256" y="90"/>
                    <a:pt x="1256" y="90"/>
                    <a:pt x="1256" y="90"/>
                  </a:cubicBezTo>
                  <a:cubicBezTo>
                    <a:pt x="1256" y="90"/>
                    <a:pt x="1255" y="90"/>
                    <a:pt x="1255" y="90"/>
                  </a:cubicBezTo>
                  <a:close/>
                  <a:moveTo>
                    <a:pt x="611" y="54"/>
                  </a:moveTo>
                  <a:cubicBezTo>
                    <a:pt x="611" y="54"/>
                    <a:pt x="611" y="54"/>
                    <a:pt x="612" y="55"/>
                  </a:cubicBezTo>
                  <a:cubicBezTo>
                    <a:pt x="612" y="54"/>
                    <a:pt x="612" y="54"/>
                    <a:pt x="611" y="54"/>
                  </a:cubicBezTo>
                  <a:close/>
                  <a:moveTo>
                    <a:pt x="1417" y="90"/>
                  </a:moveTo>
                  <a:cubicBezTo>
                    <a:pt x="1417" y="90"/>
                    <a:pt x="1417" y="90"/>
                    <a:pt x="1416" y="90"/>
                  </a:cubicBezTo>
                  <a:cubicBezTo>
                    <a:pt x="1416" y="90"/>
                    <a:pt x="1416" y="90"/>
                    <a:pt x="1417" y="90"/>
                  </a:cubicBezTo>
                  <a:close/>
                  <a:moveTo>
                    <a:pt x="1463" y="90"/>
                  </a:moveTo>
                  <a:cubicBezTo>
                    <a:pt x="1463" y="90"/>
                    <a:pt x="1463" y="90"/>
                    <a:pt x="1463" y="90"/>
                  </a:cubicBezTo>
                  <a:cubicBezTo>
                    <a:pt x="1463" y="90"/>
                    <a:pt x="1463" y="90"/>
                    <a:pt x="1463" y="90"/>
                  </a:cubicBezTo>
                  <a:close/>
                  <a:moveTo>
                    <a:pt x="1670" y="90"/>
                  </a:moveTo>
                  <a:cubicBezTo>
                    <a:pt x="1670" y="90"/>
                    <a:pt x="1670" y="90"/>
                    <a:pt x="1669" y="90"/>
                  </a:cubicBezTo>
                  <a:cubicBezTo>
                    <a:pt x="1669" y="90"/>
                    <a:pt x="1669" y="90"/>
                    <a:pt x="1670" y="90"/>
                  </a:cubicBezTo>
                  <a:close/>
                  <a:moveTo>
                    <a:pt x="634" y="90"/>
                  </a:moveTo>
                  <a:cubicBezTo>
                    <a:pt x="634" y="90"/>
                    <a:pt x="633" y="90"/>
                    <a:pt x="633" y="91"/>
                  </a:cubicBezTo>
                  <a:cubicBezTo>
                    <a:pt x="634" y="91"/>
                    <a:pt x="634" y="90"/>
                    <a:pt x="634" y="90"/>
                  </a:cubicBezTo>
                  <a:close/>
                  <a:moveTo>
                    <a:pt x="829" y="43"/>
                  </a:moveTo>
                  <a:cubicBezTo>
                    <a:pt x="830" y="43"/>
                    <a:pt x="830" y="42"/>
                    <a:pt x="830" y="42"/>
                  </a:cubicBezTo>
                  <a:cubicBezTo>
                    <a:pt x="830" y="42"/>
                    <a:pt x="829" y="42"/>
                    <a:pt x="829" y="43"/>
                  </a:cubicBezTo>
                  <a:close/>
                  <a:moveTo>
                    <a:pt x="1665" y="59"/>
                  </a:moveTo>
                  <a:cubicBezTo>
                    <a:pt x="1665" y="60"/>
                    <a:pt x="1665" y="60"/>
                    <a:pt x="1666" y="60"/>
                  </a:cubicBezTo>
                  <a:cubicBezTo>
                    <a:pt x="1665" y="59"/>
                    <a:pt x="1665" y="59"/>
                    <a:pt x="1665" y="59"/>
                  </a:cubicBezTo>
                  <a:close/>
                  <a:moveTo>
                    <a:pt x="1721" y="60"/>
                  </a:moveTo>
                  <a:cubicBezTo>
                    <a:pt x="1721" y="60"/>
                    <a:pt x="1721" y="60"/>
                    <a:pt x="1721" y="59"/>
                  </a:cubicBezTo>
                  <a:cubicBezTo>
                    <a:pt x="1721" y="59"/>
                    <a:pt x="1721" y="59"/>
                    <a:pt x="1721" y="60"/>
                  </a:cubicBezTo>
                  <a:close/>
                  <a:moveTo>
                    <a:pt x="795" y="90"/>
                  </a:moveTo>
                  <a:cubicBezTo>
                    <a:pt x="795" y="90"/>
                    <a:pt x="795" y="90"/>
                    <a:pt x="795" y="90"/>
                  </a:cubicBezTo>
                  <a:cubicBezTo>
                    <a:pt x="795" y="90"/>
                    <a:pt x="795" y="90"/>
                    <a:pt x="795" y="90"/>
                  </a:cubicBezTo>
                  <a:close/>
                  <a:moveTo>
                    <a:pt x="982" y="90"/>
                  </a:moveTo>
                  <a:cubicBezTo>
                    <a:pt x="982" y="90"/>
                    <a:pt x="982" y="90"/>
                    <a:pt x="983" y="90"/>
                  </a:cubicBezTo>
                  <a:cubicBezTo>
                    <a:pt x="982" y="90"/>
                    <a:pt x="982" y="90"/>
                    <a:pt x="982" y="90"/>
                  </a:cubicBezTo>
                  <a:close/>
                  <a:moveTo>
                    <a:pt x="1013" y="90"/>
                  </a:moveTo>
                  <a:cubicBezTo>
                    <a:pt x="1014" y="90"/>
                    <a:pt x="1014" y="90"/>
                    <a:pt x="1014" y="90"/>
                  </a:cubicBezTo>
                  <a:cubicBezTo>
                    <a:pt x="1014" y="90"/>
                    <a:pt x="1013" y="90"/>
                    <a:pt x="1013" y="90"/>
                  </a:cubicBezTo>
                  <a:close/>
                  <a:moveTo>
                    <a:pt x="639" y="49"/>
                  </a:moveTo>
                  <a:cubicBezTo>
                    <a:pt x="639" y="48"/>
                    <a:pt x="639" y="48"/>
                    <a:pt x="639" y="48"/>
                  </a:cubicBezTo>
                  <a:cubicBezTo>
                    <a:pt x="639" y="48"/>
                    <a:pt x="639" y="48"/>
                    <a:pt x="639" y="49"/>
                  </a:cubicBezTo>
                  <a:close/>
                  <a:moveTo>
                    <a:pt x="1683" y="90"/>
                  </a:moveTo>
                  <a:cubicBezTo>
                    <a:pt x="1683" y="90"/>
                    <a:pt x="1683" y="91"/>
                    <a:pt x="1683" y="91"/>
                  </a:cubicBezTo>
                  <a:cubicBezTo>
                    <a:pt x="1683" y="90"/>
                    <a:pt x="1683" y="90"/>
                    <a:pt x="1683" y="90"/>
                  </a:cubicBezTo>
                  <a:close/>
                  <a:moveTo>
                    <a:pt x="586" y="90"/>
                  </a:moveTo>
                  <a:cubicBezTo>
                    <a:pt x="586" y="91"/>
                    <a:pt x="586" y="91"/>
                    <a:pt x="586" y="91"/>
                  </a:cubicBezTo>
                  <a:cubicBezTo>
                    <a:pt x="586" y="91"/>
                    <a:pt x="586" y="91"/>
                    <a:pt x="586" y="90"/>
                  </a:cubicBezTo>
                  <a:close/>
                  <a:moveTo>
                    <a:pt x="614" y="91"/>
                  </a:moveTo>
                  <a:cubicBezTo>
                    <a:pt x="614" y="91"/>
                    <a:pt x="614" y="91"/>
                    <a:pt x="614" y="90"/>
                  </a:cubicBezTo>
                  <a:cubicBezTo>
                    <a:pt x="614" y="91"/>
                    <a:pt x="614" y="91"/>
                    <a:pt x="614" y="91"/>
                  </a:cubicBezTo>
                  <a:close/>
                  <a:moveTo>
                    <a:pt x="663" y="90"/>
                  </a:moveTo>
                  <a:cubicBezTo>
                    <a:pt x="663" y="91"/>
                    <a:pt x="663" y="91"/>
                    <a:pt x="663" y="91"/>
                  </a:cubicBezTo>
                  <a:cubicBezTo>
                    <a:pt x="663" y="90"/>
                    <a:pt x="663" y="90"/>
                    <a:pt x="663" y="90"/>
                  </a:cubicBezTo>
                  <a:close/>
                  <a:moveTo>
                    <a:pt x="699" y="90"/>
                  </a:moveTo>
                  <a:cubicBezTo>
                    <a:pt x="698" y="90"/>
                    <a:pt x="698" y="91"/>
                    <a:pt x="698" y="91"/>
                  </a:cubicBezTo>
                  <a:cubicBezTo>
                    <a:pt x="699" y="91"/>
                    <a:pt x="699" y="91"/>
                    <a:pt x="699" y="90"/>
                  </a:cubicBezTo>
                  <a:close/>
                  <a:moveTo>
                    <a:pt x="767" y="90"/>
                  </a:moveTo>
                  <a:cubicBezTo>
                    <a:pt x="768" y="91"/>
                    <a:pt x="768" y="91"/>
                    <a:pt x="768" y="91"/>
                  </a:cubicBezTo>
                  <a:cubicBezTo>
                    <a:pt x="768" y="90"/>
                    <a:pt x="768" y="90"/>
                    <a:pt x="767" y="90"/>
                  </a:cubicBezTo>
                  <a:close/>
                  <a:moveTo>
                    <a:pt x="794" y="91"/>
                  </a:moveTo>
                  <a:cubicBezTo>
                    <a:pt x="794" y="91"/>
                    <a:pt x="795" y="91"/>
                    <a:pt x="795" y="90"/>
                  </a:cubicBezTo>
                  <a:cubicBezTo>
                    <a:pt x="794" y="90"/>
                    <a:pt x="794" y="90"/>
                    <a:pt x="794" y="91"/>
                  </a:cubicBezTo>
                  <a:close/>
                  <a:moveTo>
                    <a:pt x="983" y="90"/>
                  </a:moveTo>
                  <a:cubicBezTo>
                    <a:pt x="983" y="91"/>
                    <a:pt x="983" y="91"/>
                    <a:pt x="984" y="91"/>
                  </a:cubicBezTo>
                  <a:cubicBezTo>
                    <a:pt x="983" y="90"/>
                    <a:pt x="983" y="90"/>
                    <a:pt x="983" y="90"/>
                  </a:cubicBezTo>
                  <a:close/>
                  <a:moveTo>
                    <a:pt x="1012" y="91"/>
                  </a:moveTo>
                  <a:cubicBezTo>
                    <a:pt x="1013" y="91"/>
                    <a:pt x="1013" y="91"/>
                    <a:pt x="1013" y="90"/>
                  </a:cubicBezTo>
                  <a:cubicBezTo>
                    <a:pt x="1013" y="90"/>
                    <a:pt x="1012" y="90"/>
                    <a:pt x="1012" y="91"/>
                  </a:cubicBezTo>
                  <a:close/>
                  <a:moveTo>
                    <a:pt x="1050" y="90"/>
                  </a:moveTo>
                  <a:cubicBezTo>
                    <a:pt x="1050" y="91"/>
                    <a:pt x="1050" y="91"/>
                    <a:pt x="1050" y="91"/>
                  </a:cubicBezTo>
                  <a:cubicBezTo>
                    <a:pt x="1050" y="90"/>
                    <a:pt x="1050" y="90"/>
                    <a:pt x="1050" y="90"/>
                  </a:cubicBezTo>
                  <a:close/>
                  <a:moveTo>
                    <a:pt x="1076" y="91"/>
                  </a:moveTo>
                  <a:cubicBezTo>
                    <a:pt x="1077" y="91"/>
                    <a:pt x="1077" y="91"/>
                    <a:pt x="1077" y="90"/>
                  </a:cubicBezTo>
                  <a:cubicBezTo>
                    <a:pt x="1077" y="90"/>
                    <a:pt x="1076" y="90"/>
                    <a:pt x="1076" y="91"/>
                  </a:cubicBezTo>
                  <a:close/>
                  <a:moveTo>
                    <a:pt x="1425" y="10"/>
                  </a:moveTo>
                  <a:cubicBezTo>
                    <a:pt x="1425" y="10"/>
                    <a:pt x="1426" y="10"/>
                    <a:pt x="1426" y="10"/>
                  </a:cubicBezTo>
                  <a:cubicBezTo>
                    <a:pt x="1425" y="10"/>
                    <a:pt x="1425" y="10"/>
                    <a:pt x="1425" y="10"/>
                  </a:cubicBezTo>
                  <a:close/>
                  <a:moveTo>
                    <a:pt x="1227" y="90"/>
                  </a:moveTo>
                  <a:cubicBezTo>
                    <a:pt x="1227" y="91"/>
                    <a:pt x="1228" y="91"/>
                    <a:pt x="1228" y="91"/>
                  </a:cubicBezTo>
                  <a:cubicBezTo>
                    <a:pt x="1228" y="90"/>
                    <a:pt x="1228" y="90"/>
                    <a:pt x="1227" y="90"/>
                  </a:cubicBezTo>
                  <a:close/>
                  <a:moveTo>
                    <a:pt x="1254" y="91"/>
                  </a:moveTo>
                  <a:cubicBezTo>
                    <a:pt x="1254" y="91"/>
                    <a:pt x="1254" y="91"/>
                    <a:pt x="1255" y="90"/>
                  </a:cubicBezTo>
                  <a:cubicBezTo>
                    <a:pt x="1254" y="90"/>
                    <a:pt x="1254" y="90"/>
                    <a:pt x="1254" y="91"/>
                  </a:cubicBezTo>
                  <a:close/>
                  <a:moveTo>
                    <a:pt x="1417" y="91"/>
                  </a:moveTo>
                  <a:cubicBezTo>
                    <a:pt x="1417" y="91"/>
                    <a:pt x="1417" y="90"/>
                    <a:pt x="1417" y="90"/>
                  </a:cubicBezTo>
                  <a:cubicBezTo>
                    <a:pt x="1417" y="91"/>
                    <a:pt x="1417" y="91"/>
                    <a:pt x="1417" y="91"/>
                  </a:cubicBezTo>
                  <a:close/>
                  <a:moveTo>
                    <a:pt x="660" y="60"/>
                  </a:moveTo>
                  <a:cubicBezTo>
                    <a:pt x="660" y="60"/>
                    <a:pt x="660" y="60"/>
                    <a:pt x="660" y="60"/>
                  </a:cubicBezTo>
                  <a:cubicBezTo>
                    <a:pt x="660" y="60"/>
                    <a:pt x="660" y="60"/>
                    <a:pt x="660" y="60"/>
                  </a:cubicBezTo>
                  <a:close/>
                  <a:moveTo>
                    <a:pt x="1670" y="91"/>
                  </a:moveTo>
                  <a:cubicBezTo>
                    <a:pt x="1670" y="91"/>
                    <a:pt x="1670" y="91"/>
                    <a:pt x="1670" y="90"/>
                  </a:cubicBezTo>
                  <a:cubicBezTo>
                    <a:pt x="1670" y="91"/>
                    <a:pt x="1670" y="91"/>
                    <a:pt x="1670" y="91"/>
                  </a:cubicBezTo>
                  <a:close/>
                  <a:moveTo>
                    <a:pt x="633" y="91"/>
                  </a:moveTo>
                  <a:cubicBezTo>
                    <a:pt x="633" y="91"/>
                    <a:pt x="633" y="91"/>
                    <a:pt x="633" y="91"/>
                  </a:cubicBezTo>
                  <a:cubicBezTo>
                    <a:pt x="633" y="91"/>
                    <a:pt x="633" y="91"/>
                    <a:pt x="633" y="91"/>
                  </a:cubicBezTo>
                  <a:close/>
                  <a:moveTo>
                    <a:pt x="663" y="91"/>
                  </a:moveTo>
                  <a:cubicBezTo>
                    <a:pt x="664" y="91"/>
                    <a:pt x="664" y="91"/>
                    <a:pt x="664" y="91"/>
                  </a:cubicBezTo>
                  <a:cubicBezTo>
                    <a:pt x="664" y="91"/>
                    <a:pt x="664" y="91"/>
                    <a:pt x="663" y="91"/>
                  </a:cubicBezTo>
                  <a:close/>
                  <a:moveTo>
                    <a:pt x="793" y="91"/>
                  </a:moveTo>
                  <a:cubicBezTo>
                    <a:pt x="794" y="91"/>
                    <a:pt x="794" y="91"/>
                    <a:pt x="794" y="91"/>
                  </a:cubicBezTo>
                  <a:cubicBezTo>
                    <a:pt x="794" y="91"/>
                    <a:pt x="793" y="91"/>
                    <a:pt x="793" y="91"/>
                  </a:cubicBezTo>
                  <a:close/>
                  <a:moveTo>
                    <a:pt x="984" y="91"/>
                  </a:moveTo>
                  <a:cubicBezTo>
                    <a:pt x="984" y="91"/>
                    <a:pt x="984" y="91"/>
                    <a:pt x="984" y="91"/>
                  </a:cubicBezTo>
                  <a:cubicBezTo>
                    <a:pt x="984" y="91"/>
                    <a:pt x="984" y="91"/>
                    <a:pt x="984" y="91"/>
                  </a:cubicBezTo>
                  <a:close/>
                  <a:moveTo>
                    <a:pt x="1499" y="10"/>
                  </a:moveTo>
                  <a:cubicBezTo>
                    <a:pt x="1499" y="10"/>
                    <a:pt x="1499" y="10"/>
                    <a:pt x="1500" y="10"/>
                  </a:cubicBezTo>
                  <a:cubicBezTo>
                    <a:pt x="1499" y="10"/>
                    <a:pt x="1499" y="10"/>
                    <a:pt x="1499" y="10"/>
                  </a:cubicBezTo>
                  <a:close/>
                  <a:moveTo>
                    <a:pt x="1035" y="91"/>
                  </a:moveTo>
                  <a:cubicBezTo>
                    <a:pt x="1035" y="91"/>
                    <a:pt x="1035" y="91"/>
                    <a:pt x="1035" y="91"/>
                  </a:cubicBezTo>
                  <a:cubicBezTo>
                    <a:pt x="1035" y="91"/>
                    <a:pt x="1035" y="91"/>
                    <a:pt x="1035" y="91"/>
                  </a:cubicBezTo>
                  <a:close/>
                  <a:moveTo>
                    <a:pt x="1050" y="91"/>
                  </a:moveTo>
                  <a:cubicBezTo>
                    <a:pt x="1050" y="91"/>
                    <a:pt x="1051" y="91"/>
                    <a:pt x="1051" y="91"/>
                  </a:cubicBezTo>
                  <a:cubicBezTo>
                    <a:pt x="1051" y="91"/>
                    <a:pt x="1050" y="91"/>
                    <a:pt x="1050" y="91"/>
                  </a:cubicBezTo>
                  <a:close/>
                  <a:moveTo>
                    <a:pt x="1075" y="91"/>
                  </a:moveTo>
                  <a:cubicBezTo>
                    <a:pt x="1076" y="91"/>
                    <a:pt x="1076" y="91"/>
                    <a:pt x="1076" y="91"/>
                  </a:cubicBezTo>
                  <a:cubicBezTo>
                    <a:pt x="1076" y="91"/>
                    <a:pt x="1075" y="91"/>
                    <a:pt x="1075" y="91"/>
                  </a:cubicBezTo>
                  <a:close/>
                  <a:moveTo>
                    <a:pt x="654" y="40"/>
                  </a:moveTo>
                  <a:cubicBezTo>
                    <a:pt x="653" y="40"/>
                    <a:pt x="653" y="40"/>
                    <a:pt x="653" y="41"/>
                  </a:cubicBezTo>
                  <a:cubicBezTo>
                    <a:pt x="654" y="40"/>
                    <a:pt x="654" y="40"/>
                    <a:pt x="654" y="40"/>
                  </a:cubicBezTo>
                  <a:close/>
                  <a:moveTo>
                    <a:pt x="1228" y="91"/>
                  </a:moveTo>
                  <a:cubicBezTo>
                    <a:pt x="1228" y="91"/>
                    <a:pt x="1228" y="91"/>
                    <a:pt x="1229" y="91"/>
                  </a:cubicBezTo>
                  <a:cubicBezTo>
                    <a:pt x="1229" y="91"/>
                    <a:pt x="1228" y="91"/>
                    <a:pt x="1228" y="91"/>
                  </a:cubicBezTo>
                  <a:close/>
                  <a:moveTo>
                    <a:pt x="1253" y="91"/>
                  </a:moveTo>
                  <a:cubicBezTo>
                    <a:pt x="1253" y="91"/>
                    <a:pt x="1254" y="91"/>
                    <a:pt x="1254" y="91"/>
                  </a:cubicBezTo>
                  <a:cubicBezTo>
                    <a:pt x="1254" y="91"/>
                    <a:pt x="1253" y="91"/>
                    <a:pt x="1253" y="91"/>
                  </a:cubicBezTo>
                  <a:close/>
                  <a:moveTo>
                    <a:pt x="1683" y="91"/>
                  </a:moveTo>
                  <a:cubicBezTo>
                    <a:pt x="1683" y="91"/>
                    <a:pt x="1683" y="91"/>
                    <a:pt x="1683" y="91"/>
                  </a:cubicBezTo>
                  <a:cubicBezTo>
                    <a:pt x="1683" y="91"/>
                    <a:pt x="1683" y="91"/>
                    <a:pt x="1683" y="91"/>
                  </a:cubicBezTo>
                  <a:close/>
                  <a:moveTo>
                    <a:pt x="606" y="40"/>
                  </a:moveTo>
                  <a:cubicBezTo>
                    <a:pt x="606" y="40"/>
                    <a:pt x="606" y="41"/>
                    <a:pt x="607" y="41"/>
                  </a:cubicBezTo>
                  <a:cubicBezTo>
                    <a:pt x="607" y="40"/>
                    <a:pt x="607" y="40"/>
                    <a:pt x="606" y="40"/>
                  </a:cubicBezTo>
                  <a:close/>
                  <a:moveTo>
                    <a:pt x="586" y="91"/>
                  </a:moveTo>
                  <a:cubicBezTo>
                    <a:pt x="586" y="91"/>
                    <a:pt x="585" y="91"/>
                    <a:pt x="585" y="92"/>
                  </a:cubicBezTo>
                  <a:cubicBezTo>
                    <a:pt x="586" y="92"/>
                    <a:pt x="586" y="91"/>
                    <a:pt x="586" y="91"/>
                  </a:cubicBezTo>
                  <a:close/>
                  <a:moveTo>
                    <a:pt x="664" y="91"/>
                  </a:moveTo>
                  <a:cubicBezTo>
                    <a:pt x="664" y="91"/>
                    <a:pt x="665" y="91"/>
                    <a:pt x="665" y="91"/>
                  </a:cubicBezTo>
                  <a:cubicBezTo>
                    <a:pt x="665" y="91"/>
                    <a:pt x="664" y="91"/>
                    <a:pt x="664" y="91"/>
                  </a:cubicBezTo>
                  <a:close/>
                  <a:moveTo>
                    <a:pt x="698" y="91"/>
                  </a:moveTo>
                  <a:cubicBezTo>
                    <a:pt x="698" y="91"/>
                    <a:pt x="698" y="91"/>
                    <a:pt x="698" y="92"/>
                  </a:cubicBezTo>
                  <a:cubicBezTo>
                    <a:pt x="698" y="92"/>
                    <a:pt x="698" y="91"/>
                    <a:pt x="698" y="91"/>
                  </a:cubicBezTo>
                  <a:close/>
                  <a:moveTo>
                    <a:pt x="602" y="61"/>
                  </a:moveTo>
                  <a:cubicBezTo>
                    <a:pt x="603" y="60"/>
                    <a:pt x="602" y="60"/>
                    <a:pt x="602" y="60"/>
                  </a:cubicBezTo>
                  <a:cubicBezTo>
                    <a:pt x="602" y="60"/>
                    <a:pt x="602" y="61"/>
                    <a:pt x="602" y="61"/>
                  </a:cubicBezTo>
                  <a:close/>
                  <a:moveTo>
                    <a:pt x="769" y="91"/>
                  </a:moveTo>
                  <a:cubicBezTo>
                    <a:pt x="769" y="91"/>
                    <a:pt x="769" y="91"/>
                    <a:pt x="769" y="91"/>
                  </a:cubicBezTo>
                  <a:cubicBezTo>
                    <a:pt x="769" y="91"/>
                    <a:pt x="769" y="91"/>
                    <a:pt x="769" y="91"/>
                  </a:cubicBezTo>
                  <a:close/>
                  <a:moveTo>
                    <a:pt x="793" y="91"/>
                  </a:moveTo>
                  <a:cubicBezTo>
                    <a:pt x="793" y="91"/>
                    <a:pt x="793" y="91"/>
                    <a:pt x="793" y="91"/>
                  </a:cubicBezTo>
                  <a:cubicBezTo>
                    <a:pt x="793" y="91"/>
                    <a:pt x="793" y="91"/>
                    <a:pt x="793" y="91"/>
                  </a:cubicBezTo>
                  <a:close/>
                  <a:moveTo>
                    <a:pt x="985" y="91"/>
                  </a:moveTo>
                  <a:cubicBezTo>
                    <a:pt x="985" y="91"/>
                    <a:pt x="985" y="91"/>
                    <a:pt x="985" y="91"/>
                  </a:cubicBezTo>
                  <a:cubicBezTo>
                    <a:pt x="985" y="91"/>
                    <a:pt x="985" y="91"/>
                    <a:pt x="985" y="91"/>
                  </a:cubicBezTo>
                  <a:close/>
                  <a:moveTo>
                    <a:pt x="1536" y="10"/>
                  </a:moveTo>
                  <a:cubicBezTo>
                    <a:pt x="1537" y="10"/>
                    <a:pt x="1537" y="10"/>
                    <a:pt x="1537" y="10"/>
                  </a:cubicBezTo>
                  <a:cubicBezTo>
                    <a:pt x="1537" y="10"/>
                    <a:pt x="1537" y="10"/>
                    <a:pt x="1536" y="10"/>
                  </a:cubicBezTo>
                  <a:close/>
                  <a:moveTo>
                    <a:pt x="1075" y="91"/>
                  </a:moveTo>
                  <a:cubicBezTo>
                    <a:pt x="1075" y="91"/>
                    <a:pt x="1075" y="91"/>
                    <a:pt x="1075" y="91"/>
                  </a:cubicBezTo>
                  <a:cubicBezTo>
                    <a:pt x="1075" y="91"/>
                    <a:pt x="1075" y="91"/>
                    <a:pt x="1075" y="91"/>
                  </a:cubicBezTo>
                  <a:close/>
                  <a:moveTo>
                    <a:pt x="1670" y="10"/>
                  </a:moveTo>
                  <a:cubicBezTo>
                    <a:pt x="1671" y="10"/>
                    <a:pt x="1671" y="10"/>
                    <a:pt x="1671" y="10"/>
                  </a:cubicBezTo>
                  <a:cubicBezTo>
                    <a:pt x="1671" y="10"/>
                    <a:pt x="1671" y="10"/>
                    <a:pt x="1670" y="10"/>
                  </a:cubicBezTo>
                  <a:close/>
                  <a:moveTo>
                    <a:pt x="1252" y="91"/>
                  </a:moveTo>
                  <a:cubicBezTo>
                    <a:pt x="1253" y="91"/>
                    <a:pt x="1253" y="91"/>
                    <a:pt x="1253" y="91"/>
                  </a:cubicBezTo>
                  <a:cubicBezTo>
                    <a:pt x="1253" y="91"/>
                    <a:pt x="1253" y="91"/>
                    <a:pt x="1252" y="91"/>
                  </a:cubicBezTo>
                  <a:close/>
                  <a:moveTo>
                    <a:pt x="1705" y="10"/>
                  </a:moveTo>
                  <a:cubicBezTo>
                    <a:pt x="1705" y="10"/>
                    <a:pt x="1705" y="10"/>
                    <a:pt x="1705" y="10"/>
                  </a:cubicBezTo>
                  <a:cubicBezTo>
                    <a:pt x="1705" y="10"/>
                    <a:pt x="1705" y="10"/>
                    <a:pt x="1705" y="10"/>
                  </a:cubicBezTo>
                  <a:close/>
                  <a:moveTo>
                    <a:pt x="1670" y="92"/>
                  </a:moveTo>
                  <a:cubicBezTo>
                    <a:pt x="1670" y="91"/>
                    <a:pt x="1670" y="91"/>
                    <a:pt x="1670" y="91"/>
                  </a:cubicBezTo>
                  <a:cubicBezTo>
                    <a:pt x="1670" y="91"/>
                    <a:pt x="1670" y="92"/>
                    <a:pt x="1670" y="92"/>
                  </a:cubicBezTo>
                  <a:close/>
                  <a:moveTo>
                    <a:pt x="615" y="92"/>
                  </a:moveTo>
                  <a:cubicBezTo>
                    <a:pt x="615" y="92"/>
                    <a:pt x="615" y="91"/>
                    <a:pt x="614" y="91"/>
                  </a:cubicBezTo>
                  <a:cubicBezTo>
                    <a:pt x="614" y="92"/>
                    <a:pt x="614" y="92"/>
                    <a:pt x="615" y="92"/>
                  </a:cubicBezTo>
                  <a:close/>
                  <a:moveTo>
                    <a:pt x="665" y="91"/>
                  </a:moveTo>
                  <a:cubicBezTo>
                    <a:pt x="665" y="92"/>
                    <a:pt x="665" y="92"/>
                    <a:pt x="666" y="92"/>
                  </a:cubicBezTo>
                  <a:cubicBezTo>
                    <a:pt x="665" y="91"/>
                    <a:pt x="665" y="91"/>
                    <a:pt x="665" y="91"/>
                  </a:cubicBezTo>
                  <a:close/>
                  <a:moveTo>
                    <a:pt x="685" y="92"/>
                  </a:moveTo>
                  <a:cubicBezTo>
                    <a:pt x="685" y="92"/>
                    <a:pt x="685" y="92"/>
                    <a:pt x="685" y="91"/>
                  </a:cubicBezTo>
                  <a:cubicBezTo>
                    <a:pt x="685" y="91"/>
                    <a:pt x="685" y="92"/>
                    <a:pt x="685" y="92"/>
                  </a:cubicBezTo>
                  <a:close/>
                  <a:moveTo>
                    <a:pt x="548" y="11"/>
                  </a:moveTo>
                  <a:cubicBezTo>
                    <a:pt x="548" y="11"/>
                    <a:pt x="548" y="11"/>
                    <a:pt x="549" y="10"/>
                  </a:cubicBezTo>
                  <a:cubicBezTo>
                    <a:pt x="548" y="10"/>
                    <a:pt x="548" y="10"/>
                    <a:pt x="548" y="11"/>
                  </a:cubicBezTo>
                  <a:close/>
                  <a:moveTo>
                    <a:pt x="600" y="55"/>
                  </a:moveTo>
                  <a:cubicBezTo>
                    <a:pt x="600" y="54"/>
                    <a:pt x="600" y="54"/>
                    <a:pt x="600" y="54"/>
                  </a:cubicBezTo>
                  <a:cubicBezTo>
                    <a:pt x="600" y="54"/>
                    <a:pt x="600" y="54"/>
                    <a:pt x="600" y="55"/>
                  </a:cubicBezTo>
                  <a:close/>
                  <a:moveTo>
                    <a:pt x="769" y="91"/>
                  </a:moveTo>
                  <a:cubicBezTo>
                    <a:pt x="769" y="92"/>
                    <a:pt x="770" y="92"/>
                    <a:pt x="770" y="92"/>
                  </a:cubicBezTo>
                  <a:cubicBezTo>
                    <a:pt x="770" y="91"/>
                    <a:pt x="770" y="91"/>
                    <a:pt x="769" y="91"/>
                  </a:cubicBezTo>
                  <a:close/>
                  <a:moveTo>
                    <a:pt x="792" y="92"/>
                  </a:moveTo>
                  <a:cubicBezTo>
                    <a:pt x="792" y="92"/>
                    <a:pt x="792" y="92"/>
                    <a:pt x="792" y="91"/>
                  </a:cubicBezTo>
                  <a:cubicBezTo>
                    <a:pt x="792" y="91"/>
                    <a:pt x="792" y="91"/>
                    <a:pt x="792" y="92"/>
                  </a:cubicBezTo>
                  <a:close/>
                  <a:moveTo>
                    <a:pt x="977" y="11"/>
                  </a:moveTo>
                  <a:cubicBezTo>
                    <a:pt x="977" y="11"/>
                    <a:pt x="977" y="11"/>
                    <a:pt x="977" y="10"/>
                  </a:cubicBezTo>
                  <a:cubicBezTo>
                    <a:pt x="977" y="10"/>
                    <a:pt x="977" y="10"/>
                    <a:pt x="977" y="11"/>
                  </a:cubicBezTo>
                  <a:close/>
                  <a:moveTo>
                    <a:pt x="1352" y="11"/>
                  </a:moveTo>
                  <a:cubicBezTo>
                    <a:pt x="1352" y="11"/>
                    <a:pt x="1352" y="11"/>
                    <a:pt x="1352" y="10"/>
                  </a:cubicBezTo>
                  <a:cubicBezTo>
                    <a:pt x="1352" y="10"/>
                    <a:pt x="1352" y="10"/>
                    <a:pt x="1352" y="11"/>
                  </a:cubicBezTo>
                  <a:close/>
                  <a:moveTo>
                    <a:pt x="1051" y="91"/>
                  </a:moveTo>
                  <a:cubicBezTo>
                    <a:pt x="1052" y="92"/>
                    <a:pt x="1052" y="92"/>
                    <a:pt x="1052" y="92"/>
                  </a:cubicBezTo>
                  <a:cubicBezTo>
                    <a:pt x="1052" y="91"/>
                    <a:pt x="1052" y="91"/>
                    <a:pt x="1051" y="91"/>
                  </a:cubicBezTo>
                  <a:close/>
                  <a:moveTo>
                    <a:pt x="1074" y="92"/>
                  </a:moveTo>
                  <a:cubicBezTo>
                    <a:pt x="1074" y="92"/>
                    <a:pt x="1074" y="92"/>
                    <a:pt x="1075" y="91"/>
                  </a:cubicBezTo>
                  <a:cubicBezTo>
                    <a:pt x="1074" y="91"/>
                    <a:pt x="1074" y="91"/>
                    <a:pt x="1074" y="92"/>
                  </a:cubicBezTo>
                  <a:close/>
                  <a:moveTo>
                    <a:pt x="1202" y="92"/>
                  </a:moveTo>
                  <a:cubicBezTo>
                    <a:pt x="1202" y="92"/>
                    <a:pt x="1202" y="92"/>
                    <a:pt x="1202" y="92"/>
                  </a:cubicBezTo>
                  <a:cubicBezTo>
                    <a:pt x="1202" y="91"/>
                    <a:pt x="1202" y="91"/>
                    <a:pt x="1202" y="92"/>
                  </a:cubicBezTo>
                  <a:close/>
                  <a:moveTo>
                    <a:pt x="1229" y="91"/>
                  </a:moveTo>
                  <a:cubicBezTo>
                    <a:pt x="1229" y="92"/>
                    <a:pt x="1229" y="92"/>
                    <a:pt x="1230" y="92"/>
                  </a:cubicBezTo>
                  <a:cubicBezTo>
                    <a:pt x="1230" y="91"/>
                    <a:pt x="1229" y="91"/>
                    <a:pt x="1229" y="91"/>
                  </a:cubicBezTo>
                  <a:close/>
                  <a:moveTo>
                    <a:pt x="1387" y="10"/>
                  </a:moveTo>
                  <a:cubicBezTo>
                    <a:pt x="1387" y="11"/>
                    <a:pt x="1387" y="11"/>
                    <a:pt x="1388" y="11"/>
                  </a:cubicBezTo>
                  <a:cubicBezTo>
                    <a:pt x="1388" y="10"/>
                    <a:pt x="1387" y="10"/>
                    <a:pt x="1387" y="10"/>
                  </a:cubicBezTo>
                  <a:close/>
                  <a:moveTo>
                    <a:pt x="1418" y="92"/>
                  </a:moveTo>
                  <a:cubicBezTo>
                    <a:pt x="1418" y="92"/>
                    <a:pt x="1418" y="92"/>
                    <a:pt x="1417" y="91"/>
                  </a:cubicBezTo>
                  <a:cubicBezTo>
                    <a:pt x="1417" y="92"/>
                    <a:pt x="1417" y="92"/>
                    <a:pt x="1418" y="92"/>
                  </a:cubicBezTo>
                  <a:close/>
                  <a:moveTo>
                    <a:pt x="1683" y="91"/>
                  </a:moveTo>
                  <a:cubicBezTo>
                    <a:pt x="1683" y="92"/>
                    <a:pt x="1683" y="92"/>
                    <a:pt x="1684" y="92"/>
                  </a:cubicBezTo>
                  <a:cubicBezTo>
                    <a:pt x="1684" y="92"/>
                    <a:pt x="1684" y="92"/>
                    <a:pt x="1683" y="91"/>
                  </a:cubicBezTo>
                  <a:close/>
                  <a:moveTo>
                    <a:pt x="635" y="61"/>
                  </a:moveTo>
                  <a:cubicBezTo>
                    <a:pt x="635" y="61"/>
                    <a:pt x="635" y="60"/>
                    <a:pt x="635" y="60"/>
                  </a:cubicBezTo>
                  <a:cubicBezTo>
                    <a:pt x="635" y="60"/>
                    <a:pt x="635" y="61"/>
                    <a:pt x="635" y="61"/>
                  </a:cubicBezTo>
                  <a:close/>
                  <a:moveTo>
                    <a:pt x="633" y="92"/>
                  </a:moveTo>
                  <a:cubicBezTo>
                    <a:pt x="633" y="92"/>
                    <a:pt x="633" y="92"/>
                    <a:pt x="633" y="92"/>
                  </a:cubicBezTo>
                  <a:cubicBezTo>
                    <a:pt x="633" y="92"/>
                    <a:pt x="633" y="92"/>
                    <a:pt x="633" y="92"/>
                  </a:cubicBezTo>
                  <a:close/>
                  <a:moveTo>
                    <a:pt x="666" y="92"/>
                  </a:moveTo>
                  <a:cubicBezTo>
                    <a:pt x="666" y="92"/>
                    <a:pt x="666" y="92"/>
                    <a:pt x="667" y="92"/>
                  </a:cubicBezTo>
                  <a:cubicBezTo>
                    <a:pt x="666" y="92"/>
                    <a:pt x="666" y="92"/>
                    <a:pt x="666" y="92"/>
                  </a:cubicBezTo>
                  <a:close/>
                  <a:moveTo>
                    <a:pt x="698" y="92"/>
                  </a:moveTo>
                  <a:cubicBezTo>
                    <a:pt x="698" y="92"/>
                    <a:pt x="698" y="92"/>
                    <a:pt x="698" y="92"/>
                  </a:cubicBezTo>
                  <a:cubicBezTo>
                    <a:pt x="698" y="92"/>
                    <a:pt x="698" y="92"/>
                    <a:pt x="698" y="92"/>
                  </a:cubicBezTo>
                  <a:close/>
                  <a:moveTo>
                    <a:pt x="729" y="92"/>
                  </a:moveTo>
                  <a:cubicBezTo>
                    <a:pt x="729" y="92"/>
                    <a:pt x="729" y="92"/>
                    <a:pt x="729" y="92"/>
                  </a:cubicBezTo>
                  <a:cubicBezTo>
                    <a:pt x="729" y="92"/>
                    <a:pt x="729" y="92"/>
                    <a:pt x="729" y="92"/>
                  </a:cubicBezTo>
                  <a:close/>
                  <a:moveTo>
                    <a:pt x="741" y="92"/>
                  </a:moveTo>
                  <a:cubicBezTo>
                    <a:pt x="741" y="92"/>
                    <a:pt x="742" y="92"/>
                    <a:pt x="742" y="92"/>
                  </a:cubicBezTo>
                  <a:cubicBezTo>
                    <a:pt x="741" y="92"/>
                    <a:pt x="741" y="92"/>
                    <a:pt x="741" y="92"/>
                  </a:cubicBezTo>
                  <a:close/>
                  <a:moveTo>
                    <a:pt x="770" y="92"/>
                  </a:moveTo>
                  <a:cubicBezTo>
                    <a:pt x="770" y="92"/>
                    <a:pt x="770" y="92"/>
                    <a:pt x="771" y="92"/>
                  </a:cubicBezTo>
                  <a:cubicBezTo>
                    <a:pt x="770" y="92"/>
                    <a:pt x="770" y="92"/>
                    <a:pt x="770" y="92"/>
                  </a:cubicBezTo>
                  <a:close/>
                  <a:moveTo>
                    <a:pt x="1290" y="55"/>
                  </a:moveTo>
                  <a:cubicBezTo>
                    <a:pt x="1290" y="55"/>
                    <a:pt x="1290" y="55"/>
                    <a:pt x="1290" y="56"/>
                  </a:cubicBezTo>
                  <a:cubicBezTo>
                    <a:pt x="1290" y="55"/>
                    <a:pt x="1290" y="55"/>
                    <a:pt x="1290" y="55"/>
                  </a:cubicBezTo>
                  <a:close/>
                  <a:moveTo>
                    <a:pt x="646" y="60"/>
                  </a:moveTo>
                  <a:cubicBezTo>
                    <a:pt x="645" y="60"/>
                    <a:pt x="645" y="60"/>
                    <a:pt x="645" y="61"/>
                  </a:cubicBezTo>
                  <a:cubicBezTo>
                    <a:pt x="646" y="61"/>
                    <a:pt x="646" y="60"/>
                    <a:pt x="646" y="60"/>
                  </a:cubicBezTo>
                  <a:close/>
                  <a:moveTo>
                    <a:pt x="675" y="60"/>
                  </a:moveTo>
                  <a:cubicBezTo>
                    <a:pt x="675" y="60"/>
                    <a:pt x="675" y="60"/>
                    <a:pt x="676" y="60"/>
                  </a:cubicBezTo>
                  <a:cubicBezTo>
                    <a:pt x="675" y="60"/>
                    <a:pt x="675" y="60"/>
                    <a:pt x="675" y="60"/>
                  </a:cubicBezTo>
                  <a:close/>
                  <a:moveTo>
                    <a:pt x="1036" y="92"/>
                  </a:moveTo>
                  <a:cubicBezTo>
                    <a:pt x="1036" y="92"/>
                    <a:pt x="1036" y="92"/>
                    <a:pt x="1036" y="92"/>
                  </a:cubicBezTo>
                  <a:cubicBezTo>
                    <a:pt x="1036" y="92"/>
                    <a:pt x="1036" y="92"/>
                    <a:pt x="1036" y="92"/>
                  </a:cubicBezTo>
                  <a:close/>
                  <a:moveTo>
                    <a:pt x="1052" y="92"/>
                  </a:moveTo>
                  <a:cubicBezTo>
                    <a:pt x="1052" y="92"/>
                    <a:pt x="1053" y="92"/>
                    <a:pt x="1053" y="92"/>
                  </a:cubicBezTo>
                  <a:cubicBezTo>
                    <a:pt x="1053" y="92"/>
                    <a:pt x="1053" y="92"/>
                    <a:pt x="1052" y="92"/>
                  </a:cubicBezTo>
                  <a:close/>
                  <a:moveTo>
                    <a:pt x="1073" y="92"/>
                  </a:moveTo>
                  <a:cubicBezTo>
                    <a:pt x="1073" y="92"/>
                    <a:pt x="1073" y="92"/>
                    <a:pt x="1074" y="92"/>
                  </a:cubicBezTo>
                  <a:cubicBezTo>
                    <a:pt x="1073" y="92"/>
                    <a:pt x="1073" y="92"/>
                    <a:pt x="1073" y="92"/>
                  </a:cubicBezTo>
                  <a:close/>
                  <a:moveTo>
                    <a:pt x="803" y="49"/>
                  </a:moveTo>
                  <a:cubicBezTo>
                    <a:pt x="803" y="49"/>
                    <a:pt x="803" y="49"/>
                    <a:pt x="803" y="49"/>
                  </a:cubicBezTo>
                  <a:cubicBezTo>
                    <a:pt x="803" y="49"/>
                    <a:pt x="803" y="49"/>
                    <a:pt x="803" y="49"/>
                  </a:cubicBezTo>
                  <a:close/>
                  <a:moveTo>
                    <a:pt x="1214" y="92"/>
                  </a:moveTo>
                  <a:cubicBezTo>
                    <a:pt x="1214" y="92"/>
                    <a:pt x="1214" y="92"/>
                    <a:pt x="1213" y="92"/>
                  </a:cubicBezTo>
                  <a:cubicBezTo>
                    <a:pt x="1213" y="92"/>
                    <a:pt x="1214" y="92"/>
                    <a:pt x="1214" y="92"/>
                  </a:cubicBezTo>
                  <a:close/>
                  <a:moveTo>
                    <a:pt x="1230" y="92"/>
                  </a:moveTo>
                  <a:cubicBezTo>
                    <a:pt x="1230" y="92"/>
                    <a:pt x="1230" y="92"/>
                    <a:pt x="1231" y="92"/>
                  </a:cubicBezTo>
                  <a:cubicBezTo>
                    <a:pt x="1231" y="92"/>
                    <a:pt x="1230" y="92"/>
                    <a:pt x="1230" y="92"/>
                  </a:cubicBezTo>
                  <a:close/>
                  <a:moveTo>
                    <a:pt x="1251" y="92"/>
                  </a:moveTo>
                  <a:cubicBezTo>
                    <a:pt x="1251" y="92"/>
                    <a:pt x="1251" y="92"/>
                    <a:pt x="1251" y="92"/>
                  </a:cubicBezTo>
                  <a:cubicBezTo>
                    <a:pt x="1251" y="92"/>
                    <a:pt x="1251" y="92"/>
                    <a:pt x="1251" y="92"/>
                  </a:cubicBezTo>
                  <a:close/>
                  <a:moveTo>
                    <a:pt x="1462" y="92"/>
                  </a:moveTo>
                  <a:cubicBezTo>
                    <a:pt x="1461" y="92"/>
                    <a:pt x="1461" y="92"/>
                    <a:pt x="1461" y="92"/>
                  </a:cubicBezTo>
                  <a:cubicBezTo>
                    <a:pt x="1462" y="92"/>
                    <a:pt x="1462" y="92"/>
                    <a:pt x="1462" y="92"/>
                  </a:cubicBezTo>
                  <a:close/>
                  <a:moveTo>
                    <a:pt x="637" y="54"/>
                  </a:moveTo>
                  <a:cubicBezTo>
                    <a:pt x="637" y="54"/>
                    <a:pt x="637" y="54"/>
                    <a:pt x="637" y="53"/>
                  </a:cubicBezTo>
                  <a:cubicBezTo>
                    <a:pt x="637" y="54"/>
                    <a:pt x="637" y="54"/>
                    <a:pt x="637" y="54"/>
                  </a:cubicBezTo>
                  <a:close/>
                  <a:moveTo>
                    <a:pt x="572" y="53"/>
                  </a:moveTo>
                  <a:cubicBezTo>
                    <a:pt x="572" y="54"/>
                    <a:pt x="573" y="54"/>
                    <a:pt x="573" y="54"/>
                  </a:cubicBezTo>
                  <a:cubicBezTo>
                    <a:pt x="573" y="54"/>
                    <a:pt x="573" y="53"/>
                    <a:pt x="572" y="53"/>
                  </a:cubicBezTo>
                  <a:close/>
                  <a:moveTo>
                    <a:pt x="615" y="93"/>
                  </a:moveTo>
                  <a:cubicBezTo>
                    <a:pt x="615" y="93"/>
                    <a:pt x="615" y="92"/>
                    <a:pt x="615" y="92"/>
                  </a:cubicBezTo>
                  <a:cubicBezTo>
                    <a:pt x="615" y="92"/>
                    <a:pt x="615" y="93"/>
                    <a:pt x="615" y="93"/>
                  </a:cubicBezTo>
                  <a:close/>
                  <a:moveTo>
                    <a:pt x="1498" y="11"/>
                  </a:moveTo>
                  <a:cubicBezTo>
                    <a:pt x="1499" y="11"/>
                    <a:pt x="1499" y="11"/>
                    <a:pt x="1499" y="10"/>
                  </a:cubicBezTo>
                  <a:cubicBezTo>
                    <a:pt x="1499" y="10"/>
                    <a:pt x="1498" y="10"/>
                    <a:pt x="1498" y="11"/>
                  </a:cubicBezTo>
                  <a:close/>
                  <a:moveTo>
                    <a:pt x="684" y="92"/>
                  </a:moveTo>
                  <a:cubicBezTo>
                    <a:pt x="684" y="92"/>
                    <a:pt x="684" y="92"/>
                    <a:pt x="684" y="92"/>
                  </a:cubicBezTo>
                  <a:cubicBezTo>
                    <a:pt x="684" y="92"/>
                    <a:pt x="684" y="92"/>
                    <a:pt x="684" y="92"/>
                  </a:cubicBezTo>
                  <a:close/>
                  <a:moveTo>
                    <a:pt x="740" y="93"/>
                  </a:moveTo>
                  <a:cubicBezTo>
                    <a:pt x="741" y="93"/>
                    <a:pt x="741" y="92"/>
                    <a:pt x="741" y="92"/>
                  </a:cubicBezTo>
                  <a:cubicBezTo>
                    <a:pt x="741" y="92"/>
                    <a:pt x="741" y="92"/>
                    <a:pt x="740" y="93"/>
                  </a:cubicBezTo>
                  <a:close/>
                  <a:moveTo>
                    <a:pt x="771" y="92"/>
                  </a:moveTo>
                  <a:cubicBezTo>
                    <a:pt x="771" y="92"/>
                    <a:pt x="771" y="92"/>
                    <a:pt x="772" y="92"/>
                  </a:cubicBezTo>
                  <a:cubicBezTo>
                    <a:pt x="771" y="92"/>
                    <a:pt x="771" y="92"/>
                    <a:pt x="771" y="92"/>
                  </a:cubicBezTo>
                  <a:close/>
                  <a:moveTo>
                    <a:pt x="1536" y="11"/>
                  </a:moveTo>
                  <a:cubicBezTo>
                    <a:pt x="1536" y="11"/>
                    <a:pt x="1536" y="11"/>
                    <a:pt x="1536" y="10"/>
                  </a:cubicBezTo>
                  <a:cubicBezTo>
                    <a:pt x="1536" y="10"/>
                    <a:pt x="1536" y="10"/>
                    <a:pt x="1536" y="11"/>
                  </a:cubicBezTo>
                  <a:close/>
                  <a:moveTo>
                    <a:pt x="1367" y="61"/>
                  </a:moveTo>
                  <a:cubicBezTo>
                    <a:pt x="1368" y="60"/>
                    <a:pt x="1368" y="60"/>
                    <a:pt x="1368" y="60"/>
                  </a:cubicBezTo>
                  <a:cubicBezTo>
                    <a:pt x="1368" y="60"/>
                    <a:pt x="1367" y="60"/>
                    <a:pt x="1367" y="61"/>
                  </a:cubicBezTo>
                  <a:close/>
                  <a:moveTo>
                    <a:pt x="1671" y="10"/>
                  </a:moveTo>
                  <a:cubicBezTo>
                    <a:pt x="1671" y="11"/>
                    <a:pt x="1672" y="11"/>
                    <a:pt x="1672" y="11"/>
                  </a:cubicBezTo>
                  <a:cubicBezTo>
                    <a:pt x="1672" y="10"/>
                    <a:pt x="1671" y="10"/>
                    <a:pt x="1671" y="10"/>
                  </a:cubicBezTo>
                  <a:close/>
                  <a:moveTo>
                    <a:pt x="1053" y="92"/>
                  </a:moveTo>
                  <a:cubicBezTo>
                    <a:pt x="1053" y="92"/>
                    <a:pt x="1053" y="92"/>
                    <a:pt x="1054" y="92"/>
                  </a:cubicBezTo>
                  <a:cubicBezTo>
                    <a:pt x="1053" y="92"/>
                    <a:pt x="1053" y="92"/>
                    <a:pt x="1053" y="92"/>
                  </a:cubicBezTo>
                  <a:close/>
                  <a:moveTo>
                    <a:pt x="1072" y="92"/>
                  </a:moveTo>
                  <a:cubicBezTo>
                    <a:pt x="1072" y="92"/>
                    <a:pt x="1072" y="92"/>
                    <a:pt x="1073" y="92"/>
                  </a:cubicBezTo>
                  <a:cubicBezTo>
                    <a:pt x="1072" y="92"/>
                    <a:pt x="1072" y="92"/>
                    <a:pt x="1072" y="92"/>
                  </a:cubicBezTo>
                  <a:close/>
                  <a:moveTo>
                    <a:pt x="1704" y="11"/>
                  </a:moveTo>
                  <a:cubicBezTo>
                    <a:pt x="1704" y="11"/>
                    <a:pt x="1704" y="11"/>
                    <a:pt x="1705" y="10"/>
                  </a:cubicBezTo>
                  <a:cubicBezTo>
                    <a:pt x="1704" y="10"/>
                    <a:pt x="1704" y="10"/>
                    <a:pt x="1704" y="11"/>
                  </a:cubicBezTo>
                  <a:close/>
                  <a:moveTo>
                    <a:pt x="1189" y="92"/>
                  </a:moveTo>
                  <a:cubicBezTo>
                    <a:pt x="1189" y="92"/>
                    <a:pt x="1189" y="93"/>
                    <a:pt x="1190" y="93"/>
                  </a:cubicBezTo>
                  <a:cubicBezTo>
                    <a:pt x="1190" y="92"/>
                    <a:pt x="1189" y="92"/>
                    <a:pt x="1189" y="92"/>
                  </a:cubicBezTo>
                  <a:close/>
                  <a:moveTo>
                    <a:pt x="1201" y="92"/>
                  </a:moveTo>
                  <a:cubicBezTo>
                    <a:pt x="1201" y="92"/>
                    <a:pt x="1201" y="92"/>
                    <a:pt x="1201" y="92"/>
                  </a:cubicBezTo>
                  <a:cubicBezTo>
                    <a:pt x="1201" y="92"/>
                    <a:pt x="1201" y="92"/>
                    <a:pt x="1201" y="92"/>
                  </a:cubicBezTo>
                  <a:close/>
                  <a:moveTo>
                    <a:pt x="1231" y="92"/>
                  </a:moveTo>
                  <a:cubicBezTo>
                    <a:pt x="1231" y="92"/>
                    <a:pt x="1231" y="92"/>
                    <a:pt x="1232" y="92"/>
                  </a:cubicBezTo>
                  <a:cubicBezTo>
                    <a:pt x="1231" y="92"/>
                    <a:pt x="1231" y="92"/>
                    <a:pt x="1231" y="92"/>
                  </a:cubicBezTo>
                  <a:close/>
                  <a:moveTo>
                    <a:pt x="1250" y="92"/>
                  </a:moveTo>
                  <a:cubicBezTo>
                    <a:pt x="1250" y="92"/>
                    <a:pt x="1250" y="92"/>
                    <a:pt x="1250" y="92"/>
                  </a:cubicBezTo>
                  <a:cubicBezTo>
                    <a:pt x="1250" y="92"/>
                    <a:pt x="1250" y="92"/>
                    <a:pt x="1250" y="92"/>
                  </a:cubicBezTo>
                  <a:close/>
                  <a:moveTo>
                    <a:pt x="1671" y="93"/>
                  </a:moveTo>
                  <a:cubicBezTo>
                    <a:pt x="1671" y="92"/>
                    <a:pt x="1671" y="92"/>
                    <a:pt x="1671" y="92"/>
                  </a:cubicBezTo>
                  <a:cubicBezTo>
                    <a:pt x="1670" y="92"/>
                    <a:pt x="1671" y="93"/>
                    <a:pt x="1671" y="93"/>
                  </a:cubicBezTo>
                  <a:close/>
                  <a:moveTo>
                    <a:pt x="1684" y="92"/>
                  </a:moveTo>
                  <a:cubicBezTo>
                    <a:pt x="1684" y="92"/>
                    <a:pt x="1684" y="93"/>
                    <a:pt x="1684" y="93"/>
                  </a:cubicBezTo>
                  <a:cubicBezTo>
                    <a:pt x="1684" y="93"/>
                    <a:pt x="1684" y="92"/>
                    <a:pt x="1684" y="92"/>
                  </a:cubicBezTo>
                  <a:close/>
                  <a:moveTo>
                    <a:pt x="585" y="92"/>
                  </a:moveTo>
                  <a:cubicBezTo>
                    <a:pt x="584" y="93"/>
                    <a:pt x="584" y="93"/>
                    <a:pt x="584" y="93"/>
                  </a:cubicBezTo>
                  <a:cubicBezTo>
                    <a:pt x="585" y="93"/>
                    <a:pt x="585" y="93"/>
                    <a:pt x="585" y="92"/>
                  </a:cubicBezTo>
                  <a:close/>
                  <a:moveTo>
                    <a:pt x="633" y="92"/>
                  </a:moveTo>
                  <a:cubicBezTo>
                    <a:pt x="633" y="93"/>
                    <a:pt x="632" y="93"/>
                    <a:pt x="632" y="93"/>
                  </a:cubicBezTo>
                  <a:cubicBezTo>
                    <a:pt x="633" y="93"/>
                    <a:pt x="633" y="93"/>
                    <a:pt x="633" y="92"/>
                  </a:cubicBezTo>
                  <a:close/>
                  <a:moveTo>
                    <a:pt x="1739" y="10"/>
                  </a:moveTo>
                  <a:cubicBezTo>
                    <a:pt x="1740" y="11"/>
                    <a:pt x="1740" y="11"/>
                    <a:pt x="1740" y="11"/>
                  </a:cubicBezTo>
                  <a:cubicBezTo>
                    <a:pt x="1740" y="10"/>
                    <a:pt x="1740" y="10"/>
                    <a:pt x="1739" y="10"/>
                  </a:cubicBezTo>
                  <a:close/>
                  <a:moveTo>
                    <a:pt x="683" y="93"/>
                  </a:moveTo>
                  <a:cubicBezTo>
                    <a:pt x="683" y="93"/>
                    <a:pt x="683" y="93"/>
                    <a:pt x="683" y="93"/>
                  </a:cubicBezTo>
                  <a:cubicBezTo>
                    <a:pt x="683" y="92"/>
                    <a:pt x="683" y="92"/>
                    <a:pt x="683" y="93"/>
                  </a:cubicBezTo>
                  <a:close/>
                  <a:moveTo>
                    <a:pt x="698" y="92"/>
                  </a:moveTo>
                  <a:cubicBezTo>
                    <a:pt x="697" y="93"/>
                    <a:pt x="697" y="93"/>
                    <a:pt x="697" y="93"/>
                  </a:cubicBezTo>
                  <a:cubicBezTo>
                    <a:pt x="697" y="93"/>
                    <a:pt x="698" y="93"/>
                    <a:pt x="698" y="92"/>
                  </a:cubicBezTo>
                  <a:close/>
                  <a:moveTo>
                    <a:pt x="976" y="11"/>
                  </a:moveTo>
                  <a:cubicBezTo>
                    <a:pt x="976" y="11"/>
                    <a:pt x="977" y="11"/>
                    <a:pt x="977" y="11"/>
                  </a:cubicBezTo>
                  <a:cubicBezTo>
                    <a:pt x="976" y="11"/>
                    <a:pt x="976" y="11"/>
                    <a:pt x="976" y="11"/>
                  </a:cubicBezTo>
                  <a:close/>
                  <a:moveTo>
                    <a:pt x="730" y="92"/>
                  </a:moveTo>
                  <a:cubicBezTo>
                    <a:pt x="730" y="93"/>
                    <a:pt x="730" y="93"/>
                    <a:pt x="730" y="93"/>
                  </a:cubicBezTo>
                  <a:cubicBezTo>
                    <a:pt x="730" y="93"/>
                    <a:pt x="730" y="92"/>
                    <a:pt x="730" y="92"/>
                  </a:cubicBezTo>
                  <a:close/>
                  <a:moveTo>
                    <a:pt x="740" y="93"/>
                  </a:moveTo>
                  <a:cubicBezTo>
                    <a:pt x="740" y="93"/>
                    <a:pt x="740" y="93"/>
                    <a:pt x="740" y="93"/>
                  </a:cubicBezTo>
                  <a:cubicBezTo>
                    <a:pt x="740" y="92"/>
                    <a:pt x="740" y="93"/>
                    <a:pt x="740" y="93"/>
                  </a:cubicBezTo>
                  <a:close/>
                  <a:moveTo>
                    <a:pt x="1290" y="56"/>
                  </a:moveTo>
                  <a:cubicBezTo>
                    <a:pt x="1289" y="56"/>
                    <a:pt x="1289" y="56"/>
                    <a:pt x="1289" y="57"/>
                  </a:cubicBezTo>
                  <a:cubicBezTo>
                    <a:pt x="1290" y="56"/>
                    <a:pt x="1290" y="56"/>
                    <a:pt x="1290" y="56"/>
                  </a:cubicBezTo>
                  <a:close/>
                  <a:moveTo>
                    <a:pt x="909" y="42"/>
                  </a:moveTo>
                  <a:cubicBezTo>
                    <a:pt x="909" y="42"/>
                    <a:pt x="909" y="43"/>
                    <a:pt x="909" y="43"/>
                  </a:cubicBezTo>
                  <a:cubicBezTo>
                    <a:pt x="909" y="42"/>
                    <a:pt x="909" y="42"/>
                    <a:pt x="909" y="42"/>
                  </a:cubicBezTo>
                  <a:close/>
                  <a:moveTo>
                    <a:pt x="1081" y="42"/>
                  </a:moveTo>
                  <a:cubicBezTo>
                    <a:pt x="1081" y="42"/>
                    <a:pt x="1082" y="43"/>
                    <a:pt x="1082" y="43"/>
                  </a:cubicBezTo>
                  <a:cubicBezTo>
                    <a:pt x="1082" y="42"/>
                    <a:pt x="1082" y="42"/>
                    <a:pt x="1081" y="42"/>
                  </a:cubicBezTo>
                  <a:close/>
                  <a:moveTo>
                    <a:pt x="609" y="48"/>
                  </a:moveTo>
                  <a:cubicBezTo>
                    <a:pt x="609" y="48"/>
                    <a:pt x="609" y="49"/>
                    <a:pt x="609" y="49"/>
                  </a:cubicBezTo>
                  <a:cubicBezTo>
                    <a:pt x="609" y="48"/>
                    <a:pt x="609" y="48"/>
                    <a:pt x="609" y="48"/>
                  </a:cubicBezTo>
                  <a:close/>
                  <a:moveTo>
                    <a:pt x="600" y="56"/>
                  </a:moveTo>
                  <a:cubicBezTo>
                    <a:pt x="600" y="55"/>
                    <a:pt x="600" y="55"/>
                    <a:pt x="600" y="55"/>
                  </a:cubicBezTo>
                  <a:cubicBezTo>
                    <a:pt x="600" y="55"/>
                    <a:pt x="600" y="55"/>
                    <a:pt x="600" y="56"/>
                  </a:cubicBezTo>
                  <a:close/>
                  <a:moveTo>
                    <a:pt x="1054" y="93"/>
                  </a:moveTo>
                  <a:cubicBezTo>
                    <a:pt x="1054" y="93"/>
                    <a:pt x="1054" y="93"/>
                    <a:pt x="1055" y="93"/>
                  </a:cubicBezTo>
                  <a:cubicBezTo>
                    <a:pt x="1054" y="92"/>
                    <a:pt x="1054" y="92"/>
                    <a:pt x="1054" y="93"/>
                  </a:cubicBezTo>
                  <a:close/>
                  <a:moveTo>
                    <a:pt x="1672" y="11"/>
                  </a:moveTo>
                  <a:cubicBezTo>
                    <a:pt x="1672" y="11"/>
                    <a:pt x="1672" y="11"/>
                    <a:pt x="1673" y="11"/>
                  </a:cubicBezTo>
                  <a:cubicBezTo>
                    <a:pt x="1672" y="11"/>
                    <a:pt x="1672" y="11"/>
                    <a:pt x="1672" y="11"/>
                  </a:cubicBezTo>
                  <a:close/>
                  <a:moveTo>
                    <a:pt x="1190" y="93"/>
                  </a:moveTo>
                  <a:cubicBezTo>
                    <a:pt x="1190" y="93"/>
                    <a:pt x="1190" y="93"/>
                    <a:pt x="1190" y="93"/>
                  </a:cubicBezTo>
                  <a:cubicBezTo>
                    <a:pt x="1190" y="93"/>
                    <a:pt x="1190" y="92"/>
                    <a:pt x="1190" y="93"/>
                  </a:cubicBezTo>
                  <a:close/>
                  <a:moveTo>
                    <a:pt x="1200" y="93"/>
                  </a:moveTo>
                  <a:cubicBezTo>
                    <a:pt x="1200" y="93"/>
                    <a:pt x="1200" y="93"/>
                    <a:pt x="1201" y="92"/>
                  </a:cubicBezTo>
                  <a:cubicBezTo>
                    <a:pt x="1200" y="92"/>
                    <a:pt x="1200" y="93"/>
                    <a:pt x="1200" y="93"/>
                  </a:cubicBezTo>
                  <a:close/>
                  <a:moveTo>
                    <a:pt x="1232" y="93"/>
                  </a:moveTo>
                  <a:cubicBezTo>
                    <a:pt x="1232" y="93"/>
                    <a:pt x="1232" y="93"/>
                    <a:pt x="1233" y="93"/>
                  </a:cubicBezTo>
                  <a:cubicBezTo>
                    <a:pt x="1232" y="92"/>
                    <a:pt x="1232" y="92"/>
                    <a:pt x="1232" y="93"/>
                  </a:cubicBezTo>
                  <a:close/>
                  <a:moveTo>
                    <a:pt x="547" y="11"/>
                  </a:moveTo>
                  <a:cubicBezTo>
                    <a:pt x="547" y="11"/>
                    <a:pt x="547" y="11"/>
                    <a:pt x="548" y="11"/>
                  </a:cubicBezTo>
                  <a:cubicBezTo>
                    <a:pt x="547" y="11"/>
                    <a:pt x="547" y="11"/>
                    <a:pt x="547" y="11"/>
                  </a:cubicBezTo>
                  <a:close/>
                  <a:moveTo>
                    <a:pt x="1671" y="56"/>
                  </a:moveTo>
                  <a:cubicBezTo>
                    <a:pt x="1671" y="56"/>
                    <a:pt x="1670" y="56"/>
                    <a:pt x="1670" y="56"/>
                  </a:cubicBezTo>
                  <a:cubicBezTo>
                    <a:pt x="1670" y="56"/>
                    <a:pt x="1671" y="56"/>
                    <a:pt x="1671" y="56"/>
                  </a:cubicBezTo>
                  <a:close/>
                  <a:moveTo>
                    <a:pt x="975" y="11"/>
                  </a:moveTo>
                  <a:cubicBezTo>
                    <a:pt x="976" y="11"/>
                    <a:pt x="976" y="11"/>
                    <a:pt x="976" y="11"/>
                  </a:cubicBezTo>
                  <a:cubicBezTo>
                    <a:pt x="976" y="11"/>
                    <a:pt x="975" y="11"/>
                    <a:pt x="975" y="11"/>
                  </a:cubicBezTo>
                  <a:close/>
                  <a:moveTo>
                    <a:pt x="1497" y="11"/>
                  </a:moveTo>
                  <a:cubicBezTo>
                    <a:pt x="1497" y="11"/>
                    <a:pt x="1498" y="11"/>
                    <a:pt x="1498" y="11"/>
                  </a:cubicBezTo>
                  <a:cubicBezTo>
                    <a:pt x="1498" y="11"/>
                    <a:pt x="1497" y="11"/>
                    <a:pt x="1497" y="11"/>
                  </a:cubicBezTo>
                  <a:close/>
                  <a:moveTo>
                    <a:pt x="730" y="93"/>
                  </a:moveTo>
                  <a:cubicBezTo>
                    <a:pt x="731" y="93"/>
                    <a:pt x="731" y="93"/>
                    <a:pt x="731" y="93"/>
                  </a:cubicBezTo>
                  <a:cubicBezTo>
                    <a:pt x="731" y="93"/>
                    <a:pt x="731" y="93"/>
                    <a:pt x="730" y="93"/>
                  </a:cubicBezTo>
                  <a:close/>
                  <a:moveTo>
                    <a:pt x="739" y="93"/>
                  </a:moveTo>
                  <a:cubicBezTo>
                    <a:pt x="739" y="93"/>
                    <a:pt x="740" y="93"/>
                    <a:pt x="740" y="93"/>
                  </a:cubicBezTo>
                  <a:cubicBezTo>
                    <a:pt x="739" y="93"/>
                    <a:pt x="739" y="93"/>
                    <a:pt x="739" y="93"/>
                  </a:cubicBezTo>
                  <a:close/>
                  <a:moveTo>
                    <a:pt x="1535" y="11"/>
                  </a:moveTo>
                  <a:cubicBezTo>
                    <a:pt x="1535" y="11"/>
                    <a:pt x="1535" y="11"/>
                    <a:pt x="1535" y="11"/>
                  </a:cubicBezTo>
                  <a:cubicBezTo>
                    <a:pt x="1535" y="11"/>
                    <a:pt x="1535" y="11"/>
                    <a:pt x="1535" y="11"/>
                  </a:cubicBezTo>
                  <a:close/>
                  <a:moveTo>
                    <a:pt x="676" y="60"/>
                  </a:moveTo>
                  <a:cubicBezTo>
                    <a:pt x="676" y="61"/>
                    <a:pt x="676" y="61"/>
                    <a:pt x="676" y="61"/>
                  </a:cubicBezTo>
                  <a:cubicBezTo>
                    <a:pt x="676" y="61"/>
                    <a:pt x="676" y="60"/>
                    <a:pt x="676" y="60"/>
                  </a:cubicBezTo>
                  <a:close/>
                  <a:moveTo>
                    <a:pt x="650" y="49"/>
                  </a:moveTo>
                  <a:cubicBezTo>
                    <a:pt x="650" y="49"/>
                    <a:pt x="650" y="49"/>
                    <a:pt x="650" y="49"/>
                  </a:cubicBezTo>
                  <a:cubicBezTo>
                    <a:pt x="650" y="49"/>
                    <a:pt x="650" y="49"/>
                    <a:pt x="650" y="49"/>
                  </a:cubicBezTo>
                  <a:close/>
                  <a:moveTo>
                    <a:pt x="1746" y="48"/>
                  </a:moveTo>
                  <a:cubicBezTo>
                    <a:pt x="1746" y="48"/>
                    <a:pt x="1746" y="48"/>
                    <a:pt x="1746" y="48"/>
                  </a:cubicBezTo>
                  <a:cubicBezTo>
                    <a:pt x="1746" y="48"/>
                    <a:pt x="1746" y="48"/>
                    <a:pt x="1746" y="48"/>
                  </a:cubicBezTo>
                  <a:close/>
                  <a:moveTo>
                    <a:pt x="1572" y="11"/>
                  </a:moveTo>
                  <a:cubicBezTo>
                    <a:pt x="1572" y="11"/>
                    <a:pt x="1573" y="11"/>
                    <a:pt x="1573" y="11"/>
                  </a:cubicBezTo>
                  <a:cubicBezTo>
                    <a:pt x="1573" y="11"/>
                    <a:pt x="1573" y="11"/>
                    <a:pt x="1572" y="11"/>
                  </a:cubicBezTo>
                  <a:close/>
                  <a:moveTo>
                    <a:pt x="670" y="56"/>
                  </a:moveTo>
                  <a:cubicBezTo>
                    <a:pt x="670" y="56"/>
                    <a:pt x="670" y="56"/>
                    <a:pt x="671" y="56"/>
                  </a:cubicBezTo>
                  <a:cubicBezTo>
                    <a:pt x="671" y="56"/>
                    <a:pt x="671" y="56"/>
                    <a:pt x="670" y="56"/>
                  </a:cubicBezTo>
                  <a:close/>
                  <a:moveTo>
                    <a:pt x="1190" y="93"/>
                  </a:moveTo>
                  <a:cubicBezTo>
                    <a:pt x="1191" y="93"/>
                    <a:pt x="1191" y="93"/>
                    <a:pt x="1191" y="93"/>
                  </a:cubicBezTo>
                  <a:cubicBezTo>
                    <a:pt x="1191" y="93"/>
                    <a:pt x="1191" y="93"/>
                    <a:pt x="1190" y="93"/>
                  </a:cubicBezTo>
                  <a:close/>
                  <a:moveTo>
                    <a:pt x="1199" y="93"/>
                  </a:moveTo>
                  <a:cubicBezTo>
                    <a:pt x="1199" y="93"/>
                    <a:pt x="1199" y="93"/>
                    <a:pt x="1200" y="93"/>
                  </a:cubicBezTo>
                  <a:cubicBezTo>
                    <a:pt x="1199" y="93"/>
                    <a:pt x="1199" y="93"/>
                    <a:pt x="1199" y="93"/>
                  </a:cubicBezTo>
                  <a:close/>
                  <a:moveTo>
                    <a:pt x="1703" y="11"/>
                  </a:moveTo>
                  <a:cubicBezTo>
                    <a:pt x="1703" y="11"/>
                    <a:pt x="1703" y="11"/>
                    <a:pt x="1704" y="11"/>
                  </a:cubicBezTo>
                  <a:cubicBezTo>
                    <a:pt x="1703" y="11"/>
                    <a:pt x="1703" y="11"/>
                    <a:pt x="1703" y="11"/>
                  </a:cubicBezTo>
                  <a:close/>
                  <a:moveTo>
                    <a:pt x="1290" y="43"/>
                  </a:moveTo>
                  <a:cubicBezTo>
                    <a:pt x="1291" y="43"/>
                    <a:pt x="1291" y="42"/>
                    <a:pt x="1291" y="42"/>
                  </a:cubicBezTo>
                  <a:cubicBezTo>
                    <a:pt x="1290" y="42"/>
                    <a:pt x="1290" y="42"/>
                    <a:pt x="1290" y="43"/>
                  </a:cubicBezTo>
                  <a:close/>
                  <a:moveTo>
                    <a:pt x="1671" y="94"/>
                  </a:moveTo>
                  <a:cubicBezTo>
                    <a:pt x="1671" y="93"/>
                    <a:pt x="1671" y="93"/>
                    <a:pt x="1671" y="93"/>
                  </a:cubicBezTo>
                  <a:cubicBezTo>
                    <a:pt x="1671" y="93"/>
                    <a:pt x="1671" y="93"/>
                    <a:pt x="1671" y="94"/>
                  </a:cubicBezTo>
                  <a:close/>
                  <a:moveTo>
                    <a:pt x="1684" y="93"/>
                  </a:moveTo>
                  <a:cubicBezTo>
                    <a:pt x="1684" y="93"/>
                    <a:pt x="1684" y="93"/>
                    <a:pt x="1684" y="94"/>
                  </a:cubicBezTo>
                  <a:cubicBezTo>
                    <a:pt x="1684" y="93"/>
                    <a:pt x="1684" y="93"/>
                    <a:pt x="1684" y="93"/>
                  </a:cubicBezTo>
                  <a:close/>
                  <a:moveTo>
                    <a:pt x="615" y="94"/>
                  </a:moveTo>
                  <a:cubicBezTo>
                    <a:pt x="615" y="94"/>
                    <a:pt x="615" y="93"/>
                    <a:pt x="615" y="93"/>
                  </a:cubicBezTo>
                  <a:cubicBezTo>
                    <a:pt x="615" y="93"/>
                    <a:pt x="615" y="94"/>
                    <a:pt x="615" y="94"/>
                  </a:cubicBezTo>
                  <a:close/>
                  <a:moveTo>
                    <a:pt x="975" y="12"/>
                  </a:moveTo>
                  <a:cubicBezTo>
                    <a:pt x="975" y="12"/>
                    <a:pt x="975" y="12"/>
                    <a:pt x="975" y="11"/>
                  </a:cubicBezTo>
                  <a:cubicBezTo>
                    <a:pt x="975" y="11"/>
                    <a:pt x="975" y="11"/>
                    <a:pt x="975" y="12"/>
                  </a:cubicBezTo>
                  <a:close/>
                  <a:moveTo>
                    <a:pt x="1551" y="61"/>
                  </a:moveTo>
                  <a:cubicBezTo>
                    <a:pt x="1551" y="61"/>
                    <a:pt x="1552" y="61"/>
                    <a:pt x="1552" y="60"/>
                  </a:cubicBezTo>
                  <a:cubicBezTo>
                    <a:pt x="1551" y="60"/>
                    <a:pt x="1551" y="61"/>
                    <a:pt x="1551" y="61"/>
                  </a:cubicBezTo>
                  <a:close/>
                  <a:moveTo>
                    <a:pt x="596" y="43"/>
                  </a:moveTo>
                  <a:cubicBezTo>
                    <a:pt x="596" y="43"/>
                    <a:pt x="596" y="42"/>
                    <a:pt x="595" y="42"/>
                  </a:cubicBezTo>
                  <a:cubicBezTo>
                    <a:pt x="595" y="43"/>
                    <a:pt x="595" y="43"/>
                    <a:pt x="596" y="43"/>
                  </a:cubicBezTo>
                  <a:close/>
                  <a:moveTo>
                    <a:pt x="614" y="61"/>
                  </a:moveTo>
                  <a:cubicBezTo>
                    <a:pt x="614" y="61"/>
                    <a:pt x="614" y="61"/>
                    <a:pt x="614" y="62"/>
                  </a:cubicBezTo>
                  <a:cubicBezTo>
                    <a:pt x="614" y="61"/>
                    <a:pt x="614" y="61"/>
                    <a:pt x="614" y="61"/>
                  </a:cubicBezTo>
                  <a:close/>
                  <a:moveTo>
                    <a:pt x="1673" y="11"/>
                  </a:moveTo>
                  <a:cubicBezTo>
                    <a:pt x="1673" y="12"/>
                    <a:pt x="1673" y="12"/>
                    <a:pt x="1674" y="12"/>
                  </a:cubicBezTo>
                  <a:cubicBezTo>
                    <a:pt x="1673" y="11"/>
                    <a:pt x="1673" y="11"/>
                    <a:pt x="1673" y="11"/>
                  </a:cubicBezTo>
                  <a:close/>
                  <a:moveTo>
                    <a:pt x="676" y="61"/>
                  </a:moveTo>
                  <a:cubicBezTo>
                    <a:pt x="676" y="61"/>
                    <a:pt x="677" y="61"/>
                    <a:pt x="677" y="61"/>
                  </a:cubicBezTo>
                  <a:cubicBezTo>
                    <a:pt x="677" y="61"/>
                    <a:pt x="677" y="61"/>
                    <a:pt x="676" y="61"/>
                  </a:cubicBezTo>
                  <a:close/>
                  <a:moveTo>
                    <a:pt x="1393" y="49"/>
                  </a:moveTo>
                  <a:cubicBezTo>
                    <a:pt x="1393" y="49"/>
                    <a:pt x="1393" y="49"/>
                    <a:pt x="1393" y="49"/>
                  </a:cubicBezTo>
                  <a:cubicBezTo>
                    <a:pt x="1393" y="49"/>
                    <a:pt x="1393" y="49"/>
                    <a:pt x="1393" y="49"/>
                  </a:cubicBezTo>
                  <a:close/>
                  <a:moveTo>
                    <a:pt x="1291" y="52"/>
                  </a:moveTo>
                  <a:cubicBezTo>
                    <a:pt x="1291" y="52"/>
                    <a:pt x="1291" y="52"/>
                    <a:pt x="1291" y="52"/>
                  </a:cubicBezTo>
                  <a:cubicBezTo>
                    <a:pt x="1291" y="52"/>
                    <a:pt x="1291" y="52"/>
                    <a:pt x="1291" y="52"/>
                  </a:cubicBezTo>
                  <a:close/>
                  <a:moveTo>
                    <a:pt x="1176" y="94"/>
                  </a:moveTo>
                  <a:cubicBezTo>
                    <a:pt x="1176" y="94"/>
                    <a:pt x="1176" y="93"/>
                    <a:pt x="1176" y="93"/>
                  </a:cubicBezTo>
                  <a:cubicBezTo>
                    <a:pt x="1176" y="93"/>
                    <a:pt x="1176" y="94"/>
                    <a:pt x="1176" y="94"/>
                  </a:cubicBezTo>
                  <a:close/>
                  <a:moveTo>
                    <a:pt x="974" y="12"/>
                  </a:moveTo>
                  <a:cubicBezTo>
                    <a:pt x="974" y="12"/>
                    <a:pt x="975" y="12"/>
                    <a:pt x="975" y="12"/>
                  </a:cubicBezTo>
                  <a:cubicBezTo>
                    <a:pt x="974" y="12"/>
                    <a:pt x="974" y="12"/>
                    <a:pt x="974" y="12"/>
                  </a:cubicBezTo>
                  <a:close/>
                  <a:moveTo>
                    <a:pt x="1350" y="12"/>
                  </a:moveTo>
                  <a:cubicBezTo>
                    <a:pt x="1350" y="12"/>
                    <a:pt x="1350" y="12"/>
                    <a:pt x="1350" y="12"/>
                  </a:cubicBezTo>
                  <a:cubicBezTo>
                    <a:pt x="1350" y="12"/>
                    <a:pt x="1350" y="12"/>
                    <a:pt x="1350" y="12"/>
                  </a:cubicBezTo>
                  <a:close/>
                  <a:moveTo>
                    <a:pt x="603" y="62"/>
                  </a:moveTo>
                  <a:cubicBezTo>
                    <a:pt x="603" y="62"/>
                    <a:pt x="603" y="61"/>
                    <a:pt x="603" y="61"/>
                  </a:cubicBezTo>
                  <a:cubicBezTo>
                    <a:pt x="603" y="61"/>
                    <a:pt x="603" y="62"/>
                    <a:pt x="603" y="62"/>
                  </a:cubicBezTo>
                  <a:close/>
                  <a:moveTo>
                    <a:pt x="634" y="62"/>
                  </a:moveTo>
                  <a:cubicBezTo>
                    <a:pt x="635" y="62"/>
                    <a:pt x="635" y="61"/>
                    <a:pt x="635" y="61"/>
                  </a:cubicBezTo>
                  <a:cubicBezTo>
                    <a:pt x="634" y="61"/>
                    <a:pt x="634" y="62"/>
                    <a:pt x="634" y="62"/>
                  </a:cubicBezTo>
                  <a:close/>
                  <a:moveTo>
                    <a:pt x="677" y="61"/>
                  </a:moveTo>
                  <a:cubicBezTo>
                    <a:pt x="677" y="61"/>
                    <a:pt x="677" y="62"/>
                    <a:pt x="678" y="62"/>
                  </a:cubicBezTo>
                  <a:cubicBezTo>
                    <a:pt x="678" y="61"/>
                    <a:pt x="677" y="61"/>
                    <a:pt x="677" y="61"/>
                  </a:cubicBezTo>
                  <a:close/>
                  <a:moveTo>
                    <a:pt x="1461" y="93"/>
                  </a:moveTo>
                  <a:cubicBezTo>
                    <a:pt x="1460" y="93"/>
                    <a:pt x="1460" y="94"/>
                    <a:pt x="1460" y="94"/>
                  </a:cubicBezTo>
                  <a:cubicBezTo>
                    <a:pt x="1460" y="94"/>
                    <a:pt x="1461" y="93"/>
                    <a:pt x="1461" y="93"/>
                  </a:cubicBezTo>
                  <a:close/>
                  <a:moveTo>
                    <a:pt x="632" y="93"/>
                  </a:moveTo>
                  <a:cubicBezTo>
                    <a:pt x="632" y="94"/>
                    <a:pt x="632" y="94"/>
                    <a:pt x="632" y="94"/>
                  </a:cubicBezTo>
                  <a:cubicBezTo>
                    <a:pt x="632" y="94"/>
                    <a:pt x="632" y="94"/>
                    <a:pt x="632" y="93"/>
                  </a:cubicBezTo>
                  <a:close/>
                  <a:moveTo>
                    <a:pt x="1578" y="48"/>
                  </a:moveTo>
                  <a:cubicBezTo>
                    <a:pt x="1578" y="48"/>
                    <a:pt x="1578" y="48"/>
                    <a:pt x="1577" y="48"/>
                  </a:cubicBezTo>
                  <a:cubicBezTo>
                    <a:pt x="1578" y="48"/>
                    <a:pt x="1578" y="48"/>
                    <a:pt x="1578" y="48"/>
                  </a:cubicBezTo>
                  <a:close/>
                  <a:moveTo>
                    <a:pt x="697" y="94"/>
                  </a:moveTo>
                  <a:cubicBezTo>
                    <a:pt x="697" y="94"/>
                    <a:pt x="696" y="94"/>
                    <a:pt x="696" y="94"/>
                  </a:cubicBezTo>
                  <a:cubicBezTo>
                    <a:pt x="697" y="94"/>
                    <a:pt x="697" y="94"/>
                    <a:pt x="697" y="94"/>
                  </a:cubicBezTo>
                  <a:close/>
                  <a:moveTo>
                    <a:pt x="716" y="94"/>
                  </a:moveTo>
                  <a:cubicBezTo>
                    <a:pt x="716" y="94"/>
                    <a:pt x="716" y="94"/>
                    <a:pt x="716" y="93"/>
                  </a:cubicBezTo>
                  <a:cubicBezTo>
                    <a:pt x="716" y="94"/>
                    <a:pt x="716" y="94"/>
                    <a:pt x="716" y="94"/>
                  </a:cubicBezTo>
                  <a:close/>
                  <a:moveTo>
                    <a:pt x="1143" y="52"/>
                  </a:moveTo>
                  <a:cubicBezTo>
                    <a:pt x="1143" y="52"/>
                    <a:pt x="1143" y="52"/>
                    <a:pt x="1142" y="52"/>
                  </a:cubicBezTo>
                  <a:cubicBezTo>
                    <a:pt x="1142" y="52"/>
                    <a:pt x="1142" y="52"/>
                    <a:pt x="1143" y="52"/>
                  </a:cubicBezTo>
                  <a:close/>
                  <a:moveTo>
                    <a:pt x="1113" y="52"/>
                  </a:moveTo>
                  <a:cubicBezTo>
                    <a:pt x="1113" y="52"/>
                    <a:pt x="1112" y="52"/>
                    <a:pt x="1112" y="52"/>
                  </a:cubicBezTo>
                  <a:cubicBezTo>
                    <a:pt x="1113" y="52"/>
                    <a:pt x="1113" y="52"/>
                    <a:pt x="1113" y="52"/>
                  </a:cubicBezTo>
                  <a:close/>
                  <a:moveTo>
                    <a:pt x="598" y="49"/>
                  </a:moveTo>
                  <a:cubicBezTo>
                    <a:pt x="598" y="49"/>
                    <a:pt x="598" y="49"/>
                    <a:pt x="598" y="49"/>
                  </a:cubicBezTo>
                  <a:cubicBezTo>
                    <a:pt x="598" y="49"/>
                    <a:pt x="598" y="49"/>
                    <a:pt x="598" y="49"/>
                  </a:cubicBezTo>
                  <a:close/>
                  <a:moveTo>
                    <a:pt x="1496" y="12"/>
                  </a:moveTo>
                  <a:cubicBezTo>
                    <a:pt x="1496" y="12"/>
                    <a:pt x="1497" y="12"/>
                    <a:pt x="1497" y="12"/>
                  </a:cubicBezTo>
                  <a:cubicBezTo>
                    <a:pt x="1496" y="12"/>
                    <a:pt x="1496" y="12"/>
                    <a:pt x="1496" y="12"/>
                  </a:cubicBezTo>
                  <a:close/>
                  <a:moveTo>
                    <a:pt x="1674" y="12"/>
                  </a:moveTo>
                  <a:cubicBezTo>
                    <a:pt x="1674" y="12"/>
                    <a:pt x="1674" y="12"/>
                    <a:pt x="1674" y="12"/>
                  </a:cubicBezTo>
                  <a:cubicBezTo>
                    <a:pt x="1674" y="12"/>
                    <a:pt x="1674" y="12"/>
                    <a:pt x="1674" y="12"/>
                  </a:cubicBezTo>
                  <a:close/>
                  <a:moveTo>
                    <a:pt x="1209" y="55"/>
                  </a:moveTo>
                  <a:cubicBezTo>
                    <a:pt x="1209" y="55"/>
                    <a:pt x="1209" y="54"/>
                    <a:pt x="1209" y="54"/>
                  </a:cubicBezTo>
                  <a:cubicBezTo>
                    <a:pt x="1209" y="54"/>
                    <a:pt x="1209" y="55"/>
                    <a:pt x="1209" y="55"/>
                  </a:cubicBezTo>
                  <a:close/>
                  <a:moveTo>
                    <a:pt x="1671" y="94"/>
                  </a:moveTo>
                  <a:cubicBezTo>
                    <a:pt x="1672" y="94"/>
                    <a:pt x="1671" y="94"/>
                    <a:pt x="1671" y="94"/>
                  </a:cubicBezTo>
                  <a:cubicBezTo>
                    <a:pt x="1671" y="94"/>
                    <a:pt x="1671" y="94"/>
                    <a:pt x="1671" y="94"/>
                  </a:cubicBezTo>
                  <a:close/>
                  <a:moveTo>
                    <a:pt x="1684" y="94"/>
                  </a:moveTo>
                  <a:cubicBezTo>
                    <a:pt x="1684" y="94"/>
                    <a:pt x="1684" y="94"/>
                    <a:pt x="1685" y="94"/>
                  </a:cubicBezTo>
                  <a:cubicBezTo>
                    <a:pt x="1685" y="94"/>
                    <a:pt x="1685" y="94"/>
                    <a:pt x="1684" y="94"/>
                  </a:cubicBezTo>
                  <a:close/>
                  <a:moveTo>
                    <a:pt x="616" y="95"/>
                  </a:moveTo>
                  <a:cubicBezTo>
                    <a:pt x="616" y="94"/>
                    <a:pt x="616" y="94"/>
                    <a:pt x="615" y="94"/>
                  </a:cubicBezTo>
                  <a:cubicBezTo>
                    <a:pt x="615" y="94"/>
                    <a:pt x="615" y="94"/>
                    <a:pt x="616" y="95"/>
                  </a:cubicBezTo>
                  <a:close/>
                  <a:moveTo>
                    <a:pt x="632" y="94"/>
                  </a:moveTo>
                  <a:cubicBezTo>
                    <a:pt x="632" y="94"/>
                    <a:pt x="632" y="95"/>
                    <a:pt x="632" y="95"/>
                  </a:cubicBezTo>
                  <a:cubicBezTo>
                    <a:pt x="632" y="95"/>
                    <a:pt x="632" y="94"/>
                    <a:pt x="632" y="94"/>
                  </a:cubicBezTo>
                  <a:close/>
                  <a:moveTo>
                    <a:pt x="717" y="95"/>
                  </a:moveTo>
                  <a:cubicBezTo>
                    <a:pt x="717" y="95"/>
                    <a:pt x="717" y="94"/>
                    <a:pt x="716" y="94"/>
                  </a:cubicBezTo>
                  <a:cubicBezTo>
                    <a:pt x="716" y="94"/>
                    <a:pt x="716" y="95"/>
                    <a:pt x="717" y="95"/>
                  </a:cubicBezTo>
                  <a:close/>
                  <a:moveTo>
                    <a:pt x="1177" y="95"/>
                  </a:moveTo>
                  <a:cubicBezTo>
                    <a:pt x="1177" y="95"/>
                    <a:pt x="1177" y="94"/>
                    <a:pt x="1176" y="94"/>
                  </a:cubicBezTo>
                  <a:cubicBezTo>
                    <a:pt x="1176" y="94"/>
                    <a:pt x="1176" y="95"/>
                    <a:pt x="1177" y="95"/>
                  </a:cubicBezTo>
                  <a:close/>
                  <a:moveTo>
                    <a:pt x="866" y="42"/>
                  </a:moveTo>
                  <a:cubicBezTo>
                    <a:pt x="866" y="43"/>
                    <a:pt x="866" y="43"/>
                    <a:pt x="867" y="43"/>
                  </a:cubicBezTo>
                  <a:cubicBezTo>
                    <a:pt x="867" y="43"/>
                    <a:pt x="867" y="42"/>
                    <a:pt x="866" y="42"/>
                  </a:cubicBezTo>
                  <a:close/>
                  <a:moveTo>
                    <a:pt x="1685" y="94"/>
                  </a:moveTo>
                  <a:cubicBezTo>
                    <a:pt x="1685" y="95"/>
                    <a:pt x="1685" y="95"/>
                    <a:pt x="1685" y="95"/>
                  </a:cubicBezTo>
                  <a:cubicBezTo>
                    <a:pt x="1685" y="95"/>
                    <a:pt x="1685" y="94"/>
                    <a:pt x="1685" y="94"/>
                  </a:cubicBezTo>
                  <a:close/>
                  <a:moveTo>
                    <a:pt x="968" y="95"/>
                  </a:moveTo>
                  <a:cubicBezTo>
                    <a:pt x="968" y="95"/>
                    <a:pt x="968" y="95"/>
                    <a:pt x="967" y="94"/>
                  </a:cubicBezTo>
                  <a:cubicBezTo>
                    <a:pt x="967" y="95"/>
                    <a:pt x="968" y="95"/>
                    <a:pt x="968" y="95"/>
                  </a:cubicBezTo>
                  <a:close/>
                  <a:moveTo>
                    <a:pt x="1672" y="95"/>
                  </a:moveTo>
                  <a:cubicBezTo>
                    <a:pt x="1672" y="95"/>
                    <a:pt x="1672" y="95"/>
                    <a:pt x="1672" y="94"/>
                  </a:cubicBezTo>
                  <a:cubicBezTo>
                    <a:pt x="1672" y="95"/>
                    <a:pt x="1672" y="95"/>
                    <a:pt x="1672" y="95"/>
                  </a:cubicBezTo>
                  <a:close/>
                  <a:moveTo>
                    <a:pt x="616" y="96"/>
                  </a:moveTo>
                  <a:cubicBezTo>
                    <a:pt x="616" y="95"/>
                    <a:pt x="616" y="95"/>
                    <a:pt x="616" y="95"/>
                  </a:cubicBezTo>
                  <a:cubicBezTo>
                    <a:pt x="616" y="95"/>
                    <a:pt x="616" y="95"/>
                    <a:pt x="616" y="96"/>
                  </a:cubicBezTo>
                  <a:close/>
                  <a:moveTo>
                    <a:pt x="873" y="52"/>
                  </a:moveTo>
                  <a:cubicBezTo>
                    <a:pt x="872" y="53"/>
                    <a:pt x="872" y="53"/>
                    <a:pt x="872" y="53"/>
                  </a:cubicBezTo>
                  <a:cubicBezTo>
                    <a:pt x="873" y="53"/>
                    <a:pt x="873" y="53"/>
                    <a:pt x="873" y="52"/>
                  </a:cubicBezTo>
                  <a:close/>
                  <a:moveTo>
                    <a:pt x="717" y="96"/>
                  </a:moveTo>
                  <a:cubicBezTo>
                    <a:pt x="717" y="95"/>
                    <a:pt x="717" y="95"/>
                    <a:pt x="717" y="95"/>
                  </a:cubicBezTo>
                  <a:cubicBezTo>
                    <a:pt x="717" y="95"/>
                    <a:pt x="717" y="95"/>
                    <a:pt x="717" y="96"/>
                  </a:cubicBezTo>
                  <a:close/>
                  <a:moveTo>
                    <a:pt x="1177" y="96"/>
                  </a:moveTo>
                  <a:cubicBezTo>
                    <a:pt x="1177" y="95"/>
                    <a:pt x="1177" y="95"/>
                    <a:pt x="1177" y="95"/>
                  </a:cubicBezTo>
                  <a:cubicBezTo>
                    <a:pt x="1177" y="95"/>
                    <a:pt x="1177" y="95"/>
                    <a:pt x="1177" y="96"/>
                  </a:cubicBezTo>
                  <a:close/>
                  <a:moveTo>
                    <a:pt x="632" y="95"/>
                  </a:moveTo>
                  <a:cubicBezTo>
                    <a:pt x="631" y="95"/>
                    <a:pt x="631" y="96"/>
                    <a:pt x="631" y="96"/>
                  </a:cubicBezTo>
                  <a:cubicBezTo>
                    <a:pt x="632" y="96"/>
                    <a:pt x="632" y="95"/>
                    <a:pt x="632" y="95"/>
                  </a:cubicBezTo>
                  <a:close/>
                  <a:moveTo>
                    <a:pt x="883" y="42"/>
                  </a:moveTo>
                  <a:cubicBezTo>
                    <a:pt x="883" y="42"/>
                    <a:pt x="883" y="42"/>
                    <a:pt x="883" y="43"/>
                  </a:cubicBezTo>
                  <a:cubicBezTo>
                    <a:pt x="883" y="43"/>
                    <a:pt x="883" y="43"/>
                    <a:pt x="883" y="42"/>
                  </a:cubicBezTo>
                  <a:close/>
                  <a:moveTo>
                    <a:pt x="1672" y="96"/>
                  </a:moveTo>
                  <a:cubicBezTo>
                    <a:pt x="1672" y="96"/>
                    <a:pt x="1672" y="95"/>
                    <a:pt x="1672" y="95"/>
                  </a:cubicBezTo>
                  <a:cubicBezTo>
                    <a:pt x="1672" y="96"/>
                    <a:pt x="1672" y="96"/>
                    <a:pt x="1672" y="96"/>
                  </a:cubicBezTo>
                  <a:close/>
                  <a:moveTo>
                    <a:pt x="1495" y="12"/>
                  </a:moveTo>
                  <a:cubicBezTo>
                    <a:pt x="1496" y="12"/>
                    <a:pt x="1496" y="12"/>
                    <a:pt x="1496" y="12"/>
                  </a:cubicBezTo>
                  <a:cubicBezTo>
                    <a:pt x="1496" y="12"/>
                    <a:pt x="1496" y="12"/>
                    <a:pt x="1495" y="12"/>
                  </a:cubicBezTo>
                  <a:close/>
                  <a:moveTo>
                    <a:pt x="717" y="96"/>
                  </a:moveTo>
                  <a:cubicBezTo>
                    <a:pt x="717" y="96"/>
                    <a:pt x="717" y="96"/>
                    <a:pt x="717" y="96"/>
                  </a:cubicBezTo>
                  <a:cubicBezTo>
                    <a:pt x="717" y="96"/>
                    <a:pt x="717" y="96"/>
                    <a:pt x="717" y="96"/>
                  </a:cubicBezTo>
                  <a:close/>
                  <a:moveTo>
                    <a:pt x="631" y="96"/>
                  </a:moveTo>
                  <a:cubicBezTo>
                    <a:pt x="631" y="96"/>
                    <a:pt x="631" y="96"/>
                    <a:pt x="631" y="97"/>
                  </a:cubicBezTo>
                  <a:cubicBezTo>
                    <a:pt x="631" y="96"/>
                    <a:pt x="631" y="96"/>
                    <a:pt x="631" y="96"/>
                  </a:cubicBezTo>
                  <a:close/>
                  <a:moveTo>
                    <a:pt x="1533" y="13"/>
                  </a:moveTo>
                  <a:cubicBezTo>
                    <a:pt x="1534" y="12"/>
                    <a:pt x="1534" y="12"/>
                    <a:pt x="1534" y="12"/>
                  </a:cubicBezTo>
                  <a:cubicBezTo>
                    <a:pt x="1534" y="12"/>
                    <a:pt x="1533" y="12"/>
                    <a:pt x="1533" y="13"/>
                  </a:cubicBezTo>
                  <a:close/>
                  <a:moveTo>
                    <a:pt x="1178" y="97"/>
                  </a:moveTo>
                  <a:cubicBezTo>
                    <a:pt x="1178" y="96"/>
                    <a:pt x="1177" y="96"/>
                    <a:pt x="1177" y="96"/>
                  </a:cubicBezTo>
                  <a:cubicBezTo>
                    <a:pt x="1177" y="96"/>
                    <a:pt x="1177" y="97"/>
                    <a:pt x="1178" y="97"/>
                  </a:cubicBezTo>
                  <a:close/>
                  <a:moveTo>
                    <a:pt x="1673" y="97"/>
                  </a:moveTo>
                  <a:cubicBezTo>
                    <a:pt x="1673" y="96"/>
                    <a:pt x="1672" y="96"/>
                    <a:pt x="1672" y="96"/>
                  </a:cubicBezTo>
                  <a:cubicBezTo>
                    <a:pt x="1672" y="96"/>
                    <a:pt x="1672" y="96"/>
                    <a:pt x="1673" y="97"/>
                  </a:cubicBezTo>
                  <a:close/>
                  <a:moveTo>
                    <a:pt x="1685" y="96"/>
                  </a:moveTo>
                  <a:cubicBezTo>
                    <a:pt x="1685" y="96"/>
                    <a:pt x="1686" y="96"/>
                    <a:pt x="1686" y="97"/>
                  </a:cubicBezTo>
                  <a:cubicBezTo>
                    <a:pt x="1686" y="96"/>
                    <a:pt x="1686" y="96"/>
                    <a:pt x="1685" y="96"/>
                  </a:cubicBezTo>
                  <a:close/>
                  <a:moveTo>
                    <a:pt x="581" y="96"/>
                  </a:moveTo>
                  <a:cubicBezTo>
                    <a:pt x="581" y="96"/>
                    <a:pt x="581" y="96"/>
                    <a:pt x="581" y="97"/>
                  </a:cubicBezTo>
                  <a:cubicBezTo>
                    <a:pt x="581" y="97"/>
                    <a:pt x="581" y="97"/>
                    <a:pt x="581" y="96"/>
                  </a:cubicBezTo>
                  <a:close/>
                  <a:moveTo>
                    <a:pt x="765" y="35"/>
                  </a:moveTo>
                  <a:cubicBezTo>
                    <a:pt x="765" y="35"/>
                    <a:pt x="766" y="35"/>
                    <a:pt x="766" y="35"/>
                  </a:cubicBezTo>
                  <a:cubicBezTo>
                    <a:pt x="766" y="35"/>
                    <a:pt x="765" y="35"/>
                    <a:pt x="765" y="35"/>
                  </a:cubicBezTo>
                  <a:close/>
                  <a:moveTo>
                    <a:pt x="678" y="62"/>
                  </a:moveTo>
                  <a:cubicBezTo>
                    <a:pt x="678" y="62"/>
                    <a:pt x="678" y="62"/>
                    <a:pt x="678" y="62"/>
                  </a:cubicBezTo>
                  <a:cubicBezTo>
                    <a:pt x="678" y="62"/>
                    <a:pt x="678" y="61"/>
                    <a:pt x="678" y="62"/>
                  </a:cubicBezTo>
                  <a:close/>
                  <a:moveTo>
                    <a:pt x="617" y="97"/>
                  </a:moveTo>
                  <a:cubicBezTo>
                    <a:pt x="617" y="97"/>
                    <a:pt x="617" y="97"/>
                    <a:pt x="616" y="97"/>
                  </a:cubicBezTo>
                  <a:cubicBezTo>
                    <a:pt x="616" y="97"/>
                    <a:pt x="616" y="97"/>
                    <a:pt x="617" y="97"/>
                  </a:cubicBezTo>
                  <a:close/>
                  <a:moveTo>
                    <a:pt x="1151" y="42"/>
                  </a:moveTo>
                  <a:cubicBezTo>
                    <a:pt x="1151" y="43"/>
                    <a:pt x="1151" y="43"/>
                    <a:pt x="1151" y="43"/>
                  </a:cubicBezTo>
                  <a:cubicBezTo>
                    <a:pt x="1151" y="43"/>
                    <a:pt x="1151" y="42"/>
                    <a:pt x="1151" y="42"/>
                  </a:cubicBezTo>
                  <a:close/>
                  <a:moveTo>
                    <a:pt x="971" y="97"/>
                  </a:moveTo>
                  <a:cubicBezTo>
                    <a:pt x="971" y="97"/>
                    <a:pt x="971" y="97"/>
                    <a:pt x="970" y="97"/>
                  </a:cubicBezTo>
                  <a:cubicBezTo>
                    <a:pt x="971" y="97"/>
                    <a:pt x="971" y="97"/>
                    <a:pt x="971" y="97"/>
                  </a:cubicBezTo>
                  <a:close/>
                  <a:moveTo>
                    <a:pt x="564" y="49"/>
                  </a:moveTo>
                  <a:cubicBezTo>
                    <a:pt x="564" y="49"/>
                    <a:pt x="564" y="49"/>
                    <a:pt x="565" y="49"/>
                  </a:cubicBezTo>
                  <a:cubicBezTo>
                    <a:pt x="564" y="49"/>
                    <a:pt x="564" y="49"/>
                    <a:pt x="564" y="49"/>
                  </a:cubicBezTo>
                  <a:close/>
                  <a:moveTo>
                    <a:pt x="1686" y="97"/>
                  </a:moveTo>
                  <a:cubicBezTo>
                    <a:pt x="1686" y="97"/>
                    <a:pt x="1686" y="97"/>
                    <a:pt x="1686" y="97"/>
                  </a:cubicBezTo>
                  <a:cubicBezTo>
                    <a:pt x="1686" y="97"/>
                    <a:pt x="1686" y="97"/>
                    <a:pt x="1686" y="97"/>
                  </a:cubicBezTo>
                  <a:close/>
                  <a:moveTo>
                    <a:pt x="631" y="97"/>
                  </a:moveTo>
                  <a:cubicBezTo>
                    <a:pt x="631" y="97"/>
                    <a:pt x="631" y="97"/>
                    <a:pt x="631" y="98"/>
                  </a:cubicBezTo>
                  <a:cubicBezTo>
                    <a:pt x="631" y="97"/>
                    <a:pt x="631" y="97"/>
                    <a:pt x="631" y="97"/>
                  </a:cubicBezTo>
                  <a:close/>
                  <a:moveTo>
                    <a:pt x="1112" y="54"/>
                  </a:moveTo>
                  <a:cubicBezTo>
                    <a:pt x="1111" y="54"/>
                    <a:pt x="1111" y="55"/>
                    <a:pt x="1111" y="55"/>
                  </a:cubicBezTo>
                  <a:cubicBezTo>
                    <a:pt x="1112" y="55"/>
                    <a:pt x="1112" y="54"/>
                    <a:pt x="1112" y="54"/>
                  </a:cubicBezTo>
                  <a:close/>
                  <a:moveTo>
                    <a:pt x="1178" y="98"/>
                  </a:moveTo>
                  <a:cubicBezTo>
                    <a:pt x="1178" y="97"/>
                    <a:pt x="1178" y="97"/>
                    <a:pt x="1178" y="97"/>
                  </a:cubicBezTo>
                  <a:cubicBezTo>
                    <a:pt x="1178" y="97"/>
                    <a:pt x="1178" y="98"/>
                    <a:pt x="1178" y="98"/>
                  </a:cubicBezTo>
                  <a:close/>
                  <a:moveTo>
                    <a:pt x="1261" y="97"/>
                  </a:moveTo>
                  <a:cubicBezTo>
                    <a:pt x="1260" y="97"/>
                    <a:pt x="1260" y="97"/>
                    <a:pt x="1260" y="97"/>
                  </a:cubicBezTo>
                  <a:cubicBezTo>
                    <a:pt x="1260" y="97"/>
                    <a:pt x="1261" y="97"/>
                    <a:pt x="1261" y="97"/>
                  </a:cubicBezTo>
                  <a:close/>
                  <a:moveTo>
                    <a:pt x="603" y="63"/>
                  </a:moveTo>
                  <a:cubicBezTo>
                    <a:pt x="603" y="62"/>
                    <a:pt x="603" y="62"/>
                    <a:pt x="603" y="62"/>
                  </a:cubicBezTo>
                  <a:cubicBezTo>
                    <a:pt x="603" y="62"/>
                    <a:pt x="603" y="62"/>
                    <a:pt x="603" y="63"/>
                  </a:cubicBezTo>
                  <a:close/>
                  <a:moveTo>
                    <a:pt x="1673" y="98"/>
                  </a:moveTo>
                  <a:cubicBezTo>
                    <a:pt x="1673" y="97"/>
                    <a:pt x="1673" y="97"/>
                    <a:pt x="1673" y="97"/>
                  </a:cubicBezTo>
                  <a:cubicBezTo>
                    <a:pt x="1673" y="97"/>
                    <a:pt x="1673" y="97"/>
                    <a:pt x="1673" y="98"/>
                  </a:cubicBezTo>
                  <a:close/>
                  <a:moveTo>
                    <a:pt x="580" y="97"/>
                  </a:moveTo>
                  <a:cubicBezTo>
                    <a:pt x="580" y="97"/>
                    <a:pt x="579" y="97"/>
                    <a:pt x="579" y="98"/>
                  </a:cubicBezTo>
                  <a:cubicBezTo>
                    <a:pt x="580" y="98"/>
                    <a:pt x="580" y="98"/>
                    <a:pt x="580" y="97"/>
                  </a:cubicBezTo>
                  <a:close/>
                  <a:moveTo>
                    <a:pt x="1702" y="12"/>
                  </a:moveTo>
                  <a:cubicBezTo>
                    <a:pt x="1702" y="12"/>
                    <a:pt x="1702" y="12"/>
                    <a:pt x="1702" y="12"/>
                  </a:cubicBezTo>
                  <a:cubicBezTo>
                    <a:pt x="1702" y="12"/>
                    <a:pt x="1702" y="12"/>
                    <a:pt x="1702" y="12"/>
                  </a:cubicBezTo>
                  <a:close/>
                  <a:moveTo>
                    <a:pt x="972" y="98"/>
                  </a:moveTo>
                  <a:cubicBezTo>
                    <a:pt x="972" y="97"/>
                    <a:pt x="972" y="97"/>
                    <a:pt x="972" y="97"/>
                  </a:cubicBezTo>
                  <a:cubicBezTo>
                    <a:pt x="972" y="98"/>
                    <a:pt x="972" y="98"/>
                    <a:pt x="972" y="98"/>
                  </a:cubicBezTo>
                  <a:close/>
                  <a:moveTo>
                    <a:pt x="1082" y="97"/>
                  </a:moveTo>
                  <a:cubicBezTo>
                    <a:pt x="1082" y="97"/>
                    <a:pt x="1082" y="97"/>
                    <a:pt x="1082" y="98"/>
                  </a:cubicBezTo>
                  <a:cubicBezTo>
                    <a:pt x="1082" y="98"/>
                    <a:pt x="1082" y="98"/>
                    <a:pt x="1082" y="97"/>
                  </a:cubicBezTo>
                  <a:close/>
                  <a:moveTo>
                    <a:pt x="614" y="62"/>
                  </a:moveTo>
                  <a:cubicBezTo>
                    <a:pt x="614" y="62"/>
                    <a:pt x="614" y="62"/>
                    <a:pt x="614" y="63"/>
                  </a:cubicBezTo>
                  <a:cubicBezTo>
                    <a:pt x="614" y="62"/>
                    <a:pt x="614" y="62"/>
                    <a:pt x="614" y="62"/>
                  </a:cubicBezTo>
                  <a:close/>
                  <a:moveTo>
                    <a:pt x="1686" y="97"/>
                  </a:moveTo>
                  <a:cubicBezTo>
                    <a:pt x="1686" y="98"/>
                    <a:pt x="1686" y="98"/>
                    <a:pt x="1686" y="98"/>
                  </a:cubicBezTo>
                  <a:cubicBezTo>
                    <a:pt x="1686" y="98"/>
                    <a:pt x="1686" y="97"/>
                    <a:pt x="1686" y="97"/>
                  </a:cubicBezTo>
                  <a:close/>
                  <a:moveTo>
                    <a:pt x="631" y="98"/>
                  </a:moveTo>
                  <a:cubicBezTo>
                    <a:pt x="630" y="98"/>
                    <a:pt x="630" y="98"/>
                    <a:pt x="630" y="98"/>
                  </a:cubicBezTo>
                  <a:cubicBezTo>
                    <a:pt x="631" y="98"/>
                    <a:pt x="631" y="98"/>
                    <a:pt x="631" y="98"/>
                  </a:cubicBezTo>
                  <a:close/>
                  <a:moveTo>
                    <a:pt x="800" y="98"/>
                  </a:moveTo>
                  <a:cubicBezTo>
                    <a:pt x="800" y="98"/>
                    <a:pt x="799" y="98"/>
                    <a:pt x="799" y="98"/>
                  </a:cubicBezTo>
                  <a:cubicBezTo>
                    <a:pt x="799" y="98"/>
                    <a:pt x="800" y="98"/>
                    <a:pt x="800" y="98"/>
                  </a:cubicBezTo>
                  <a:close/>
                  <a:moveTo>
                    <a:pt x="973" y="98"/>
                  </a:moveTo>
                  <a:cubicBezTo>
                    <a:pt x="973" y="98"/>
                    <a:pt x="973" y="98"/>
                    <a:pt x="972" y="98"/>
                  </a:cubicBezTo>
                  <a:cubicBezTo>
                    <a:pt x="972" y="98"/>
                    <a:pt x="973" y="98"/>
                    <a:pt x="973" y="98"/>
                  </a:cubicBezTo>
                  <a:close/>
                  <a:moveTo>
                    <a:pt x="1042" y="98"/>
                  </a:moveTo>
                  <a:cubicBezTo>
                    <a:pt x="1042" y="98"/>
                    <a:pt x="1041" y="98"/>
                    <a:pt x="1041" y="98"/>
                  </a:cubicBezTo>
                  <a:cubicBezTo>
                    <a:pt x="1041" y="98"/>
                    <a:pt x="1041" y="98"/>
                    <a:pt x="1042" y="98"/>
                  </a:cubicBezTo>
                  <a:close/>
                  <a:moveTo>
                    <a:pt x="1082" y="98"/>
                  </a:moveTo>
                  <a:cubicBezTo>
                    <a:pt x="1082" y="98"/>
                    <a:pt x="1081" y="98"/>
                    <a:pt x="1081" y="98"/>
                  </a:cubicBezTo>
                  <a:cubicBezTo>
                    <a:pt x="1081" y="98"/>
                    <a:pt x="1082" y="98"/>
                    <a:pt x="1082" y="98"/>
                  </a:cubicBezTo>
                  <a:close/>
                  <a:moveTo>
                    <a:pt x="1260" y="98"/>
                  </a:moveTo>
                  <a:cubicBezTo>
                    <a:pt x="1259" y="98"/>
                    <a:pt x="1259" y="98"/>
                    <a:pt x="1259" y="98"/>
                  </a:cubicBezTo>
                  <a:cubicBezTo>
                    <a:pt x="1259" y="98"/>
                    <a:pt x="1260" y="98"/>
                    <a:pt x="1260" y="98"/>
                  </a:cubicBezTo>
                  <a:close/>
                  <a:moveTo>
                    <a:pt x="1673" y="98"/>
                  </a:moveTo>
                  <a:cubicBezTo>
                    <a:pt x="1673" y="98"/>
                    <a:pt x="1673" y="98"/>
                    <a:pt x="1673" y="98"/>
                  </a:cubicBezTo>
                  <a:cubicBezTo>
                    <a:pt x="1673" y="98"/>
                    <a:pt x="1673" y="98"/>
                    <a:pt x="1673" y="98"/>
                  </a:cubicBezTo>
                  <a:close/>
                  <a:moveTo>
                    <a:pt x="579" y="98"/>
                  </a:moveTo>
                  <a:cubicBezTo>
                    <a:pt x="579" y="98"/>
                    <a:pt x="578" y="98"/>
                    <a:pt x="578" y="98"/>
                  </a:cubicBezTo>
                  <a:cubicBezTo>
                    <a:pt x="578" y="98"/>
                    <a:pt x="579" y="98"/>
                    <a:pt x="579" y="98"/>
                  </a:cubicBezTo>
                  <a:close/>
                  <a:moveTo>
                    <a:pt x="1384" y="43"/>
                  </a:moveTo>
                  <a:cubicBezTo>
                    <a:pt x="1384" y="43"/>
                    <a:pt x="1384" y="43"/>
                    <a:pt x="1384" y="42"/>
                  </a:cubicBezTo>
                  <a:cubicBezTo>
                    <a:pt x="1384" y="43"/>
                    <a:pt x="1384" y="43"/>
                    <a:pt x="1384" y="43"/>
                  </a:cubicBezTo>
                  <a:close/>
                  <a:moveTo>
                    <a:pt x="645" y="62"/>
                  </a:moveTo>
                  <a:cubicBezTo>
                    <a:pt x="645" y="62"/>
                    <a:pt x="645" y="62"/>
                    <a:pt x="645" y="63"/>
                  </a:cubicBezTo>
                  <a:cubicBezTo>
                    <a:pt x="645" y="62"/>
                    <a:pt x="645" y="62"/>
                    <a:pt x="645" y="62"/>
                  </a:cubicBezTo>
                  <a:close/>
                  <a:moveTo>
                    <a:pt x="799" y="98"/>
                  </a:moveTo>
                  <a:cubicBezTo>
                    <a:pt x="799" y="98"/>
                    <a:pt x="799" y="98"/>
                    <a:pt x="799" y="98"/>
                  </a:cubicBezTo>
                  <a:cubicBezTo>
                    <a:pt x="799" y="98"/>
                    <a:pt x="799" y="98"/>
                    <a:pt x="799" y="98"/>
                  </a:cubicBezTo>
                  <a:close/>
                  <a:moveTo>
                    <a:pt x="974" y="98"/>
                  </a:moveTo>
                  <a:cubicBezTo>
                    <a:pt x="973" y="98"/>
                    <a:pt x="973" y="98"/>
                    <a:pt x="973" y="98"/>
                  </a:cubicBezTo>
                  <a:cubicBezTo>
                    <a:pt x="973" y="98"/>
                    <a:pt x="973" y="98"/>
                    <a:pt x="974" y="98"/>
                  </a:cubicBezTo>
                  <a:close/>
                  <a:moveTo>
                    <a:pt x="1220" y="98"/>
                  </a:moveTo>
                  <a:cubicBezTo>
                    <a:pt x="1220" y="98"/>
                    <a:pt x="1220" y="98"/>
                    <a:pt x="1219" y="98"/>
                  </a:cubicBezTo>
                  <a:cubicBezTo>
                    <a:pt x="1219" y="98"/>
                    <a:pt x="1220" y="98"/>
                    <a:pt x="1220" y="98"/>
                  </a:cubicBezTo>
                  <a:close/>
                  <a:moveTo>
                    <a:pt x="1686" y="98"/>
                  </a:moveTo>
                  <a:cubicBezTo>
                    <a:pt x="1686" y="98"/>
                    <a:pt x="1687" y="99"/>
                    <a:pt x="1687" y="99"/>
                  </a:cubicBezTo>
                  <a:cubicBezTo>
                    <a:pt x="1687" y="98"/>
                    <a:pt x="1687" y="98"/>
                    <a:pt x="1686" y="98"/>
                  </a:cubicBezTo>
                  <a:close/>
                  <a:moveTo>
                    <a:pt x="617" y="99"/>
                  </a:moveTo>
                  <a:cubicBezTo>
                    <a:pt x="617" y="99"/>
                    <a:pt x="617" y="99"/>
                    <a:pt x="617" y="98"/>
                  </a:cubicBezTo>
                  <a:cubicBezTo>
                    <a:pt x="617" y="99"/>
                    <a:pt x="617" y="99"/>
                    <a:pt x="617" y="99"/>
                  </a:cubicBezTo>
                  <a:close/>
                  <a:moveTo>
                    <a:pt x="692" y="98"/>
                  </a:moveTo>
                  <a:cubicBezTo>
                    <a:pt x="692" y="98"/>
                    <a:pt x="692" y="98"/>
                    <a:pt x="692" y="99"/>
                  </a:cubicBezTo>
                  <a:cubicBezTo>
                    <a:pt x="692" y="99"/>
                    <a:pt x="692" y="99"/>
                    <a:pt x="692" y="98"/>
                  </a:cubicBezTo>
                  <a:close/>
                  <a:moveTo>
                    <a:pt x="974" y="99"/>
                  </a:moveTo>
                  <a:cubicBezTo>
                    <a:pt x="974" y="98"/>
                    <a:pt x="974" y="98"/>
                    <a:pt x="974" y="98"/>
                  </a:cubicBezTo>
                  <a:cubicBezTo>
                    <a:pt x="974" y="99"/>
                    <a:pt x="974" y="99"/>
                    <a:pt x="974" y="99"/>
                  </a:cubicBezTo>
                  <a:close/>
                  <a:moveTo>
                    <a:pt x="1043" y="99"/>
                  </a:moveTo>
                  <a:cubicBezTo>
                    <a:pt x="1043" y="99"/>
                    <a:pt x="1042" y="98"/>
                    <a:pt x="1042" y="98"/>
                  </a:cubicBezTo>
                  <a:cubicBezTo>
                    <a:pt x="1042" y="99"/>
                    <a:pt x="1043" y="99"/>
                    <a:pt x="1043" y="99"/>
                  </a:cubicBezTo>
                  <a:close/>
                  <a:moveTo>
                    <a:pt x="1081" y="98"/>
                  </a:moveTo>
                  <a:cubicBezTo>
                    <a:pt x="1080" y="98"/>
                    <a:pt x="1080" y="98"/>
                    <a:pt x="1080" y="99"/>
                  </a:cubicBezTo>
                  <a:cubicBezTo>
                    <a:pt x="1080" y="99"/>
                    <a:pt x="1081" y="99"/>
                    <a:pt x="1081" y="98"/>
                  </a:cubicBezTo>
                  <a:close/>
                  <a:moveTo>
                    <a:pt x="1259" y="98"/>
                  </a:moveTo>
                  <a:cubicBezTo>
                    <a:pt x="1258" y="98"/>
                    <a:pt x="1258" y="98"/>
                    <a:pt x="1258" y="99"/>
                  </a:cubicBezTo>
                  <a:cubicBezTo>
                    <a:pt x="1258" y="99"/>
                    <a:pt x="1259" y="99"/>
                    <a:pt x="1259" y="98"/>
                  </a:cubicBezTo>
                  <a:close/>
                  <a:moveTo>
                    <a:pt x="661" y="62"/>
                  </a:moveTo>
                  <a:cubicBezTo>
                    <a:pt x="661" y="62"/>
                    <a:pt x="661" y="62"/>
                    <a:pt x="661" y="62"/>
                  </a:cubicBezTo>
                  <a:cubicBezTo>
                    <a:pt x="661" y="62"/>
                    <a:pt x="661" y="62"/>
                    <a:pt x="661" y="62"/>
                  </a:cubicBezTo>
                  <a:close/>
                  <a:moveTo>
                    <a:pt x="1455" y="98"/>
                  </a:moveTo>
                  <a:cubicBezTo>
                    <a:pt x="1455" y="98"/>
                    <a:pt x="1455" y="98"/>
                    <a:pt x="1455" y="99"/>
                  </a:cubicBezTo>
                  <a:cubicBezTo>
                    <a:pt x="1455" y="99"/>
                    <a:pt x="1455" y="99"/>
                    <a:pt x="1455" y="98"/>
                  </a:cubicBezTo>
                  <a:close/>
                  <a:moveTo>
                    <a:pt x="1674" y="99"/>
                  </a:moveTo>
                  <a:cubicBezTo>
                    <a:pt x="1674" y="99"/>
                    <a:pt x="1674" y="99"/>
                    <a:pt x="1673" y="98"/>
                  </a:cubicBezTo>
                  <a:cubicBezTo>
                    <a:pt x="1673" y="99"/>
                    <a:pt x="1673" y="99"/>
                    <a:pt x="1674" y="99"/>
                  </a:cubicBezTo>
                  <a:close/>
                  <a:moveTo>
                    <a:pt x="578" y="99"/>
                  </a:moveTo>
                  <a:cubicBezTo>
                    <a:pt x="577" y="99"/>
                    <a:pt x="577" y="99"/>
                    <a:pt x="577" y="99"/>
                  </a:cubicBezTo>
                  <a:cubicBezTo>
                    <a:pt x="577" y="99"/>
                    <a:pt x="578" y="99"/>
                    <a:pt x="578" y="99"/>
                  </a:cubicBezTo>
                  <a:close/>
                  <a:moveTo>
                    <a:pt x="630" y="99"/>
                  </a:moveTo>
                  <a:cubicBezTo>
                    <a:pt x="630" y="99"/>
                    <a:pt x="630" y="99"/>
                    <a:pt x="630" y="99"/>
                  </a:cubicBezTo>
                  <a:cubicBezTo>
                    <a:pt x="630" y="99"/>
                    <a:pt x="630" y="99"/>
                    <a:pt x="630" y="99"/>
                  </a:cubicBezTo>
                  <a:close/>
                  <a:moveTo>
                    <a:pt x="761" y="99"/>
                  </a:moveTo>
                  <a:cubicBezTo>
                    <a:pt x="761" y="99"/>
                    <a:pt x="761" y="99"/>
                    <a:pt x="761" y="99"/>
                  </a:cubicBezTo>
                  <a:cubicBezTo>
                    <a:pt x="761" y="99"/>
                    <a:pt x="761" y="99"/>
                    <a:pt x="761" y="99"/>
                  </a:cubicBezTo>
                  <a:close/>
                  <a:moveTo>
                    <a:pt x="798" y="99"/>
                  </a:moveTo>
                  <a:cubicBezTo>
                    <a:pt x="798" y="99"/>
                    <a:pt x="798" y="99"/>
                    <a:pt x="797" y="99"/>
                  </a:cubicBezTo>
                  <a:cubicBezTo>
                    <a:pt x="798" y="99"/>
                    <a:pt x="798" y="99"/>
                    <a:pt x="798" y="99"/>
                  </a:cubicBezTo>
                  <a:close/>
                  <a:moveTo>
                    <a:pt x="975" y="99"/>
                  </a:moveTo>
                  <a:cubicBezTo>
                    <a:pt x="975" y="99"/>
                    <a:pt x="975" y="99"/>
                    <a:pt x="974" y="99"/>
                  </a:cubicBezTo>
                  <a:cubicBezTo>
                    <a:pt x="974" y="99"/>
                    <a:pt x="975" y="99"/>
                    <a:pt x="975" y="99"/>
                  </a:cubicBezTo>
                  <a:close/>
                  <a:moveTo>
                    <a:pt x="1019" y="99"/>
                  </a:moveTo>
                  <a:cubicBezTo>
                    <a:pt x="1019" y="99"/>
                    <a:pt x="1018" y="99"/>
                    <a:pt x="1018" y="99"/>
                  </a:cubicBezTo>
                  <a:cubicBezTo>
                    <a:pt x="1018" y="99"/>
                    <a:pt x="1019" y="99"/>
                    <a:pt x="1019" y="99"/>
                  </a:cubicBezTo>
                  <a:close/>
                  <a:moveTo>
                    <a:pt x="1080" y="99"/>
                  </a:moveTo>
                  <a:cubicBezTo>
                    <a:pt x="1080" y="99"/>
                    <a:pt x="1080" y="99"/>
                    <a:pt x="1079" y="99"/>
                  </a:cubicBezTo>
                  <a:cubicBezTo>
                    <a:pt x="1080" y="99"/>
                    <a:pt x="1080" y="99"/>
                    <a:pt x="1080" y="99"/>
                  </a:cubicBezTo>
                  <a:close/>
                  <a:moveTo>
                    <a:pt x="1221" y="99"/>
                  </a:moveTo>
                  <a:cubicBezTo>
                    <a:pt x="1221" y="99"/>
                    <a:pt x="1221" y="99"/>
                    <a:pt x="1220" y="99"/>
                  </a:cubicBezTo>
                  <a:cubicBezTo>
                    <a:pt x="1221" y="99"/>
                    <a:pt x="1221" y="99"/>
                    <a:pt x="1221" y="99"/>
                  </a:cubicBezTo>
                  <a:close/>
                  <a:moveTo>
                    <a:pt x="1258" y="99"/>
                  </a:moveTo>
                  <a:cubicBezTo>
                    <a:pt x="1258" y="99"/>
                    <a:pt x="1257" y="99"/>
                    <a:pt x="1257" y="99"/>
                  </a:cubicBezTo>
                  <a:cubicBezTo>
                    <a:pt x="1258" y="99"/>
                    <a:pt x="1258" y="99"/>
                    <a:pt x="1258" y="99"/>
                  </a:cubicBezTo>
                  <a:close/>
                  <a:moveTo>
                    <a:pt x="1687" y="99"/>
                  </a:moveTo>
                  <a:cubicBezTo>
                    <a:pt x="1687" y="99"/>
                    <a:pt x="1687" y="99"/>
                    <a:pt x="1687" y="99"/>
                  </a:cubicBezTo>
                  <a:cubicBezTo>
                    <a:pt x="1687" y="99"/>
                    <a:pt x="1687" y="99"/>
                    <a:pt x="1687" y="99"/>
                  </a:cubicBezTo>
                  <a:close/>
                  <a:moveTo>
                    <a:pt x="577" y="99"/>
                  </a:moveTo>
                  <a:cubicBezTo>
                    <a:pt x="577" y="99"/>
                    <a:pt x="577" y="99"/>
                    <a:pt x="576" y="99"/>
                  </a:cubicBezTo>
                  <a:cubicBezTo>
                    <a:pt x="577" y="99"/>
                    <a:pt x="577" y="99"/>
                    <a:pt x="577" y="99"/>
                  </a:cubicBezTo>
                  <a:close/>
                  <a:moveTo>
                    <a:pt x="691" y="99"/>
                  </a:moveTo>
                  <a:cubicBezTo>
                    <a:pt x="691" y="99"/>
                    <a:pt x="691" y="99"/>
                    <a:pt x="691" y="99"/>
                  </a:cubicBezTo>
                  <a:cubicBezTo>
                    <a:pt x="691" y="99"/>
                    <a:pt x="691" y="99"/>
                    <a:pt x="691" y="99"/>
                  </a:cubicBezTo>
                  <a:close/>
                  <a:moveTo>
                    <a:pt x="797" y="99"/>
                  </a:moveTo>
                  <a:cubicBezTo>
                    <a:pt x="797" y="99"/>
                    <a:pt x="797" y="99"/>
                    <a:pt x="797" y="99"/>
                  </a:cubicBezTo>
                  <a:cubicBezTo>
                    <a:pt x="797" y="99"/>
                    <a:pt x="797" y="99"/>
                    <a:pt x="797" y="99"/>
                  </a:cubicBezTo>
                  <a:close/>
                  <a:moveTo>
                    <a:pt x="976" y="99"/>
                  </a:moveTo>
                  <a:cubicBezTo>
                    <a:pt x="976" y="99"/>
                    <a:pt x="975" y="99"/>
                    <a:pt x="975" y="99"/>
                  </a:cubicBezTo>
                  <a:cubicBezTo>
                    <a:pt x="975" y="99"/>
                    <a:pt x="975" y="99"/>
                    <a:pt x="976" y="99"/>
                  </a:cubicBezTo>
                  <a:close/>
                  <a:moveTo>
                    <a:pt x="1018" y="99"/>
                  </a:moveTo>
                  <a:cubicBezTo>
                    <a:pt x="1018" y="99"/>
                    <a:pt x="1018" y="99"/>
                    <a:pt x="1017" y="99"/>
                  </a:cubicBezTo>
                  <a:cubicBezTo>
                    <a:pt x="1018" y="99"/>
                    <a:pt x="1018" y="99"/>
                    <a:pt x="1018" y="99"/>
                  </a:cubicBezTo>
                  <a:close/>
                  <a:moveTo>
                    <a:pt x="1044" y="99"/>
                  </a:moveTo>
                  <a:cubicBezTo>
                    <a:pt x="1044" y="99"/>
                    <a:pt x="1044" y="99"/>
                    <a:pt x="1043" y="99"/>
                  </a:cubicBezTo>
                  <a:cubicBezTo>
                    <a:pt x="1043" y="99"/>
                    <a:pt x="1044" y="99"/>
                    <a:pt x="1044" y="99"/>
                  </a:cubicBezTo>
                  <a:close/>
                  <a:moveTo>
                    <a:pt x="1079" y="99"/>
                  </a:moveTo>
                  <a:cubicBezTo>
                    <a:pt x="1079" y="99"/>
                    <a:pt x="1079" y="99"/>
                    <a:pt x="1079" y="99"/>
                  </a:cubicBezTo>
                  <a:cubicBezTo>
                    <a:pt x="1079" y="99"/>
                    <a:pt x="1079" y="99"/>
                    <a:pt x="1079" y="99"/>
                  </a:cubicBezTo>
                  <a:close/>
                  <a:moveTo>
                    <a:pt x="1222" y="99"/>
                  </a:moveTo>
                  <a:cubicBezTo>
                    <a:pt x="1222" y="99"/>
                    <a:pt x="1221" y="99"/>
                    <a:pt x="1221" y="99"/>
                  </a:cubicBezTo>
                  <a:cubicBezTo>
                    <a:pt x="1221" y="99"/>
                    <a:pt x="1221" y="99"/>
                    <a:pt x="1222" y="99"/>
                  </a:cubicBezTo>
                  <a:close/>
                  <a:moveTo>
                    <a:pt x="1257" y="99"/>
                  </a:moveTo>
                  <a:cubicBezTo>
                    <a:pt x="1257" y="99"/>
                    <a:pt x="1257" y="99"/>
                    <a:pt x="1257" y="99"/>
                  </a:cubicBezTo>
                  <a:cubicBezTo>
                    <a:pt x="1257" y="99"/>
                    <a:pt x="1257" y="99"/>
                    <a:pt x="1257" y="99"/>
                  </a:cubicBezTo>
                  <a:close/>
                  <a:moveTo>
                    <a:pt x="1454" y="99"/>
                  </a:moveTo>
                  <a:cubicBezTo>
                    <a:pt x="1454" y="99"/>
                    <a:pt x="1454" y="99"/>
                    <a:pt x="1454" y="99"/>
                  </a:cubicBezTo>
                  <a:cubicBezTo>
                    <a:pt x="1454" y="99"/>
                    <a:pt x="1454" y="99"/>
                    <a:pt x="1454" y="99"/>
                  </a:cubicBezTo>
                  <a:close/>
                  <a:moveTo>
                    <a:pt x="1674" y="100"/>
                  </a:moveTo>
                  <a:cubicBezTo>
                    <a:pt x="1674" y="99"/>
                    <a:pt x="1674" y="99"/>
                    <a:pt x="1674" y="99"/>
                  </a:cubicBezTo>
                  <a:cubicBezTo>
                    <a:pt x="1674" y="99"/>
                    <a:pt x="1674" y="100"/>
                    <a:pt x="1674" y="100"/>
                  </a:cubicBezTo>
                  <a:close/>
                  <a:moveTo>
                    <a:pt x="576" y="99"/>
                  </a:moveTo>
                  <a:cubicBezTo>
                    <a:pt x="576" y="99"/>
                    <a:pt x="576" y="99"/>
                    <a:pt x="576" y="100"/>
                  </a:cubicBezTo>
                  <a:cubicBezTo>
                    <a:pt x="576" y="100"/>
                    <a:pt x="576" y="100"/>
                    <a:pt x="576" y="99"/>
                  </a:cubicBezTo>
                  <a:close/>
                  <a:moveTo>
                    <a:pt x="618" y="100"/>
                  </a:moveTo>
                  <a:cubicBezTo>
                    <a:pt x="618" y="100"/>
                    <a:pt x="618" y="99"/>
                    <a:pt x="618" y="99"/>
                  </a:cubicBezTo>
                  <a:cubicBezTo>
                    <a:pt x="618" y="100"/>
                    <a:pt x="618" y="100"/>
                    <a:pt x="618" y="100"/>
                  </a:cubicBezTo>
                  <a:close/>
                  <a:moveTo>
                    <a:pt x="630" y="99"/>
                  </a:moveTo>
                  <a:cubicBezTo>
                    <a:pt x="630" y="100"/>
                    <a:pt x="630" y="100"/>
                    <a:pt x="630" y="100"/>
                  </a:cubicBezTo>
                  <a:cubicBezTo>
                    <a:pt x="630" y="100"/>
                    <a:pt x="630" y="100"/>
                    <a:pt x="630" y="99"/>
                  </a:cubicBezTo>
                  <a:close/>
                  <a:moveTo>
                    <a:pt x="659" y="100"/>
                  </a:moveTo>
                  <a:cubicBezTo>
                    <a:pt x="659" y="99"/>
                    <a:pt x="659" y="99"/>
                    <a:pt x="659" y="99"/>
                  </a:cubicBezTo>
                  <a:cubicBezTo>
                    <a:pt x="659" y="100"/>
                    <a:pt x="659" y="100"/>
                    <a:pt x="659" y="100"/>
                  </a:cubicBezTo>
                  <a:close/>
                  <a:moveTo>
                    <a:pt x="762" y="100"/>
                  </a:moveTo>
                  <a:cubicBezTo>
                    <a:pt x="762" y="99"/>
                    <a:pt x="762" y="99"/>
                    <a:pt x="762" y="99"/>
                  </a:cubicBezTo>
                  <a:cubicBezTo>
                    <a:pt x="762" y="100"/>
                    <a:pt x="762" y="100"/>
                    <a:pt x="762" y="100"/>
                  </a:cubicBezTo>
                  <a:close/>
                  <a:moveTo>
                    <a:pt x="797" y="99"/>
                  </a:moveTo>
                  <a:cubicBezTo>
                    <a:pt x="796" y="99"/>
                    <a:pt x="796" y="99"/>
                    <a:pt x="796" y="100"/>
                  </a:cubicBezTo>
                  <a:cubicBezTo>
                    <a:pt x="796" y="100"/>
                    <a:pt x="797" y="100"/>
                    <a:pt x="797" y="99"/>
                  </a:cubicBezTo>
                  <a:close/>
                  <a:moveTo>
                    <a:pt x="977" y="100"/>
                  </a:moveTo>
                  <a:cubicBezTo>
                    <a:pt x="976" y="99"/>
                    <a:pt x="976" y="99"/>
                    <a:pt x="976" y="99"/>
                  </a:cubicBezTo>
                  <a:cubicBezTo>
                    <a:pt x="976" y="100"/>
                    <a:pt x="976" y="100"/>
                    <a:pt x="977" y="100"/>
                  </a:cubicBezTo>
                  <a:close/>
                  <a:moveTo>
                    <a:pt x="973" y="13"/>
                  </a:moveTo>
                  <a:cubicBezTo>
                    <a:pt x="973" y="13"/>
                    <a:pt x="973" y="13"/>
                    <a:pt x="974" y="12"/>
                  </a:cubicBezTo>
                  <a:cubicBezTo>
                    <a:pt x="973" y="12"/>
                    <a:pt x="973" y="12"/>
                    <a:pt x="973" y="13"/>
                  </a:cubicBezTo>
                  <a:close/>
                  <a:moveTo>
                    <a:pt x="1045" y="100"/>
                  </a:moveTo>
                  <a:cubicBezTo>
                    <a:pt x="1044" y="100"/>
                    <a:pt x="1044" y="99"/>
                    <a:pt x="1044" y="99"/>
                  </a:cubicBezTo>
                  <a:cubicBezTo>
                    <a:pt x="1044" y="100"/>
                    <a:pt x="1044" y="100"/>
                    <a:pt x="1045" y="100"/>
                  </a:cubicBezTo>
                  <a:close/>
                  <a:moveTo>
                    <a:pt x="1079" y="99"/>
                  </a:moveTo>
                  <a:cubicBezTo>
                    <a:pt x="1078" y="99"/>
                    <a:pt x="1078" y="99"/>
                    <a:pt x="1078" y="100"/>
                  </a:cubicBezTo>
                  <a:cubicBezTo>
                    <a:pt x="1078" y="100"/>
                    <a:pt x="1079" y="100"/>
                    <a:pt x="1079" y="99"/>
                  </a:cubicBezTo>
                  <a:close/>
                  <a:moveTo>
                    <a:pt x="1257" y="99"/>
                  </a:moveTo>
                  <a:cubicBezTo>
                    <a:pt x="1256" y="99"/>
                    <a:pt x="1256" y="99"/>
                    <a:pt x="1256" y="100"/>
                  </a:cubicBezTo>
                  <a:cubicBezTo>
                    <a:pt x="1256" y="100"/>
                    <a:pt x="1256" y="100"/>
                    <a:pt x="1257" y="99"/>
                  </a:cubicBezTo>
                  <a:close/>
                  <a:moveTo>
                    <a:pt x="1426" y="100"/>
                  </a:moveTo>
                  <a:cubicBezTo>
                    <a:pt x="1426" y="99"/>
                    <a:pt x="1425" y="99"/>
                    <a:pt x="1425" y="99"/>
                  </a:cubicBezTo>
                  <a:cubicBezTo>
                    <a:pt x="1425" y="100"/>
                    <a:pt x="1425" y="100"/>
                    <a:pt x="1426" y="100"/>
                  </a:cubicBezTo>
                  <a:close/>
                  <a:moveTo>
                    <a:pt x="1687" y="99"/>
                  </a:moveTo>
                  <a:cubicBezTo>
                    <a:pt x="1687" y="100"/>
                    <a:pt x="1687" y="100"/>
                    <a:pt x="1687" y="100"/>
                  </a:cubicBezTo>
                  <a:cubicBezTo>
                    <a:pt x="1688" y="100"/>
                    <a:pt x="1687" y="100"/>
                    <a:pt x="1687" y="99"/>
                  </a:cubicBezTo>
                  <a:close/>
                  <a:moveTo>
                    <a:pt x="576" y="100"/>
                  </a:moveTo>
                  <a:cubicBezTo>
                    <a:pt x="575" y="100"/>
                    <a:pt x="575" y="100"/>
                    <a:pt x="575" y="100"/>
                  </a:cubicBezTo>
                  <a:cubicBezTo>
                    <a:pt x="575" y="100"/>
                    <a:pt x="576" y="100"/>
                    <a:pt x="576" y="100"/>
                  </a:cubicBezTo>
                  <a:close/>
                  <a:moveTo>
                    <a:pt x="660" y="100"/>
                  </a:moveTo>
                  <a:cubicBezTo>
                    <a:pt x="660" y="100"/>
                    <a:pt x="660" y="100"/>
                    <a:pt x="659" y="100"/>
                  </a:cubicBezTo>
                  <a:cubicBezTo>
                    <a:pt x="659" y="100"/>
                    <a:pt x="660" y="100"/>
                    <a:pt x="660" y="100"/>
                  </a:cubicBezTo>
                  <a:close/>
                  <a:moveTo>
                    <a:pt x="763" y="100"/>
                  </a:moveTo>
                  <a:cubicBezTo>
                    <a:pt x="763" y="100"/>
                    <a:pt x="763" y="100"/>
                    <a:pt x="762" y="100"/>
                  </a:cubicBezTo>
                  <a:cubicBezTo>
                    <a:pt x="762" y="100"/>
                    <a:pt x="763" y="100"/>
                    <a:pt x="763" y="100"/>
                  </a:cubicBezTo>
                  <a:close/>
                  <a:moveTo>
                    <a:pt x="796" y="100"/>
                  </a:moveTo>
                  <a:cubicBezTo>
                    <a:pt x="796" y="100"/>
                    <a:pt x="795" y="100"/>
                    <a:pt x="795" y="100"/>
                  </a:cubicBezTo>
                  <a:cubicBezTo>
                    <a:pt x="796" y="100"/>
                    <a:pt x="796" y="100"/>
                    <a:pt x="796" y="100"/>
                  </a:cubicBezTo>
                  <a:close/>
                  <a:moveTo>
                    <a:pt x="977" y="100"/>
                  </a:moveTo>
                  <a:cubicBezTo>
                    <a:pt x="977" y="100"/>
                    <a:pt x="977" y="100"/>
                    <a:pt x="977" y="100"/>
                  </a:cubicBezTo>
                  <a:cubicBezTo>
                    <a:pt x="977" y="100"/>
                    <a:pt x="977" y="100"/>
                    <a:pt x="977" y="100"/>
                  </a:cubicBezTo>
                  <a:close/>
                  <a:moveTo>
                    <a:pt x="1016" y="100"/>
                  </a:moveTo>
                  <a:cubicBezTo>
                    <a:pt x="1016" y="100"/>
                    <a:pt x="1016" y="100"/>
                    <a:pt x="1016" y="100"/>
                  </a:cubicBezTo>
                  <a:cubicBezTo>
                    <a:pt x="1016" y="100"/>
                    <a:pt x="1016" y="100"/>
                    <a:pt x="1016" y="100"/>
                  </a:cubicBezTo>
                  <a:close/>
                  <a:moveTo>
                    <a:pt x="1078" y="100"/>
                  </a:moveTo>
                  <a:cubicBezTo>
                    <a:pt x="1078" y="100"/>
                    <a:pt x="1077" y="100"/>
                    <a:pt x="1077" y="100"/>
                  </a:cubicBezTo>
                  <a:cubicBezTo>
                    <a:pt x="1078" y="100"/>
                    <a:pt x="1078" y="100"/>
                    <a:pt x="1078" y="100"/>
                  </a:cubicBezTo>
                  <a:close/>
                  <a:moveTo>
                    <a:pt x="1181" y="100"/>
                  </a:moveTo>
                  <a:cubicBezTo>
                    <a:pt x="1181" y="100"/>
                    <a:pt x="1181" y="100"/>
                    <a:pt x="1180" y="100"/>
                  </a:cubicBezTo>
                  <a:cubicBezTo>
                    <a:pt x="1180" y="100"/>
                    <a:pt x="1181" y="100"/>
                    <a:pt x="1181" y="100"/>
                  </a:cubicBezTo>
                  <a:close/>
                  <a:moveTo>
                    <a:pt x="1256" y="100"/>
                  </a:moveTo>
                  <a:cubicBezTo>
                    <a:pt x="1256" y="100"/>
                    <a:pt x="1255" y="100"/>
                    <a:pt x="1255" y="100"/>
                  </a:cubicBezTo>
                  <a:cubicBezTo>
                    <a:pt x="1255" y="100"/>
                    <a:pt x="1256" y="100"/>
                    <a:pt x="1256" y="100"/>
                  </a:cubicBezTo>
                  <a:close/>
                  <a:moveTo>
                    <a:pt x="1426" y="100"/>
                  </a:moveTo>
                  <a:cubicBezTo>
                    <a:pt x="1426" y="100"/>
                    <a:pt x="1426" y="100"/>
                    <a:pt x="1426" y="100"/>
                  </a:cubicBezTo>
                  <a:cubicBezTo>
                    <a:pt x="1426" y="100"/>
                    <a:pt x="1426" y="100"/>
                    <a:pt x="1426" y="100"/>
                  </a:cubicBezTo>
                  <a:close/>
                  <a:moveTo>
                    <a:pt x="1453" y="100"/>
                  </a:moveTo>
                  <a:cubicBezTo>
                    <a:pt x="1453" y="100"/>
                    <a:pt x="1453" y="100"/>
                    <a:pt x="1453" y="100"/>
                  </a:cubicBezTo>
                  <a:cubicBezTo>
                    <a:pt x="1453" y="100"/>
                    <a:pt x="1453" y="100"/>
                    <a:pt x="1453" y="100"/>
                  </a:cubicBezTo>
                  <a:close/>
                  <a:moveTo>
                    <a:pt x="575" y="100"/>
                  </a:moveTo>
                  <a:cubicBezTo>
                    <a:pt x="575" y="100"/>
                    <a:pt x="574" y="100"/>
                    <a:pt x="574" y="100"/>
                  </a:cubicBezTo>
                  <a:cubicBezTo>
                    <a:pt x="574" y="100"/>
                    <a:pt x="575" y="100"/>
                    <a:pt x="575" y="100"/>
                  </a:cubicBezTo>
                  <a:close/>
                  <a:moveTo>
                    <a:pt x="618" y="101"/>
                  </a:moveTo>
                  <a:cubicBezTo>
                    <a:pt x="618" y="101"/>
                    <a:pt x="618" y="100"/>
                    <a:pt x="618" y="100"/>
                  </a:cubicBezTo>
                  <a:cubicBezTo>
                    <a:pt x="618" y="100"/>
                    <a:pt x="618" y="101"/>
                    <a:pt x="618" y="101"/>
                  </a:cubicBezTo>
                  <a:close/>
                  <a:moveTo>
                    <a:pt x="661" y="100"/>
                  </a:moveTo>
                  <a:cubicBezTo>
                    <a:pt x="661" y="100"/>
                    <a:pt x="660" y="100"/>
                    <a:pt x="660" y="100"/>
                  </a:cubicBezTo>
                  <a:cubicBezTo>
                    <a:pt x="660" y="100"/>
                    <a:pt x="660" y="100"/>
                    <a:pt x="661" y="100"/>
                  </a:cubicBezTo>
                  <a:close/>
                  <a:moveTo>
                    <a:pt x="690" y="100"/>
                  </a:moveTo>
                  <a:cubicBezTo>
                    <a:pt x="689" y="100"/>
                    <a:pt x="689" y="100"/>
                    <a:pt x="689" y="100"/>
                  </a:cubicBezTo>
                  <a:cubicBezTo>
                    <a:pt x="689" y="100"/>
                    <a:pt x="689" y="100"/>
                    <a:pt x="690" y="100"/>
                  </a:cubicBezTo>
                  <a:close/>
                  <a:moveTo>
                    <a:pt x="722" y="100"/>
                  </a:moveTo>
                  <a:cubicBezTo>
                    <a:pt x="721" y="100"/>
                    <a:pt x="721" y="100"/>
                    <a:pt x="721" y="100"/>
                  </a:cubicBezTo>
                  <a:cubicBezTo>
                    <a:pt x="721" y="100"/>
                    <a:pt x="721" y="100"/>
                    <a:pt x="722" y="100"/>
                  </a:cubicBezTo>
                  <a:close/>
                  <a:moveTo>
                    <a:pt x="764" y="100"/>
                  </a:moveTo>
                  <a:cubicBezTo>
                    <a:pt x="764" y="100"/>
                    <a:pt x="763" y="100"/>
                    <a:pt x="763" y="100"/>
                  </a:cubicBezTo>
                  <a:cubicBezTo>
                    <a:pt x="763" y="100"/>
                    <a:pt x="763" y="100"/>
                    <a:pt x="764" y="100"/>
                  </a:cubicBezTo>
                  <a:close/>
                  <a:moveTo>
                    <a:pt x="795" y="100"/>
                  </a:moveTo>
                  <a:cubicBezTo>
                    <a:pt x="795" y="100"/>
                    <a:pt x="794" y="100"/>
                    <a:pt x="794" y="100"/>
                  </a:cubicBezTo>
                  <a:cubicBezTo>
                    <a:pt x="795" y="100"/>
                    <a:pt x="795" y="100"/>
                    <a:pt x="795" y="100"/>
                  </a:cubicBezTo>
                  <a:close/>
                  <a:moveTo>
                    <a:pt x="978" y="100"/>
                  </a:moveTo>
                  <a:cubicBezTo>
                    <a:pt x="978" y="100"/>
                    <a:pt x="978" y="100"/>
                    <a:pt x="977" y="100"/>
                  </a:cubicBezTo>
                  <a:cubicBezTo>
                    <a:pt x="978" y="100"/>
                    <a:pt x="978" y="100"/>
                    <a:pt x="978" y="100"/>
                  </a:cubicBezTo>
                  <a:close/>
                  <a:moveTo>
                    <a:pt x="1015" y="100"/>
                  </a:moveTo>
                  <a:cubicBezTo>
                    <a:pt x="1015" y="100"/>
                    <a:pt x="1015" y="100"/>
                    <a:pt x="1015" y="100"/>
                  </a:cubicBezTo>
                  <a:cubicBezTo>
                    <a:pt x="1015" y="100"/>
                    <a:pt x="1015" y="100"/>
                    <a:pt x="1015" y="100"/>
                  </a:cubicBezTo>
                  <a:close/>
                  <a:moveTo>
                    <a:pt x="1077" y="100"/>
                  </a:moveTo>
                  <a:cubicBezTo>
                    <a:pt x="1077" y="100"/>
                    <a:pt x="1077" y="100"/>
                    <a:pt x="1076" y="100"/>
                  </a:cubicBezTo>
                  <a:cubicBezTo>
                    <a:pt x="1077" y="100"/>
                    <a:pt x="1077" y="100"/>
                    <a:pt x="1077" y="100"/>
                  </a:cubicBezTo>
                  <a:close/>
                  <a:moveTo>
                    <a:pt x="1224" y="100"/>
                  </a:moveTo>
                  <a:cubicBezTo>
                    <a:pt x="1223" y="100"/>
                    <a:pt x="1223" y="100"/>
                    <a:pt x="1223" y="100"/>
                  </a:cubicBezTo>
                  <a:cubicBezTo>
                    <a:pt x="1223" y="100"/>
                    <a:pt x="1223" y="100"/>
                    <a:pt x="1224" y="100"/>
                  </a:cubicBezTo>
                  <a:close/>
                  <a:moveTo>
                    <a:pt x="832" y="49"/>
                  </a:moveTo>
                  <a:cubicBezTo>
                    <a:pt x="831" y="49"/>
                    <a:pt x="831" y="50"/>
                    <a:pt x="831" y="50"/>
                  </a:cubicBezTo>
                  <a:cubicBezTo>
                    <a:pt x="831" y="50"/>
                    <a:pt x="832" y="50"/>
                    <a:pt x="832" y="49"/>
                  </a:cubicBezTo>
                  <a:close/>
                  <a:moveTo>
                    <a:pt x="1427" y="100"/>
                  </a:moveTo>
                  <a:cubicBezTo>
                    <a:pt x="1427" y="100"/>
                    <a:pt x="1427" y="100"/>
                    <a:pt x="1426" y="100"/>
                  </a:cubicBezTo>
                  <a:cubicBezTo>
                    <a:pt x="1427" y="100"/>
                    <a:pt x="1427" y="100"/>
                    <a:pt x="1427" y="100"/>
                  </a:cubicBezTo>
                  <a:close/>
                  <a:moveTo>
                    <a:pt x="1453" y="100"/>
                  </a:moveTo>
                  <a:cubicBezTo>
                    <a:pt x="1452" y="100"/>
                    <a:pt x="1452" y="100"/>
                    <a:pt x="1452" y="100"/>
                  </a:cubicBezTo>
                  <a:cubicBezTo>
                    <a:pt x="1452" y="100"/>
                    <a:pt x="1452" y="100"/>
                    <a:pt x="1453" y="100"/>
                  </a:cubicBezTo>
                  <a:close/>
                  <a:moveTo>
                    <a:pt x="1674" y="101"/>
                  </a:moveTo>
                  <a:cubicBezTo>
                    <a:pt x="1674" y="100"/>
                    <a:pt x="1674" y="100"/>
                    <a:pt x="1674" y="100"/>
                  </a:cubicBezTo>
                  <a:cubicBezTo>
                    <a:pt x="1674" y="100"/>
                    <a:pt x="1674" y="101"/>
                    <a:pt x="1674" y="101"/>
                  </a:cubicBezTo>
                  <a:close/>
                  <a:moveTo>
                    <a:pt x="1687" y="100"/>
                  </a:moveTo>
                  <a:cubicBezTo>
                    <a:pt x="1687" y="100"/>
                    <a:pt x="1688" y="101"/>
                    <a:pt x="1688" y="101"/>
                  </a:cubicBezTo>
                  <a:cubicBezTo>
                    <a:pt x="1688" y="101"/>
                    <a:pt x="1688" y="100"/>
                    <a:pt x="1687" y="100"/>
                  </a:cubicBezTo>
                  <a:close/>
                  <a:moveTo>
                    <a:pt x="574" y="100"/>
                  </a:moveTo>
                  <a:cubicBezTo>
                    <a:pt x="574" y="100"/>
                    <a:pt x="573" y="101"/>
                    <a:pt x="573" y="101"/>
                  </a:cubicBezTo>
                  <a:cubicBezTo>
                    <a:pt x="574" y="101"/>
                    <a:pt x="574" y="101"/>
                    <a:pt x="574" y="100"/>
                  </a:cubicBezTo>
                  <a:close/>
                  <a:moveTo>
                    <a:pt x="630" y="100"/>
                  </a:moveTo>
                  <a:cubicBezTo>
                    <a:pt x="629" y="101"/>
                    <a:pt x="629" y="101"/>
                    <a:pt x="629" y="101"/>
                  </a:cubicBezTo>
                  <a:cubicBezTo>
                    <a:pt x="630" y="101"/>
                    <a:pt x="630" y="101"/>
                    <a:pt x="630" y="100"/>
                  </a:cubicBezTo>
                  <a:close/>
                  <a:moveTo>
                    <a:pt x="662" y="101"/>
                  </a:moveTo>
                  <a:cubicBezTo>
                    <a:pt x="662" y="101"/>
                    <a:pt x="661" y="100"/>
                    <a:pt x="661" y="101"/>
                  </a:cubicBezTo>
                  <a:cubicBezTo>
                    <a:pt x="661" y="101"/>
                    <a:pt x="661" y="101"/>
                    <a:pt x="662" y="101"/>
                  </a:cubicBezTo>
                  <a:close/>
                  <a:moveTo>
                    <a:pt x="689" y="100"/>
                  </a:moveTo>
                  <a:cubicBezTo>
                    <a:pt x="689" y="100"/>
                    <a:pt x="688" y="100"/>
                    <a:pt x="688" y="101"/>
                  </a:cubicBezTo>
                  <a:cubicBezTo>
                    <a:pt x="688" y="101"/>
                    <a:pt x="689" y="101"/>
                    <a:pt x="689" y="100"/>
                  </a:cubicBezTo>
                  <a:close/>
                  <a:moveTo>
                    <a:pt x="764" y="101"/>
                  </a:moveTo>
                  <a:cubicBezTo>
                    <a:pt x="764" y="100"/>
                    <a:pt x="764" y="100"/>
                    <a:pt x="764" y="100"/>
                  </a:cubicBezTo>
                  <a:cubicBezTo>
                    <a:pt x="764" y="101"/>
                    <a:pt x="764" y="101"/>
                    <a:pt x="764" y="101"/>
                  </a:cubicBezTo>
                  <a:close/>
                  <a:moveTo>
                    <a:pt x="857" y="50"/>
                  </a:moveTo>
                  <a:cubicBezTo>
                    <a:pt x="857" y="50"/>
                    <a:pt x="857" y="49"/>
                    <a:pt x="857" y="49"/>
                  </a:cubicBezTo>
                  <a:cubicBezTo>
                    <a:pt x="857" y="50"/>
                    <a:pt x="857" y="50"/>
                    <a:pt x="857" y="50"/>
                  </a:cubicBezTo>
                  <a:close/>
                  <a:moveTo>
                    <a:pt x="979" y="101"/>
                  </a:moveTo>
                  <a:cubicBezTo>
                    <a:pt x="979" y="101"/>
                    <a:pt x="979" y="100"/>
                    <a:pt x="978" y="100"/>
                  </a:cubicBezTo>
                  <a:cubicBezTo>
                    <a:pt x="979" y="101"/>
                    <a:pt x="979" y="101"/>
                    <a:pt x="979" y="101"/>
                  </a:cubicBezTo>
                  <a:close/>
                  <a:moveTo>
                    <a:pt x="1014" y="101"/>
                  </a:moveTo>
                  <a:cubicBezTo>
                    <a:pt x="1014" y="100"/>
                    <a:pt x="1014" y="101"/>
                    <a:pt x="1013" y="101"/>
                  </a:cubicBezTo>
                  <a:cubicBezTo>
                    <a:pt x="1014" y="101"/>
                    <a:pt x="1014" y="101"/>
                    <a:pt x="1014" y="101"/>
                  </a:cubicBezTo>
                  <a:close/>
                  <a:moveTo>
                    <a:pt x="1047" y="101"/>
                  </a:moveTo>
                  <a:cubicBezTo>
                    <a:pt x="1047" y="101"/>
                    <a:pt x="1046" y="100"/>
                    <a:pt x="1046" y="100"/>
                  </a:cubicBezTo>
                  <a:cubicBezTo>
                    <a:pt x="1046" y="101"/>
                    <a:pt x="1046" y="101"/>
                    <a:pt x="1047" y="101"/>
                  </a:cubicBezTo>
                  <a:close/>
                  <a:moveTo>
                    <a:pt x="1076" y="100"/>
                  </a:moveTo>
                  <a:cubicBezTo>
                    <a:pt x="1076" y="100"/>
                    <a:pt x="1076" y="101"/>
                    <a:pt x="1076" y="101"/>
                  </a:cubicBezTo>
                  <a:cubicBezTo>
                    <a:pt x="1076" y="101"/>
                    <a:pt x="1076" y="101"/>
                    <a:pt x="1076" y="100"/>
                  </a:cubicBezTo>
                  <a:close/>
                  <a:moveTo>
                    <a:pt x="1182" y="101"/>
                  </a:moveTo>
                  <a:cubicBezTo>
                    <a:pt x="1182" y="101"/>
                    <a:pt x="1182" y="100"/>
                    <a:pt x="1181" y="100"/>
                  </a:cubicBezTo>
                  <a:cubicBezTo>
                    <a:pt x="1182" y="101"/>
                    <a:pt x="1182" y="101"/>
                    <a:pt x="1182" y="101"/>
                  </a:cubicBezTo>
                  <a:close/>
                  <a:moveTo>
                    <a:pt x="1225" y="101"/>
                  </a:moveTo>
                  <a:cubicBezTo>
                    <a:pt x="1224" y="101"/>
                    <a:pt x="1224" y="100"/>
                    <a:pt x="1224" y="101"/>
                  </a:cubicBezTo>
                  <a:cubicBezTo>
                    <a:pt x="1224" y="101"/>
                    <a:pt x="1224" y="101"/>
                    <a:pt x="1225" y="101"/>
                  </a:cubicBezTo>
                  <a:close/>
                  <a:moveTo>
                    <a:pt x="1254" y="100"/>
                  </a:moveTo>
                  <a:cubicBezTo>
                    <a:pt x="1254" y="100"/>
                    <a:pt x="1254" y="101"/>
                    <a:pt x="1253" y="101"/>
                  </a:cubicBezTo>
                  <a:cubicBezTo>
                    <a:pt x="1254" y="101"/>
                    <a:pt x="1254" y="101"/>
                    <a:pt x="1254" y="100"/>
                  </a:cubicBezTo>
                  <a:close/>
                  <a:moveTo>
                    <a:pt x="1428" y="101"/>
                  </a:moveTo>
                  <a:cubicBezTo>
                    <a:pt x="1428" y="101"/>
                    <a:pt x="1427" y="100"/>
                    <a:pt x="1427" y="100"/>
                  </a:cubicBezTo>
                  <a:cubicBezTo>
                    <a:pt x="1427" y="101"/>
                    <a:pt x="1428" y="101"/>
                    <a:pt x="1428" y="101"/>
                  </a:cubicBezTo>
                  <a:close/>
                  <a:moveTo>
                    <a:pt x="1452" y="100"/>
                  </a:moveTo>
                  <a:cubicBezTo>
                    <a:pt x="1452" y="100"/>
                    <a:pt x="1451" y="100"/>
                    <a:pt x="1451" y="101"/>
                  </a:cubicBezTo>
                  <a:cubicBezTo>
                    <a:pt x="1451" y="101"/>
                    <a:pt x="1452" y="101"/>
                    <a:pt x="1452" y="100"/>
                  </a:cubicBezTo>
                  <a:close/>
                  <a:moveTo>
                    <a:pt x="676" y="43"/>
                  </a:moveTo>
                  <a:cubicBezTo>
                    <a:pt x="676" y="43"/>
                    <a:pt x="676" y="43"/>
                    <a:pt x="676" y="43"/>
                  </a:cubicBezTo>
                  <a:cubicBezTo>
                    <a:pt x="676" y="43"/>
                    <a:pt x="676" y="43"/>
                    <a:pt x="676" y="43"/>
                  </a:cubicBezTo>
                  <a:close/>
                  <a:moveTo>
                    <a:pt x="662" y="101"/>
                  </a:moveTo>
                  <a:cubicBezTo>
                    <a:pt x="662" y="101"/>
                    <a:pt x="662" y="101"/>
                    <a:pt x="662" y="101"/>
                  </a:cubicBezTo>
                  <a:cubicBezTo>
                    <a:pt x="662" y="101"/>
                    <a:pt x="662" y="101"/>
                    <a:pt x="662" y="101"/>
                  </a:cubicBezTo>
                  <a:close/>
                  <a:moveTo>
                    <a:pt x="688" y="101"/>
                  </a:moveTo>
                  <a:cubicBezTo>
                    <a:pt x="688" y="101"/>
                    <a:pt x="687" y="101"/>
                    <a:pt x="687" y="101"/>
                  </a:cubicBezTo>
                  <a:cubicBezTo>
                    <a:pt x="687" y="101"/>
                    <a:pt x="688" y="101"/>
                    <a:pt x="688" y="101"/>
                  </a:cubicBezTo>
                  <a:close/>
                  <a:moveTo>
                    <a:pt x="723" y="101"/>
                  </a:moveTo>
                  <a:cubicBezTo>
                    <a:pt x="723" y="101"/>
                    <a:pt x="722" y="101"/>
                    <a:pt x="722" y="101"/>
                  </a:cubicBezTo>
                  <a:cubicBezTo>
                    <a:pt x="722" y="101"/>
                    <a:pt x="722" y="101"/>
                    <a:pt x="723" y="101"/>
                  </a:cubicBezTo>
                  <a:close/>
                  <a:moveTo>
                    <a:pt x="1495" y="13"/>
                  </a:moveTo>
                  <a:cubicBezTo>
                    <a:pt x="1495" y="13"/>
                    <a:pt x="1495" y="13"/>
                    <a:pt x="1495" y="12"/>
                  </a:cubicBezTo>
                  <a:cubicBezTo>
                    <a:pt x="1495" y="12"/>
                    <a:pt x="1495" y="12"/>
                    <a:pt x="1495" y="13"/>
                  </a:cubicBezTo>
                  <a:close/>
                  <a:moveTo>
                    <a:pt x="793" y="101"/>
                  </a:moveTo>
                  <a:cubicBezTo>
                    <a:pt x="793" y="101"/>
                    <a:pt x="793" y="101"/>
                    <a:pt x="792" y="101"/>
                  </a:cubicBezTo>
                  <a:cubicBezTo>
                    <a:pt x="793" y="101"/>
                    <a:pt x="793" y="101"/>
                    <a:pt x="793" y="101"/>
                  </a:cubicBezTo>
                  <a:close/>
                  <a:moveTo>
                    <a:pt x="980" y="101"/>
                  </a:moveTo>
                  <a:cubicBezTo>
                    <a:pt x="980" y="101"/>
                    <a:pt x="980" y="101"/>
                    <a:pt x="980" y="101"/>
                  </a:cubicBezTo>
                  <a:cubicBezTo>
                    <a:pt x="980" y="101"/>
                    <a:pt x="980" y="101"/>
                    <a:pt x="980" y="101"/>
                  </a:cubicBezTo>
                  <a:close/>
                  <a:moveTo>
                    <a:pt x="874" y="49"/>
                  </a:moveTo>
                  <a:cubicBezTo>
                    <a:pt x="874" y="49"/>
                    <a:pt x="874" y="50"/>
                    <a:pt x="874" y="50"/>
                  </a:cubicBezTo>
                  <a:cubicBezTo>
                    <a:pt x="874" y="50"/>
                    <a:pt x="874" y="50"/>
                    <a:pt x="874" y="49"/>
                  </a:cubicBezTo>
                  <a:close/>
                  <a:moveTo>
                    <a:pt x="1047" y="101"/>
                  </a:moveTo>
                  <a:cubicBezTo>
                    <a:pt x="1047" y="101"/>
                    <a:pt x="1047" y="101"/>
                    <a:pt x="1047" y="101"/>
                  </a:cubicBezTo>
                  <a:cubicBezTo>
                    <a:pt x="1047" y="101"/>
                    <a:pt x="1047" y="101"/>
                    <a:pt x="1047" y="101"/>
                  </a:cubicBezTo>
                  <a:close/>
                  <a:moveTo>
                    <a:pt x="800" y="43"/>
                  </a:moveTo>
                  <a:cubicBezTo>
                    <a:pt x="800" y="43"/>
                    <a:pt x="800" y="43"/>
                    <a:pt x="800" y="43"/>
                  </a:cubicBezTo>
                  <a:cubicBezTo>
                    <a:pt x="800" y="43"/>
                    <a:pt x="800" y="43"/>
                    <a:pt x="800" y="43"/>
                  </a:cubicBezTo>
                  <a:close/>
                  <a:moveTo>
                    <a:pt x="1183" y="101"/>
                  </a:moveTo>
                  <a:cubicBezTo>
                    <a:pt x="1183" y="101"/>
                    <a:pt x="1182" y="101"/>
                    <a:pt x="1182" y="101"/>
                  </a:cubicBezTo>
                  <a:cubicBezTo>
                    <a:pt x="1182" y="101"/>
                    <a:pt x="1182" y="101"/>
                    <a:pt x="1183" y="101"/>
                  </a:cubicBezTo>
                  <a:close/>
                  <a:moveTo>
                    <a:pt x="1225" y="101"/>
                  </a:moveTo>
                  <a:cubicBezTo>
                    <a:pt x="1225" y="101"/>
                    <a:pt x="1225" y="101"/>
                    <a:pt x="1225" y="101"/>
                  </a:cubicBezTo>
                  <a:cubicBezTo>
                    <a:pt x="1225" y="101"/>
                    <a:pt x="1225" y="101"/>
                    <a:pt x="1225" y="101"/>
                  </a:cubicBezTo>
                  <a:close/>
                  <a:moveTo>
                    <a:pt x="1253" y="101"/>
                  </a:moveTo>
                  <a:cubicBezTo>
                    <a:pt x="1253" y="101"/>
                    <a:pt x="1253" y="101"/>
                    <a:pt x="1252" y="101"/>
                  </a:cubicBezTo>
                  <a:cubicBezTo>
                    <a:pt x="1253" y="101"/>
                    <a:pt x="1253" y="101"/>
                    <a:pt x="1253" y="101"/>
                  </a:cubicBezTo>
                  <a:close/>
                  <a:moveTo>
                    <a:pt x="1429" y="101"/>
                  </a:moveTo>
                  <a:cubicBezTo>
                    <a:pt x="1428" y="101"/>
                    <a:pt x="1428" y="101"/>
                    <a:pt x="1428" y="101"/>
                  </a:cubicBezTo>
                  <a:cubicBezTo>
                    <a:pt x="1428" y="101"/>
                    <a:pt x="1428" y="101"/>
                    <a:pt x="1429" y="101"/>
                  </a:cubicBezTo>
                  <a:close/>
                  <a:moveTo>
                    <a:pt x="1451" y="101"/>
                  </a:moveTo>
                  <a:cubicBezTo>
                    <a:pt x="1451" y="101"/>
                    <a:pt x="1451" y="101"/>
                    <a:pt x="1450" y="101"/>
                  </a:cubicBezTo>
                  <a:cubicBezTo>
                    <a:pt x="1451" y="101"/>
                    <a:pt x="1451" y="101"/>
                    <a:pt x="1451" y="101"/>
                  </a:cubicBezTo>
                  <a:close/>
                  <a:moveTo>
                    <a:pt x="1675" y="101"/>
                  </a:moveTo>
                  <a:cubicBezTo>
                    <a:pt x="1675" y="101"/>
                    <a:pt x="1675" y="101"/>
                    <a:pt x="1674" y="101"/>
                  </a:cubicBezTo>
                  <a:cubicBezTo>
                    <a:pt x="1674" y="101"/>
                    <a:pt x="1674" y="101"/>
                    <a:pt x="1675" y="101"/>
                  </a:cubicBezTo>
                  <a:close/>
                  <a:moveTo>
                    <a:pt x="900" y="50"/>
                  </a:moveTo>
                  <a:cubicBezTo>
                    <a:pt x="900" y="50"/>
                    <a:pt x="900" y="49"/>
                    <a:pt x="899" y="49"/>
                  </a:cubicBezTo>
                  <a:cubicBezTo>
                    <a:pt x="899" y="50"/>
                    <a:pt x="899" y="50"/>
                    <a:pt x="900" y="50"/>
                  </a:cubicBezTo>
                  <a:close/>
                  <a:moveTo>
                    <a:pt x="840" y="43"/>
                  </a:moveTo>
                  <a:cubicBezTo>
                    <a:pt x="839" y="43"/>
                    <a:pt x="839" y="43"/>
                    <a:pt x="839" y="43"/>
                  </a:cubicBezTo>
                  <a:cubicBezTo>
                    <a:pt x="839" y="43"/>
                    <a:pt x="839" y="43"/>
                    <a:pt x="840" y="43"/>
                  </a:cubicBezTo>
                  <a:close/>
                  <a:moveTo>
                    <a:pt x="663" y="101"/>
                  </a:moveTo>
                  <a:cubicBezTo>
                    <a:pt x="663" y="101"/>
                    <a:pt x="663" y="101"/>
                    <a:pt x="663" y="101"/>
                  </a:cubicBezTo>
                  <a:cubicBezTo>
                    <a:pt x="663" y="101"/>
                    <a:pt x="663" y="102"/>
                    <a:pt x="663" y="101"/>
                  </a:cubicBezTo>
                  <a:close/>
                  <a:moveTo>
                    <a:pt x="687" y="101"/>
                  </a:moveTo>
                  <a:cubicBezTo>
                    <a:pt x="687" y="101"/>
                    <a:pt x="686" y="101"/>
                    <a:pt x="686" y="101"/>
                  </a:cubicBezTo>
                  <a:cubicBezTo>
                    <a:pt x="687" y="102"/>
                    <a:pt x="687" y="101"/>
                    <a:pt x="687" y="101"/>
                  </a:cubicBezTo>
                  <a:close/>
                  <a:moveTo>
                    <a:pt x="723" y="101"/>
                  </a:moveTo>
                  <a:cubicBezTo>
                    <a:pt x="723" y="101"/>
                    <a:pt x="723" y="101"/>
                    <a:pt x="723" y="101"/>
                  </a:cubicBezTo>
                  <a:cubicBezTo>
                    <a:pt x="723" y="101"/>
                    <a:pt x="723" y="101"/>
                    <a:pt x="723" y="101"/>
                  </a:cubicBezTo>
                  <a:close/>
                  <a:moveTo>
                    <a:pt x="742" y="101"/>
                  </a:moveTo>
                  <a:cubicBezTo>
                    <a:pt x="741" y="101"/>
                    <a:pt x="741" y="101"/>
                    <a:pt x="741" y="102"/>
                  </a:cubicBezTo>
                  <a:cubicBezTo>
                    <a:pt x="741" y="102"/>
                    <a:pt x="742" y="101"/>
                    <a:pt x="742" y="101"/>
                  </a:cubicBezTo>
                  <a:close/>
                  <a:moveTo>
                    <a:pt x="766" y="101"/>
                  </a:moveTo>
                  <a:cubicBezTo>
                    <a:pt x="766" y="101"/>
                    <a:pt x="766" y="101"/>
                    <a:pt x="765" y="101"/>
                  </a:cubicBezTo>
                  <a:cubicBezTo>
                    <a:pt x="766" y="101"/>
                    <a:pt x="766" y="102"/>
                    <a:pt x="766" y="101"/>
                  </a:cubicBezTo>
                  <a:close/>
                  <a:moveTo>
                    <a:pt x="972" y="13"/>
                  </a:moveTo>
                  <a:cubicBezTo>
                    <a:pt x="973" y="13"/>
                    <a:pt x="973" y="13"/>
                    <a:pt x="973" y="13"/>
                  </a:cubicBezTo>
                  <a:cubicBezTo>
                    <a:pt x="973" y="13"/>
                    <a:pt x="972" y="13"/>
                    <a:pt x="972" y="13"/>
                  </a:cubicBezTo>
                  <a:close/>
                  <a:moveTo>
                    <a:pt x="870" y="43"/>
                  </a:moveTo>
                  <a:cubicBezTo>
                    <a:pt x="870" y="43"/>
                    <a:pt x="870" y="43"/>
                    <a:pt x="870" y="43"/>
                  </a:cubicBezTo>
                  <a:cubicBezTo>
                    <a:pt x="870" y="43"/>
                    <a:pt x="870" y="43"/>
                    <a:pt x="870" y="43"/>
                  </a:cubicBezTo>
                  <a:close/>
                  <a:moveTo>
                    <a:pt x="882" y="43"/>
                  </a:moveTo>
                  <a:cubicBezTo>
                    <a:pt x="882" y="43"/>
                    <a:pt x="882" y="43"/>
                    <a:pt x="882" y="43"/>
                  </a:cubicBezTo>
                  <a:cubicBezTo>
                    <a:pt x="882" y="43"/>
                    <a:pt x="882" y="43"/>
                    <a:pt x="882" y="43"/>
                  </a:cubicBezTo>
                  <a:close/>
                  <a:moveTo>
                    <a:pt x="909" y="43"/>
                  </a:moveTo>
                  <a:cubicBezTo>
                    <a:pt x="909" y="43"/>
                    <a:pt x="909" y="43"/>
                    <a:pt x="910" y="43"/>
                  </a:cubicBezTo>
                  <a:cubicBezTo>
                    <a:pt x="910" y="43"/>
                    <a:pt x="909" y="43"/>
                    <a:pt x="909" y="43"/>
                  </a:cubicBezTo>
                  <a:close/>
                  <a:moveTo>
                    <a:pt x="1033" y="50"/>
                  </a:moveTo>
                  <a:cubicBezTo>
                    <a:pt x="1033" y="50"/>
                    <a:pt x="1033" y="50"/>
                    <a:pt x="1033" y="49"/>
                  </a:cubicBezTo>
                  <a:cubicBezTo>
                    <a:pt x="1033" y="49"/>
                    <a:pt x="1033" y="50"/>
                    <a:pt x="1033" y="50"/>
                  </a:cubicBezTo>
                  <a:close/>
                  <a:moveTo>
                    <a:pt x="1183" y="102"/>
                  </a:moveTo>
                  <a:cubicBezTo>
                    <a:pt x="1183" y="101"/>
                    <a:pt x="1183" y="101"/>
                    <a:pt x="1183" y="101"/>
                  </a:cubicBezTo>
                  <a:cubicBezTo>
                    <a:pt x="1183" y="101"/>
                    <a:pt x="1183" y="102"/>
                    <a:pt x="1183" y="102"/>
                  </a:cubicBezTo>
                  <a:close/>
                  <a:moveTo>
                    <a:pt x="1202" y="101"/>
                  </a:moveTo>
                  <a:cubicBezTo>
                    <a:pt x="1202" y="101"/>
                    <a:pt x="1201" y="101"/>
                    <a:pt x="1201" y="101"/>
                  </a:cubicBezTo>
                  <a:cubicBezTo>
                    <a:pt x="1201" y="101"/>
                    <a:pt x="1202" y="101"/>
                    <a:pt x="1202" y="101"/>
                  </a:cubicBezTo>
                  <a:close/>
                  <a:moveTo>
                    <a:pt x="1290" y="43"/>
                  </a:moveTo>
                  <a:cubicBezTo>
                    <a:pt x="1290" y="43"/>
                    <a:pt x="1290" y="43"/>
                    <a:pt x="1290" y="43"/>
                  </a:cubicBezTo>
                  <a:cubicBezTo>
                    <a:pt x="1290" y="43"/>
                    <a:pt x="1290" y="43"/>
                    <a:pt x="1290" y="43"/>
                  </a:cubicBezTo>
                  <a:close/>
                  <a:moveTo>
                    <a:pt x="1252" y="101"/>
                  </a:moveTo>
                  <a:cubicBezTo>
                    <a:pt x="1252" y="101"/>
                    <a:pt x="1251" y="101"/>
                    <a:pt x="1251" y="101"/>
                  </a:cubicBezTo>
                  <a:cubicBezTo>
                    <a:pt x="1252" y="102"/>
                    <a:pt x="1252" y="101"/>
                    <a:pt x="1252" y="101"/>
                  </a:cubicBezTo>
                  <a:close/>
                  <a:moveTo>
                    <a:pt x="1429" y="101"/>
                  </a:moveTo>
                  <a:cubicBezTo>
                    <a:pt x="1429" y="101"/>
                    <a:pt x="1429" y="101"/>
                    <a:pt x="1429" y="101"/>
                  </a:cubicBezTo>
                  <a:cubicBezTo>
                    <a:pt x="1429" y="101"/>
                    <a:pt x="1429" y="102"/>
                    <a:pt x="1429" y="101"/>
                  </a:cubicBezTo>
                  <a:close/>
                  <a:moveTo>
                    <a:pt x="1450" y="101"/>
                  </a:moveTo>
                  <a:cubicBezTo>
                    <a:pt x="1450" y="101"/>
                    <a:pt x="1450" y="101"/>
                    <a:pt x="1449" y="102"/>
                  </a:cubicBezTo>
                  <a:cubicBezTo>
                    <a:pt x="1450" y="102"/>
                    <a:pt x="1450" y="101"/>
                    <a:pt x="1450" y="101"/>
                  </a:cubicBezTo>
                  <a:close/>
                  <a:moveTo>
                    <a:pt x="1396" y="43"/>
                  </a:moveTo>
                  <a:cubicBezTo>
                    <a:pt x="1395" y="43"/>
                    <a:pt x="1395" y="43"/>
                    <a:pt x="1395" y="43"/>
                  </a:cubicBezTo>
                  <a:cubicBezTo>
                    <a:pt x="1396" y="43"/>
                    <a:pt x="1396" y="43"/>
                    <a:pt x="1396" y="43"/>
                  </a:cubicBezTo>
                  <a:close/>
                  <a:moveTo>
                    <a:pt x="1568" y="43"/>
                  </a:moveTo>
                  <a:cubicBezTo>
                    <a:pt x="1568" y="43"/>
                    <a:pt x="1568" y="43"/>
                    <a:pt x="1568" y="43"/>
                  </a:cubicBezTo>
                  <a:cubicBezTo>
                    <a:pt x="1568" y="43"/>
                    <a:pt x="1568" y="43"/>
                    <a:pt x="1568" y="43"/>
                  </a:cubicBezTo>
                  <a:close/>
                  <a:moveTo>
                    <a:pt x="1683" y="43"/>
                  </a:moveTo>
                  <a:cubicBezTo>
                    <a:pt x="1682" y="43"/>
                    <a:pt x="1682" y="43"/>
                    <a:pt x="1682" y="43"/>
                  </a:cubicBezTo>
                  <a:cubicBezTo>
                    <a:pt x="1683" y="43"/>
                    <a:pt x="1683" y="43"/>
                    <a:pt x="1683" y="43"/>
                  </a:cubicBezTo>
                  <a:close/>
                  <a:moveTo>
                    <a:pt x="686" y="102"/>
                  </a:moveTo>
                  <a:cubicBezTo>
                    <a:pt x="686" y="102"/>
                    <a:pt x="685" y="102"/>
                    <a:pt x="685" y="102"/>
                  </a:cubicBezTo>
                  <a:cubicBezTo>
                    <a:pt x="686" y="102"/>
                    <a:pt x="686" y="102"/>
                    <a:pt x="686" y="102"/>
                  </a:cubicBezTo>
                  <a:close/>
                  <a:moveTo>
                    <a:pt x="1494" y="13"/>
                  </a:moveTo>
                  <a:cubicBezTo>
                    <a:pt x="1494" y="13"/>
                    <a:pt x="1494" y="13"/>
                    <a:pt x="1494" y="13"/>
                  </a:cubicBezTo>
                  <a:cubicBezTo>
                    <a:pt x="1494" y="13"/>
                    <a:pt x="1494" y="13"/>
                    <a:pt x="1494" y="13"/>
                  </a:cubicBezTo>
                  <a:close/>
                  <a:moveTo>
                    <a:pt x="741" y="102"/>
                  </a:moveTo>
                  <a:cubicBezTo>
                    <a:pt x="741" y="101"/>
                    <a:pt x="740" y="102"/>
                    <a:pt x="740" y="102"/>
                  </a:cubicBezTo>
                  <a:cubicBezTo>
                    <a:pt x="741" y="102"/>
                    <a:pt x="741" y="102"/>
                    <a:pt x="741" y="102"/>
                  </a:cubicBezTo>
                  <a:close/>
                  <a:moveTo>
                    <a:pt x="767" y="102"/>
                  </a:moveTo>
                  <a:cubicBezTo>
                    <a:pt x="767" y="102"/>
                    <a:pt x="767" y="101"/>
                    <a:pt x="766" y="102"/>
                  </a:cubicBezTo>
                  <a:cubicBezTo>
                    <a:pt x="767" y="102"/>
                    <a:pt x="767" y="102"/>
                    <a:pt x="767" y="102"/>
                  </a:cubicBezTo>
                  <a:close/>
                  <a:moveTo>
                    <a:pt x="1736" y="43"/>
                  </a:moveTo>
                  <a:cubicBezTo>
                    <a:pt x="1736" y="43"/>
                    <a:pt x="1737" y="43"/>
                    <a:pt x="1737" y="43"/>
                  </a:cubicBezTo>
                  <a:cubicBezTo>
                    <a:pt x="1736" y="43"/>
                    <a:pt x="1736" y="43"/>
                    <a:pt x="1736" y="43"/>
                  </a:cubicBezTo>
                  <a:close/>
                  <a:moveTo>
                    <a:pt x="678" y="62"/>
                  </a:moveTo>
                  <a:cubicBezTo>
                    <a:pt x="679" y="62"/>
                    <a:pt x="679" y="62"/>
                    <a:pt x="679" y="62"/>
                  </a:cubicBezTo>
                  <a:cubicBezTo>
                    <a:pt x="679" y="62"/>
                    <a:pt x="679" y="62"/>
                    <a:pt x="678" y="62"/>
                  </a:cubicBezTo>
                  <a:close/>
                  <a:moveTo>
                    <a:pt x="641" y="44"/>
                  </a:moveTo>
                  <a:cubicBezTo>
                    <a:pt x="641" y="44"/>
                    <a:pt x="641" y="43"/>
                    <a:pt x="641" y="43"/>
                  </a:cubicBezTo>
                  <a:cubicBezTo>
                    <a:pt x="641" y="43"/>
                    <a:pt x="641" y="44"/>
                    <a:pt x="641" y="44"/>
                  </a:cubicBezTo>
                  <a:close/>
                  <a:moveTo>
                    <a:pt x="1746" y="48"/>
                  </a:moveTo>
                  <a:cubicBezTo>
                    <a:pt x="1745" y="48"/>
                    <a:pt x="1745" y="49"/>
                    <a:pt x="1745" y="49"/>
                  </a:cubicBezTo>
                  <a:cubicBezTo>
                    <a:pt x="1746" y="49"/>
                    <a:pt x="1746" y="49"/>
                    <a:pt x="1746" y="48"/>
                  </a:cubicBezTo>
                  <a:close/>
                  <a:moveTo>
                    <a:pt x="660" y="44"/>
                  </a:moveTo>
                  <a:cubicBezTo>
                    <a:pt x="661" y="44"/>
                    <a:pt x="661" y="43"/>
                    <a:pt x="661" y="43"/>
                  </a:cubicBezTo>
                  <a:cubicBezTo>
                    <a:pt x="660" y="43"/>
                    <a:pt x="660" y="43"/>
                    <a:pt x="660" y="44"/>
                  </a:cubicBezTo>
                  <a:close/>
                  <a:moveTo>
                    <a:pt x="676" y="43"/>
                  </a:moveTo>
                  <a:cubicBezTo>
                    <a:pt x="675" y="43"/>
                    <a:pt x="675" y="43"/>
                    <a:pt x="675" y="43"/>
                  </a:cubicBezTo>
                  <a:cubicBezTo>
                    <a:pt x="675" y="43"/>
                    <a:pt x="675" y="43"/>
                    <a:pt x="676" y="43"/>
                  </a:cubicBezTo>
                  <a:close/>
                  <a:moveTo>
                    <a:pt x="1184" y="102"/>
                  </a:moveTo>
                  <a:cubicBezTo>
                    <a:pt x="1184" y="102"/>
                    <a:pt x="1184" y="102"/>
                    <a:pt x="1183" y="102"/>
                  </a:cubicBezTo>
                  <a:cubicBezTo>
                    <a:pt x="1184" y="102"/>
                    <a:pt x="1184" y="102"/>
                    <a:pt x="1184" y="102"/>
                  </a:cubicBezTo>
                  <a:close/>
                  <a:moveTo>
                    <a:pt x="1201" y="102"/>
                  </a:moveTo>
                  <a:cubicBezTo>
                    <a:pt x="1201" y="102"/>
                    <a:pt x="1200" y="102"/>
                    <a:pt x="1200" y="102"/>
                  </a:cubicBezTo>
                  <a:cubicBezTo>
                    <a:pt x="1200" y="102"/>
                    <a:pt x="1201" y="102"/>
                    <a:pt x="1201" y="102"/>
                  </a:cubicBezTo>
                  <a:close/>
                  <a:moveTo>
                    <a:pt x="971" y="14"/>
                  </a:moveTo>
                  <a:cubicBezTo>
                    <a:pt x="972" y="14"/>
                    <a:pt x="972" y="14"/>
                    <a:pt x="972" y="13"/>
                  </a:cubicBezTo>
                  <a:cubicBezTo>
                    <a:pt x="972" y="13"/>
                    <a:pt x="971" y="14"/>
                    <a:pt x="971" y="14"/>
                  </a:cubicBezTo>
                  <a:close/>
                  <a:moveTo>
                    <a:pt x="829" y="44"/>
                  </a:moveTo>
                  <a:cubicBezTo>
                    <a:pt x="829" y="44"/>
                    <a:pt x="829" y="43"/>
                    <a:pt x="829" y="43"/>
                  </a:cubicBezTo>
                  <a:cubicBezTo>
                    <a:pt x="829" y="43"/>
                    <a:pt x="829" y="43"/>
                    <a:pt x="829" y="44"/>
                  </a:cubicBezTo>
                  <a:close/>
                  <a:moveTo>
                    <a:pt x="839" y="43"/>
                  </a:moveTo>
                  <a:cubicBezTo>
                    <a:pt x="839" y="43"/>
                    <a:pt x="838" y="43"/>
                    <a:pt x="838" y="43"/>
                  </a:cubicBezTo>
                  <a:cubicBezTo>
                    <a:pt x="838" y="43"/>
                    <a:pt x="839" y="43"/>
                    <a:pt x="839" y="43"/>
                  </a:cubicBezTo>
                  <a:close/>
                  <a:moveTo>
                    <a:pt x="1449" y="101"/>
                  </a:moveTo>
                  <a:cubicBezTo>
                    <a:pt x="1449" y="101"/>
                    <a:pt x="1449" y="102"/>
                    <a:pt x="1449" y="102"/>
                  </a:cubicBezTo>
                  <a:cubicBezTo>
                    <a:pt x="1449" y="102"/>
                    <a:pt x="1449" y="102"/>
                    <a:pt x="1449" y="101"/>
                  </a:cubicBezTo>
                  <a:close/>
                  <a:moveTo>
                    <a:pt x="1291" y="53"/>
                  </a:moveTo>
                  <a:cubicBezTo>
                    <a:pt x="1290" y="53"/>
                    <a:pt x="1290" y="54"/>
                    <a:pt x="1290" y="54"/>
                  </a:cubicBezTo>
                  <a:cubicBezTo>
                    <a:pt x="1291" y="54"/>
                    <a:pt x="1291" y="53"/>
                    <a:pt x="1291" y="53"/>
                  </a:cubicBezTo>
                  <a:close/>
                  <a:moveTo>
                    <a:pt x="1493" y="14"/>
                  </a:moveTo>
                  <a:cubicBezTo>
                    <a:pt x="1493" y="14"/>
                    <a:pt x="1493" y="14"/>
                    <a:pt x="1494" y="13"/>
                  </a:cubicBezTo>
                  <a:cubicBezTo>
                    <a:pt x="1493" y="13"/>
                    <a:pt x="1493" y="14"/>
                    <a:pt x="1493" y="14"/>
                  </a:cubicBezTo>
                  <a:close/>
                  <a:moveTo>
                    <a:pt x="851" y="43"/>
                  </a:moveTo>
                  <a:cubicBezTo>
                    <a:pt x="851" y="43"/>
                    <a:pt x="851" y="43"/>
                    <a:pt x="850" y="43"/>
                  </a:cubicBezTo>
                  <a:cubicBezTo>
                    <a:pt x="851" y="43"/>
                    <a:pt x="851" y="43"/>
                    <a:pt x="851" y="43"/>
                  </a:cubicBezTo>
                  <a:close/>
                  <a:moveTo>
                    <a:pt x="867" y="43"/>
                  </a:moveTo>
                  <a:cubicBezTo>
                    <a:pt x="867" y="43"/>
                    <a:pt x="867" y="44"/>
                    <a:pt x="867" y="44"/>
                  </a:cubicBezTo>
                  <a:cubicBezTo>
                    <a:pt x="867" y="43"/>
                    <a:pt x="867" y="43"/>
                    <a:pt x="867" y="43"/>
                  </a:cubicBezTo>
                  <a:close/>
                  <a:moveTo>
                    <a:pt x="725" y="102"/>
                  </a:moveTo>
                  <a:cubicBezTo>
                    <a:pt x="725" y="102"/>
                    <a:pt x="725" y="102"/>
                    <a:pt x="724" y="102"/>
                  </a:cubicBezTo>
                  <a:cubicBezTo>
                    <a:pt x="725" y="102"/>
                    <a:pt x="725" y="102"/>
                    <a:pt x="725" y="102"/>
                  </a:cubicBezTo>
                  <a:close/>
                  <a:moveTo>
                    <a:pt x="882" y="43"/>
                  </a:moveTo>
                  <a:cubicBezTo>
                    <a:pt x="881" y="43"/>
                    <a:pt x="881" y="43"/>
                    <a:pt x="881" y="43"/>
                  </a:cubicBezTo>
                  <a:cubicBezTo>
                    <a:pt x="881" y="43"/>
                    <a:pt x="882" y="43"/>
                    <a:pt x="882" y="43"/>
                  </a:cubicBezTo>
                  <a:close/>
                  <a:moveTo>
                    <a:pt x="894" y="43"/>
                  </a:moveTo>
                  <a:cubicBezTo>
                    <a:pt x="894" y="43"/>
                    <a:pt x="893" y="43"/>
                    <a:pt x="893" y="43"/>
                  </a:cubicBezTo>
                  <a:cubicBezTo>
                    <a:pt x="893" y="43"/>
                    <a:pt x="894" y="43"/>
                    <a:pt x="894" y="43"/>
                  </a:cubicBezTo>
                  <a:close/>
                  <a:moveTo>
                    <a:pt x="1123" y="43"/>
                  </a:moveTo>
                  <a:cubicBezTo>
                    <a:pt x="1122" y="43"/>
                    <a:pt x="1122" y="43"/>
                    <a:pt x="1122" y="43"/>
                  </a:cubicBezTo>
                  <a:cubicBezTo>
                    <a:pt x="1122" y="43"/>
                    <a:pt x="1122" y="43"/>
                    <a:pt x="1123" y="43"/>
                  </a:cubicBezTo>
                  <a:close/>
                  <a:moveTo>
                    <a:pt x="1670" y="56"/>
                  </a:moveTo>
                  <a:cubicBezTo>
                    <a:pt x="1670" y="56"/>
                    <a:pt x="1670" y="56"/>
                    <a:pt x="1669" y="57"/>
                  </a:cubicBezTo>
                  <a:cubicBezTo>
                    <a:pt x="1670" y="57"/>
                    <a:pt x="1670" y="57"/>
                    <a:pt x="1670" y="56"/>
                  </a:cubicBezTo>
                  <a:close/>
                  <a:moveTo>
                    <a:pt x="1135" y="43"/>
                  </a:moveTo>
                  <a:cubicBezTo>
                    <a:pt x="1135" y="43"/>
                    <a:pt x="1135" y="43"/>
                    <a:pt x="1135" y="43"/>
                  </a:cubicBezTo>
                  <a:cubicBezTo>
                    <a:pt x="1135" y="43"/>
                    <a:pt x="1135" y="43"/>
                    <a:pt x="1135" y="43"/>
                  </a:cubicBezTo>
                  <a:close/>
                  <a:moveTo>
                    <a:pt x="1151" y="43"/>
                  </a:moveTo>
                  <a:cubicBezTo>
                    <a:pt x="1151" y="43"/>
                    <a:pt x="1152" y="44"/>
                    <a:pt x="1152" y="44"/>
                  </a:cubicBezTo>
                  <a:cubicBezTo>
                    <a:pt x="1152" y="43"/>
                    <a:pt x="1152" y="43"/>
                    <a:pt x="1151" y="43"/>
                  </a:cubicBezTo>
                  <a:close/>
                  <a:moveTo>
                    <a:pt x="1492" y="14"/>
                  </a:moveTo>
                  <a:cubicBezTo>
                    <a:pt x="1493" y="14"/>
                    <a:pt x="1493" y="14"/>
                    <a:pt x="1493" y="14"/>
                  </a:cubicBezTo>
                  <a:cubicBezTo>
                    <a:pt x="1493" y="14"/>
                    <a:pt x="1492" y="14"/>
                    <a:pt x="1492" y="14"/>
                  </a:cubicBezTo>
                  <a:close/>
                  <a:moveTo>
                    <a:pt x="1260" y="43"/>
                  </a:moveTo>
                  <a:cubicBezTo>
                    <a:pt x="1260" y="43"/>
                    <a:pt x="1260" y="44"/>
                    <a:pt x="1260" y="44"/>
                  </a:cubicBezTo>
                  <a:cubicBezTo>
                    <a:pt x="1260" y="43"/>
                    <a:pt x="1260" y="43"/>
                    <a:pt x="1260" y="43"/>
                  </a:cubicBezTo>
                  <a:close/>
                  <a:moveTo>
                    <a:pt x="1384" y="44"/>
                  </a:moveTo>
                  <a:cubicBezTo>
                    <a:pt x="1384" y="44"/>
                    <a:pt x="1384" y="43"/>
                    <a:pt x="1384" y="43"/>
                  </a:cubicBezTo>
                  <a:cubicBezTo>
                    <a:pt x="1384" y="43"/>
                    <a:pt x="1384" y="43"/>
                    <a:pt x="1384" y="44"/>
                  </a:cubicBezTo>
                  <a:close/>
                  <a:moveTo>
                    <a:pt x="725" y="14"/>
                  </a:moveTo>
                  <a:cubicBezTo>
                    <a:pt x="725" y="15"/>
                    <a:pt x="725" y="15"/>
                    <a:pt x="725" y="15"/>
                  </a:cubicBezTo>
                  <a:cubicBezTo>
                    <a:pt x="725" y="14"/>
                    <a:pt x="725" y="14"/>
                    <a:pt x="725" y="14"/>
                  </a:cubicBezTo>
                  <a:close/>
                  <a:moveTo>
                    <a:pt x="1580" y="43"/>
                  </a:moveTo>
                  <a:cubicBezTo>
                    <a:pt x="1580" y="43"/>
                    <a:pt x="1580" y="43"/>
                    <a:pt x="1580" y="44"/>
                  </a:cubicBezTo>
                  <a:cubicBezTo>
                    <a:pt x="1580" y="44"/>
                    <a:pt x="1580" y="43"/>
                    <a:pt x="1580" y="43"/>
                  </a:cubicBezTo>
                  <a:close/>
                  <a:moveTo>
                    <a:pt x="596" y="44"/>
                  </a:moveTo>
                  <a:cubicBezTo>
                    <a:pt x="596" y="44"/>
                    <a:pt x="596" y="43"/>
                    <a:pt x="596" y="43"/>
                  </a:cubicBezTo>
                  <a:cubicBezTo>
                    <a:pt x="596" y="44"/>
                    <a:pt x="596" y="44"/>
                    <a:pt x="596" y="44"/>
                  </a:cubicBezTo>
                  <a:close/>
                  <a:moveTo>
                    <a:pt x="1492" y="15"/>
                  </a:moveTo>
                  <a:cubicBezTo>
                    <a:pt x="1492" y="15"/>
                    <a:pt x="1492" y="14"/>
                    <a:pt x="1492" y="14"/>
                  </a:cubicBezTo>
                  <a:cubicBezTo>
                    <a:pt x="1492" y="14"/>
                    <a:pt x="1492" y="14"/>
                    <a:pt x="1492" y="15"/>
                  </a:cubicBezTo>
                  <a:close/>
                  <a:moveTo>
                    <a:pt x="1211" y="50"/>
                  </a:moveTo>
                  <a:cubicBezTo>
                    <a:pt x="1211" y="50"/>
                    <a:pt x="1211" y="50"/>
                    <a:pt x="1211" y="49"/>
                  </a:cubicBezTo>
                  <a:cubicBezTo>
                    <a:pt x="1211" y="49"/>
                    <a:pt x="1211" y="50"/>
                    <a:pt x="1211" y="50"/>
                  </a:cubicBezTo>
                  <a:close/>
                  <a:moveTo>
                    <a:pt x="629" y="102"/>
                  </a:moveTo>
                  <a:cubicBezTo>
                    <a:pt x="629" y="102"/>
                    <a:pt x="629" y="103"/>
                    <a:pt x="629" y="103"/>
                  </a:cubicBezTo>
                  <a:cubicBezTo>
                    <a:pt x="629" y="103"/>
                    <a:pt x="629" y="102"/>
                    <a:pt x="629" y="102"/>
                  </a:cubicBezTo>
                  <a:close/>
                  <a:moveTo>
                    <a:pt x="1293" y="49"/>
                  </a:moveTo>
                  <a:cubicBezTo>
                    <a:pt x="1293" y="49"/>
                    <a:pt x="1292" y="50"/>
                    <a:pt x="1292" y="50"/>
                  </a:cubicBezTo>
                  <a:cubicBezTo>
                    <a:pt x="1293" y="50"/>
                    <a:pt x="1293" y="50"/>
                    <a:pt x="1293" y="49"/>
                  </a:cubicBezTo>
                  <a:close/>
                  <a:moveTo>
                    <a:pt x="577" y="57"/>
                  </a:moveTo>
                  <a:cubicBezTo>
                    <a:pt x="577" y="57"/>
                    <a:pt x="577" y="57"/>
                    <a:pt x="577" y="57"/>
                  </a:cubicBezTo>
                  <a:cubicBezTo>
                    <a:pt x="577" y="57"/>
                    <a:pt x="577" y="57"/>
                    <a:pt x="577" y="57"/>
                  </a:cubicBezTo>
                  <a:close/>
                  <a:moveTo>
                    <a:pt x="724" y="15"/>
                  </a:moveTo>
                  <a:cubicBezTo>
                    <a:pt x="724" y="15"/>
                    <a:pt x="724" y="15"/>
                    <a:pt x="725" y="15"/>
                  </a:cubicBezTo>
                  <a:cubicBezTo>
                    <a:pt x="724" y="15"/>
                    <a:pt x="724" y="15"/>
                    <a:pt x="724" y="15"/>
                  </a:cubicBezTo>
                  <a:close/>
                  <a:moveTo>
                    <a:pt x="970" y="15"/>
                  </a:moveTo>
                  <a:cubicBezTo>
                    <a:pt x="970" y="15"/>
                    <a:pt x="970" y="15"/>
                    <a:pt x="970" y="14"/>
                  </a:cubicBezTo>
                  <a:cubicBezTo>
                    <a:pt x="970" y="15"/>
                    <a:pt x="970" y="15"/>
                    <a:pt x="970" y="15"/>
                  </a:cubicBezTo>
                  <a:close/>
                  <a:moveTo>
                    <a:pt x="1392" y="15"/>
                  </a:moveTo>
                  <a:cubicBezTo>
                    <a:pt x="1392" y="15"/>
                    <a:pt x="1392" y="15"/>
                    <a:pt x="1392" y="15"/>
                  </a:cubicBezTo>
                  <a:cubicBezTo>
                    <a:pt x="1392" y="15"/>
                    <a:pt x="1392" y="15"/>
                    <a:pt x="1392" y="15"/>
                  </a:cubicBezTo>
                  <a:close/>
                  <a:moveTo>
                    <a:pt x="1263" y="48"/>
                  </a:moveTo>
                  <a:cubicBezTo>
                    <a:pt x="1263" y="48"/>
                    <a:pt x="1263" y="48"/>
                    <a:pt x="1263" y="48"/>
                  </a:cubicBezTo>
                  <a:cubicBezTo>
                    <a:pt x="1263" y="48"/>
                    <a:pt x="1263" y="48"/>
                    <a:pt x="1263" y="48"/>
                  </a:cubicBezTo>
                  <a:close/>
                  <a:moveTo>
                    <a:pt x="634" y="63"/>
                  </a:moveTo>
                  <a:cubicBezTo>
                    <a:pt x="634" y="63"/>
                    <a:pt x="634" y="62"/>
                    <a:pt x="634" y="62"/>
                  </a:cubicBezTo>
                  <a:cubicBezTo>
                    <a:pt x="634" y="62"/>
                    <a:pt x="634" y="63"/>
                    <a:pt x="634" y="63"/>
                  </a:cubicBezTo>
                  <a:close/>
                  <a:moveTo>
                    <a:pt x="873" y="52"/>
                  </a:moveTo>
                  <a:cubicBezTo>
                    <a:pt x="873" y="52"/>
                    <a:pt x="873" y="52"/>
                    <a:pt x="873" y="52"/>
                  </a:cubicBezTo>
                  <a:cubicBezTo>
                    <a:pt x="873" y="52"/>
                    <a:pt x="873" y="52"/>
                    <a:pt x="873" y="52"/>
                  </a:cubicBezTo>
                  <a:close/>
                  <a:moveTo>
                    <a:pt x="679" y="62"/>
                  </a:moveTo>
                  <a:cubicBezTo>
                    <a:pt x="679" y="62"/>
                    <a:pt x="679" y="63"/>
                    <a:pt x="680" y="63"/>
                  </a:cubicBezTo>
                  <a:cubicBezTo>
                    <a:pt x="680" y="62"/>
                    <a:pt x="679" y="62"/>
                    <a:pt x="679" y="62"/>
                  </a:cubicBezTo>
                  <a:close/>
                  <a:moveTo>
                    <a:pt x="1380" y="62"/>
                  </a:moveTo>
                  <a:cubicBezTo>
                    <a:pt x="1380" y="62"/>
                    <a:pt x="1380" y="62"/>
                    <a:pt x="1380" y="63"/>
                  </a:cubicBezTo>
                  <a:cubicBezTo>
                    <a:pt x="1380" y="63"/>
                    <a:pt x="1380" y="62"/>
                    <a:pt x="1380" y="62"/>
                  </a:cubicBezTo>
                  <a:close/>
                  <a:moveTo>
                    <a:pt x="611" y="53"/>
                  </a:moveTo>
                  <a:cubicBezTo>
                    <a:pt x="611" y="53"/>
                    <a:pt x="611" y="53"/>
                    <a:pt x="611" y="54"/>
                  </a:cubicBezTo>
                  <a:cubicBezTo>
                    <a:pt x="611" y="53"/>
                    <a:pt x="611" y="53"/>
                    <a:pt x="611" y="53"/>
                  </a:cubicBezTo>
                  <a:close/>
                  <a:moveTo>
                    <a:pt x="1491" y="15"/>
                  </a:moveTo>
                  <a:cubicBezTo>
                    <a:pt x="1491" y="15"/>
                    <a:pt x="1491" y="15"/>
                    <a:pt x="1492" y="15"/>
                  </a:cubicBezTo>
                  <a:cubicBezTo>
                    <a:pt x="1491" y="15"/>
                    <a:pt x="1491" y="15"/>
                    <a:pt x="1491" y="15"/>
                  </a:cubicBezTo>
                  <a:close/>
                  <a:moveTo>
                    <a:pt x="1733" y="49"/>
                  </a:moveTo>
                  <a:cubicBezTo>
                    <a:pt x="1733" y="49"/>
                    <a:pt x="1733" y="49"/>
                    <a:pt x="1733" y="48"/>
                  </a:cubicBezTo>
                  <a:cubicBezTo>
                    <a:pt x="1733" y="48"/>
                    <a:pt x="1733" y="49"/>
                    <a:pt x="1733" y="49"/>
                  </a:cubicBezTo>
                  <a:close/>
                  <a:moveTo>
                    <a:pt x="601" y="57"/>
                  </a:moveTo>
                  <a:cubicBezTo>
                    <a:pt x="601" y="57"/>
                    <a:pt x="601" y="57"/>
                    <a:pt x="601" y="57"/>
                  </a:cubicBezTo>
                  <a:cubicBezTo>
                    <a:pt x="601" y="57"/>
                    <a:pt x="601" y="57"/>
                    <a:pt x="601" y="57"/>
                  </a:cubicBezTo>
                  <a:close/>
                  <a:moveTo>
                    <a:pt x="1653" y="62"/>
                  </a:moveTo>
                  <a:cubicBezTo>
                    <a:pt x="1653" y="62"/>
                    <a:pt x="1652" y="62"/>
                    <a:pt x="1652" y="62"/>
                  </a:cubicBezTo>
                  <a:cubicBezTo>
                    <a:pt x="1652" y="63"/>
                    <a:pt x="1653" y="63"/>
                    <a:pt x="1653" y="62"/>
                  </a:cubicBezTo>
                  <a:close/>
                  <a:moveTo>
                    <a:pt x="647" y="56"/>
                  </a:moveTo>
                  <a:cubicBezTo>
                    <a:pt x="647" y="57"/>
                    <a:pt x="647" y="57"/>
                    <a:pt x="647" y="57"/>
                  </a:cubicBezTo>
                  <a:cubicBezTo>
                    <a:pt x="647" y="57"/>
                    <a:pt x="647" y="57"/>
                    <a:pt x="647" y="56"/>
                  </a:cubicBezTo>
                  <a:close/>
                  <a:moveTo>
                    <a:pt x="965" y="39"/>
                  </a:moveTo>
                  <a:cubicBezTo>
                    <a:pt x="965" y="39"/>
                    <a:pt x="965" y="40"/>
                    <a:pt x="965" y="40"/>
                  </a:cubicBezTo>
                  <a:cubicBezTo>
                    <a:pt x="965" y="40"/>
                    <a:pt x="965" y="39"/>
                    <a:pt x="965" y="39"/>
                  </a:cubicBezTo>
                  <a:close/>
                  <a:moveTo>
                    <a:pt x="618" y="103"/>
                  </a:moveTo>
                  <a:cubicBezTo>
                    <a:pt x="618" y="103"/>
                    <a:pt x="618" y="103"/>
                    <a:pt x="618" y="103"/>
                  </a:cubicBezTo>
                  <a:cubicBezTo>
                    <a:pt x="618" y="103"/>
                    <a:pt x="617" y="103"/>
                    <a:pt x="618" y="103"/>
                  </a:cubicBezTo>
                  <a:close/>
                  <a:moveTo>
                    <a:pt x="852" y="44"/>
                  </a:moveTo>
                  <a:cubicBezTo>
                    <a:pt x="852" y="43"/>
                    <a:pt x="851" y="43"/>
                    <a:pt x="851" y="43"/>
                  </a:cubicBezTo>
                  <a:cubicBezTo>
                    <a:pt x="851" y="44"/>
                    <a:pt x="851" y="44"/>
                    <a:pt x="852" y="44"/>
                  </a:cubicBezTo>
                  <a:close/>
                  <a:moveTo>
                    <a:pt x="671" y="57"/>
                  </a:moveTo>
                  <a:cubicBezTo>
                    <a:pt x="671" y="57"/>
                    <a:pt x="671" y="57"/>
                    <a:pt x="671" y="57"/>
                  </a:cubicBezTo>
                  <a:cubicBezTo>
                    <a:pt x="671" y="57"/>
                    <a:pt x="671" y="57"/>
                    <a:pt x="671" y="57"/>
                  </a:cubicBezTo>
                  <a:close/>
                  <a:moveTo>
                    <a:pt x="749" y="54"/>
                  </a:moveTo>
                  <a:cubicBezTo>
                    <a:pt x="750" y="53"/>
                    <a:pt x="750" y="53"/>
                    <a:pt x="750" y="53"/>
                  </a:cubicBezTo>
                  <a:cubicBezTo>
                    <a:pt x="749" y="53"/>
                    <a:pt x="749" y="53"/>
                    <a:pt x="749" y="54"/>
                  </a:cubicBezTo>
                  <a:close/>
                  <a:moveTo>
                    <a:pt x="680" y="63"/>
                  </a:moveTo>
                  <a:cubicBezTo>
                    <a:pt x="680" y="63"/>
                    <a:pt x="680" y="63"/>
                    <a:pt x="680" y="63"/>
                  </a:cubicBezTo>
                  <a:cubicBezTo>
                    <a:pt x="680" y="63"/>
                    <a:pt x="680" y="63"/>
                    <a:pt x="680" y="63"/>
                  </a:cubicBezTo>
                  <a:close/>
                  <a:moveTo>
                    <a:pt x="638" y="52"/>
                  </a:moveTo>
                  <a:cubicBezTo>
                    <a:pt x="638" y="52"/>
                    <a:pt x="638" y="52"/>
                    <a:pt x="638" y="52"/>
                  </a:cubicBezTo>
                  <a:cubicBezTo>
                    <a:pt x="638" y="52"/>
                    <a:pt x="638" y="52"/>
                    <a:pt x="638" y="52"/>
                  </a:cubicBezTo>
                  <a:close/>
                  <a:moveTo>
                    <a:pt x="1577" y="49"/>
                  </a:moveTo>
                  <a:cubicBezTo>
                    <a:pt x="1577" y="49"/>
                    <a:pt x="1576" y="50"/>
                    <a:pt x="1576" y="50"/>
                  </a:cubicBezTo>
                  <a:cubicBezTo>
                    <a:pt x="1577" y="50"/>
                    <a:pt x="1577" y="50"/>
                    <a:pt x="1577" y="49"/>
                  </a:cubicBezTo>
                  <a:close/>
                  <a:moveTo>
                    <a:pt x="574" y="55"/>
                  </a:moveTo>
                  <a:cubicBezTo>
                    <a:pt x="574" y="55"/>
                    <a:pt x="575" y="55"/>
                    <a:pt x="575" y="55"/>
                  </a:cubicBezTo>
                  <a:cubicBezTo>
                    <a:pt x="575" y="55"/>
                    <a:pt x="575" y="55"/>
                    <a:pt x="574" y="55"/>
                  </a:cubicBezTo>
                  <a:close/>
                  <a:moveTo>
                    <a:pt x="723" y="15"/>
                  </a:moveTo>
                  <a:cubicBezTo>
                    <a:pt x="723" y="15"/>
                    <a:pt x="723" y="15"/>
                    <a:pt x="723" y="15"/>
                  </a:cubicBezTo>
                  <a:cubicBezTo>
                    <a:pt x="723" y="15"/>
                    <a:pt x="723" y="15"/>
                    <a:pt x="723" y="15"/>
                  </a:cubicBezTo>
                  <a:close/>
                  <a:moveTo>
                    <a:pt x="1564" y="62"/>
                  </a:moveTo>
                  <a:cubicBezTo>
                    <a:pt x="1564" y="62"/>
                    <a:pt x="1564" y="63"/>
                    <a:pt x="1564" y="63"/>
                  </a:cubicBezTo>
                  <a:cubicBezTo>
                    <a:pt x="1564" y="63"/>
                    <a:pt x="1564" y="63"/>
                    <a:pt x="1564" y="62"/>
                  </a:cubicBezTo>
                  <a:close/>
                  <a:moveTo>
                    <a:pt x="1744" y="51"/>
                  </a:moveTo>
                  <a:cubicBezTo>
                    <a:pt x="1743" y="51"/>
                    <a:pt x="1743" y="52"/>
                    <a:pt x="1743" y="52"/>
                  </a:cubicBezTo>
                  <a:cubicBezTo>
                    <a:pt x="1743" y="52"/>
                    <a:pt x="1744" y="52"/>
                    <a:pt x="1744" y="51"/>
                  </a:cubicBezTo>
                  <a:close/>
                  <a:moveTo>
                    <a:pt x="895" y="44"/>
                  </a:moveTo>
                  <a:cubicBezTo>
                    <a:pt x="894" y="43"/>
                    <a:pt x="894" y="43"/>
                    <a:pt x="894" y="43"/>
                  </a:cubicBezTo>
                  <a:cubicBezTo>
                    <a:pt x="894" y="44"/>
                    <a:pt x="894" y="44"/>
                    <a:pt x="895" y="44"/>
                  </a:cubicBezTo>
                  <a:close/>
                  <a:moveTo>
                    <a:pt x="752" y="48"/>
                  </a:moveTo>
                  <a:cubicBezTo>
                    <a:pt x="752" y="48"/>
                    <a:pt x="752" y="48"/>
                    <a:pt x="752" y="48"/>
                  </a:cubicBezTo>
                  <a:cubicBezTo>
                    <a:pt x="752" y="48"/>
                    <a:pt x="752" y="48"/>
                    <a:pt x="752" y="48"/>
                  </a:cubicBezTo>
                  <a:close/>
                  <a:moveTo>
                    <a:pt x="1654" y="63"/>
                  </a:moveTo>
                  <a:cubicBezTo>
                    <a:pt x="1654" y="63"/>
                    <a:pt x="1653" y="63"/>
                    <a:pt x="1653" y="63"/>
                  </a:cubicBezTo>
                  <a:cubicBezTo>
                    <a:pt x="1653" y="63"/>
                    <a:pt x="1653" y="63"/>
                    <a:pt x="1654" y="63"/>
                  </a:cubicBezTo>
                  <a:close/>
                  <a:moveTo>
                    <a:pt x="1490" y="15"/>
                  </a:moveTo>
                  <a:cubicBezTo>
                    <a:pt x="1490" y="15"/>
                    <a:pt x="1491" y="15"/>
                    <a:pt x="1491" y="15"/>
                  </a:cubicBezTo>
                  <a:cubicBezTo>
                    <a:pt x="1491" y="15"/>
                    <a:pt x="1490" y="15"/>
                    <a:pt x="1490" y="15"/>
                  </a:cubicBezTo>
                  <a:close/>
                  <a:moveTo>
                    <a:pt x="1732" y="62"/>
                  </a:moveTo>
                  <a:cubicBezTo>
                    <a:pt x="1732" y="62"/>
                    <a:pt x="1732" y="63"/>
                    <a:pt x="1732" y="63"/>
                  </a:cubicBezTo>
                  <a:cubicBezTo>
                    <a:pt x="1732" y="63"/>
                    <a:pt x="1732" y="63"/>
                    <a:pt x="1732" y="62"/>
                  </a:cubicBezTo>
                  <a:close/>
                  <a:moveTo>
                    <a:pt x="604" y="64"/>
                  </a:moveTo>
                  <a:cubicBezTo>
                    <a:pt x="604" y="63"/>
                    <a:pt x="604" y="63"/>
                    <a:pt x="603" y="63"/>
                  </a:cubicBezTo>
                  <a:cubicBezTo>
                    <a:pt x="603" y="63"/>
                    <a:pt x="603" y="63"/>
                    <a:pt x="604" y="64"/>
                  </a:cubicBezTo>
                  <a:close/>
                  <a:moveTo>
                    <a:pt x="910" y="43"/>
                  </a:moveTo>
                  <a:cubicBezTo>
                    <a:pt x="910" y="44"/>
                    <a:pt x="910" y="44"/>
                    <a:pt x="910" y="44"/>
                  </a:cubicBezTo>
                  <a:cubicBezTo>
                    <a:pt x="910" y="44"/>
                    <a:pt x="910" y="44"/>
                    <a:pt x="910" y="43"/>
                  </a:cubicBezTo>
                  <a:close/>
                  <a:moveTo>
                    <a:pt x="722" y="16"/>
                  </a:moveTo>
                  <a:cubicBezTo>
                    <a:pt x="722" y="16"/>
                    <a:pt x="722" y="16"/>
                    <a:pt x="722" y="15"/>
                  </a:cubicBezTo>
                  <a:cubicBezTo>
                    <a:pt x="722" y="15"/>
                    <a:pt x="722" y="15"/>
                    <a:pt x="722" y="16"/>
                  </a:cubicBezTo>
                  <a:close/>
                  <a:moveTo>
                    <a:pt x="1489" y="16"/>
                  </a:moveTo>
                  <a:cubicBezTo>
                    <a:pt x="1490" y="16"/>
                    <a:pt x="1490" y="16"/>
                    <a:pt x="1490" y="15"/>
                  </a:cubicBezTo>
                  <a:cubicBezTo>
                    <a:pt x="1490" y="15"/>
                    <a:pt x="1490" y="15"/>
                    <a:pt x="1489" y="16"/>
                  </a:cubicBezTo>
                  <a:close/>
                  <a:moveTo>
                    <a:pt x="562" y="48"/>
                  </a:moveTo>
                  <a:cubicBezTo>
                    <a:pt x="562" y="48"/>
                    <a:pt x="562" y="48"/>
                    <a:pt x="563" y="48"/>
                  </a:cubicBezTo>
                  <a:cubicBezTo>
                    <a:pt x="563" y="48"/>
                    <a:pt x="562" y="48"/>
                    <a:pt x="562" y="48"/>
                  </a:cubicBezTo>
                  <a:close/>
                  <a:moveTo>
                    <a:pt x="1680" y="47"/>
                  </a:moveTo>
                  <a:cubicBezTo>
                    <a:pt x="1680" y="47"/>
                    <a:pt x="1680" y="48"/>
                    <a:pt x="1680" y="48"/>
                  </a:cubicBezTo>
                  <a:cubicBezTo>
                    <a:pt x="1680" y="48"/>
                    <a:pt x="1680" y="48"/>
                    <a:pt x="1680" y="47"/>
                  </a:cubicBezTo>
                  <a:close/>
                  <a:moveTo>
                    <a:pt x="654" y="39"/>
                  </a:moveTo>
                  <a:cubicBezTo>
                    <a:pt x="654" y="39"/>
                    <a:pt x="654" y="39"/>
                    <a:pt x="654" y="40"/>
                  </a:cubicBezTo>
                  <a:cubicBezTo>
                    <a:pt x="654" y="39"/>
                    <a:pt x="654" y="39"/>
                    <a:pt x="654" y="39"/>
                  </a:cubicBezTo>
                  <a:close/>
                  <a:moveTo>
                    <a:pt x="606" y="39"/>
                  </a:moveTo>
                  <a:cubicBezTo>
                    <a:pt x="606" y="39"/>
                    <a:pt x="606" y="39"/>
                    <a:pt x="606" y="40"/>
                  </a:cubicBezTo>
                  <a:cubicBezTo>
                    <a:pt x="606" y="39"/>
                    <a:pt x="606" y="39"/>
                    <a:pt x="606" y="39"/>
                  </a:cubicBezTo>
                  <a:close/>
                  <a:moveTo>
                    <a:pt x="594" y="40"/>
                  </a:moveTo>
                  <a:cubicBezTo>
                    <a:pt x="594" y="39"/>
                    <a:pt x="594" y="39"/>
                    <a:pt x="594" y="39"/>
                  </a:cubicBezTo>
                  <a:cubicBezTo>
                    <a:pt x="594" y="39"/>
                    <a:pt x="594" y="39"/>
                    <a:pt x="594" y="40"/>
                  </a:cubicBezTo>
                  <a:close/>
                  <a:moveTo>
                    <a:pt x="1381" y="48"/>
                  </a:moveTo>
                  <a:cubicBezTo>
                    <a:pt x="1381" y="48"/>
                    <a:pt x="1382" y="48"/>
                    <a:pt x="1382" y="47"/>
                  </a:cubicBezTo>
                  <a:cubicBezTo>
                    <a:pt x="1381" y="47"/>
                    <a:pt x="1381" y="48"/>
                    <a:pt x="1381" y="48"/>
                  </a:cubicBezTo>
                  <a:close/>
                  <a:moveTo>
                    <a:pt x="1575" y="51"/>
                  </a:moveTo>
                  <a:cubicBezTo>
                    <a:pt x="1575" y="52"/>
                    <a:pt x="1575" y="52"/>
                    <a:pt x="1575" y="52"/>
                  </a:cubicBezTo>
                  <a:cubicBezTo>
                    <a:pt x="1575" y="52"/>
                    <a:pt x="1575" y="52"/>
                    <a:pt x="1575" y="51"/>
                  </a:cubicBezTo>
                  <a:close/>
                  <a:moveTo>
                    <a:pt x="1212" y="48"/>
                  </a:moveTo>
                  <a:cubicBezTo>
                    <a:pt x="1212" y="48"/>
                    <a:pt x="1212" y="48"/>
                    <a:pt x="1212" y="47"/>
                  </a:cubicBezTo>
                  <a:cubicBezTo>
                    <a:pt x="1212" y="47"/>
                    <a:pt x="1212" y="48"/>
                    <a:pt x="1212" y="48"/>
                  </a:cubicBezTo>
                  <a:close/>
                  <a:moveTo>
                    <a:pt x="647" y="56"/>
                  </a:moveTo>
                  <a:cubicBezTo>
                    <a:pt x="647" y="56"/>
                    <a:pt x="647" y="56"/>
                    <a:pt x="647" y="56"/>
                  </a:cubicBezTo>
                  <a:cubicBezTo>
                    <a:pt x="647" y="56"/>
                    <a:pt x="647" y="56"/>
                    <a:pt x="647" y="56"/>
                  </a:cubicBezTo>
                  <a:close/>
                  <a:moveTo>
                    <a:pt x="1085" y="47"/>
                  </a:moveTo>
                  <a:cubicBezTo>
                    <a:pt x="1085" y="48"/>
                    <a:pt x="1085" y="48"/>
                    <a:pt x="1085" y="48"/>
                  </a:cubicBezTo>
                  <a:cubicBezTo>
                    <a:pt x="1085" y="48"/>
                    <a:pt x="1085" y="47"/>
                    <a:pt x="1085" y="47"/>
                  </a:cubicBezTo>
                  <a:close/>
                  <a:moveTo>
                    <a:pt x="1034" y="48"/>
                  </a:moveTo>
                  <a:cubicBezTo>
                    <a:pt x="1034" y="48"/>
                    <a:pt x="1035" y="48"/>
                    <a:pt x="1035" y="47"/>
                  </a:cubicBezTo>
                  <a:cubicBezTo>
                    <a:pt x="1034" y="47"/>
                    <a:pt x="1034" y="48"/>
                    <a:pt x="1034" y="48"/>
                  </a:cubicBezTo>
                  <a:close/>
                  <a:moveTo>
                    <a:pt x="899" y="48"/>
                  </a:moveTo>
                  <a:cubicBezTo>
                    <a:pt x="899" y="48"/>
                    <a:pt x="899" y="47"/>
                    <a:pt x="898" y="47"/>
                  </a:cubicBezTo>
                  <a:cubicBezTo>
                    <a:pt x="898" y="47"/>
                    <a:pt x="898" y="48"/>
                    <a:pt x="899" y="48"/>
                  </a:cubicBezTo>
                  <a:close/>
                  <a:moveTo>
                    <a:pt x="636" y="56"/>
                  </a:moveTo>
                  <a:cubicBezTo>
                    <a:pt x="637" y="56"/>
                    <a:pt x="637" y="56"/>
                    <a:pt x="637" y="56"/>
                  </a:cubicBezTo>
                  <a:cubicBezTo>
                    <a:pt x="636" y="56"/>
                    <a:pt x="636" y="56"/>
                    <a:pt x="636" y="56"/>
                  </a:cubicBezTo>
                  <a:close/>
                  <a:moveTo>
                    <a:pt x="1210" y="52"/>
                  </a:moveTo>
                  <a:cubicBezTo>
                    <a:pt x="1210" y="52"/>
                    <a:pt x="1210" y="52"/>
                    <a:pt x="1210" y="51"/>
                  </a:cubicBezTo>
                  <a:cubicBezTo>
                    <a:pt x="1210" y="52"/>
                    <a:pt x="1210" y="52"/>
                    <a:pt x="1210" y="52"/>
                  </a:cubicBezTo>
                  <a:close/>
                  <a:moveTo>
                    <a:pt x="617" y="104"/>
                  </a:moveTo>
                  <a:cubicBezTo>
                    <a:pt x="617" y="104"/>
                    <a:pt x="618" y="104"/>
                    <a:pt x="618" y="103"/>
                  </a:cubicBezTo>
                  <a:cubicBezTo>
                    <a:pt x="617" y="103"/>
                    <a:pt x="617" y="104"/>
                    <a:pt x="617" y="104"/>
                  </a:cubicBezTo>
                  <a:close/>
                  <a:moveTo>
                    <a:pt x="628" y="104"/>
                  </a:moveTo>
                  <a:cubicBezTo>
                    <a:pt x="628" y="104"/>
                    <a:pt x="628" y="104"/>
                    <a:pt x="628" y="105"/>
                  </a:cubicBezTo>
                  <a:cubicBezTo>
                    <a:pt x="628" y="104"/>
                    <a:pt x="628" y="104"/>
                    <a:pt x="628" y="104"/>
                  </a:cubicBezTo>
                  <a:close/>
                  <a:moveTo>
                    <a:pt x="617" y="105"/>
                  </a:moveTo>
                  <a:cubicBezTo>
                    <a:pt x="617" y="105"/>
                    <a:pt x="617" y="105"/>
                    <a:pt x="617" y="104"/>
                  </a:cubicBezTo>
                  <a:cubicBezTo>
                    <a:pt x="617" y="104"/>
                    <a:pt x="617" y="105"/>
                    <a:pt x="617" y="105"/>
                  </a:cubicBezTo>
                  <a:close/>
                  <a:moveTo>
                    <a:pt x="721" y="16"/>
                  </a:moveTo>
                  <a:cubicBezTo>
                    <a:pt x="721" y="16"/>
                    <a:pt x="721" y="16"/>
                    <a:pt x="721" y="16"/>
                  </a:cubicBezTo>
                  <a:cubicBezTo>
                    <a:pt x="721" y="16"/>
                    <a:pt x="721" y="16"/>
                    <a:pt x="721" y="16"/>
                  </a:cubicBezTo>
                  <a:close/>
                  <a:moveTo>
                    <a:pt x="616" y="106"/>
                  </a:moveTo>
                  <a:cubicBezTo>
                    <a:pt x="617" y="106"/>
                    <a:pt x="617" y="105"/>
                    <a:pt x="617" y="105"/>
                  </a:cubicBezTo>
                  <a:cubicBezTo>
                    <a:pt x="616" y="105"/>
                    <a:pt x="616" y="105"/>
                    <a:pt x="616" y="106"/>
                  </a:cubicBezTo>
                  <a:close/>
                  <a:moveTo>
                    <a:pt x="616" y="107"/>
                  </a:moveTo>
                  <a:cubicBezTo>
                    <a:pt x="616" y="106"/>
                    <a:pt x="616" y="106"/>
                    <a:pt x="617" y="106"/>
                  </a:cubicBezTo>
                  <a:cubicBezTo>
                    <a:pt x="616" y="106"/>
                    <a:pt x="616" y="106"/>
                    <a:pt x="616" y="107"/>
                  </a:cubicBezTo>
                  <a:close/>
                  <a:moveTo>
                    <a:pt x="628" y="106"/>
                  </a:moveTo>
                  <a:cubicBezTo>
                    <a:pt x="627" y="106"/>
                    <a:pt x="627" y="106"/>
                    <a:pt x="627" y="106"/>
                  </a:cubicBezTo>
                  <a:cubicBezTo>
                    <a:pt x="628" y="106"/>
                    <a:pt x="628" y="106"/>
                    <a:pt x="628" y="106"/>
                  </a:cubicBezTo>
                  <a:close/>
                  <a:moveTo>
                    <a:pt x="1745" y="49"/>
                  </a:moveTo>
                  <a:cubicBezTo>
                    <a:pt x="1745" y="49"/>
                    <a:pt x="1745" y="50"/>
                    <a:pt x="1745" y="50"/>
                  </a:cubicBezTo>
                  <a:cubicBezTo>
                    <a:pt x="1745" y="50"/>
                    <a:pt x="1745" y="50"/>
                    <a:pt x="1745" y="49"/>
                  </a:cubicBezTo>
                  <a:close/>
                  <a:moveTo>
                    <a:pt x="616" y="107"/>
                  </a:moveTo>
                  <a:cubicBezTo>
                    <a:pt x="616" y="107"/>
                    <a:pt x="616" y="107"/>
                    <a:pt x="616" y="107"/>
                  </a:cubicBezTo>
                  <a:cubicBezTo>
                    <a:pt x="616" y="107"/>
                    <a:pt x="616" y="107"/>
                    <a:pt x="616" y="107"/>
                  </a:cubicBezTo>
                  <a:close/>
                  <a:moveTo>
                    <a:pt x="615" y="108"/>
                  </a:moveTo>
                  <a:cubicBezTo>
                    <a:pt x="616" y="108"/>
                    <a:pt x="616" y="108"/>
                    <a:pt x="616" y="107"/>
                  </a:cubicBezTo>
                  <a:cubicBezTo>
                    <a:pt x="615" y="108"/>
                    <a:pt x="615" y="108"/>
                    <a:pt x="615" y="108"/>
                  </a:cubicBezTo>
                  <a:close/>
                  <a:moveTo>
                    <a:pt x="627" y="107"/>
                  </a:moveTo>
                  <a:cubicBezTo>
                    <a:pt x="627" y="108"/>
                    <a:pt x="627" y="108"/>
                    <a:pt x="627" y="108"/>
                  </a:cubicBezTo>
                  <a:cubicBezTo>
                    <a:pt x="627" y="108"/>
                    <a:pt x="627" y="108"/>
                    <a:pt x="627" y="107"/>
                  </a:cubicBezTo>
                  <a:close/>
                  <a:moveTo>
                    <a:pt x="615" y="109"/>
                  </a:moveTo>
                  <a:cubicBezTo>
                    <a:pt x="615" y="109"/>
                    <a:pt x="615" y="109"/>
                    <a:pt x="615" y="108"/>
                  </a:cubicBezTo>
                  <a:cubicBezTo>
                    <a:pt x="615" y="109"/>
                    <a:pt x="615" y="109"/>
                    <a:pt x="615" y="109"/>
                  </a:cubicBezTo>
                  <a:close/>
                  <a:moveTo>
                    <a:pt x="626" y="108"/>
                  </a:moveTo>
                  <a:cubicBezTo>
                    <a:pt x="626" y="109"/>
                    <a:pt x="626" y="109"/>
                    <a:pt x="626" y="109"/>
                  </a:cubicBezTo>
                  <a:cubicBezTo>
                    <a:pt x="627" y="109"/>
                    <a:pt x="627" y="109"/>
                    <a:pt x="626" y="108"/>
                  </a:cubicBezTo>
                  <a:close/>
                  <a:moveTo>
                    <a:pt x="615" y="110"/>
                  </a:moveTo>
                  <a:cubicBezTo>
                    <a:pt x="615" y="110"/>
                    <a:pt x="615" y="109"/>
                    <a:pt x="615" y="109"/>
                  </a:cubicBezTo>
                  <a:cubicBezTo>
                    <a:pt x="615" y="109"/>
                    <a:pt x="615" y="110"/>
                    <a:pt x="615" y="110"/>
                  </a:cubicBezTo>
                  <a:close/>
                  <a:moveTo>
                    <a:pt x="626" y="109"/>
                  </a:moveTo>
                  <a:cubicBezTo>
                    <a:pt x="626" y="109"/>
                    <a:pt x="626" y="110"/>
                    <a:pt x="626" y="110"/>
                  </a:cubicBezTo>
                  <a:cubicBezTo>
                    <a:pt x="626" y="110"/>
                    <a:pt x="626" y="109"/>
                    <a:pt x="626" y="109"/>
                  </a:cubicBezTo>
                  <a:close/>
                  <a:moveTo>
                    <a:pt x="614" y="111"/>
                  </a:moveTo>
                  <a:cubicBezTo>
                    <a:pt x="615" y="111"/>
                    <a:pt x="615" y="110"/>
                    <a:pt x="615" y="110"/>
                  </a:cubicBezTo>
                  <a:cubicBezTo>
                    <a:pt x="614" y="110"/>
                    <a:pt x="614" y="110"/>
                    <a:pt x="614" y="111"/>
                  </a:cubicBezTo>
                  <a:close/>
                  <a:moveTo>
                    <a:pt x="626" y="110"/>
                  </a:moveTo>
                  <a:cubicBezTo>
                    <a:pt x="626" y="110"/>
                    <a:pt x="625" y="111"/>
                    <a:pt x="625" y="111"/>
                  </a:cubicBezTo>
                  <a:cubicBezTo>
                    <a:pt x="626" y="111"/>
                    <a:pt x="626" y="110"/>
                    <a:pt x="626" y="110"/>
                  </a:cubicBezTo>
                  <a:close/>
                  <a:moveTo>
                    <a:pt x="614" y="112"/>
                  </a:moveTo>
                  <a:cubicBezTo>
                    <a:pt x="614" y="111"/>
                    <a:pt x="614" y="111"/>
                    <a:pt x="614" y="111"/>
                  </a:cubicBezTo>
                  <a:cubicBezTo>
                    <a:pt x="614" y="111"/>
                    <a:pt x="614" y="111"/>
                    <a:pt x="614" y="112"/>
                  </a:cubicBezTo>
                  <a:close/>
                  <a:moveTo>
                    <a:pt x="625" y="111"/>
                  </a:moveTo>
                  <a:cubicBezTo>
                    <a:pt x="625" y="111"/>
                    <a:pt x="625" y="111"/>
                    <a:pt x="625" y="112"/>
                  </a:cubicBezTo>
                  <a:cubicBezTo>
                    <a:pt x="625" y="111"/>
                    <a:pt x="625" y="111"/>
                    <a:pt x="625" y="111"/>
                  </a:cubicBezTo>
                  <a:close/>
                  <a:moveTo>
                    <a:pt x="614" y="112"/>
                  </a:moveTo>
                  <a:cubicBezTo>
                    <a:pt x="614" y="112"/>
                    <a:pt x="614" y="112"/>
                    <a:pt x="614" y="112"/>
                  </a:cubicBezTo>
                  <a:cubicBezTo>
                    <a:pt x="614" y="112"/>
                    <a:pt x="614" y="112"/>
                    <a:pt x="614" y="112"/>
                  </a:cubicBezTo>
                  <a:close/>
                  <a:moveTo>
                    <a:pt x="625" y="112"/>
                  </a:moveTo>
                  <a:cubicBezTo>
                    <a:pt x="625" y="112"/>
                    <a:pt x="625" y="112"/>
                    <a:pt x="625" y="113"/>
                  </a:cubicBezTo>
                  <a:cubicBezTo>
                    <a:pt x="625" y="112"/>
                    <a:pt x="625" y="112"/>
                    <a:pt x="625" y="112"/>
                  </a:cubicBezTo>
                  <a:close/>
                  <a:moveTo>
                    <a:pt x="613" y="113"/>
                  </a:moveTo>
                  <a:cubicBezTo>
                    <a:pt x="614" y="113"/>
                    <a:pt x="614" y="113"/>
                    <a:pt x="614" y="112"/>
                  </a:cubicBezTo>
                  <a:cubicBezTo>
                    <a:pt x="613" y="113"/>
                    <a:pt x="613" y="113"/>
                    <a:pt x="613" y="113"/>
                  </a:cubicBezTo>
                  <a:close/>
                  <a:moveTo>
                    <a:pt x="625" y="113"/>
                  </a:moveTo>
                  <a:cubicBezTo>
                    <a:pt x="625" y="113"/>
                    <a:pt x="624" y="113"/>
                    <a:pt x="624" y="113"/>
                  </a:cubicBezTo>
                  <a:cubicBezTo>
                    <a:pt x="625" y="113"/>
                    <a:pt x="625" y="113"/>
                    <a:pt x="625" y="113"/>
                  </a:cubicBezTo>
                  <a:close/>
                  <a:moveTo>
                    <a:pt x="613" y="114"/>
                  </a:moveTo>
                  <a:cubicBezTo>
                    <a:pt x="613" y="114"/>
                    <a:pt x="613" y="114"/>
                    <a:pt x="613" y="113"/>
                  </a:cubicBezTo>
                  <a:cubicBezTo>
                    <a:pt x="613" y="114"/>
                    <a:pt x="613" y="114"/>
                    <a:pt x="613" y="114"/>
                  </a:cubicBezTo>
                  <a:close/>
                  <a:moveTo>
                    <a:pt x="624" y="114"/>
                  </a:moveTo>
                  <a:cubicBezTo>
                    <a:pt x="624" y="114"/>
                    <a:pt x="624" y="114"/>
                    <a:pt x="624" y="114"/>
                  </a:cubicBezTo>
                  <a:cubicBezTo>
                    <a:pt x="624" y="114"/>
                    <a:pt x="624" y="114"/>
                    <a:pt x="624" y="114"/>
                  </a:cubicBezTo>
                  <a:close/>
                  <a:moveTo>
                    <a:pt x="613" y="115"/>
                  </a:moveTo>
                  <a:cubicBezTo>
                    <a:pt x="613" y="115"/>
                    <a:pt x="613" y="114"/>
                    <a:pt x="613" y="114"/>
                  </a:cubicBezTo>
                  <a:cubicBezTo>
                    <a:pt x="613" y="114"/>
                    <a:pt x="613" y="114"/>
                    <a:pt x="613" y="115"/>
                  </a:cubicBezTo>
                  <a:close/>
                  <a:moveTo>
                    <a:pt x="624" y="114"/>
                  </a:moveTo>
                  <a:cubicBezTo>
                    <a:pt x="624" y="115"/>
                    <a:pt x="624" y="115"/>
                    <a:pt x="624" y="115"/>
                  </a:cubicBezTo>
                  <a:cubicBezTo>
                    <a:pt x="624" y="115"/>
                    <a:pt x="624" y="115"/>
                    <a:pt x="624" y="114"/>
                  </a:cubicBezTo>
                  <a:close/>
                  <a:moveTo>
                    <a:pt x="612" y="116"/>
                  </a:moveTo>
                  <a:cubicBezTo>
                    <a:pt x="613" y="115"/>
                    <a:pt x="613" y="115"/>
                    <a:pt x="613" y="115"/>
                  </a:cubicBezTo>
                  <a:cubicBezTo>
                    <a:pt x="612" y="115"/>
                    <a:pt x="612" y="115"/>
                    <a:pt x="612" y="116"/>
                  </a:cubicBezTo>
                  <a:close/>
                  <a:moveTo>
                    <a:pt x="624" y="115"/>
                  </a:moveTo>
                  <a:cubicBezTo>
                    <a:pt x="623" y="115"/>
                    <a:pt x="623" y="115"/>
                    <a:pt x="623" y="116"/>
                  </a:cubicBezTo>
                  <a:cubicBezTo>
                    <a:pt x="624" y="116"/>
                    <a:pt x="624" y="115"/>
                    <a:pt x="624" y="115"/>
                  </a:cubicBezTo>
                  <a:close/>
                  <a:moveTo>
                    <a:pt x="612" y="116"/>
                  </a:moveTo>
                  <a:cubicBezTo>
                    <a:pt x="612" y="116"/>
                    <a:pt x="612" y="116"/>
                    <a:pt x="612" y="115"/>
                  </a:cubicBezTo>
                  <a:cubicBezTo>
                    <a:pt x="612" y="116"/>
                    <a:pt x="612" y="116"/>
                    <a:pt x="612" y="116"/>
                  </a:cubicBezTo>
                  <a:close/>
                  <a:moveTo>
                    <a:pt x="623" y="116"/>
                  </a:moveTo>
                  <a:cubicBezTo>
                    <a:pt x="623" y="116"/>
                    <a:pt x="623" y="116"/>
                    <a:pt x="623" y="116"/>
                  </a:cubicBezTo>
                  <a:cubicBezTo>
                    <a:pt x="623" y="116"/>
                    <a:pt x="623" y="116"/>
                    <a:pt x="623" y="116"/>
                  </a:cubicBezTo>
                  <a:close/>
                  <a:moveTo>
                    <a:pt x="612" y="117"/>
                  </a:moveTo>
                  <a:cubicBezTo>
                    <a:pt x="612" y="117"/>
                    <a:pt x="612" y="116"/>
                    <a:pt x="612" y="116"/>
                  </a:cubicBezTo>
                  <a:cubicBezTo>
                    <a:pt x="612" y="116"/>
                    <a:pt x="612" y="117"/>
                    <a:pt x="612" y="117"/>
                  </a:cubicBezTo>
                  <a:close/>
                  <a:moveTo>
                    <a:pt x="623" y="116"/>
                  </a:moveTo>
                  <a:cubicBezTo>
                    <a:pt x="623" y="117"/>
                    <a:pt x="623" y="117"/>
                    <a:pt x="623" y="117"/>
                  </a:cubicBezTo>
                  <a:cubicBezTo>
                    <a:pt x="623" y="117"/>
                    <a:pt x="623" y="117"/>
                    <a:pt x="623" y="116"/>
                  </a:cubicBezTo>
                  <a:close/>
                  <a:moveTo>
                    <a:pt x="611" y="118"/>
                  </a:moveTo>
                  <a:cubicBezTo>
                    <a:pt x="611" y="117"/>
                    <a:pt x="612" y="117"/>
                    <a:pt x="612" y="117"/>
                  </a:cubicBezTo>
                  <a:cubicBezTo>
                    <a:pt x="611" y="117"/>
                    <a:pt x="611" y="117"/>
                    <a:pt x="611" y="118"/>
                  </a:cubicBezTo>
                  <a:close/>
                  <a:moveTo>
                    <a:pt x="623" y="117"/>
                  </a:moveTo>
                  <a:cubicBezTo>
                    <a:pt x="622" y="117"/>
                    <a:pt x="622" y="118"/>
                    <a:pt x="622" y="118"/>
                  </a:cubicBezTo>
                  <a:cubicBezTo>
                    <a:pt x="623" y="118"/>
                    <a:pt x="623" y="117"/>
                    <a:pt x="623" y="117"/>
                  </a:cubicBezTo>
                  <a:close/>
                  <a:moveTo>
                    <a:pt x="611" y="119"/>
                  </a:moveTo>
                  <a:cubicBezTo>
                    <a:pt x="611" y="118"/>
                    <a:pt x="611" y="118"/>
                    <a:pt x="611" y="118"/>
                  </a:cubicBezTo>
                  <a:cubicBezTo>
                    <a:pt x="611" y="118"/>
                    <a:pt x="611" y="118"/>
                    <a:pt x="611" y="119"/>
                  </a:cubicBezTo>
                  <a:close/>
                  <a:moveTo>
                    <a:pt x="622" y="118"/>
                  </a:moveTo>
                  <a:cubicBezTo>
                    <a:pt x="622" y="118"/>
                    <a:pt x="622" y="118"/>
                    <a:pt x="622" y="119"/>
                  </a:cubicBezTo>
                  <a:cubicBezTo>
                    <a:pt x="622" y="118"/>
                    <a:pt x="622" y="118"/>
                    <a:pt x="622" y="118"/>
                  </a:cubicBezTo>
                  <a:close/>
                  <a:moveTo>
                    <a:pt x="622" y="119"/>
                  </a:moveTo>
                  <a:cubicBezTo>
                    <a:pt x="622" y="119"/>
                    <a:pt x="622" y="119"/>
                    <a:pt x="622" y="119"/>
                  </a:cubicBezTo>
                  <a:cubicBezTo>
                    <a:pt x="622" y="119"/>
                    <a:pt x="622" y="119"/>
                    <a:pt x="622" y="119"/>
                  </a:cubicBezTo>
                  <a:close/>
                  <a:moveTo>
                    <a:pt x="622" y="119"/>
                  </a:moveTo>
                  <a:cubicBezTo>
                    <a:pt x="621" y="119"/>
                    <a:pt x="621" y="120"/>
                    <a:pt x="621" y="120"/>
                  </a:cubicBezTo>
                  <a:cubicBezTo>
                    <a:pt x="622" y="120"/>
                    <a:pt x="622" y="120"/>
                    <a:pt x="622" y="119"/>
                  </a:cubicBezTo>
                  <a:close/>
                  <a:moveTo>
                    <a:pt x="621" y="120"/>
                  </a:moveTo>
                  <a:cubicBezTo>
                    <a:pt x="621" y="120"/>
                    <a:pt x="621" y="121"/>
                    <a:pt x="621" y="121"/>
                  </a:cubicBezTo>
                  <a:cubicBezTo>
                    <a:pt x="621" y="121"/>
                    <a:pt x="621" y="121"/>
                    <a:pt x="621" y="120"/>
                  </a:cubicBezTo>
                  <a:close/>
                  <a:moveTo>
                    <a:pt x="621" y="121"/>
                  </a:moveTo>
                  <a:cubicBezTo>
                    <a:pt x="620" y="121"/>
                    <a:pt x="620" y="121"/>
                    <a:pt x="620" y="122"/>
                  </a:cubicBezTo>
                  <a:cubicBezTo>
                    <a:pt x="621" y="122"/>
                    <a:pt x="621" y="121"/>
                    <a:pt x="621" y="121"/>
                  </a:cubicBezTo>
                  <a:close/>
                  <a:moveTo>
                    <a:pt x="614" y="63"/>
                  </a:moveTo>
                  <a:cubicBezTo>
                    <a:pt x="614" y="63"/>
                    <a:pt x="614" y="63"/>
                    <a:pt x="615" y="64"/>
                  </a:cubicBezTo>
                  <a:cubicBezTo>
                    <a:pt x="615" y="63"/>
                    <a:pt x="615" y="63"/>
                    <a:pt x="614" y="63"/>
                  </a:cubicBezTo>
                  <a:close/>
                  <a:moveTo>
                    <a:pt x="606" y="122"/>
                  </a:moveTo>
                  <a:cubicBezTo>
                    <a:pt x="606" y="122"/>
                    <a:pt x="607" y="122"/>
                    <a:pt x="607" y="122"/>
                  </a:cubicBezTo>
                  <a:cubicBezTo>
                    <a:pt x="606" y="122"/>
                    <a:pt x="606" y="122"/>
                    <a:pt x="606" y="122"/>
                  </a:cubicBezTo>
                  <a:close/>
                  <a:moveTo>
                    <a:pt x="620" y="122"/>
                  </a:moveTo>
                  <a:cubicBezTo>
                    <a:pt x="620" y="122"/>
                    <a:pt x="620" y="122"/>
                    <a:pt x="619" y="123"/>
                  </a:cubicBezTo>
                  <a:cubicBezTo>
                    <a:pt x="620" y="123"/>
                    <a:pt x="620" y="122"/>
                    <a:pt x="620" y="122"/>
                  </a:cubicBezTo>
                  <a:close/>
                  <a:moveTo>
                    <a:pt x="1209" y="54"/>
                  </a:moveTo>
                  <a:cubicBezTo>
                    <a:pt x="1210" y="54"/>
                    <a:pt x="1210" y="53"/>
                    <a:pt x="1210" y="53"/>
                  </a:cubicBezTo>
                  <a:cubicBezTo>
                    <a:pt x="1209" y="53"/>
                    <a:pt x="1209" y="54"/>
                    <a:pt x="1209" y="54"/>
                  </a:cubicBezTo>
                  <a:close/>
                  <a:moveTo>
                    <a:pt x="605" y="123"/>
                  </a:moveTo>
                  <a:cubicBezTo>
                    <a:pt x="606" y="123"/>
                    <a:pt x="606" y="123"/>
                    <a:pt x="606" y="122"/>
                  </a:cubicBezTo>
                  <a:cubicBezTo>
                    <a:pt x="606" y="122"/>
                    <a:pt x="605" y="122"/>
                    <a:pt x="605" y="123"/>
                  </a:cubicBezTo>
                  <a:close/>
                  <a:moveTo>
                    <a:pt x="1136" y="44"/>
                  </a:moveTo>
                  <a:cubicBezTo>
                    <a:pt x="1136" y="43"/>
                    <a:pt x="1136" y="43"/>
                    <a:pt x="1135" y="43"/>
                  </a:cubicBezTo>
                  <a:cubicBezTo>
                    <a:pt x="1136" y="44"/>
                    <a:pt x="1136" y="44"/>
                    <a:pt x="1136" y="44"/>
                  </a:cubicBezTo>
                  <a:close/>
                  <a:moveTo>
                    <a:pt x="605" y="123"/>
                  </a:moveTo>
                  <a:cubicBezTo>
                    <a:pt x="605" y="123"/>
                    <a:pt x="605" y="123"/>
                    <a:pt x="605" y="123"/>
                  </a:cubicBezTo>
                  <a:cubicBezTo>
                    <a:pt x="605" y="123"/>
                    <a:pt x="605" y="123"/>
                    <a:pt x="605" y="123"/>
                  </a:cubicBezTo>
                  <a:close/>
                  <a:moveTo>
                    <a:pt x="1489" y="16"/>
                  </a:moveTo>
                  <a:cubicBezTo>
                    <a:pt x="1489" y="16"/>
                    <a:pt x="1489" y="16"/>
                    <a:pt x="1490" y="16"/>
                  </a:cubicBezTo>
                  <a:cubicBezTo>
                    <a:pt x="1489" y="16"/>
                    <a:pt x="1489" y="16"/>
                    <a:pt x="1489" y="16"/>
                  </a:cubicBezTo>
                  <a:close/>
                  <a:moveTo>
                    <a:pt x="566" y="50"/>
                  </a:moveTo>
                  <a:cubicBezTo>
                    <a:pt x="566" y="50"/>
                    <a:pt x="566" y="50"/>
                    <a:pt x="566" y="50"/>
                  </a:cubicBezTo>
                  <a:cubicBezTo>
                    <a:pt x="566" y="50"/>
                    <a:pt x="566" y="50"/>
                    <a:pt x="566" y="50"/>
                  </a:cubicBezTo>
                  <a:close/>
                  <a:moveTo>
                    <a:pt x="662" y="64"/>
                  </a:moveTo>
                  <a:cubicBezTo>
                    <a:pt x="662" y="63"/>
                    <a:pt x="662" y="63"/>
                    <a:pt x="661" y="63"/>
                  </a:cubicBezTo>
                  <a:cubicBezTo>
                    <a:pt x="661" y="63"/>
                    <a:pt x="661" y="63"/>
                    <a:pt x="662" y="64"/>
                  </a:cubicBezTo>
                  <a:close/>
                  <a:moveTo>
                    <a:pt x="719" y="16"/>
                  </a:moveTo>
                  <a:cubicBezTo>
                    <a:pt x="720" y="16"/>
                    <a:pt x="720" y="16"/>
                    <a:pt x="720" y="16"/>
                  </a:cubicBezTo>
                  <a:cubicBezTo>
                    <a:pt x="720" y="16"/>
                    <a:pt x="720" y="16"/>
                    <a:pt x="719" y="16"/>
                  </a:cubicBezTo>
                  <a:close/>
                  <a:moveTo>
                    <a:pt x="681" y="63"/>
                  </a:moveTo>
                  <a:cubicBezTo>
                    <a:pt x="681" y="63"/>
                    <a:pt x="681" y="63"/>
                    <a:pt x="682" y="63"/>
                  </a:cubicBezTo>
                  <a:cubicBezTo>
                    <a:pt x="681" y="63"/>
                    <a:pt x="681" y="63"/>
                    <a:pt x="681" y="63"/>
                  </a:cubicBezTo>
                  <a:close/>
                  <a:moveTo>
                    <a:pt x="607" y="41"/>
                  </a:moveTo>
                  <a:cubicBezTo>
                    <a:pt x="607" y="41"/>
                    <a:pt x="607" y="42"/>
                    <a:pt x="607" y="42"/>
                  </a:cubicBezTo>
                  <a:cubicBezTo>
                    <a:pt x="607" y="41"/>
                    <a:pt x="607" y="41"/>
                    <a:pt x="607" y="41"/>
                  </a:cubicBezTo>
                  <a:close/>
                  <a:moveTo>
                    <a:pt x="613" y="129"/>
                  </a:moveTo>
                  <a:cubicBezTo>
                    <a:pt x="613" y="129"/>
                    <a:pt x="613" y="129"/>
                    <a:pt x="613" y="130"/>
                  </a:cubicBezTo>
                  <a:cubicBezTo>
                    <a:pt x="613" y="130"/>
                    <a:pt x="613" y="130"/>
                    <a:pt x="613" y="129"/>
                  </a:cubicBezTo>
                  <a:close/>
                  <a:moveTo>
                    <a:pt x="612" y="130"/>
                  </a:moveTo>
                  <a:cubicBezTo>
                    <a:pt x="612" y="130"/>
                    <a:pt x="612" y="130"/>
                    <a:pt x="612" y="130"/>
                  </a:cubicBezTo>
                  <a:cubicBezTo>
                    <a:pt x="612" y="130"/>
                    <a:pt x="612" y="130"/>
                    <a:pt x="612" y="130"/>
                  </a:cubicBezTo>
                  <a:close/>
                  <a:moveTo>
                    <a:pt x="610" y="131"/>
                  </a:moveTo>
                  <a:cubicBezTo>
                    <a:pt x="610" y="131"/>
                    <a:pt x="610" y="131"/>
                    <a:pt x="610" y="131"/>
                  </a:cubicBezTo>
                  <a:cubicBezTo>
                    <a:pt x="610" y="131"/>
                    <a:pt x="610" y="131"/>
                    <a:pt x="610" y="131"/>
                  </a:cubicBezTo>
                  <a:close/>
                  <a:moveTo>
                    <a:pt x="609" y="131"/>
                  </a:moveTo>
                  <a:cubicBezTo>
                    <a:pt x="609" y="131"/>
                    <a:pt x="609" y="132"/>
                    <a:pt x="609" y="132"/>
                  </a:cubicBezTo>
                  <a:cubicBezTo>
                    <a:pt x="609" y="132"/>
                    <a:pt x="609" y="132"/>
                    <a:pt x="609" y="131"/>
                  </a:cubicBezTo>
                  <a:close/>
                  <a:moveTo>
                    <a:pt x="609" y="132"/>
                  </a:moveTo>
                  <a:cubicBezTo>
                    <a:pt x="608" y="132"/>
                    <a:pt x="608" y="132"/>
                    <a:pt x="608" y="132"/>
                  </a:cubicBezTo>
                  <a:cubicBezTo>
                    <a:pt x="608" y="132"/>
                    <a:pt x="609" y="132"/>
                    <a:pt x="609" y="132"/>
                  </a:cubicBezTo>
                  <a:close/>
                  <a:moveTo>
                    <a:pt x="1290" y="44"/>
                  </a:moveTo>
                  <a:cubicBezTo>
                    <a:pt x="1290" y="44"/>
                    <a:pt x="1290" y="44"/>
                    <a:pt x="1290" y="43"/>
                  </a:cubicBezTo>
                  <a:cubicBezTo>
                    <a:pt x="1290" y="44"/>
                    <a:pt x="1290" y="44"/>
                    <a:pt x="1290" y="44"/>
                  </a:cubicBezTo>
                  <a:close/>
                  <a:moveTo>
                    <a:pt x="653" y="42"/>
                  </a:moveTo>
                  <a:cubicBezTo>
                    <a:pt x="653" y="42"/>
                    <a:pt x="653" y="42"/>
                    <a:pt x="653" y="42"/>
                  </a:cubicBezTo>
                  <a:cubicBezTo>
                    <a:pt x="653" y="42"/>
                    <a:pt x="653" y="42"/>
                    <a:pt x="653" y="42"/>
                  </a:cubicBezTo>
                  <a:close/>
                  <a:moveTo>
                    <a:pt x="751" y="87"/>
                  </a:moveTo>
                  <a:cubicBezTo>
                    <a:pt x="751" y="87"/>
                    <a:pt x="751" y="87"/>
                    <a:pt x="750" y="87"/>
                  </a:cubicBezTo>
                  <a:cubicBezTo>
                    <a:pt x="750" y="87"/>
                    <a:pt x="751" y="87"/>
                    <a:pt x="751" y="87"/>
                  </a:cubicBezTo>
                  <a:close/>
                  <a:moveTo>
                    <a:pt x="1364" y="74"/>
                  </a:moveTo>
                  <a:cubicBezTo>
                    <a:pt x="1364" y="74"/>
                    <a:pt x="1364" y="74"/>
                    <a:pt x="1364" y="74"/>
                  </a:cubicBezTo>
                  <a:cubicBezTo>
                    <a:pt x="1364" y="74"/>
                    <a:pt x="1364" y="74"/>
                    <a:pt x="1364" y="74"/>
                  </a:cubicBezTo>
                  <a:close/>
                  <a:moveTo>
                    <a:pt x="796" y="39"/>
                  </a:moveTo>
                  <a:cubicBezTo>
                    <a:pt x="796" y="39"/>
                    <a:pt x="796" y="39"/>
                    <a:pt x="796" y="39"/>
                  </a:cubicBezTo>
                  <a:cubicBezTo>
                    <a:pt x="796" y="39"/>
                    <a:pt x="796" y="39"/>
                    <a:pt x="796" y="39"/>
                  </a:cubicBezTo>
                  <a:close/>
                  <a:moveTo>
                    <a:pt x="1535" y="74"/>
                  </a:moveTo>
                  <a:cubicBezTo>
                    <a:pt x="1535" y="74"/>
                    <a:pt x="1535" y="74"/>
                    <a:pt x="1535" y="74"/>
                  </a:cubicBezTo>
                  <a:cubicBezTo>
                    <a:pt x="1535" y="74"/>
                    <a:pt x="1535" y="74"/>
                    <a:pt x="1535" y="74"/>
                  </a:cubicBezTo>
                  <a:close/>
                  <a:moveTo>
                    <a:pt x="833" y="39"/>
                  </a:moveTo>
                  <a:cubicBezTo>
                    <a:pt x="833" y="39"/>
                    <a:pt x="833" y="39"/>
                    <a:pt x="833" y="39"/>
                  </a:cubicBezTo>
                  <a:cubicBezTo>
                    <a:pt x="833" y="39"/>
                    <a:pt x="833" y="39"/>
                    <a:pt x="833" y="39"/>
                  </a:cubicBezTo>
                  <a:close/>
                  <a:moveTo>
                    <a:pt x="1703" y="74"/>
                  </a:moveTo>
                  <a:cubicBezTo>
                    <a:pt x="1703" y="74"/>
                    <a:pt x="1704" y="74"/>
                    <a:pt x="1704" y="74"/>
                  </a:cubicBezTo>
                  <a:cubicBezTo>
                    <a:pt x="1703" y="74"/>
                    <a:pt x="1703" y="74"/>
                    <a:pt x="1703" y="74"/>
                  </a:cubicBezTo>
                  <a:close/>
                  <a:moveTo>
                    <a:pt x="1717" y="74"/>
                  </a:moveTo>
                  <a:cubicBezTo>
                    <a:pt x="1717" y="74"/>
                    <a:pt x="1716" y="74"/>
                    <a:pt x="1716" y="74"/>
                  </a:cubicBezTo>
                  <a:cubicBezTo>
                    <a:pt x="1717" y="74"/>
                    <a:pt x="1717" y="74"/>
                    <a:pt x="1717" y="74"/>
                  </a:cubicBezTo>
                  <a:close/>
                  <a:moveTo>
                    <a:pt x="864" y="39"/>
                  </a:moveTo>
                  <a:cubicBezTo>
                    <a:pt x="864" y="39"/>
                    <a:pt x="864" y="39"/>
                    <a:pt x="864" y="39"/>
                  </a:cubicBezTo>
                  <a:cubicBezTo>
                    <a:pt x="864" y="39"/>
                    <a:pt x="864" y="39"/>
                    <a:pt x="864" y="39"/>
                  </a:cubicBezTo>
                  <a:close/>
                  <a:moveTo>
                    <a:pt x="874" y="39"/>
                  </a:moveTo>
                  <a:cubicBezTo>
                    <a:pt x="874" y="39"/>
                    <a:pt x="874" y="39"/>
                    <a:pt x="874" y="39"/>
                  </a:cubicBezTo>
                  <a:cubicBezTo>
                    <a:pt x="874" y="39"/>
                    <a:pt x="874" y="39"/>
                    <a:pt x="874" y="39"/>
                  </a:cubicBezTo>
                  <a:close/>
                  <a:moveTo>
                    <a:pt x="1042" y="39"/>
                  </a:moveTo>
                  <a:cubicBezTo>
                    <a:pt x="1042" y="39"/>
                    <a:pt x="1042" y="39"/>
                    <a:pt x="1042" y="39"/>
                  </a:cubicBezTo>
                  <a:cubicBezTo>
                    <a:pt x="1042" y="39"/>
                    <a:pt x="1042" y="39"/>
                    <a:pt x="1042" y="39"/>
                  </a:cubicBezTo>
                  <a:close/>
                  <a:moveTo>
                    <a:pt x="1115" y="39"/>
                  </a:moveTo>
                  <a:cubicBezTo>
                    <a:pt x="1116" y="39"/>
                    <a:pt x="1116" y="39"/>
                    <a:pt x="1116" y="39"/>
                  </a:cubicBezTo>
                  <a:cubicBezTo>
                    <a:pt x="1115" y="39"/>
                    <a:pt x="1115" y="39"/>
                    <a:pt x="1115" y="39"/>
                  </a:cubicBezTo>
                  <a:close/>
                  <a:moveTo>
                    <a:pt x="1148" y="39"/>
                  </a:moveTo>
                  <a:cubicBezTo>
                    <a:pt x="1148" y="39"/>
                    <a:pt x="1148" y="39"/>
                    <a:pt x="1149" y="39"/>
                  </a:cubicBezTo>
                  <a:cubicBezTo>
                    <a:pt x="1149" y="39"/>
                    <a:pt x="1148" y="39"/>
                    <a:pt x="1148" y="39"/>
                  </a:cubicBezTo>
                  <a:close/>
                  <a:moveTo>
                    <a:pt x="1220" y="39"/>
                  </a:moveTo>
                  <a:cubicBezTo>
                    <a:pt x="1220" y="39"/>
                    <a:pt x="1220" y="39"/>
                    <a:pt x="1220" y="39"/>
                  </a:cubicBezTo>
                  <a:cubicBezTo>
                    <a:pt x="1220" y="39"/>
                    <a:pt x="1220" y="39"/>
                    <a:pt x="1220" y="39"/>
                  </a:cubicBezTo>
                  <a:close/>
                  <a:moveTo>
                    <a:pt x="1351" y="75"/>
                  </a:moveTo>
                  <a:cubicBezTo>
                    <a:pt x="1351" y="75"/>
                    <a:pt x="1351" y="75"/>
                    <a:pt x="1351" y="74"/>
                  </a:cubicBezTo>
                  <a:cubicBezTo>
                    <a:pt x="1351" y="74"/>
                    <a:pt x="1351" y="75"/>
                    <a:pt x="1351" y="75"/>
                  </a:cubicBezTo>
                  <a:close/>
                  <a:moveTo>
                    <a:pt x="1364" y="74"/>
                  </a:moveTo>
                  <a:cubicBezTo>
                    <a:pt x="1364" y="74"/>
                    <a:pt x="1364" y="74"/>
                    <a:pt x="1364" y="75"/>
                  </a:cubicBezTo>
                  <a:cubicBezTo>
                    <a:pt x="1364" y="75"/>
                    <a:pt x="1364" y="75"/>
                    <a:pt x="1364" y="74"/>
                  </a:cubicBezTo>
                  <a:close/>
                  <a:moveTo>
                    <a:pt x="1535" y="75"/>
                  </a:moveTo>
                  <a:cubicBezTo>
                    <a:pt x="1535" y="75"/>
                    <a:pt x="1535" y="75"/>
                    <a:pt x="1535" y="74"/>
                  </a:cubicBezTo>
                  <a:cubicBezTo>
                    <a:pt x="1535" y="74"/>
                    <a:pt x="1535" y="75"/>
                    <a:pt x="1535" y="75"/>
                  </a:cubicBezTo>
                  <a:close/>
                  <a:moveTo>
                    <a:pt x="1548" y="74"/>
                  </a:moveTo>
                  <a:cubicBezTo>
                    <a:pt x="1548" y="74"/>
                    <a:pt x="1548" y="74"/>
                    <a:pt x="1548" y="75"/>
                  </a:cubicBezTo>
                  <a:cubicBezTo>
                    <a:pt x="1548" y="75"/>
                    <a:pt x="1548" y="74"/>
                    <a:pt x="1548" y="74"/>
                  </a:cubicBezTo>
                  <a:close/>
                  <a:moveTo>
                    <a:pt x="1256" y="39"/>
                  </a:moveTo>
                  <a:cubicBezTo>
                    <a:pt x="1256" y="39"/>
                    <a:pt x="1256" y="39"/>
                    <a:pt x="1256" y="39"/>
                  </a:cubicBezTo>
                  <a:cubicBezTo>
                    <a:pt x="1256" y="39"/>
                    <a:pt x="1256" y="39"/>
                    <a:pt x="1256" y="39"/>
                  </a:cubicBezTo>
                  <a:close/>
                  <a:moveTo>
                    <a:pt x="1703" y="75"/>
                  </a:moveTo>
                  <a:cubicBezTo>
                    <a:pt x="1703" y="75"/>
                    <a:pt x="1703" y="75"/>
                    <a:pt x="1703" y="74"/>
                  </a:cubicBezTo>
                  <a:cubicBezTo>
                    <a:pt x="1703" y="74"/>
                    <a:pt x="1703" y="75"/>
                    <a:pt x="1703" y="75"/>
                  </a:cubicBezTo>
                  <a:close/>
                  <a:moveTo>
                    <a:pt x="1716" y="74"/>
                  </a:moveTo>
                  <a:cubicBezTo>
                    <a:pt x="1716" y="74"/>
                    <a:pt x="1716" y="74"/>
                    <a:pt x="1716" y="75"/>
                  </a:cubicBezTo>
                  <a:cubicBezTo>
                    <a:pt x="1716" y="75"/>
                    <a:pt x="1716" y="74"/>
                    <a:pt x="1716" y="74"/>
                  </a:cubicBezTo>
                  <a:close/>
                  <a:moveTo>
                    <a:pt x="551" y="39"/>
                  </a:moveTo>
                  <a:cubicBezTo>
                    <a:pt x="551" y="39"/>
                    <a:pt x="551" y="39"/>
                    <a:pt x="551" y="39"/>
                  </a:cubicBezTo>
                  <a:cubicBezTo>
                    <a:pt x="551" y="39"/>
                    <a:pt x="551" y="39"/>
                    <a:pt x="551" y="39"/>
                  </a:cubicBezTo>
                  <a:close/>
                  <a:moveTo>
                    <a:pt x="664" y="39"/>
                  </a:moveTo>
                  <a:cubicBezTo>
                    <a:pt x="664" y="39"/>
                    <a:pt x="664" y="39"/>
                    <a:pt x="664" y="39"/>
                  </a:cubicBezTo>
                  <a:cubicBezTo>
                    <a:pt x="664" y="39"/>
                    <a:pt x="664" y="39"/>
                    <a:pt x="664" y="39"/>
                  </a:cubicBezTo>
                  <a:close/>
                  <a:moveTo>
                    <a:pt x="698" y="75"/>
                  </a:moveTo>
                  <a:cubicBezTo>
                    <a:pt x="698" y="75"/>
                    <a:pt x="698" y="75"/>
                    <a:pt x="698" y="75"/>
                  </a:cubicBezTo>
                  <a:cubicBezTo>
                    <a:pt x="698" y="75"/>
                    <a:pt x="698" y="75"/>
                    <a:pt x="698" y="75"/>
                  </a:cubicBezTo>
                  <a:close/>
                  <a:moveTo>
                    <a:pt x="796" y="39"/>
                  </a:moveTo>
                  <a:cubicBezTo>
                    <a:pt x="796" y="39"/>
                    <a:pt x="797" y="39"/>
                    <a:pt x="797" y="39"/>
                  </a:cubicBezTo>
                  <a:cubicBezTo>
                    <a:pt x="797" y="39"/>
                    <a:pt x="797" y="39"/>
                    <a:pt x="796" y="39"/>
                  </a:cubicBezTo>
                  <a:close/>
                  <a:moveTo>
                    <a:pt x="1350" y="75"/>
                  </a:moveTo>
                  <a:cubicBezTo>
                    <a:pt x="1350" y="75"/>
                    <a:pt x="1351" y="75"/>
                    <a:pt x="1351" y="75"/>
                  </a:cubicBezTo>
                  <a:cubicBezTo>
                    <a:pt x="1350" y="75"/>
                    <a:pt x="1350" y="75"/>
                    <a:pt x="1350" y="75"/>
                  </a:cubicBezTo>
                  <a:close/>
                  <a:moveTo>
                    <a:pt x="832" y="39"/>
                  </a:moveTo>
                  <a:cubicBezTo>
                    <a:pt x="832" y="39"/>
                    <a:pt x="833" y="39"/>
                    <a:pt x="833" y="39"/>
                  </a:cubicBezTo>
                  <a:cubicBezTo>
                    <a:pt x="832" y="39"/>
                    <a:pt x="832" y="39"/>
                    <a:pt x="832" y="39"/>
                  </a:cubicBezTo>
                  <a:close/>
                  <a:moveTo>
                    <a:pt x="864" y="39"/>
                  </a:moveTo>
                  <a:cubicBezTo>
                    <a:pt x="864" y="39"/>
                    <a:pt x="864" y="39"/>
                    <a:pt x="864" y="39"/>
                  </a:cubicBezTo>
                  <a:cubicBezTo>
                    <a:pt x="864" y="39"/>
                    <a:pt x="864" y="39"/>
                    <a:pt x="864" y="39"/>
                  </a:cubicBezTo>
                  <a:close/>
                  <a:moveTo>
                    <a:pt x="1534" y="75"/>
                  </a:moveTo>
                  <a:cubicBezTo>
                    <a:pt x="1535" y="75"/>
                    <a:pt x="1535" y="75"/>
                    <a:pt x="1535" y="75"/>
                  </a:cubicBezTo>
                  <a:cubicBezTo>
                    <a:pt x="1535" y="75"/>
                    <a:pt x="1534" y="75"/>
                    <a:pt x="1534" y="75"/>
                  </a:cubicBezTo>
                  <a:close/>
                  <a:moveTo>
                    <a:pt x="1548" y="75"/>
                  </a:moveTo>
                  <a:cubicBezTo>
                    <a:pt x="1548" y="75"/>
                    <a:pt x="1548" y="75"/>
                    <a:pt x="1548" y="75"/>
                  </a:cubicBezTo>
                  <a:cubicBezTo>
                    <a:pt x="1548" y="75"/>
                    <a:pt x="1548" y="75"/>
                    <a:pt x="1548" y="75"/>
                  </a:cubicBezTo>
                  <a:close/>
                  <a:moveTo>
                    <a:pt x="873" y="39"/>
                  </a:moveTo>
                  <a:cubicBezTo>
                    <a:pt x="874" y="39"/>
                    <a:pt x="874" y="39"/>
                    <a:pt x="874" y="39"/>
                  </a:cubicBezTo>
                  <a:cubicBezTo>
                    <a:pt x="874" y="39"/>
                    <a:pt x="873" y="39"/>
                    <a:pt x="873" y="39"/>
                  </a:cubicBezTo>
                  <a:close/>
                  <a:moveTo>
                    <a:pt x="1703" y="75"/>
                  </a:moveTo>
                  <a:cubicBezTo>
                    <a:pt x="1703" y="75"/>
                    <a:pt x="1703" y="75"/>
                    <a:pt x="1703" y="75"/>
                  </a:cubicBezTo>
                  <a:cubicBezTo>
                    <a:pt x="1703" y="75"/>
                    <a:pt x="1703" y="75"/>
                    <a:pt x="1703" y="75"/>
                  </a:cubicBezTo>
                  <a:close/>
                  <a:moveTo>
                    <a:pt x="1716" y="75"/>
                  </a:moveTo>
                  <a:cubicBezTo>
                    <a:pt x="1716" y="75"/>
                    <a:pt x="1716" y="75"/>
                    <a:pt x="1716" y="75"/>
                  </a:cubicBezTo>
                  <a:cubicBezTo>
                    <a:pt x="1716" y="75"/>
                    <a:pt x="1716" y="75"/>
                    <a:pt x="1716" y="75"/>
                  </a:cubicBezTo>
                  <a:close/>
                  <a:moveTo>
                    <a:pt x="1041" y="39"/>
                  </a:moveTo>
                  <a:cubicBezTo>
                    <a:pt x="1042" y="39"/>
                    <a:pt x="1042" y="39"/>
                    <a:pt x="1042" y="39"/>
                  </a:cubicBezTo>
                  <a:cubicBezTo>
                    <a:pt x="1042" y="39"/>
                    <a:pt x="1042" y="39"/>
                    <a:pt x="1041" y="39"/>
                  </a:cubicBezTo>
                  <a:close/>
                  <a:moveTo>
                    <a:pt x="1115" y="39"/>
                  </a:moveTo>
                  <a:cubicBezTo>
                    <a:pt x="1115" y="39"/>
                    <a:pt x="1115" y="39"/>
                    <a:pt x="1115" y="39"/>
                  </a:cubicBezTo>
                  <a:cubicBezTo>
                    <a:pt x="1115" y="39"/>
                    <a:pt x="1115" y="39"/>
                    <a:pt x="1115" y="39"/>
                  </a:cubicBezTo>
                  <a:close/>
                  <a:moveTo>
                    <a:pt x="1219" y="39"/>
                  </a:moveTo>
                  <a:cubicBezTo>
                    <a:pt x="1220" y="39"/>
                    <a:pt x="1220" y="39"/>
                    <a:pt x="1220" y="39"/>
                  </a:cubicBezTo>
                  <a:cubicBezTo>
                    <a:pt x="1220" y="39"/>
                    <a:pt x="1219" y="39"/>
                    <a:pt x="1219" y="39"/>
                  </a:cubicBezTo>
                  <a:close/>
                  <a:moveTo>
                    <a:pt x="1293" y="39"/>
                  </a:moveTo>
                  <a:cubicBezTo>
                    <a:pt x="1293" y="39"/>
                    <a:pt x="1293" y="39"/>
                    <a:pt x="1293" y="39"/>
                  </a:cubicBezTo>
                  <a:cubicBezTo>
                    <a:pt x="1293" y="39"/>
                    <a:pt x="1293" y="39"/>
                    <a:pt x="1293" y="39"/>
                  </a:cubicBezTo>
                  <a:close/>
                  <a:moveTo>
                    <a:pt x="1350" y="75"/>
                  </a:moveTo>
                  <a:cubicBezTo>
                    <a:pt x="1350" y="75"/>
                    <a:pt x="1350" y="75"/>
                    <a:pt x="1350" y="75"/>
                  </a:cubicBezTo>
                  <a:cubicBezTo>
                    <a:pt x="1350" y="75"/>
                    <a:pt x="1350" y="75"/>
                    <a:pt x="1350" y="75"/>
                  </a:cubicBezTo>
                  <a:close/>
                  <a:moveTo>
                    <a:pt x="663" y="40"/>
                  </a:moveTo>
                  <a:cubicBezTo>
                    <a:pt x="664" y="40"/>
                    <a:pt x="664" y="39"/>
                    <a:pt x="664" y="39"/>
                  </a:cubicBezTo>
                  <a:cubicBezTo>
                    <a:pt x="664" y="39"/>
                    <a:pt x="664" y="39"/>
                    <a:pt x="663" y="40"/>
                  </a:cubicBezTo>
                  <a:close/>
                  <a:moveTo>
                    <a:pt x="759" y="40"/>
                  </a:moveTo>
                  <a:cubicBezTo>
                    <a:pt x="759" y="40"/>
                    <a:pt x="759" y="39"/>
                    <a:pt x="759" y="39"/>
                  </a:cubicBezTo>
                  <a:cubicBezTo>
                    <a:pt x="759" y="39"/>
                    <a:pt x="759" y="39"/>
                    <a:pt x="759" y="40"/>
                  </a:cubicBezTo>
                  <a:close/>
                  <a:moveTo>
                    <a:pt x="797" y="39"/>
                  </a:moveTo>
                  <a:cubicBezTo>
                    <a:pt x="797" y="39"/>
                    <a:pt x="797" y="40"/>
                    <a:pt x="797" y="40"/>
                  </a:cubicBezTo>
                  <a:cubicBezTo>
                    <a:pt x="797" y="39"/>
                    <a:pt x="797" y="39"/>
                    <a:pt x="797" y="39"/>
                  </a:cubicBezTo>
                  <a:close/>
                  <a:moveTo>
                    <a:pt x="832" y="40"/>
                  </a:moveTo>
                  <a:cubicBezTo>
                    <a:pt x="832" y="40"/>
                    <a:pt x="832" y="39"/>
                    <a:pt x="832" y="39"/>
                  </a:cubicBezTo>
                  <a:cubicBezTo>
                    <a:pt x="832" y="39"/>
                    <a:pt x="832" y="39"/>
                    <a:pt x="832" y="40"/>
                  </a:cubicBezTo>
                  <a:close/>
                  <a:moveTo>
                    <a:pt x="873" y="40"/>
                  </a:moveTo>
                  <a:cubicBezTo>
                    <a:pt x="873" y="40"/>
                    <a:pt x="873" y="39"/>
                    <a:pt x="873" y="39"/>
                  </a:cubicBezTo>
                  <a:cubicBezTo>
                    <a:pt x="873" y="39"/>
                    <a:pt x="873" y="39"/>
                    <a:pt x="873" y="40"/>
                  </a:cubicBezTo>
                  <a:close/>
                  <a:moveTo>
                    <a:pt x="1115" y="40"/>
                  </a:moveTo>
                  <a:cubicBezTo>
                    <a:pt x="1115" y="40"/>
                    <a:pt x="1115" y="39"/>
                    <a:pt x="1115" y="39"/>
                  </a:cubicBezTo>
                  <a:cubicBezTo>
                    <a:pt x="1115" y="39"/>
                    <a:pt x="1115" y="39"/>
                    <a:pt x="1115" y="40"/>
                  </a:cubicBezTo>
                  <a:close/>
                  <a:moveTo>
                    <a:pt x="682" y="76"/>
                  </a:moveTo>
                  <a:cubicBezTo>
                    <a:pt x="682" y="75"/>
                    <a:pt x="682" y="75"/>
                    <a:pt x="682" y="75"/>
                  </a:cubicBezTo>
                  <a:cubicBezTo>
                    <a:pt x="682" y="76"/>
                    <a:pt x="682" y="76"/>
                    <a:pt x="682" y="76"/>
                  </a:cubicBezTo>
                  <a:close/>
                  <a:moveTo>
                    <a:pt x="698" y="75"/>
                  </a:moveTo>
                  <a:cubicBezTo>
                    <a:pt x="698" y="76"/>
                    <a:pt x="698" y="76"/>
                    <a:pt x="698" y="76"/>
                  </a:cubicBezTo>
                  <a:cubicBezTo>
                    <a:pt x="698" y="76"/>
                    <a:pt x="698" y="76"/>
                    <a:pt x="698" y="75"/>
                  </a:cubicBezTo>
                  <a:close/>
                  <a:moveTo>
                    <a:pt x="1292" y="40"/>
                  </a:moveTo>
                  <a:cubicBezTo>
                    <a:pt x="1293" y="40"/>
                    <a:pt x="1293" y="39"/>
                    <a:pt x="1293" y="39"/>
                  </a:cubicBezTo>
                  <a:cubicBezTo>
                    <a:pt x="1293" y="39"/>
                    <a:pt x="1293" y="39"/>
                    <a:pt x="1292" y="40"/>
                  </a:cubicBezTo>
                  <a:close/>
                  <a:moveTo>
                    <a:pt x="663" y="40"/>
                  </a:moveTo>
                  <a:cubicBezTo>
                    <a:pt x="663" y="40"/>
                    <a:pt x="663" y="40"/>
                    <a:pt x="663" y="40"/>
                  </a:cubicBezTo>
                  <a:cubicBezTo>
                    <a:pt x="663" y="40"/>
                    <a:pt x="663" y="40"/>
                    <a:pt x="663" y="40"/>
                  </a:cubicBezTo>
                  <a:close/>
                  <a:moveTo>
                    <a:pt x="1350" y="76"/>
                  </a:moveTo>
                  <a:cubicBezTo>
                    <a:pt x="1350" y="76"/>
                    <a:pt x="1350" y="76"/>
                    <a:pt x="1350" y="75"/>
                  </a:cubicBezTo>
                  <a:cubicBezTo>
                    <a:pt x="1350" y="76"/>
                    <a:pt x="1350" y="76"/>
                    <a:pt x="1350" y="76"/>
                  </a:cubicBezTo>
                  <a:close/>
                  <a:moveTo>
                    <a:pt x="1363" y="75"/>
                  </a:moveTo>
                  <a:cubicBezTo>
                    <a:pt x="1363" y="75"/>
                    <a:pt x="1362" y="76"/>
                    <a:pt x="1362" y="76"/>
                  </a:cubicBezTo>
                  <a:cubicBezTo>
                    <a:pt x="1363" y="76"/>
                    <a:pt x="1363" y="76"/>
                    <a:pt x="1363" y="75"/>
                  </a:cubicBezTo>
                  <a:close/>
                  <a:moveTo>
                    <a:pt x="758" y="40"/>
                  </a:moveTo>
                  <a:cubicBezTo>
                    <a:pt x="759" y="40"/>
                    <a:pt x="759" y="40"/>
                    <a:pt x="759" y="40"/>
                  </a:cubicBezTo>
                  <a:cubicBezTo>
                    <a:pt x="759" y="40"/>
                    <a:pt x="759" y="40"/>
                    <a:pt x="758" y="40"/>
                  </a:cubicBezTo>
                  <a:close/>
                  <a:moveTo>
                    <a:pt x="797" y="40"/>
                  </a:moveTo>
                  <a:cubicBezTo>
                    <a:pt x="797" y="40"/>
                    <a:pt x="797" y="40"/>
                    <a:pt x="797" y="40"/>
                  </a:cubicBezTo>
                  <a:cubicBezTo>
                    <a:pt x="797" y="40"/>
                    <a:pt x="797" y="40"/>
                    <a:pt x="797" y="40"/>
                  </a:cubicBezTo>
                  <a:close/>
                  <a:moveTo>
                    <a:pt x="832" y="40"/>
                  </a:moveTo>
                  <a:cubicBezTo>
                    <a:pt x="832" y="40"/>
                    <a:pt x="832" y="40"/>
                    <a:pt x="832" y="40"/>
                  </a:cubicBezTo>
                  <a:cubicBezTo>
                    <a:pt x="832" y="40"/>
                    <a:pt x="832" y="40"/>
                    <a:pt x="832" y="40"/>
                  </a:cubicBezTo>
                  <a:close/>
                  <a:moveTo>
                    <a:pt x="873" y="40"/>
                  </a:moveTo>
                  <a:cubicBezTo>
                    <a:pt x="873" y="40"/>
                    <a:pt x="873" y="40"/>
                    <a:pt x="873" y="40"/>
                  </a:cubicBezTo>
                  <a:cubicBezTo>
                    <a:pt x="873" y="40"/>
                    <a:pt x="873" y="40"/>
                    <a:pt x="873" y="40"/>
                  </a:cubicBezTo>
                  <a:close/>
                  <a:moveTo>
                    <a:pt x="907" y="40"/>
                  </a:moveTo>
                  <a:cubicBezTo>
                    <a:pt x="907" y="40"/>
                    <a:pt x="907" y="40"/>
                    <a:pt x="907" y="40"/>
                  </a:cubicBezTo>
                  <a:cubicBezTo>
                    <a:pt x="907" y="40"/>
                    <a:pt x="907" y="40"/>
                    <a:pt x="907" y="40"/>
                  </a:cubicBezTo>
                  <a:close/>
                  <a:moveTo>
                    <a:pt x="1114" y="40"/>
                  </a:moveTo>
                  <a:cubicBezTo>
                    <a:pt x="1114" y="40"/>
                    <a:pt x="1115" y="40"/>
                    <a:pt x="1115" y="40"/>
                  </a:cubicBezTo>
                  <a:cubicBezTo>
                    <a:pt x="1114" y="40"/>
                    <a:pt x="1114" y="40"/>
                    <a:pt x="1114" y="40"/>
                  </a:cubicBezTo>
                  <a:close/>
                  <a:moveTo>
                    <a:pt x="1292" y="40"/>
                  </a:moveTo>
                  <a:cubicBezTo>
                    <a:pt x="1292" y="40"/>
                    <a:pt x="1292" y="40"/>
                    <a:pt x="1292" y="40"/>
                  </a:cubicBezTo>
                  <a:cubicBezTo>
                    <a:pt x="1292" y="40"/>
                    <a:pt x="1292" y="40"/>
                    <a:pt x="1292" y="40"/>
                  </a:cubicBezTo>
                  <a:close/>
                  <a:moveTo>
                    <a:pt x="1362" y="76"/>
                  </a:moveTo>
                  <a:cubicBezTo>
                    <a:pt x="1362" y="76"/>
                    <a:pt x="1362" y="76"/>
                    <a:pt x="1362" y="76"/>
                  </a:cubicBezTo>
                  <a:cubicBezTo>
                    <a:pt x="1362" y="76"/>
                    <a:pt x="1362" y="76"/>
                    <a:pt x="1362" y="76"/>
                  </a:cubicBezTo>
                  <a:close/>
                  <a:moveTo>
                    <a:pt x="663" y="40"/>
                  </a:moveTo>
                  <a:cubicBezTo>
                    <a:pt x="663" y="40"/>
                    <a:pt x="663" y="40"/>
                    <a:pt x="663" y="40"/>
                  </a:cubicBezTo>
                  <a:cubicBezTo>
                    <a:pt x="663" y="40"/>
                    <a:pt x="663" y="40"/>
                    <a:pt x="663" y="40"/>
                  </a:cubicBezTo>
                  <a:close/>
                  <a:moveTo>
                    <a:pt x="758" y="40"/>
                  </a:moveTo>
                  <a:cubicBezTo>
                    <a:pt x="758" y="40"/>
                    <a:pt x="758" y="40"/>
                    <a:pt x="758" y="40"/>
                  </a:cubicBezTo>
                  <a:cubicBezTo>
                    <a:pt x="758" y="40"/>
                    <a:pt x="758" y="40"/>
                    <a:pt x="758" y="40"/>
                  </a:cubicBezTo>
                  <a:close/>
                  <a:moveTo>
                    <a:pt x="797" y="40"/>
                  </a:moveTo>
                  <a:cubicBezTo>
                    <a:pt x="797" y="40"/>
                    <a:pt x="798" y="40"/>
                    <a:pt x="798" y="40"/>
                  </a:cubicBezTo>
                  <a:cubicBezTo>
                    <a:pt x="798" y="40"/>
                    <a:pt x="798" y="40"/>
                    <a:pt x="797" y="40"/>
                  </a:cubicBezTo>
                  <a:close/>
                  <a:moveTo>
                    <a:pt x="831" y="40"/>
                  </a:moveTo>
                  <a:cubicBezTo>
                    <a:pt x="831" y="40"/>
                    <a:pt x="832" y="40"/>
                    <a:pt x="832" y="40"/>
                  </a:cubicBezTo>
                  <a:cubicBezTo>
                    <a:pt x="831" y="40"/>
                    <a:pt x="831" y="40"/>
                    <a:pt x="831" y="40"/>
                  </a:cubicBezTo>
                  <a:close/>
                  <a:moveTo>
                    <a:pt x="872" y="40"/>
                  </a:moveTo>
                  <a:cubicBezTo>
                    <a:pt x="873" y="40"/>
                    <a:pt x="873" y="40"/>
                    <a:pt x="873" y="40"/>
                  </a:cubicBezTo>
                  <a:cubicBezTo>
                    <a:pt x="873" y="40"/>
                    <a:pt x="872" y="40"/>
                    <a:pt x="872" y="40"/>
                  </a:cubicBezTo>
                  <a:close/>
                  <a:moveTo>
                    <a:pt x="907" y="40"/>
                  </a:moveTo>
                  <a:cubicBezTo>
                    <a:pt x="907" y="40"/>
                    <a:pt x="908" y="40"/>
                    <a:pt x="908" y="40"/>
                  </a:cubicBezTo>
                  <a:cubicBezTo>
                    <a:pt x="908" y="40"/>
                    <a:pt x="908" y="40"/>
                    <a:pt x="907" y="40"/>
                  </a:cubicBezTo>
                  <a:close/>
                  <a:moveTo>
                    <a:pt x="1114" y="40"/>
                  </a:moveTo>
                  <a:cubicBezTo>
                    <a:pt x="1114" y="40"/>
                    <a:pt x="1114" y="40"/>
                    <a:pt x="1114" y="40"/>
                  </a:cubicBezTo>
                  <a:cubicBezTo>
                    <a:pt x="1114" y="40"/>
                    <a:pt x="1114" y="40"/>
                    <a:pt x="1114" y="40"/>
                  </a:cubicBezTo>
                  <a:close/>
                  <a:moveTo>
                    <a:pt x="1362" y="76"/>
                  </a:moveTo>
                  <a:cubicBezTo>
                    <a:pt x="1362" y="76"/>
                    <a:pt x="1362" y="76"/>
                    <a:pt x="1362" y="76"/>
                  </a:cubicBezTo>
                  <a:cubicBezTo>
                    <a:pt x="1362" y="76"/>
                    <a:pt x="1362" y="76"/>
                    <a:pt x="1362" y="76"/>
                  </a:cubicBezTo>
                  <a:close/>
                  <a:moveTo>
                    <a:pt x="1149" y="40"/>
                  </a:moveTo>
                  <a:cubicBezTo>
                    <a:pt x="1149" y="40"/>
                    <a:pt x="1149" y="40"/>
                    <a:pt x="1150" y="40"/>
                  </a:cubicBezTo>
                  <a:cubicBezTo>
                    <a:pt x="1150" y="40"/>
                    <a:pt x="1149" y="40"/>
                    <a:pt x="1149" y="40"/>
                  </a:cubicBezTo>
                  <a:close/>
                  <a:moveTo>
                    <a:pt x="1533" y="77"/>
                  </a:moveTo>
                  <a:cubicBezTo>
                    <a:pt x="1534" y="76"/>
                    <a:pt x="1534" y="76"/>
                    <a:pt x="1534" y="76"/>
                  </a:cubicBezTo>
                  <a:cubicBezTo>
                    <a:pt x="1534" y="76"/>
                    <a:pt x="1533" y="76"/>
                    <a:pt x="1533" y="77"/>
                  </a:cubicBezTo>
                  <a:close/>
                  <a:moveTo>
                    <a:pt x="1546" y="76"/>
                  </a:moveTo>
                  <a:cubicBezTo>
                    <a:pt x="1546" y="76"/>
                    <a:pt x="1546" y="76"/>
                    <a:pt x="1546" y="76"/>
                  </a:cubicBezTo>
                  <a:cubicBezTo>
                    <a:pt x="1546" y="76"/>
                    <a:pt x="1546" y="76"/>
                    <a:pt x="1546" y="76"/>
                  </a:cubicBezTo>
                  <a:close/>
                  <a:moveTo>
                    <a:pt x="1218" y="40"/>
                  </a:moveTo>
                  <a:cubicBezTo>
                    <a:pt x="1218" y="40"/>
                    <a:pt x="1218" y="40"/>
                    <a:pt x="1218" y="40"/>
                  </a:cubicBezTo>
                  <a:cubicBezTo>
                    <a:pt x="1218" y="40"/>
                    <a:pt x="1218" y="40"/>
                    <a:pt x="1218" y="40"/>
                  </a:cubicBezTo>
                  <a:close/>
                  <a:moveTo>
                    <a:pt x="662" y="41"/>
                  </a:moveTo>
                  <a:cubicBezTo>
                    <a:pt x="663" y="41"/>
                    <a:pt x="663" y="41"/>
                    <a:pt x="663" y="40"/>
                  </a:cubicBezTo>
                  <a:cubicBezTo>
                    <a:pt x="663" y="40"/>
                    <a:pt x="662" y="40"/>
                    <a:pt x="662" y="41"/>
                  </a:cubicBezTo>
                  <a:close/>
                  <a:moveTo>
                    <a:pt x="1701" y="77"/>
                  </a:moveTo>
                  <a:cubicBezTo>
                    <a:pt x="1702" y="76"/>
                    <a:pt x="1702" y="76"/>
                    <a:pt x="1702" y="76"/>
                  </a:cubicBezTo>
                  <a:cubicBezTo>
                    <a:pt x="1702" y="76"/>
                    <a:pt x="1702" y="76"/>
                    <a:pt x="1701" y="77"/>
                  </a:cubicBezTo>
                  <a:close/>
                  <a:moveTo>
                    <a:pt x="1714" y="76"/>
                  </a:moveTo>
                  <a:cubicBezTo>
                    <a:pt x="1714" y="76"/>
                    <a:pt x="1714" y="76"/>
                    <a:pt x="1714" y="76"/>
                  </a:cubicBezTo>
                  <a:cubicBezTo>
                    <a:pt x="1714" y="76"/>
                    <a:pt x="1714" y="76"/>
                    <a:pt x="1714" y="76"/>
                  </a:cubicBezTo>
                  <a:close/>
                  <a:moveTo>
                    <a:pt x="684" y="77"/>
                  </a:moveTo>
                  <a:cubicBezTo>
                    <a:pt x="684" y="77"/>
                    <a:pt x="683" y="76"/>
                    <a:pt x="683" y="76"/>
                  </a:cubicBezTo>
                  <a:cubicBezTo>
                    <a:pt x="683" y="77"/>
                    <a:pt x="684" y="77"/>
                    <a:pt x="684" y="77"/>
                  </a:cubicBezTo>
                  <a:close/>
                  <a:moveTo>
                    <a:pt x="967" y="76"/>
                  </a:moveTo>
                  <a:cubicBezTo>
                    <a:pt x="967" y="77"/>
                    <a:pt x="967" y="77"/>
                    <a:pt x="968" y="77"/>
                  </a:cubicBezTo>
                  <a:cubicBezTo>
                    <a:pt x="968" y="77"/>
                    <a:pt x="968" y="77"/>
                    <a:pt x="967" y="76"/>
                  </a:cubicBezTo>
                  <a:close/>
                  <a:moveTo>
                    <a:pt x="758" y="41"/>
                  </a:moveTo>
                  <a:cubicBezTo>
                    <a:pt x="758" y="41"/>
                    <a:pt x="758" y="40"/>
                    <a:pt x="758" y="40"/>
                  </a:cubicBezTo>
                  <a:cubicBezTo>
                    <a:pt x="758" y="40"/>
                    <a:pt x="758" y="40"/>
                    <a:pt x="758" y="41"/>
                  </a:cubicBezTo>
                  <a:close/>
                  <a:moveTo>
                    <a:pt x="798" y="40"/>
                  </a:moveTo>
                  <a:cubicBezTo>
                    <a:pt x="798" y="40"/>
                    <a:pt x="798" y="41"/>
                    <a:pt x="798" y="41"/>
                  </a:cubicBezTo>
                  <a:cubicBezTo>
                    <a:pt x="798" y="40"/>
                    <a:pt x="798" y="40"/>
                    <a:pt x="798" y="40"/>
                  </a:cubicBezTo>
                  <a:close/>
                  <a:moveTo>
                    <a:pt x="1349" y="77"/>
                  </a:moveTo>
                  <a:cubicBezTo>
                    <a:pt x="1349" y="77"/>
                    <a:pt x="1349" y="77"/>
                    <a:pt x="1349" y="76"/>
                  </a:cubicBezTo>
                  <a:cubicBezTo>
                    <a:pt x="1349" y="77"/>
                    <a:pt x="1349" y="77"/>
                    <a:pt x="1349" y="77"/>
                  </a:cubicBezTo>
                  <a:close/>
                  <a:moveTo>
                    <a:pt x="1362" y="76"/>
                  </a:moveTo>
                  <a:cubicBezTo>
                    <a:pt x="1361" y="76"/>
                    <a:pt x="1361" y="77"/>
                    <a:pt x="1361" y="77"/>
                  </a:cubicBezTo>
                  <a:cubicBezTo>
                    <a:pt x="1361" y="77"/>
                    <a:pt x="1362" y="77"/>
                    <a:pt x="1362" y="76"/>
                  </a:cubicBezTo>
                  <a:close/>
                  <a:moveTo>
                    <a:pt x="1533" y="77"/>
                  </a:moveTo>
                  <a:cubicBezTo>
                    <a:pt x="1533" y="77"/>
                    <a:pt x="1533" y="77"/>
                    <a:pt x="1533" y="76"/>
                  </a:cubicBezTo>
                  <a:cubicBezTo>
                    <a:pt x="1533" y="77"/>
                    <a:pt x="1533" y="77"/>
                    <a:pt x="1533" y="77"/>
                  </a:cubicBezTo>
                  <a:close/>
                  <a:moveTo>
                    <a:pt x="1546" y="76"/>
                  </a:moveTo>
                  <a:cubicBezTo>
                    <a:pt x="1546" y="76"/>
                    <a:pt x="1546" y="77"/>
                    <a:pt x="1545" y="77"/>
                  </a:cubicBezTo>
                  <a:cubicBezTo>
                    <a:pt x="1546" y="77"/>
                    <a:pt x="1546" y="77"/>
                    <a:pt x="1546" y="76"/>
                  </a:cubicBezTo>
                  <a:close/>
                  <a:moveTo>
                    <a:pt x="1701" y="77"/>
                  </a:moveTo>
                  <a:cubicBezTo>
                    <a:pt x="1701" y="77"/>
                    <a:pt x="1701" y="77"/>
                    <a:pt x="1701" y="76"/>
                  </a:cubicBezTo>
                  <a:cubicBezTo>
                    <a:pt x="1701" y="77"/>
                    <a:pt x="1701" y="77"/>
                    <a:pt x="1701" y="77"/>
                  </a:cubicBezTo>
                  <a:close/>
                  <a:moveTo>
                    <a:pt x="1714" y="76"/>
                  </a:moveTo>
                  <a:cubicBezTo>
                    <a:pt x="1714" y="76"/>
                    <a:pt x="1714" y="77"/>
                    <a:pt x="1714" y="77"/>
                  </a:cubicBezTo>
                  <a:cubicBezTo>
                    <a:pt x="1714" y="77"/>
                    <a:pt x="1714" y="77"/>
                    <a:pt x="1714" y="76"/>
                  </a:cubicBezTo>
                  <a:close/>
                  <a:moveTo>
                    <a:pt x="865" y="40"/>
                  </a:moveTo>
                  <a:cubicBezTo>
                    <a:pt x="865" y="40"/>
                    <a:pt x="865" y="41"/>
                    <a:pt x="865" y="41"/>
                  </a:cubicBezTo>
                  <a:cubicBezTo>
                    <a:pt x="865" y="41"/>
                    <a:pt x="865" y="40"/>
                    <a:pt x="865" y="40"/>
                  </a:cubicBezTo>
                  <a:close/>
                  <a:moveTo>
                    <a:pt x="872" y="41"/>
                  </a:moveTo>
                  <a:cubicBezTo>
                    <a:pt x="872" y="41"/>
                    <a:pt x="872" y="40"/>
                    <a:pt x="872" y="40"/>
                  </a:cubicBezTo>
                  <a:cubicBezTo>
                    <a:pt x="872" y="40"/>
                    <a:pt x="872" y="41"/>
                    <a:pt x="872" y="41"/>
                  </a:cubicBezTo>
                  <a:close/>
                  <a:moveTo>
                    <a:pt x="1040" y="41"/>
                  </a:moveTo>
                  <a:cubicBezTo>
                    <a:pt x="1040" y="41"/>
                    <a:pt x="1040" y="41"/>
                    <a:pt x="1040" y="40"/>
                  </a:cubicBezTo>
                  <a:cubicBezTo>
                    <a:pt x="1040" y="40"/>
                    <a:pt x="1040" y="40"/>
                    <a:pt x="1040" y="41"/>
                  </a:cubicBezTo>
                  <a:close/>
                  <a:moveTo>
                    <a:pt x="1114" y="41"/>
                  </a:moveTo>
                  <a:cubicBezTo>
                    <a:pt x="1114" y="41"/>
                    <a:pt x="1114" y="40"/>
                    <a:pt x="1114" y="40"/>
                  </a:cubicBezTo>
                  <a:cubicBezTo>
                    <a:pt x="1114" y="40"/>
                    <a:pt x="1114" y="40"/>
                    <a:pt x="1114" y="41"/>
                  </a:cubicBezTo>
                  <a:close/>
                  <a:moveTo>
                    <a:pt x="1150" y="40"/>
                  </a:moveTo>
                  <a:cubicBezTo>
                    <a:pt x="1150" y="40"/>
                    <a:pt x="1150" y="41"/>
                    <a:pt x="1150" y="41"/>
                  </a:cubicBezTo>
                  <a:cubicBezTo>
                    <a:pt x="1150" y="40"/>
                    <a:pt x="1150" y="40"/>
                    <a:pt x="1150" y="40"/>
                  </a:cubicBezTo>
                  <a:close/>
                  <a:moveTo>
                    <a:pt x="1218" y="41"/>
                  </a:moveTo>
                  <a:cubicBezTo>
                    <a:pt x="1218" y="41"/>
                    <a:pt x="1218" y="41"/>
                    <a:pt x="1218" y="40"/>
                  </a:cubicBezTo>
                  <a:cubicBezTo>
                    <a:pt x="1218" y="40"/>
                    <a:pt x="1218" y="40"/>
                    <a:pt x="1218" y="41"/>
                  </a:cubicBezTo>
                  <a:close/>
                  <a:moveTo>
                    <a:pt x="1349" y="77"/>
                  </a:moveTo>
                  <a:cubicBezTo>
                    <a:pt x="1349" y="77"/>
                    <a:pt x="1349" y="77"/>
                    <a:pt x="1349" y="77"/>
                  </a:cubicBezTo>
                  <a:cubicBezTo>
                    <a:pt x="1349" y="77"/>
                    <a:pt x="1349" y="77"/>
                    <a:pt x="1349" y="77"/>
                  </a:cubicBezTo>
                  <a:close/>
                  <a:moveTo>
                    <a:pt x="1361" y="77"/>
                  </a:moveTo>
                  <a:cubicBezTo>
                    <a:pt x="1361" y="77"/>
                    <a:pt x="1361" y="77"/>
                    <a:pt x="1361" y="77"/>
                  </a:cubicBezTo>
                  <a:cubicBezTo>
                    <a:pt x="1361" y="77"/>
                    <a:pt x="1361" y="77"/>
                    <a:pt x="1361" y="77"/>
                  </a:cubicBezTo>
                  <a:close/>
                  <a:moveTo>
                    <a:pt x="552" y="41"/>
                  </a:moveTo>
                  <a:cubicBezTo>
                    <a:pt x="552" y="41"/>
                    <a:pt x="553" y="41"/>
                    <a:pt x="553" y="41"/>
                  </a:cubicBezTo>
                  <a:cubicBezTo>
                    <a:pt x="553" y="41"/>
                    <a:pt x="553" y="41"/>
                    <a:pt x="552" y="41"/>
                  </a:cubicBezTo>
                  <a:close/>
                  <a:moveTo>
                    <a:pt x="1545" y="77"/>
                  </a:moveTo>
                  <a:cubicBezTo>
                    <a:pt x="1545" y="77"/>
                    <a:pt x="1545" y="77"/>
                    <a:pt x="1545" y="77"/>
                  </a:cubicBezTo>
                  <a:cubicBezTo>
                    <a:pt x="1545" y="77"/>
                    <a:pt x="1545" y="77"/>
                    <a:pt x="1545" y="77"/>
                  </a:cubicBezTo>
                  <a:close/>
                  <a:moveTo>
                    <a:pt x="757" y="41"/>
                  </a:moveTo>
                  <a:cubicBezTo>
                    <a:pt x="758" y="41"/>
                    <a:pt x="758" y="41"/>
                    <a:pt x="758" y="41"/>
                  </a:cubicBezTo>
                  <a:cubicBezTo>
                    <a:pt x="758" y="41"/>
                    <a:pt x="758" y="41"/>
                    <a:pt x="757" y="41"/>
                  </a:cubicBezTo>
                  <a:close/>
                  <a:moveTo>
                    <a:pt x="798" y="41"/>
                  </a:moveTo>
                  <a:cubicBezTo>
                    <a:pt x="798" y="41"/>
                    <a:pt x="798" y="41"/>
                    <a:pt x="798" y="41"/>
                  </a:cubicBezTo>
                  <a:cubicBezTo>
                    <a:pt x="798" y="41"/>
                    <a:pt x="798" y="41"/>
                    <a:pt x="798" y="41"/>
                  </a:cubicBezTo>
                  <a:close/>
                  <a:moveTo>
                    <a:pt x="872" y="41"/>
                  </a:moveTo>
                  <a:cubicBezTo>
                    <a:pt x="872" y="41"/>
                    <a:pt x="872" y="41"/>
                    <a:pt x="872" y="41"/>
                  </a:cubicBezTo>
                  <a:cubicBezTo>
                    <a:pt x="872" y="41"/>
                    <a:pt x="872" y="41"/>
                    <a:pt x="872" y="41"/>
                  </a:cubicBezTo>
                  <a:close/>
                  <a:moveTo>
                    <a:pt x="1714" y="77"/>
                  </a:moveTo>
                  <a:cubicBezTo>
                    <a:pt x="1713" y="77"/>
                    <a:pt x="1713" y="77"/>
                    <a:pt x="1713" y="77"/>
                  </a:cubicBezTo>
                  <a:cubicBezTo>
                    <a:pt x="1713" y="77"/>
                    <a:pt x="1713" y="77"/>
                    <a:pt x="1714" y="77"/>
                  </a:cubicBezTo>
                  <a:close/>
                  <a:moveTo>
                    <a:pt x="1039" y="41"/>
                  </a:moveTo>
                  <a:cubicBezTo>
                    <a:pt x="1040" y="41"/>
                    <a:pt x="1040" y="41"/>
                    <a:pt x="1040" y="41"/>
                  </a:cubicBezTo>
                  <a:cubicBezTo>
                    <a:pt x="1040" y="41"/>
                    <a:pt x="1039" y="41"/>
                    <a:pt x="1039" y="41"/>
                  </a:cubicBezTo>
                  <a:close/>
                  <a:moveTo>
                    <a:pt x="1113" y="41"/>
                  </a:moveTo>
                  <a:cubicBezTo>
                    <a:pt x="1113" y="41"/>
                    <a:pt x="1114" y="41"/>
                    <a:pt x="1114" y="41"/>
                  </a:cubicBezTo>
                  <a:cubicBezTo>
                    <a:pt x="1113" y="41"/>
                    <a:pt x="1113" y="41"/>
                    <a:pt x="1113" y="41"/>
                  </a:cubicBezTo>
                  <a:close/>
                  <a:moveTo>
                    <a:pt x="685" y="77"/>
                  </a:moveTo>
                  <a:cubicBezTo>
                    <a:pt x="685" y="77"/>
                    <a:pt x="685" y="77"/>
                    <a:pt x="684" y="77"/>
                  </a:cubicBezTo>
                  <a:cubicBezTo>
                    <a:pt x="684" y="77"/>
                    <a:pt x="685" y="77"/>
                    <a:pt x="685" y="77"/>
                  </a:cubicBezTo>
                  <a:close/>
                  <a:moveTo>
                    <a:pt x="1217" y="41"/>
                  </a:moveTo>
                  <a:cubicBezTo>
                    <a:pt x="1217" y="41"/>
                    <a:pt x="1218" y="41"/>
                    <a:pt x="1218" y="41"/>
                  </a:cubicBezTo>
                  <a:cubicBezTo>
                    <a:pt x="1217" y="41"/>
                    <a:pt x="1217" y="41"/>
                    <a:pt x="1217" y="41"/>
                  </a:cubicBezTo>
                  <a:close/>
                  <a:moveTo>
                    <a:pt x="1258" y="41"/>
                  </a:moveTo>
                  <a:cubicBezTo>
                    <a:pt x="1258" y="41"/>
                    <a:pt x="1258" y="41"/>
                    <a:pt x="1258" y="41"/>
                  </a:cubicBezTo>
                  <a:cubicBezTo>
                    <a:pt x="1258" y="41"/>
                    <a:pt x="1258" y="41"/>
                    <a:pt x="1258" y="41"/>
                  </a:cubicBezTo>
                  <a:close/>
                  <a:moveTo>
                    <a:pt x="1361" y="77"/>
                  </a:moveTo>
                  <a:cubicBezTo>
                    <a:pt x="1361" y="77"/>
                    <a:pt x="1361" y="77"/>
                    <a:pt x="1361" y="77"/>
                  </a:cubicBezTo>
                  <a:cubicBezTo>
                    <a:pt x="1361" y="77"/>
                    <a:pt x="1361" y="77"/>
                    <a:pt x="1361" y="77"/>
                  </a:cubicBezTo>
                  <a:close/>
                  <a:moveTo>
                    <a:pt x="1291" y="41"/>
                  </a:moveTo>
                  <a:cubicBezTo>
                    <a:pt x="1292" y="41"/>
                    <a:pt x="1292" y="41"/>
                    <a:pt x="1292" y="41"/>
                  </a:cubicBezTo>
                  <a:cubicBezTo>
                    <a:pt x="1292" y="41"/>
                    <a:pt x="1292" y="41"/>
                    <a:pt x="1291" y="41"/>
                  </a:cubicBezTo>
                  <a:close/>
                  <a:moveTo>
                    <a:pt x="1545" y="77"/>
                  </a:moveTo>
                  <a:cubicBezTo>
                    <a:pt x="1545" y="77"/>
                    <a:pt x="1545" y="77"/>
                    <a:pt x="1545" y="77"/>
                  </a:cubicBezTo>
                  <a:cubicBezTo>
                    <a:pt x="1545" y="77"/>
                    <a:pt x="1545" y="77"/>
                    <a:pt x="1545" y="77"/>
                  </a:cubicBezTo>
                  <a:close/>
                  <a:moveTo>
                    <a:pt x="1713" y="77"/>
                  </a:moveTo>
                  <a:cubicBezTo>
                    <a:pt x="1713" y="77"/>
                    <a:pt x="1713" y="77"/>
                    <a:pt x="1713" y="77"/>
                  </a:cubicBezTo>
                  <a:cubicBezTo>
                    <a:pt x="1713" y="77"/>
                    <a:pt x="1713" y="77"/>
                    <a:pt x="1713" y="77"/>
                  </a:cubicBezTo>
                  <a:close/>
                  <a:moveTo>
                    <a:pt x="553" y="41"/>
                  </a:moveTo>
                  <a:cubicBezTo>
                    <a:pt x="553" y="41"/>
                    <a:pt x="553" y="41"/>
                    <a:pt x="553" y="41"/>
                  </a:cubicBezTo>
                  <a:cubicBezTo>
                    <a:pt x="553" y="41"/>
                    <a:pt x="553" y="41"/>
                    <a:pt x="553" y="41"/>
                  </a:cubicBezTo>
                  <a:close/>
                  <a:moveTo>
                    <a:pt x="757" y="41"/>
                  </a:moveTo>
                  <a:cubicBezTo>
                    <a:pt x="757" y="41"/>
                    <a:pt x="757" y="41"/>
                    <a:pt x="757" y="41"/>
                  </a:cubicBezTo>
                  <a:cubicBezTo>
                    <a:pt x="757" y="41"/>
                    <a:pt x="757" y="41"/>
                    <a:pt x="757" y="41"/>
                  </a:cubicBezTo>
                  <a:close/>
                  <a:moveTo>
                    <a:pt x="798" y="41"/>
                  </a:moveTo>
                  <a:cubicBezTo>
                    <a:pt x="798" y="41"/>
                    <a:pt x="799" y="41"/>
                    <a:pt x="799" y="41"/>
                  </a:cubicBezTo>
                  <a:cubicBezTo>
                    <a:pt x="799" y="41"/>
                    <a:pt x="799" y="41"/>
                    <a:pt x="798" y="41"/>
                  </a:cubicBezTo>
                  <a:close/>
                  <a:moveTo>
                    <a:pt x="871" y="41"/>
                  </a:moveTo>
                  <a:cubicBezTo>
                    <a:pt x="872" y="41"/>
                    <a:pt x="872" y="41"/>
                    <a:pt x="872" y="41"/>
                  </a:cubicBezTo>
                  <a:cubicBezTo>
                    <a:pt x="871" y="41"/>
                    <a:pt x="871" y="41"/>
                    <a:pt x="871" y="41"/>
                  </a:cubicBezTo>
                  <a:close/>
                  <a:moveTo>
                    <a:pt x="908" y="41"/>
                  </a:moveTo>
                  <a:cubicBezTo>
                    <a:pt x="908" y="41"/>
                    <a:pt x="908" y="41"/>
                    <a:pt x="908" y="41"/>
                  </a:cubicBezTo>
                  <a:cubicBezTo>
                    <a:pt x="908" y="41"/>
                    <a:pt x="908" y="41"/>
                    <a:pt x="908" y="41"/>
                  </a:cubicBezTo>
                  <a:close/>
                  <a:moveTo>
                    <a:pt x="1361" y="77"/>
                  </a:moveTo>
                  <a:cubicBezTo>
                    <a:pt x="1360" y="77"/>
                    <a:pt x="1360" y="78"/>
                    <a:pt x="1360" y="78"/>
                  </a:cubicBezTo>
                  <a:cubicBezTo>
                    <a:pt x="1360" y="78"/>
                    <a:pt x="1361" y="78"/>
                    <a:pt x="1361" y="77"/>
                  </a:cubicBezTo>
                  <a:close/>
                  <a:moveTo>
                    <a:pt x="1039" y="41"/>
                  </a:moveTo>
                  <a:cubicBezTo>
                    <a:pt x="1039" y="41"/>
                    <a:pt x="1039" y="41"/>
                    <a:pt x="1039" y="41"/>
                  </a:cubicBezTo>
                  <a:cubicBezTo>
                    <a:pt x="1039" y="41"/>
                    <a:pt x="1039" y="41"/>
                    <a:pt x="1039" y="41"/>
                  </a:cubicBezTo>
                  <a:close/>
                  <a:moveTo>
                    <a:pt x="1532" y="78"/>
                  </a:moveTo>
                  <a:cubicBezTo>
                    <a:pt x="1533" y="78"/>
                    <a:pt x="1533" y="78"/>
                    <a:pt x="1533" y="77"/>
                  </a:cubicBezTo>
                  <a:cubicBezTo>
                    <a:pt x="1532" y="78"/>
                    <a:pt x="1532" y="78"/>
                    <a:pt x="1532" y="78"/>
                  </a:cubicBezTo>
                  <a:close/>
                  <a:moveTo>
                    <a:pt x="1545" y="77"/>
                  </a:moveTo>
                  <a:cubicBezTo>
                    <a:pt x="1545" y="77"/>
                    <a:pt x="1544" y="78"/>
                    <a:pt x="1544" y="78"/>
                  </a:cubicBezTo>
                  <a:cubicBezTo>
                    <a:pt x="1545" y="78"/>
                    <a:pt x="1545" y="78"/>
                    <a:pt x="1545" y="77"/>
                  </a:cubicBezTo>
                  <a:close/>
                  <a:moveTo>
                    <a:pt x="1080" y="41"/>
                  </a:moveTo>
                  <a:cubicBezTo>
                    <a:pt x="1080" y="41"/>
                    <a:pt x="1081" y="41"/>
                    <a:pt x="1081" y="41"/>
                  </a:cubicBezTo>
                  <a:cubicBezTo>
                    <a:pt x="1081" y="41"/>
                    <a:pt x="1081" y="41"/>
                    <a:pt x="1080" y="41"/>
                  </a:cubicBezTo>
                  <a:close/>
                  <a:moveTo>
                    <a:pt x="1217" y="41"/>
                  </a:moveTo>
                  <a:cubicBezTo>
                    <a:pt x="1217" y="41"/>
                    <a:pt x="1217" y="41"/>
                    <a:pt x="1217" y="41"/>
                  </a:cubicBezTo>
                  <a:cubicBezTo>
                    <a:pt x="1217" y="41"/>
                    <a:pt x="1217" y="41"/>
                    <a:pt x="1217" y="41"/>
                  </a:cubicBezTo>
                  <a:close/>
                  <a:moveTo>
                    <a:pt x="1700" y="78"/>
                  </a:moveTo>
                  <a:cubicBezTo>
                    <a:pt x="1701" y="78"/>
                    <a:pt x="1701" y="78"/>
                    <a:pt x="1701" y="77"/>
                  </a:cubicBezTo>
                  <a:cubicBezTo>
                    <a:pt x="1701" y="78"/>
                    <a:pt x="1700" y="78"/>
                    <a:pt x="1700" y="78"/>
                  </a:cubicBezTo>
                  <a:close/>
                  <a:moveTo>
                    <a:pt x="1713" y="77"/>
                  </a:moveTo>
                  <a:cubicBezTo>
                    <a:pt x="1713" y="77"/>
                    <a:pt x="1713" y="78"/>
                    <a:pt x="1713" y="78"/>
                  </a:cubicBezTo>
                  <a:cubicBezTo>
                    <a:pt x="1713" y="78"/>
                    <a:pt x="1713" y="78"/>
                    <a:pt x="1713" y="77"/>
                  </a:cubicBezTo>
                  <a:close/>
                  <a:moveTo>
                    <a:pt x="1258" y="41"/>
                  </a:moveTo>
                  <a:cubicBezTo>
                    <a:pt x="1258" y="41"/>
                    <a:pt x="1258" y="41"/>
                    <a:pt x="1259" y="41"/>
                  </a:cubicBezTo>
                  <a:cubicBezTo>
                    <a:pt x="1259" y="41"/>
                    <a:pt x="1258" y="41"/>
                    <a:pt x="1258" y="41"/>
                  </a:cubicBezTo>
                  <a:close/>
                  <a:moveTo>
                    <a:pt x="553" y="41"/>
                  </a:moveTo>
                  <a:cubicBezTo>
                    <a:pt x="553" y="41"/>
                    <a:pt x="553" y="42"/>
                    <a:pt x="553" y="42"/>
                  </a:cubicBezTo>
                  <a:cubicBezTo>
                    <a:pt x="553" y="42"/>
                    <a:pt x="553" y="41"/>
                    <a:pt x="553" y="41"/>
                  </a:cubicBezTo>
                  <a:close/>
                  <a:moveTo>
                    <a:pt x="662" y="42"/>
                  </a:moveTo>
                  <a:cubicBezTo>
                    <a:pt x="662" y="42"/>
                    <a:pt x="662" y="41"/>
                    <a:pt x="662" y="41"/>
                  </a:cubicBezTo>
                  <a:cubicBezTo>
                    <a:pt x="662" y="41"/>
                    <a:pt x="662" y="42"/>
                    <a:pt x="662" y="42"/>
                  </a:cubicBezTo>
                  <a:close/>
                  <a:moveTo>
                    <a:pt x="757" y="42"/>
                  </a:moveTo>
                  <a:cubicBezTo>
                    <a:pt x="757" y="42"/>
                    <a:pt x="757" y="41"/>
                    <a:pt x="757" y="41"/>
                  </a:cubicBezTo>
                  <a:cubicBezTo>
                    <a:pt x="757" y="41"/>
                    <a:pt x="757" y="42"/>
                    <a:pt x="757" y="42"/>
                  </a:cubicBezTo>
                  <a:close/>
                  <a:moveTo>
                    <a:pt x="1348" y="78"/>
                  </a:moveTo>
                  <a:cubicBezTo>
                    <a:pt x="1348" y="78"/>
                    <a:pt x="1348" y="78"/>
                    <a:pt x="1348" y="78"/>
                  </a:cubicBezTo>
                  <a:cubicBezTo>
                    <a:pt x="1348" y="78"/>
                    <a:pt x="1348" y="78"/>
                    <a:pt x="1348" y="78"/>
                  </a:cubicBezTo>
                  <a:close/>
                  <a:moveTo>
                    <a:pt x="1360" y="78"/>
                  </a:moveTo>
                  <a:cubicBezTo>
                    <a:pt x="1360" y="78"/>
                    <a:pt x="1360" y="78"/>
                    <a:pt x="1360" y="78"/>
                  </a:cubicBezTo>
                  <a:cubicBezTo>
                    <a:pt x="1360" y="78"/>
                    <a:pt x="1360" y="78"/>
                    <a:pt x="1360" y="78"/>
                  </a:cubicBezTo>
                  <a:close/>
                  <a:moveTo>
                    <a:pt x="830" y="42"/>
                  </a:moveTo>
                  <a:cubicBezTo>
                    <a:pt x="830" y="42"/>
                    <a:pt x="830" y="41"/>
                    <a:pt x="831" y="41"/>
                  </a:cubicBezTo>
                  <a:cubicBezTo>
                    <a:pt x="830" y="41"/>
                    <a:pt x="830" y="42"/>
                    <a:pt x="830" y="42"/>
                  </a:cubicBezTo>
                  <a:close/>
                  <a:moveTo>
                    <a:pt x="1544" y="78"/>
                  </a:moveTo>
                  <a:cubicBezTo>
                    <a:pt x="1544" y="78"/>
                    <a:pt x="1544" y="78"/>
                    <a:pt x="1544" y="78"/>
                  </a:cubicBezTo>
                  <a:cubicBezTo>
                    <a:pt x="1544" y="78"/>
                    <a:pt x="1544" y="78"/>
                    <a:pt x="1544" y="78"/>
                  </a:cubicBezTo>
                  <a:close/>
                  <a:moveTo>
                    <a:pt x="866" y="41"/>
                  </a:moveTo>
                  <a:cubicBezTo>
                    <a:pt x="866" y="41"/>
                    <a:pt x="866" y="42"/>
                    <a:pt x="866" y="42"/>
                  </a:cubicBezTo>
                  <a:cubicBezTo>
                    <a:pt x="866" y="42"/>
                    <a:pt x="866" y="41"/>
                    <a:pt x="866" y="41"/>
                  </a:cubicBezTo>
                  <a:close/>
                  <a:moveTo>
                    <a:pt x="1713" y="78"/>
                  </a:moveTo>
                  <a:cubicBezTo>
                    <a:pt x="1712" y="78"/>
                    <a:pt x="1712" y="78"/>
                    <a:pt x="1712" y="78"/>
                  </a:cubicBezTo>
                  <a:cubicBezTo>
                    <a:pt x="1712" y="78"/>
                    <a:pt x="1713" y="78"/>
                    <a:pt x="1713" y="78"/>
                  </a:cubicBezTo>
                  <a:close/>
                  <a:moveTo>
                    <a:pt x="1039" y="42"/>
                  </a:moveTo>
                  <a:cubicBezTo>
                    <a:pt x="1039" y="42"/>
                    <a:pt x="1039" y="42"/>
                    <a:pt x="1039" y="41"/>
                  </a:cubicBezTo>
                  <a:cubicBezTo>
                    <a:pt x="1039" y="41"/>
                    <a:pt x="1039" y="42"/>
                    <a:pt x="1039" y="42"/>
                  </a:cubicBezTo>
                  <a:close/>
                  <a:moveTo>
                    <a:pt x="686" y="79"/>
                  </a:moveTo>
                  <a:cubicBezTo>
                    <a:pt x="686" y="78"/>
                    <a:pt x="686" y="78"/>
                    <a:pt x="686" y="78"/>
                  </a:cubicBezTo>
                  <a:cubicBezTo>
                    <a:pt x="686" y="78"/>
                    <a:pt x="686" y="78"/>
                    <a:pt x="686" y="79"/>
                  </a:cubicBezTo>
                  <a:close/>
                  <a:moveTo>
                    <a:pt x="968" y="78"/>
                  </a:moveTo>
                  <a:cubicBezTo>
                    <a:pt x="968" y="78"/>
                    <a:pt x="968" y="79"/>
                    <a:pt x="969" y="79"/>
                  </a:cubicBezTo>
                  <a:cubicBezTo>
                    <a:pt x="969" y="78"/>
                    <a:pt x="969" y="78"/>
                    <a:pt x="968" y="78"/>
                  </a:cubicBezTo>
                  <a:close/>
                  <a:moveTo>
                    <a:pt x="1081" y="41"/>
                  </a:moveTo>
                  <a:cubicBezTo>
                    <a:pt x="1081" y="42"/>
                    <a:pt x="1081" y="42"/>
                    <a:pt x="1081" y="42"/>
                  </a:cubicBezTo>
                  <a:cubicBezTo>
                    <a:pt x="1081" y="42"/>
                    <a:pt x="1081" y="41"/>
                    <a:pt x="1081" y="41"/>
                  </a:cubicBezTo>
                  <a:close/>
                  <a:moveTo>
                    <a:pt x="1150" y="41"/>
                  </a:moveTo>
                  <a:cubicBezTo>
                    <a:pt x="1150" y="42"/>
                    <a:pt x="1150" y="42"/>
                    <a:pt x="1151" y="42"/>
                  </a:cubicBezTo>
                  <a:cubicBezTo>
                    <a:pt x="1151" y="42"/>
                    <a:pt x="1151" y="41"/>
                    <a:pt x="1150" y="41"/>
                  </a:cubicBezTo>
                  <a:close/>
                  <a:moveTo>
                    <a:pt x="1217" y="42"/>
                  </a:moveTo>
                  <a:cubicBezTo>
                    <a:pt x="1217" y="42"/>
                    <a:pt x="1217" y="42"/>
                    <a:pt x="1217" y="41"/>
                  </a:cubicBezTo>
                  <a:cubicBezTo>
                    <a:pt x="1217" y="41"/>
                    <a:pt x="1217" y="42"/>
                    <a:pt x="1217" y="42"/>
                  </a:cubicBezTo>
                  <a:close/>
                  <a:moveTo>
                    <a:pt x="1259" y="41"/>
                  </a:moveTo>
                  <a:cubicBezTo>
                    <a:pt x="1259" y="42"/>
                    <a:pt x="1259" y="42"/>
                    <a:pt x="1259" y="42"/>
                  </a:cubicBezTo>
                  <a:cubicBezTo>
                    <a:pt x="1259" y="42"/>
                    <a:pt x="1259" y="41"/>
                    <a:pt x="1259" y="41"/>
                  </a:cubicBezTo>
                  <a:close/>
                  <a:moveTo>
                    <a:pt x="1360" y="78"/>
                  </a:moveTo>
                  <a:cubicBezTo>
                    <a:pt x="1360" y="78"/>
                    <a:pt x="1360" y="78"/>
                    <a:pt x="1360" y="78"/>
                  </a:cubicBezTo>
                  <a:cubicBezTo>
                    <a:pt x="1360" y="78"/>
                    <a:pt x="1360" y="78"/>
                    <a:pt x="1360" y="78"/>
                  </a:cubicBezTo>
                  <a:close/>
                  <a:moveTo>
                    <a:pt x="1544" y="78"/>
                  </a:moveTo>
                  <a:cubicBezTo>
                    <a:pt x="1544" y="78"/>
                    <a:pt x="1544" y="78"/>
                    <a:pt x="1544" y="79"/>
                  </a:cubicBezTo>
                  <a:cubicBezTo>
                    <a:pt x="1544" y="78"/>
                    <a:pt x="1544" y="78"/>
                    <a:pt x="1544" y="78"/>
                  </a:cubicBezTo>
                  <a:close/>
                  <a:moveTo>
                    <a:pt x="661" y="42"/>
                  </a:moveTo>
                  <a:cubicBezTo>
                    <a:pt x="662" y="42"/>
                    <a:pt x="662" y="42"/>
                    <a:pt x="662" y="42"/>
                  </a:cubicBezTo>
                  <a:cubicBezTo>
                    <a:pt x="662" y="42"/>
                    <a:pt x="661" y="42"/>
                    <a:pt x="661" y="42"/>
                  </a:cubicBezTo>
                  <a:close/>
                  <a:moveTo>
                    <a:pt x="1712" y="78"/>
                  </a:moveTo>
                  <a:cubicBezTo>
                    <a:pt x="1712" y="78"/>
                    <a:pt x="1712" y="78"/>
                    <a:pt x="1712" y="79"/>
                  </a:cubicBezTo>
                  <a:cubicBezTo>
                    <a:pt x="1712" y="78"/>
                    <a:pt x="1712" y="78"/>
                    <a:pt x="1712" y="78"/>
                  </a:cubicBezTo>
                  <a:close/>
                  <a:moveTo>
                    <a:pt x="756" y="42"/>
                  </a:moveTo>
                  <a:cubicBezTo>
                    <a:pt x="757" y="42"/>
                    <a:pt x="757" y="42"/>
                    <a:pt x="757" y="42"/>
                  </a:cubicBezTo>
                  <a:cubicBezTo>
                    <a:pt x="757" y="42"/>
                    <a:pt x="756" y="42"/>
                    <a:pt x="756" y="42"/>
                  </a:cubicBezTo>
                  <a:close/>
                  <a:moveTo>
                    <a:pt x="830" y="42"/>
                  </a:moveTo>
                  <a:cubicBezTo>
                    <a:pt x="830" y="42"/>
                    <a:pt x="830" y="42"/>
                    <a:pt x="830" y="42"/>
                  </a:cubicBezTo>
                  <a:cubicBezTo>
                    <a:pt x="830" y="42"/>
                    <a:pt x="830" y="42"/>
                    <a:pt x="830" y="42"/>
                  </a:cubicBezTo>
                  <a:close/>
                  <a:moveTo>
                    <a:pt x="686" y="79"/>
                  </a:moveTo>
                  <a:cubicBezTo>
                    <a:pt x="686" y="79"/>
                    <a:pt x="686" y="79"/>
                    <a:pt x="686" y="79"/>
                  </a:cubicBezTo>
                  <a:cubicBezTo>
                    <a:pt x="686" y="79"/>
                    <a:pt x="686" y="79"/>
                    <a:pt x="686" y="79"/>
                  </a:cubicBezTo>
                  <a:close/>
                  <a:moveTo>
                    <a:pt x="1038" y="42"/>
                  </a:moveTo>
                  <a:cubicBezTo>
                    <a:pt x="1039" y="42"/>
                    <a:pt x="1039" y="42"/>
                    <a:pt x="1039" y="42"/>
                  </a:cubicBezTo>
                  <a:cubicBezTo>
                    <a:pt x="1039" y="42"/>
                    <a:pt x="1038" y="42"/>
                    <a:pt x="1038" y="42"/>
                  </a:cubicBezTo>
                  <a:close/>
                  <a:moveTo>
                    <a:pt x="1081" y="42"/>
                  </a:moveTo>
                  <a:cubicBezTo>
                    <a:pt x="1081" y="42"/>
                    <a:pt x="1081" y="42"/>
                    <a:pt x="1081" y="42"/>
                  </a:cubicBezTo>
                  <a:cubicBezTo>
                    <a:pt x="1081" y="42"/>
                    <a:pt x="1081" y="42"/>
                    <a:pt x="1081" y="42"/>
                  </a:cubicBezTo>
                  <a:close/>
                  <a:moveTo>
                    <a:pt x="1360" y="78"/>
                  </a:moveTo>
                  <a:cubicBezTo>
                    <a:pt x="1359" y="78"/>
                    <a:pt x="1359" y="79"/>
                    <a:pt x="1359" y="79"/>
                  </a:cubicBezTo>
                  <a:cubicBezTo>
                    <a:pt x="1359" y="79"/>
                    <a:pt x="1360" y="79"/>
                    <a:pt x="1360" y="78"/>
                  </a:cubicBezTo>
                  <a:close/>
                  <a:moveTo>
                    <a:pt x="1216" y="42"/>
                  </a:moveTo>
                  <a:cubicBezTo>
                    <a:pt x="1216" y="42"/>
                    <a:pt x="1217" y="42"/>
                    <a:pt x="1217" y="42"/>
                  </a:cubicBezTo>
                  <a:cubicBezTo>
                    <a:pt x="1216" y="42"/>
                    <a:pt x="1216" y="42"/>
                    <a:pt x="1216" y="42"/>
                  </a:cubicBezTo>
                  <a:close/>
                  <a:moveTo>
                    <a:pt x="1291" y="42"/>
                  </a:moveTo>
                  <a:cubicBezTo>
                    <a:pt x="1291" y="42"/>
                    <a:pt x="1291" y="42"/>
                    <a:pt x="1291" y="42"/>
                  </a:cubicBezTo>
                  <a:cubicBezTo>
                    <a:pt x="1291" y="42"/>
                    <a:pt x="1291" y="42"/>
                    <a:pt x="1291" y="42"/>
                  </a:cubicBezTo>
                  <a:close/>
                  <a:moveTo>
                    <a:pt x="1532" y="79"/>
                  </a:moveTo>
                  <a:cubicBezTo>
                    <a:pt x="1532" y="79"/>
                    <a:pt x="1532" y="79"/>
                    <a:pt x="1532" y="79"/>
                  </a:cubicBezTo>
                  <a:cubicBezTo>
                    <a:pt x="1532" y="79"/>
                    <a:pt x="1532" y="79"/>
                    <a:pt x="1532" y="79"/>
                  </a:cubicBezTo>
                  <a:close/>
                  <a:moveTo>
                    <a:pt x="1544" y="79"/>
                  </a:moveTo>
                  <a:cubicBezTo>
                    <a:pt x="1544" y="79"/>
                    <a:pt x="1543" y="79"/>
                    <a:pt x="1543" y="79"/>
                  </a:cubicBezTo>
                  <a:cubicBezTo>
                    <a:pt x="1544" y="79"/>
                    <a:pt x="1544" y="79"/>
                    <a:pt x="1544" y="79"/>
                  </a:cubicBezTo>
                  <a:close/>
                  <a:moveTo>
                    <a:pt x="756" y="42"/>
                  </a:moveTo>
                  <a:cubicBezTo>
                    <a:pt x="756" y="42"/>
                    <a:pt x="756" y="42"/>
                    <a:pt x="756" y="42"/>
                  </a:cubicBezTo>
                  <a:cubicBezTo>
                    <a:pt x="756" y="42"/>
                    <a:pt x="756" y="42"/>
                    <a:pt x="756" y="42"/>
                  </a:cubicBezTo>
                  <a:close/>
                  <a:moveTo>
                    <a:pt x="1700" y="79"/>
                  </a:moveTo>
                  <a:cubicBezTo>
                    <a:pt x="1700" y="79"/>
                    <a:pt x="1700" y="79"/>
                    <a:pt x="1700" y="79"/>
                  </a:cubicBezTo>
                  <a:cubicBezTo>
                    <a:pt x="1700" y="79"/>
                    <a:pt x="1700" y="79"/>
                    <a:pt x="1700" y="79"/>
                  </a:cubicBezTo>
                  <a:close/>
                  <a:moveTo>
                    <a:pt x="1712" y="79"/>
                  </a:moveTo>
                  <a:cubicBezTo>
                    <a:pt x="1712" y="79"/>
                    <a:pt x="1712" y="79"/>
                    <a:pt x="1712" y="79"/>
                  </a:cubicBezTo>
                  <a:cubicBezTo>
                    <a:pt x="1712" y="79"/>
                    <a:pt x="1712" y="79"/>
                    <a:pt x="1712" y="79"/>
                  </a:cubicBezTo>
                  <a:close/>
                  <a:moveTo>
                    <a:pt x="799" y="42"/>
                  </a:moveTo>
                  <a:cubicBezTo>
                    <a:pt x="799" y="42"/>
                    <a:pt x="799" y="42"/>
                    <a:pt x="800" y="42"/>
                  </a:cubicBezTo>
                  <a:cubicBezTo>
                    <a:pt x="799" y="42"/>
                    <a:pt x="799" y="42"/>
                    <a:pt x="799" y="42"/>
                  </a:cubicBezTo>
                  <a:close/>
                  <a:moveTo>
                    <a:pt x="687" y="79"/>
                  </a:moveTo>
                  <a:cubicBezTo>
                    <a:pt x="687" y="79"/>
                    <a:pt x="687" y="79"/>
                    <a:pt x="686" y="79"/>
                  </a:cubicBezTo>
                  <a:cubicBezTo>
                    <a:pt x="687" y="79"/>
                    <a:pt x="687" y="79"/>
                    <a:pt x="687" y="79"/>
                  </a:cubicBezTo>
                  <a:close/>
                  <a:moveTo>
                    <a:pt x="871" y="42"/>
                  </a:moveTo>
                  <a:cubicBezTo>
                    <a:pt x="871" y="42"/>
                    <a:pt x="871" y="42"/>
                    <a:pt x="871" y="42"/>
                  </a:cubicBezTo>
                  <a:cubicBezTo>
                    <a:pt x="871" y="42"/>
                    <a:pt x="871" y="42"/>
                    <a:pt x="871" y="42"/>
                  </a:cubicBezTo>
                  <a:close/>
                  <a:moveTo>
                    <a:pt x="1112" y="42"/>
                  </a:moveTo>
                  <a:cubicBezTo>
                    <a:pt x="1112" y="42"/>
                    <a:pt x="1112" y="42"/>
                    <a:pt x="1112" y="42"/>
                  </a:cubicBezTo>
                  <a:cubicBezTo>
                    <a:pt x="1112" y="42"/>
                    <a:pt x="1112" y="42"/>
                    <a:pt x="1112" y="42"/>
                  </a:cubicBezTo>
                  <a:close/>
                  <a:moveTo>
                    <a:pt x="1347" y="79"/>
                  </a:moveTo>
                  <a:cubicBezTo>
                    <a:pt x="1347" y="79"/>
                    <a:pt x="1347" y="79"/>
                    <a:pt x="1347" y="79"/>
                  </a:cubicBezTo>
                  <a:cubicBezTo>
                    <a:pt x="1347" y="79"/>
                    <a:pt x="1347" y="79"/>
                    <a:pt x="1347" y="79"/>
                  </a:cubicBezTo>
                  <a:close/>
                  <a:moveTo>
                    <a:pt x="1359" y="79"/>
                  </a:moveTo>
                  <a:cubicBezTo>
                    <a:pt x="1359" y="79"/>
                    <a:pt x="1359" y="79"/>
                    <a:pt x="1359" y="79"/>
                  </a:cubicBezTo>
                  <a:cubicBezTo>
                    <a:pt x="1359" y="79"/>
                    <a:pt x="1359" y="79"/>
                    <a:pt x="1359" y="79"/>
                  </a:cubicBezTo>
                  <a:close/>
                  <a:moveTo>
                    <a:pt x="1216" y="42"/>
                  </a:moveTo>
                  <a:cubicBezTo>
                    <a:pt x="1216" y="42"/>
                    <a:pt x="1216" y="42"/>
                    <a:pt x="1216" y="42"/>
                  </a:cubicBezTo>
                  <a:cubicBezTo>
                    <a:pt x="1216" y="42"/>
                    <a:pt x="1216" y="42"/>
                    <a:pt x="1216" y="42"/>
                  </a:cubicBezTo>
                  <a:close/>
                  <a:moveTo>
                    <a:pt x="1543" y="79"/>
                  </a:moveTo>
                  <a:cubicBezTo>
                    <a:pt x="1543" y="79"/>
                    <a:pt x="1543" y="79"/>
                    <a:pt x="1543" y="79"/>
                  </a:cubicBezTo>
                  <a:cubicBezTo>
                    <a:pt x="1543" y="79"/>
                    <a:pt x="1543" y="79"/>
                    <a:pt x="1543" y="79"/>
                  </a:cubicBezTo>
                  <a:close/>
                  <a:moveTo>
                    <a:pt x="554" y="42"/>
                  </a:moveTo>
                  <a:cubicBezTo>
                    <a:pt x="554" y="43"/>
                    <a:pt x="555" y="43"/>
                    <a:pt x="555" y="43"/>
                  </a:cubicBezTo>
                  <a:cubicBezTo>
                    <a:pt x="555" y="43"/>
                    <a:pt x="555" y="42"/>
                    <a:pt x="554" y="42"/>
                  </a:cubicBezTo>
                  <a:close/>
                  <a:moveTo>
                    <a:pt x="756" y="43"/>
                  </a:moveTo>
                  <a:cubicBezTo>
                    <a:pt x="756" y="43"/>
                    <a:pt x="756" y="43"/>
                    <a:pt x="756" y="42"/>
                  </a:cubicBezTo>
                  <a:cubicBezTo>
                    <a:pt x="756" y="42"/>
                    <a:pt x="756" y="43"/>
                    <a:pt x="756" y="43"/>
                  </a:cubicBezTo>
                  <a:close/>
                  <a:moveTo>
                    <a:pt x="1712" y="79"/>
                  </a:moveTo>
                  <a:cubicBezTo>
                    <a:pt x="1711" y="79"/>
                    <a:pt x="1711" y="79"/>
                    <a:pt x="1711" y="79"/>
                  </a:cubicBezTo>
                  <a:cubicBezTo>
                    <a:pt x="1711" y="79"/>
                    <a:pt x="1711" y="79"/>
                    <a:pt x="1712" y="79"/>
                  </a:cubicBezTo>
                  <a:close/>
                  <a:moveTo>
                    <a:pt x="800" y="42"/>
                  </a:moveTo>
                  <a:cubicBezTo>
                    <a:pt x="800" y="43"/>
                    <a:pt x="800" y="43"/>
                    <a:pt x="800" y="43"/>
                  </a:cubicBezTo>
                  <a:cubicBezTo>
                    <a:pt x="800" y="43"/>
                    <a:pt x="800" y="42"/>
                    <a:pt x="800" y="42"/>
                  </a:cubicBezTo>
                  <a:close/>
                  <a:moveTo>
                    <a:pt x="870" y="43"/>
                  </a:moveTo>
                  <a:cubicBezTo>
                    <a:pt x="870" y="43"/>
                    <a:pt x="871" y="43"/>
                    <a:pt x="871" y="42"/>
                  </a:cubicBezTo>
                  <a:cubicBezTo>
                    <a:pt x="870" y="42"/>
                    <a:pt x="870" y="43"/>
                    <a:pt x="870" y="43"/>
                  </a:cubicBezTo>
                  <a:close/>
                  <a:moveTo>
                    <a:pt x="555" y="43"/>
                  </a:moveTo>
                  <a:cubicBezTo>
                    <a:pt x="555" y="43"/>
                    <a:pt x="555" y="43"/>
                    <a:pt x="555" y="43"/>
                  </a:cubicBezTo>
                  <a:cubicBezTo>
                    <a:pt x="555" y="43"/>
                    <a:pt x="555" y="43"/>
                    <a:pt x="555" y="43"/>
                  </a:cubicBezTo>
                  <a:close/>
                  <a:moveTo>
                    <a:pt x="661" y="43"/>
                  </a:moveTo>
                  <a:cubicBezTo>
                    <a:pt x="661" y="43"/>
                    <a:pt x="661" y="43"/>
                    <a:pt x="661" y="43"/>
                  </a:cubicBezTo>
                  <a:cubicBezTo>
                    <a:pt x="661" y="43"/>
                    <a:pt x="661" y="43"/>
                    <a:pt x="661" y="43"/>
                  </a:cubicBezTo>
                  <a:close/>
                  <a:moveTo>
                    <a:pt x="755" y="43"/>
                  </a:moveTo>
                  <a:cubicBezTo>
                    <a:pt x="756" y="43"/>
                    <a:pt x="756" y="43"/>
                    <a:pt x="756" y="43"/>
                  </a:cubicBezTo>
                  <a:cubicBezTo>
                    <a:pt x="756" y="43"/>
                    <a:pt x="755" y="43"/>
                    <a:pt x="755" y="43"/>
                  </a:cubicBezTo>
                  <a:close/>
                  <a:moveTo>
                    <a:pt x="969" y="79"/>
                  </a:moveTo>
                  <a:cubicBezTo>
                    <a:pt x="969" y="79"/>
                    <a:pt x="969" y="80"/>
                    <a:pt x="969" y="80"/>
                  </a:cubicBezTo>
                  <a:cubicBezTo>
                    <a:pt x="969" y="79"/>
                    <a:pt x="969" y="79"/>
                    <a:pt x="969" y="79"/>
                  </a:cubicBezTo>
                  <a:close/>
                  <a:moveTo>
                    <a:pt x="829" y="43"/>
                  </a:moveTo>
                  <a:cubicBezTo>
                    <a:pt x="829" y="43"/>
                    <a:pt x="829" y="43"/>
                    <a:pt x="829" y="43"/>
                  </a:cubicBezTo>
                  <a:cubicBezTo>
                    <a:pt x="829" y="43"/>
                    <a:pt x="829" y="43"/>
                    <a:pt x="829" y="43"/>
                  </a:cubicBezTo>
                  <a:close/>
                  <a:moveTo>
                    <a:pt x="1082" y="43"/>
                  </a:moveTo>
                  <a:cubicBezTo>
                    <a:pt x="1082" y="43"/>
                    <a:pt x="1082" y="43"/>
                    <a:pt x="1082" y="43"/>
                  </a:cubicBezTo>
                  <a:cubicBezTo>
                    <a:pt x="1082" y="43"/>
                    <a:pt x="1082" y="43"/>
                    <a:pt x="1082" y="43"/>
                  </a:cubicBezTo>
                  <a:close/>
                  <a:moveTo>
                    <a:pt x="1359" y="79"/>
                  </a:moveTo>
                  <a:cubicBezTo>
                    <a:pt x="1359" y="79"/>
                    <a:pt x="1359" y="79"/>
                    <a:pt x="1359" y="80"/>
                  </a:cubicBezTo>
                  <a:cubicBezTo>
                    <a:pt x="1359" y="80"/>
                    <a:pt x="1359" y="79"/>
                    <a:pt x="1359" y="79"/>
                  </a:cubicBezTo>
                  <a:close/>
                  <a:moveTo>
                    <a:pt x="1260" y="43"/>
                  </a:moveTo>
                  <a:cubicBezTo>
                    <a:pt x="1260" y="43"/>
                    <a:pt x="1260" y="43"/>
                    <a:pt x="1260" y="43"/>
                  </a:cubicBezTo>
                  <a:cubicBezTo>
                    <a:pt x="1260" y="43"/>
                    <a:pt x="1260" y="43"/>
                    <a:pt x="1260" y="43"/>
                  </a:cubicBezTo>
                  <a:close/>
                  <a:moveTo>
                    <a:pt x="1037" y="43"/>
                  </a:moveTo>
                  <a:cubicBezTo>
                    <a:pt x="1037" y="43"/>
                    <a:pt x="1038" y="43"/>
                    <a:pt x="1038" y="43"/>
                  </a:cubicBezTo>
                  <a:cubicBezTo>
                    <a:pt x="1038" y="43"/>
                    <a:pt x="1037" y="43"/>
                    <a:pt x="1037" y="43"/>
                  </a:cubicBezTo>
                  <a:close/>
                  <a:moveTo>
                    <a:pt x="675" y="43"/>
                  </a:moveTo>
                  <a:cubicBezTo>
                    <a:pt x="674" y="43"/>
                    <a:pt x="674" y="43"/>
                    <a:pt x="674" y="44"/>
                  </a:cubicBezTo>
                  <a:cubicBezTo>
                    <a:pt x="674" y="44"/>
                    <a:pt x="674" y="44"/>
                    <a:pt x="675" y="43"/>
                  </a:cubicBezTo>
                  <a:close/>
                  <a:moveTo>
                    <a:pt x="800" y="43"/>
                  </a:moveTo>
                  <a:cubicBezTo>
                    <a:pt x="800" y="44"/>
                    <a:pt x="800" y="44"/>
                    <a:pt x="801" y="44"/>
                  </a:cubicBezTo>
                  <a:cubicBezTo>
                    <a:pt x="801" y="44"/>
                    <a:pt x="800" y="43"/>
                    <a:pt x="800" y="43"/>
                  </a:cubicBezTo>
                  <a:close/>
                  <a:moveTo>
                    <a:pt x="838" y="43"/>
                  </a:moveTo>
                  <a:cubicBezTo>
                    <a:pt x="838" y="43"/>
                    <a:pt x="837" y="43"/>
                    <a:pt x="837" y="44"/>
                  </a:cubicBezTo>
                  <a:cubicBezTo>
                    <a:pt x="838" y="44"/>
                    <a:pt x="838" y="44"/>
                    <a:pt x="838" y="43"/>
                  </a:cubicBezTo>
                  <a:close/>
                  <a:moveTo>
                    <a:pt x="870" y="44"/>
                  </a:moveTo>
                  <a:cubicBezTo>
                    <a:pt x="870" y="44"/>
                    <a:pt x="870" y="44"/>
                    <a:pt x="870" y="43"/>
                  </a:cubicBezTo>
                  <a:cubicBezTo>
                    <a:pt x="870" y="43"/>
                    <a:pt x="870" y="44"/>
                    <a:pt x="870" y="44"/>
                  </a:cubicBezTo>
                  <a:close/>
                  <a:moveTo>
                    <a:pt x="881" y="43"/>
                  </a:moveTo>
                  <a:cubicBezTo>
                    <a:pt x="880" y="43"/>
                    <a:pt x="880" y="43"/>
                    <a:pt x="880" y="44"/>
                  </a:cubicBezTo>
                  <a:cubicBezTo>
                    <a:pt x="880" y="44"/>
                    <a:pt x="881" y="44"/>
                    <a:pt x="881" y="43"/>
                  </a:cubicBezTo>
                  <a:close/>
                  <a:moveTo>
                    <a:pt x="1037" y="44"/>
                  </a:moveTo>
                  <a:cubicBezTo>
                    <a:pt x="1037" y="44"/>
                    <a:pt x="1037" y="44"/>
                    <a:pt x="1037" y="43"/>
                  </a:cubicBezTo>
                  <a:cubicBezTo>
                    <a:pt x="1037" y="43"/>
                    <a:pt x="1037" y="44"/>
                    <a:pt x="1037" y="44"/>
                  </a:cubicBezTo>
                  <a:close/>
                  <a:moveTo>
                    <a:pt x="1359" y="80"/>
                  </a:moveTo>
                  <a:cubicBezTo>
                    <a:pt x="1358" y="80"/>
                    <a:pt x="1358" y="80"/>
                    <a:pt x="1358" y="80"/>
                  </a:cubicBezTo>
                  <a:cubicBezTo>
                    <a:pt x="1358" y="80"/>
                    <a:pt x="1358" y="80"/>
                    <a:pt x="1359" y="80"/>
                  </a:cubicBezTo>
                  <a:close/>
                  <a:moveTo>
                    <a:pt x="1531" y="80"/>
                  </a:moveTo>
                  <a:cubicBezTo>
                    <a:pt x="1531" y="80"/>
                    <a:pt x="1531" y="80"/>
                    <a:pt x="1531" y="80"/>
                  </a:cubicBezTo>
                  <a:cubicBezTo>
                    <a:pt x="1531" y="80"/>
                    <a:pt x="1531" y="80"/>
                    <a:pt x="1531" y="80"/>
                  </a:cubicBezTo>
                  <a:close/>
                  <a:moveTo>
                    <a:pt x="1111" y="44"/>
                  </a:moveTo>
                  <a:cubicBezTo>
                    <a:pt x="1111" y="44"/>
                    <a:pt x="1111" y="44"/>
                    <a:pt x="1111" y="43"/>
                  </a:cubicBezTo>
                  <a:cubicBezTo>
                    <a:pt x="1111" y="43"/>
                    <a:pt x="1111" y="44"/>
                    <a:pt x="1111" y="44"/>
                  </a:cubicBezTo>
                  <a:close/>
                  <a:moveTo>
                    <a:pt x="1699" y="80"/>
                  </a:moveTo>
                  <a:cubicBezTo>
                    <a:pt x="1699" y="80"/>
                    <a:pt x="1699" y="80"/>
                    <a:pt x="1699" y="80"/>
                  </a:cubicBezTo>
                  <a:cubicBezTo>
                    <a:pt x="1699" y="80"/>
                    <a:pt x="1699" y="80"/>
                    <a:pt x="1699" y="80"/>
                  </a:cubicBezTo>
                  <a:close/>
                  <a:moveTo>
                    <a:pt x="1122" y="43"/>
                  </a:moveTo>
                  <a:cubicBezTo>
                    <a:pt x="1121" y="43"/>
                    <a:pt x="1121" y="43"/>
                    <a:pt x="1121" y="44"/>
                  </a:cubicBezTo>
                  <a:cubicBezTo>
                    <a:pt x="1121" y="44"/>
                    <a:pt x="1121" y="44"/>
                    <a:pt x="1122" y="43"/>
                  </a:cubicBezTo>
                  <a:close/>
                  <a:moveTo>
                    <a:pt x="687" y="80"/>
                  </a:moveTo>
                  <a:cubicBezTo>
                    <a:pt x="687" y="80"/>
                    <a:pt x="687" y="80"/>
                    <a:pt x="687" y="80"/>
                  </a:cubicBezTo>
                  <a:cubicBezTo>
                    <a:pt x="687" y="80"/>
                    <a:pt x="687" y="80"/>
                    <a:pt x="687" y="80"/>
                  </a:cubicBezTo>
                  <a:close/>
                  <a:moveTo>
                    <a:pt x="1215" y="44"/>
                  </a:moveTo>
                  <a:cubicBezTo>
                    <a:pt x="1215" y="44"/>
                    <a:pt x="1215" y="44"/>
                    <a:pt x="1215" y="43"/>
                  </a:cubicBezTo>
                  <a:cubicBezTo>
                    <a:pt x="1215" y="44"/>
                    <a:pt x="1215" y="44"/>
                    <a:pt x="1215" y="44"/>
                  </a:cubicBezTo>
                  <a:close/>
                  <a:moveTo>
                    <a:pt x="556" y="44"/>
                  </a:moveTo>
                  <a:cubicBezTo>
                    <a:pt x="556" y="44"/>
                    <a:pt x="556" y="44"/>
                    <a:pt x="557" y="44"/>
                  </a:cubicBezTo>
                  <a:cubicBezTo>
                    <a:pt x="556" y="44"/>
                    <a:pt x="556" y="44"/>
                    <a:pt x="556" y="44"/>
                  </a:cubicBezTo>
                  <a:close/>
                  <a:moveTo>
                    <a:pt x="828" y="44"/>
                  </a:moveTo>
                  <a:cubicBezTo>
                    <a:pt x="829" y="44"/>
                    <a:pt x="829" y="44"/>
                    <a:pt x="829" y="44"/>
                  </a:cubicBezTo>
                  <a:cubicBezTo>
                    <a:pt x="829" y="44"/>
                    <a:pt x="829" y="44"/>
                    <a:pt x="828" y="44"/>
                  </a:cubicBezTo>
                  <a:close/>
                  <a:moveTo>
                    <a:pt x="1121" y="44"/>
                  </a:moveTo>
                  <a:cubicBezTo>
                    <a:pt x="1121" y="44"/>
                    <a:pt x="1120" y="44"/>
                    <a:pt x="1120" y="44"/>
                  </a:cubicBezTo>
                  <a:cubicBezTo>
                    <a:pt x="1121" y="44"/>
                    <a:pt x="1121" y="44"/>
                    <a:pt x="1121" y="44"/>
                  </a:cubicBezTo>
                  <a:close/>
                  <a:moveTo>
                    <a:pt x="1215" y="44"/>
                  </a:moveTo>
                  <a:cubicBezTo>
                    <a:pt x="1215" y="44"/>
                    <a:pt x="1215" y="44"/>
                    <a:pt x="1215" y="44"/>
                  </a:cubicBezTo>
                  <a:cubicBezTo>
                    <a:pt x="1215" y="44"/>
                    <a:pt x="1215" y="44"/>
                    <a:pt x="1215" y="44"/>
                  </a:cubicBezTo>
                  <a:close/>
                  <a:moveTo>
                    <a:pt x="1260" y="44"/>
                  </a:moveTo>
                  <a:cubicBezTo>
                    <a:pt x="1260" y="44"/>
                    <a:pt x="1261" y="44"/>
                    <a:pt x="1261" y="44"/>
                  </a:cubicBezTo>
                  <a:cubicBezTo>
                    <a:pt x="1261" y="44"/>
                    <a:pt x="1261" y="44"/>
                    <a:pt x="1260" y="44"/>
                  </a:cubicBezTo>
                  <a:close/>
                  <a:moveTo>
                    <a:pt x="674" y="44"/>
                  </a:moveTo>
                  <a:cubicBezTo>
                    <a:pt x="673" y="44"/>
                    <a:pt x="673" y="44"/>
                    <a:pt x="673" y="44"/>
                  </a:cubicBezTo>
                  <a:cubicBezTo>
                    <a:pt x="673" y="44"/>
                    <a:pt x="673" y="44"/>
                    <a:pt x="674" y="44"/>
                  </a:cubicBezTo>
                  <a:close/>
                  <a:moveTo>
                    <a:pt x="754" y="44"/>
                  </a:moveTo>
                  <a:cubicBezTo>
                    <a:pt x="755" y="44"/>
                    <a:pt x="755" y="44"/>
                    <a:pt x="755" y="44"/>
                  </a:cubicBezTo>
                  <a:cubicBezTo>
                    <a:pt x="754" y="44"/>
                    <a:pt x="754" y="44"/>
                    <a:pt x="754" y="44"/>
                  </a:cubicBezTo>
                  <a:close/>
                  <a:moveTo>
                    <a:pt x="853" y="44"/>
                  </a:moveTo>
                  <a:cubicBezTo>
                    <a:pt x="853" y="44"/>
                    <a:pt x="853" y="44"/>
                    <a:pt x="852" y="44"/>
                  </a:cubicBezTo>
                  <a:cubicBezTo>
                    <a:pt x="853" y="44"/>
                    <a:pt x="853" y="44"/>
                    <a:pt x="853" y="44"/>
                  </a:cubicBezTo>
                  <a:close/>
                  <a:moveTo>
                    <a:pt x="896" y="44"/>
                  </a:moveTo>
                  <a:cubicBezTo>
                    <a:pt x="896" y="44"/>
                    <a:pt x="895" y="44"/>
                    <a:pt x="895" y="44"/>
                  </a:cubicBezTo>
                  <a:cubicBezTo>
                    <a:pt x="895" y="44"/>
                    <a:pt x="896" y="44"/>
                    <a:pt x="896" y="44"/>
                  </a:cubicBezTo>
                  <a:close/>
                  <a:moveTo>
                    <a:pt x="970" y="80"/>
                  </a:moveTo>
                  <a:cubicBezTo>
                    <a:pt x="970" y="80"/>
                    <a:pt x="970" y="81"/>
                    <a:pt x="970" y="81"/>
                  </a:cubicBezTo>
                  <a:cubicBezTo>
                    <a:pt x="970" y="81"/>
                    <a:pt x="970" y="80"/>
                    <a:pt x="970" y="80"/>
                  </a:cubicBezTo>
                  <a:close/>
                  <a:moveTo>
                    <a:pt x="1120" y="44"/>
                  </a:moveTo>
                  <a:cubicBezTo>
                    <a:pt x="1120" y="44"/>
                    <a:pt x="1120" y="44"/>
                    <a:pt x="1120" y="44"/>
                  </a:cubicBezTo>
                  <a:cubicBezTo>
                    <a:pt x="1120" y="44"/>
                    <a:pt x="1120" y="44"/>
                    <a:pt x="1120" y="44"/>
                  </a:cubicBezTo>
                  <a:close/>
                  <a:moveTo>
                    <a:pt x="1531" y="81"/>
                  </a:moveTo>
                  <a:cubicBezTo>
                    <a:pt x="1531" y="81"/>
                    <a:pt x="1531" y="80"/>
                    <a:pt x="1531" y="80"/>
                  </a:cubicBezTo>
                  <a:cubicBezTo>
                    <a:pt x="1531" y="80"/>
                    <a:pt x="1531" y="81"/>
                    <a:pt x="1531" y="81"/>
                  </a:cubicBezTo>
                  <a:close/>
                  <a:moveTo>
                    <a:pt x="1542" y="80"/>
                  </a:moveTo>
                  <a:cubicBezTo>
                    <a:pt x="1542" y="80"/>
                    <a:pt x="1542" y="80"/>
                    <a:pt x="1542" y="81"/>
                  </a:cubicBezTo>
                  <a:cubicBezTo>
                    <a:pt x="1542" y="81"/>
                    <a:pt x="1542" y="80"/>
                    <a:pt x="1542" y="80"/>
                  </a:cubicBezTo>
                  <a:close/>
                  <a:moveTo>
                    <a:pt x="1699" y="81"/>
                  </a:moveTo>
                  <a:cubicBezTo>
                    <a:pt x="1699" y="81"/>
                    <a:pt x="1699" y="80"/>
                    <a:pt x="1699" y="80"/>
                  </a:cubicBezTo>
                  <a:cubicBezTo>
                    <a:pt x="1699" y="80"/>
                    <a:pt x="1699" y="81"/>
                    <a:pt x="1699" y="81"/>
                  </a:cubicBezTo>
                  <a:close/>
                  <a:moveTo>
                    <a:pt x="1710" y="80"/>
                  </a:moveTo>
                  <a:cubicBezTo>
                    <a:pt x="1710" y="80"/>
                    <a:pt x="1710" y="80"/>
                    <a:pt x="1710" y="81"/>
                  </a:cubicBezTo>
                  <a:cubicBezTo>
                    <a:pt x="1710" y="81"/>
                    <a:pt x="1710" y="80"/>
                    <a:pt x="1710" y="80"/>
                  </a:cubicBezTo>
                  <a:close/>
                  <a:moveTo>
                    <a:pt x="1137" y="44"/>
                  </a:moveTo>
                  <a:cubicBezTo>
                    <a:pt x="1137" y="44"/>
                    <a:pt x="1137" y="44"/>
                    <a:pt x="1137" y="44"/>
                  </a:cubicBezTo>
                  <a:cubicBezTo>
                    <a:pt x="1137" y="44"/>
                    <a:pt x="1137" y="44"/>
                    <a:pt x="1137" y="44"/>
                  </a:cubicBezTo>
                  <a:close/>
                  <a:moveTo>
                    <a:pt x="557" y="44"/>
                  </a:moveTo>
                  <a:cubicBezTo>
                    <a:pt x="557" y="45"/>
                    <a:pt x="557" y="45"/>
                    <a:pt x="558" y="45"/>
                  </a:cubicBezTo>
                  <a:cubicBezTo>
                    <a:pt x="558" y="45"/>
                    <a:pt x="557" y="45"/>
                    <a:pt x="557" y="44"/>
                  </a:cubicBezTo>
                  <a:close/>
                  <a:moveTo>
                    <a:pt x="688" y="81"/>
                  </a:moveTo>
                  <a:cubicBezTo>
                    <a:pt x="688" y="81"/>
                    <a:pt x="688" y="81"/>
                    <a:pt x="688" y="80"/>
                  </a:cubicBezTo>
                  <a:cubicBezTo>
                    <a:pt x="688" y="81"/>
                    <a:pt x="688" y="81"/>
                    <a:pt x="688" y="81"/>
                  </a:cubicBezTo>
                  <a:close/>
                  <a:moveTo>
                    <a:pt x="801" y="44"/>
                  </a:moveTo>
                  <a:cubicBezTo>
                    <a:pt x="801" y="45"/>
                    <a:pt x="801" y="45"/>
                    <a:pt x="801" y="45"/>
                  </a:cubicBezTo>
                  <a:cubicBezTo>
                    <a:pt x="801" y="45"/>
                    <a:pt x="801" y="45"/>
                    <a:pt x="801" y="44"/>
                  </a:cubicBezTo>
                  <a:close/>
                  <a:moveTo>
                    <a:pt x="970" y="81"/>
                  </a:moveTo>
                  <a:cubicBezTo>
                    <a:pt x="970" y="81"/>
                    <a:pt x="970" y="81"/>
                    <a:pt x="970" y="81"/>
                  </a:cubicBezTo>
                  <a:cubicBezTo>
                    <a:pt x="970" y="81"/>
                    <a:pt x="970" y="81"/>
                    <a:pt x="970" y="81"/>
                  </a:cubicBezTo>
                  <a:close/>
                  <a:moveTo>
                    <a:pt x="836" y="44"/>
                  </a:moveTo>
                  <a:cubicBezTo>
                    <a:pt x="836" y="44"/>
                    <a:pt x="836" y="45"/>
                    <a:pt x="836" y="45"/>
                  </a:cubicBezTo>
                  <a:cubicBezTo>
                    <a:pt x="836" y="45"/>
                    <a:pt x="836" y="45"/>
                    <a:pt x="836" y="44"/>
                  </a:cubicBezTo>
                  <a:close/>
                  <a:moveTo>
                    <a:pt x="869" y="45"/>
                  </a:moveTo>
                  <a:cubicBezTo>
                    <a:pt x="869" y="45"/>
                    <a:pt x="869" y="45"/>
                    <a:pt x="869" y="44"/>
                  </a:cubicBezTo>
                  <a:cubicBezTo>
                    <a:pt x="869" y="45"/>
                    <a:pt x="869" y="45"/>
                    <a:pt x="869" y="45"/>
                  </a:cubicBezTo>
                  <a:close/>
                  <a:moveTo>
                    <a:pt x="836" y="45"/>
                  </a:moveTo>
                  <a:cubicBezTo>
                    <a:pt x="836" y="45"/>
                    <a:pt x="835" y="45"/>
                    <a:pt x="835" y="45"/>
                  </a:cubicBezTo>
                  <a:cubicBezTo>
                    <a:pt x="836" y="45"/>
                    <a:pt x="836" y="45"/>
                    <a:pt x="836" y="45"/>
                  </a:cubicBezTo>
                  <a:close/>
                  <a:moveTo>
                    <a:pt x="1358" y="81"/>
                  </a:moveTo>
                  <a:cubicBezTo>
                    <a:pt x="1358" y="81"/>
                    <a:pt x="1357" y="81"/>
                    <a:pt x="1357" y="81"/>
                  </a:cubicBezTo>
                  <a:cubicBezTo>
                    <a:pt x="1358" y="81"/>
                    <a:pt x="1358" y="81"/>
                    <a:pt x="1358" y="81"/>
                  </a:cubicBezTo>
                  <a:close/>
                  <a:moveTo>
                    <a:pt x="854" y="45"/>
                  </a:moveTo>
                  <a:cubicBezTo>
                    <a:pt x="854" y="45"/>
                    <a:pt x="854" y="45"/>
                    <a:pt x="853" y="45"/>
                  </a:cubicBezTo>
                  <a:cubicBezTo>
                    <a:pt x="854" y="45"/>
                    <a:pt x="854" y="45"/>
                    <a:pt x="854" y="45"/>
                  </a:cubicBezTo>
                  <a:close/>
                  <a:moveTo>
                    <a:pt x="1542" y="81"/>
                  </a:moveTo>
                  <a:cubicBezTo>
                    <a:pt x="1542" y="81"/>
                    <a:pt x="1542" y="81"/>
                    <a:pt x="1542" y="81"/>
                  </a:cubicBezTo>
                  <a:cubicBezTo>
                    <a:pt x="1542" y="81"/>
                    <a:pt x="1542" y="81"/>
                    <a:pt x="1542" y="81"/>
                  </a:cubicBezTo>
                  <a:close/>
                  <a:moveTo>
                    <a:pt x="1678" y="81"/>
                  </a:moveTo>
                  <a:cubicBezTo>
                    <a:pt x="1678" y="81"/>
                    <a:pt x="1678" y="81"/>
                    <a:pt x="1678" y="81"/>
                  </a:cubicBezTo>
                  <a:cubicBezTo>
                    <a:pt x="1678" y="81"/>
                    <a:pt x="1678" y="81"/>
                    <a:pt x="1678" y="81"/>
                  </a:cubicBezTo>
                  <a:close/>
                  <a:moveTo>
                    <a:pt x="879" y="45"/>
                  </a:moveTo>
                  <a:cubicBezTo>
                    <a:pt x="878" y="45"/>
                    <a:pt x="878" y="45"/>
                    <a:pt x="878" y="45"/>
                  </a:cubicBezTo>
                  <a:cubicBezTo>
                    <a:pt x="878" y="45"/>
                    <a:pt x="878" y="45"/>
                    <a:pt x="879" y="45"/>
                  </a:cubicBezTo>
                  <a:close/>
                  <a:moveTo>
                    <a:pt x="1710" y="81"/>
                  </a:moveTo>
                  <a:cubicBezTo>
                    <a:pt x="1710" y="81"/>
                    <a:pt x="1710" y="81"/>
                    <a:pt x="1710" y="81"/>
                  </a:cubicBezTo>
                  <a:cubicBezTo>
                    <a:pt x="1710" y="81"/>
                    <a:pt x="1710" y="81"/>
                    <a:pt x="1710" y="81"/>
                  </a:cubicBezTo>
                  <a:close/>
                  <a:moveTo>
                    <a:pt x="897" y="45"/>
                  </a:moveTo>
                  <a:cubicBezTo>
                    <a:pt x="897" y="45"/>
                    <a:pt x="897" y="45"/>
                    <a:pt x="896" y="45"/>
                  </a:cubicBezTo>
                  <a:cubicBezTo>
                    <a:pt x="896" y="45"/>
                    <a:pt x="897" y="45"/>
                    <a:pt x="897" y="45"/>
                  </a:cubicBezTo>
                  <a:close/>
                  <a:moveTo>
                    <a:pt x="1036" y="45"/>
                  </a:moveTo>
                  <a:cubicBezTo>
                    <a:pt x="1036" y="45"/>
                    <a:pt x="1036" y="45"/>
                    <a:pt x="1036" y="45"/>
                  </a:cubicBezTo>
                  <a:cubicBezTo>
                    <a:pt x="1036" y="45"/>
                    <a:pt x="1036" y="45"/>
                    <a:pt x="1036" y="45"/>
                  </a:cubicBezTo>
                  <a:close/>
                  <a:moveTo>
                    <a:pt x="1083" y="45"/>
                  </a:moveTo>
                  <a:cubicBezTo>
                    <a:pt x="1083" y="45"/>
                    <a:pt x="1083" y="45"/>
                    <a:pt x="1084" y="45"/>
                  </a:cubicBezTo>
                  <a:cubicBezTo>
                    <a:pt x="1084" y="45"/>
                    <a:pt x="1083" y="45"/>
                    <a:pt x="1083" y="45"/>
                  </a:cubicBezTo>
                  <a:close/>
                  <a:moveTo>
                    <a:pt x="1119" y="45"/>
                  </a:moveTo>
                  <a:cubicBezTo>
                    <a:pt x="1119" y="45"/>
                    <a:pt x="1119" y="45"/>
                    <a:pt x="1119" y="45"/>
                  </a:cubicBezTo>
                  <a:cubicBezTo>
                    <a:pt x="1119" y="45"/>
                    <a:pt x="1119" y="45"/>
                    <a:pt x="1119" y="45"/>
                  </a:cubicBezTo>
                  <a:close/>
                  <a:moveTo>
                    <a:pt x="1138" y="45"/>
                  </a:moveTo>
                  <a:cubicBezTo>
                    <a:pt x="1138" y="45"/>
                    <a:pt x="1138" y="45"/>
                    <a:pt x="1138" y="45"/>
                  </a:cubicBezTo>
                  <a:cubicBezTo>
                    <a:pt x="1138" y="45"/>
                    <a:pt x="1138" y="45"/>
                    <a:pt x="1138" y="45"/>
                  </a:cubicBezTo>
                  <a:close/>
                  <a:moveTo>
                    <a:pt x="1358" y="81"/>
                  </a:moveTo>
                  <a:cubicBezTo>
                    <a:pt x="1357" y="81"/>
                    <a:pt x="1357" y="81"/>
                    <a:pt x="1357" y="81"/>
                  </a:cubicBezTo>
                  <a:cubicBezTo>
                    <a:pt x="1357" y="81"/>
                    <a:pt x="1357" y="81"/>
                    <a:pt x="1358" y="81"/>
                  </a:cubicBezTo>
                  <a:close/>
                  <a:moveTo>
                    <a:pt x="1214" y="45"/>
                  </a:moveTo>
                  <a:cubicBezTo>
                    <a:pt x="1214" y="45"/>
                    <a:pt x="1214" y="45"/>
                    <a:pt x="1214" y="45"/>
                  </a:cubicBezTo>
                  <a:cubicBezTo>
                    <a:pt x="1214" y="45"/>
                    <a:pt x="1214" y="45"/>
                    <a:pt x="1214" y="45"/>
                  </a:cubicBezTo>
                  <a:close/>
                  <a:moveTo>
                    <a:pt x="1312" y="45"/>
                  </a:moveTo>
                  <a:cubicBezTo>
                    <a:pt x="1312" y="45"/>
                    <a:pt x="1311" y="45"/>
                    <a:pt x="1311" y="45"/>
                  </a:cubicBezTo>
                  <a:cubicBezTo>
                    <a:pt x="1311" y="45"/>
                    <a:pt x="1311" y="45"/>
                    <a:pt x="1312" y="45"/>
                  </a:cubicBezTo>
                  <a:close/>
                  <a:moveTo>
                    <a:pt x="1567" y="45"/>
                  </a:moveTo>
                  <a:cubicBezTo>
                    <a:pt x="1567" y="45"/>
                    <a:pt x="1567" y="45"/>
                    <a:pt x="1567" y="45"/>
                  </a:cubicBezTo>
                  <a:cubicBezTo>
                    <a:pt x="1567" y="45"/>
                    <a:pt x="1567" y="45"/>
                    <a:pt x="1567" y="45"/>
                  </a:cubicBezTo>
                  <a:close/>
                  <a:moveTo>
                    <a:pt x="1735" y="45"/>
                  </a:moveTo>
                  <a:cubicBezTo>
                    <a:pt x="1735" y="45"/>
                    <a:pt x="1736" y="45"/>
                    <a:pt x="1736" y="45"/>
                  </a:cubicBezTo>
                  <a:cubicBezTo>
                    <a:pt x="1735" y="45"/>
                    <a:pt x="1735" y="45"/>
                    <a:pt x="1735" y="45"/>
                  </a:cubicBezTo>
                  <a:close/>
                  <a:moveTo>
                    <a:pt x="558" y="45"/>
                  </a:moveTo>
                  <a:cubicBezTo>
                    <a:pt x="558" y="45"/>
                    <a:pt x="558" y="45"/>
                    <a:pt x="559" y="45"/>
                  </a:cubicBezTo>
                  <a:cubicBezTo>
                    <a:pt x="559" y="45"/>
                    <a:pt x="558" y="45"/>
                    <a:pt x="558" y="45"/>
                  </a:cubicBezTo>
                  <a:close/>
                  <a:moveTo>
                    <a:pt x="801" y="45"/>
                  </a:moveTo>
                  <a:cubicBezTo>
                    <a:pt x="801" y="45"/>
                    <a:pt x="801" y="45"/>
                    <a:pt x="802" y="46"/>
                  </a:cubicBezTo>
                  <a:cubicBezTo>
                    <a:pt x="802" y="45"/>
                    <a:pt x="801" y="45"/>
                    <a:pt x="801" y="45"/>
                  </a:cubicBezTo>
                  <a:close/>
                  <a:moveTo>
                    <a:pt x="835" y="45"/>
                  </a:moveTo>
                  <a:cubicBezTo>
                    <a:pt x="835" y="45"/>
                    <a:pt x="835" y="45"/>
                    <a:pt x="835" y="45"/>
                  </a:cubicBezTo>
                  <a:cubicBezTo>
                    <a:pt x="835" y="45"/>
                    <a:pt x="835" y="45"/>
                    <a:pt x="835" y="45"/>
                  </a:cubicBezTo>
                  <a:close/>
                  <a:moveTo>
                    <a:pt x="854" y="45"/>
                  </a:moveTo>
                  <a:cubicBezTo>
                    <a:pt x="854" y="45"/>
                    <a:pt x="854" y="45"/>
                    <a:pt x="854" y="45"/>
                  </a:cubicBezTo>
                  <a:cubicBezTo>
                    <a:pt x="854" y="45"/>
                    <a:pt x="854" y="45"/>
                    <a:pt x="854" y="45"/>
                  </a:cubicBezTo>
                  <a:close/>
                  <a:moveTo>
                    <a:pt x="878" y="45"/>
                  </a:moveTo>
                  <a:cubicBezTo>
                    <a:pt x="878" y="45"/>
                    <a:pt x="878" y="45"/>
                    <a:pt x="878" y="45"/>
                  </a:cubicBezTo>
                  <a:cubicBezTo>
                    <a:pt x="878" y="45"/>
                    <a:pt x="878" y="45"/>
                    <a:pt x="878" y="45"/>
                  </a:cubicBezTo>
                  <a:close/>
                  <a:moveTo>
                    <a:pt x="1346" y="82"/>
                  </a:moveTo>
                  <a:cubicBezTo>
                    <a:pt x="1346" y="82"/>
                    <a:pt x="1346" y="82"/>
                    <a:pt x="1346" y="81"/>
                  </a:cubicBezTo>
                  <a:cubicBezTo>
                    <a:pt x="1346" y="81"/>
                    <a:pt x="1346" y="82"/>
                    <a:pt x="1346" y="82"/>
                  </a:cubicBezTo>
                  <a:close/>
                  <a:moveTo>
                    <a:pt x="897" y="45"/>
                  </a:moveTo>
                  <a:cubicBezTo>
                    <a:pt x="897" y="45"/>
                    <a:pt x="897" y="45"/>
                    <a:pt x="897" y="45"/>
                  </a:cubicBezTo>
                  <a:cubicBezTo>
                    <a:pt x="897" y="45"/>
                    <a:pt x="897" y="45"/>
                    <a:pt x="897" y="45"/>
                  </a:cubicBezTo>
                  <a:close/>
                  <a:moveTo>
                    <a:pt x="1139" y="45"/>
                  </a:moveTo>
                  <a:cubicBezTo>
                    <a:pt x="1139" y="45"/>
                    <a:pt x="1138" y="45"/>
                    <a:pt x="1138" y="45"/>
                  </a:cubicBezTo>
                  <a:cubicBezTo>
                    <a:pt x="1138" y="45"/>
                    <a:pt x="1138" y="45"/>
                    <a:pt x="1139" y="45"/>
                  </a:cubicBezTo>
                  <a:close/>
                  <a:moveTo>
                    <a:pt x="1297" y="45"/>
                  </a:moveTo>
                  <a:cubicBezTo>
                    <a:pt x="1297" y="45"/>
                    <a:pt x="1297" y="45"/>
                    <a:pt x="1297" y="45"/>
                  </a:cubicBezTo>
                  <a:cubicBezTo>
                    <a:pt x="1297" y="45"/>
                    <a:pt x="1297" y="45"/>
                    <a:pt x="1297" y="45"/>
                  </a:cubicBezTo>
                  <a:close/>
                  <a:moveTo>
                    <a:pt x="753" y="46"/>
                  </a:moveTo>
                  <a:cubicBezTo>
                    <a:pt x="754" y="46"/>
                    <a:pt x="754" y="46"/>
                    <a:pt x="754" y="45"/>
                  </a:cubicBezTo>
                  <a:cubicBezTo>
                    <a:pt x="753" y="46"/>
                    <a:pt x="753" y="46"/>
                    <a:pt x="753" y="46"/>
                  </a:cubicBezTo>
                  <a:close/>
                  <a:moveTo>
                    <a:pt x="855" y="46"/>
                  </a:moveTo>
                  <a:cubicBezTo>
                    <a:pt x="855" y="46"/>
                    <a:pt x="854" y="45"/>
                    <a:pt x="854" y="45"/>
                  </a:cubicBezTo>
                  <a:cubicBezTo>
                    <a:pt x="854" y="46"/>
                    <a:pt x="854" y="46"/>
                    <a:pt x="855" y="46"/>
                  </a:cubicBezTo>
                  <a:close/>
                  <a:moveTo>
                    <a:pt x="897" y="46"/>
                  </a:moveTo>
                  <a:cubicBezTo>
                    <a:pt x="897" y="46"/>
                    <a:pt x="897" y="45"/>
                    <a:pt x="897" y="45"/>
                  </a:cubicBezTo>
                  <a:cubicBezTo>
                    <a:pt x="897" y="46"/>
                    <a:pt x="897" y="46"/>
                    <a:pt x="897" y="46"/>
                  </a:cubicBezTo>
                  <a:close/>
                  <a:moveTo>
                    <a:pt x="957" y="82"/>
                  </a:moveTo>
                  <a:cubicBezTo>
                    <a:pt x="957" y="82"/>
                    <a:pt x="957" y="82"/>
                    <a:pt x="957" y="82"/>
                  </a:cubicBezTo>
                  <a:cubicBezTo>
                    <a:pt x="957" y="82"/>
                    <a:pt x="957" y="82"/>
                    <a:pt x="957" y="82"/>
                  </a:cubicBezTo>
                  <a:close/>
                  <a:moveTo>
                    <a:pt x="1139" y="46"/>
                  </a:moveTo>
                  <a:cubicBezTo>
                    <a:pt x="1139" y="46"/>
                    <a:pt x="1139" y="45"/>
                    <a:pt x="1139" y="45"/>
                  </a:cubicBezTo>
                  <a:cubicBezTo>
                    <a:pt x="1139" y="46"/>
                    <a:pt x="1139" y="46"/>
                    <a:pt x="1139" y="46"/>
                  </a:cubicBezTo>
                  <a:close/>
                  <a:moveTo>
                    <a:pt x="1261" y="45"/>
                  </a:moveTo>
                  <a:cubicBezTo>
                    <a:pt x="1261" y="46"/>
                    <a:pt x="1262" y="46"/>
                    <a:pt x="1262" y="46"/>
                  </a:cubicBezTo>
                  <a:cubicBezTo>
                    <a:pt x="1262" y="46"/>
                    <a:pt x="1262" y="46"/>
                    <a:pt x="1261" y="45"/>
                  </a:cubicBezTo>
                  <a:close/>
                  <a:moveTo>
                    <a:pt x="1297" y="45"/>
                  </a:moveTo>
                  <a:cubicBezTo>
                    <a:pt x="1296" y="45"/>
                    <a:pt x="1296" y="46"/>
                    <a:pt x="1296" y="46"/>
                  </a:cubicBezTo>
                  <a:cubicBezTo>
                    <a:pt x="1296" y="46"/>
                    <a:pt x="1297" y="46"/>
                    <a:pt x="1297" y="45"/>
                  </a:cubicBezTo>
                  <a:close/>
                  <a:moveTo>
                    <a:pt x="1541" y="82"/>
                  </a:moveTo>
                  <a:cubicBezTo>
                    <a:pt x="1541" y="82"/>
                    <a:pt x="1541" y="82"/>
                    <a:pt x="1541" y="82"/>
                  </a:cubicBezTo>
                  <a:cubicBezTo>
                    <a:pt x="1541" y="82"/>
                    <a:pt x="1541" y="82"/>
                    <a:pt x="1541" y="82"/>
                  </a:cubicBezTo>
                  <a:close/>
                  <a:moveTo>
                    <a:pt x="1567" y="46"/>
                  </a:moveTo>
                  <a:cubicBezTo>
                    <a:pt x="1567" y="46"/>
                    <a:pt x="1567" y="46"/>
                    <a:pt x="1567" y="45"/>
                  </a:cubicBezTo>
                  <a:cubicBezTo>
                    <a:pt x="1567" y="46"/>
                    <a:pt x="1567" y="46"/>
                    <a:pt x="1567" y="46"/>
                  </a:cubicBezTo>
                  <a:close/>
                  <a:moveTo>
                    <a:pt x="1709" y="82"/>
                  </a:moveTo>
                  <a:cubicBezTo>
                    <a:pt x="1709" y="82"/>
                    <a:pt x="1709" y="82"/>
                    <a:pt x="1709" y="82"/>
                  </a:cubicBezTo>
                  <a:cubicBezTo>
                    <a:pt x="1709" y="82"/>
                    <a:pt x="1709" y="82"/>
                    <a:pt x="1709" y="82"/>
                  </a:cubicBezTo>
                  <a:close/>
                  <a:moveTo>
                    <a:pt x="1735" y="46"/>
                  </a:moveTo>
                  <a:cubicBezTo>
                    <a:pt x="1735" y="46"/>
                    <a:pt x="1735" y="46"/>
                    <a:pt x="1735" y="45"/>
                  </a:cubicBezTo>
                  <a:cubicBezTo>
                    <a:pt x="1735" y="46"/>
                    <a:pt x="1735" y="46"/>
                    <a:pt x="1735" y="46"/>
                  </a:cubicBezTo>
                  <a:close/>
                  <a:moveTo>
                    <a:pt x="559" y="46"/>
                  </a:moveTo>
                  <a:cubicBezTo>
                    <a:pt x="559" y="46"/>
                    <a:pt x="560" y="46"/>
                    <a:pt x="560" y="46"/>
                  </a:cubicBezTo>
                  <a:cubicBezTo>
                    <a:pt x="560" y="46"/>
                    <a:pt x="559" y="46"/>
                    <a:pt x="559" y="46"/>
                  </a:cubicBezTo>
                  <a:close/>
                  <a:moveTo>
                    <a:pt x="696" y="46"/>
                  </a:moveTo>
                  <a:cubicBezTo>
                    <a:pt x="695" y="46"/>
                    <a:pt x="695" y="46"/>
                    <a:pt x="695" y="46"/>
                  </a:cubicBezTo>
                  <a:cubicBezTo>
                    <a:pt x="695" y="46"/>
                    <a:pt x="695" y="46"/>
                    <a:pt x="696" y="46"/>
                  </a:cubicBezTo>
                  <a:close/>
                  <a:moveTo>
                    <a:pt x="855" y="46"/>
                  </a:moveTo>
                  <a:cubicBezTo>
                    <a:pt x="855" y="46"/>
                    <a:pt x="855" y="46"/>
                    <a:pt x="855" y="46"/>
                  </a:cubicBezTo>
                  <a:cubicBezTo>
                    <a:pt x="855" y="46"/>
                    <a:pt x="855" y="46"/>
                    <a:pt x="855" y="46"/>
                  </a:cubicBezTo>
                  <a:close/>
                  <a:moveTo>
                    <a:pt x="971" y="82"/>
                  </a:moveTo>
                  <a:cubicBezTo>
                    <a:pt x="971" y="82"/>
                    <a:pt x="971" y="82"/>
                    <a:pt x="971" y="82"/>
                  </a:cubicBezTo>
                  <a:cubicBezTo>
                    <a:pt x="971" y="82"/>
                    <a:pt x="971" y="82"/>
                    <a:pt x="971" y="82"/>
                  </a:cubicBezTo>
                  <a:close/>
                  <a:moveTo>
                    <a:pt x="898" y="46"/>
                  </a:moveTo>
                  <a:cubicBezTo>
                    <a:pt x="898" y="46"/>
                    <a:pt x="898" y="46"/>
                    <a:pt x="897" y="46"/>
                  </a:cubicBezTo>
                  <a:cubicBezTo>
                    <a:pt x="897" y="46"/>
                    <a:pt x="898" y="46"/>
                    <a:pt x="898" y="46"/>
                  </a:cubicBezTo>
                  <a:close/>
                  <a:moveTo>
                    <a:pt x="1357" y="82"/>
                  </a:moveTo>
                  <a:cubicBezTo>
                    <a:pt x="1357" y="82"/>
                    <a:pt x="1357" y="82"/>
                    <a:pt x="1357" y="82"/>
                  </a:cubicBezTo>
                  <a:cubicBezTo>
                    <a:pt x="1357" y="82"/>
                    <a:pt x="1357" y="82"/>
                    <a:pt x="1357" y="82"/>
                  </a:cubicBezTo>
                  <a:close/>
                  <a:moveTo>
                    <a:pt x="1035" y="46"/>
                  </a:moveTo>
                  <a:cubicBezTo>
                    <a:pt x="1035" y="46"/>
                    <a:pt x="1036" y="46"/>
                    <a:pt x="1036" y="46"/>
                  </a:cubicBezTo>
                  <a:cubicBezTo>
                    <a:pt x="1035" y="46"/>
                    <a:pt x="1035" y="46"/>
                    <a:pt x="1035" y="46"/>
                  </a:cubicBezTo>
                  <a:close/>
                  <a:moveTo>
                    <a:pt x="1118" y="46"/>
                  </a:moveTo>
                  <a:cubicBezTo>
                    <a:pt x="1117" y="46"/>
                    <a:pt x="1117" y="46"/>
                    <a:pt x="1117" y="46"/>
                  </a:cubicBezTo>
                  <a:cubicBezTo>
                    <a:pt x="1117" y="46"/>
                    <a:pt x="1118" y="46"/>
                    <a:pt x="1118" y="46"/>
                  </a:cubicBezTo>
                  <a:close/>
                  <a:moveTo>
                    <a:pt x="1139" y="46"/>
                  </a:moveTo>
                  <a:cubicBezTo>
                    <a:pt x="1139" y="46"/>
                    <a:pt x="1139" y="46"/>
                    <a:pt x="1139" y="46"/>
                  </a:cubicBezTo>
                  <a:cubicBezTo>
                    <a:pt x="1139" y="46"/>
                    <a:pt x="1139" y="46"/>
                    <a:pt x="1139" y="46"/>
                  </a:cubicBezTo>
                  <a:close/>
                  <a:moveTo>
                    <a:pt x="1382" y="46"/>
                  </a:moveTo>
                  <a:cubicBezTo>
                    <a:pt x="1383" y="46"/>
                    <a:pt x="1383" y="46"/>
                    <a:pt x="1383" y="46"/>
                  </a:cubicBezTo>
                  <a:cubicBezTo>
                    <a:pt x="1382" y="46"/>
                    <a:pt x="1382" y="46"/>
                    <a:pt x="1382" y="46"/>
                  </a:cubicBezTo>
                  <a:close/>
                  <a:moveTo>
                    <a:pt x="671" y="46"/>
                  </a:moveTo>
                  <a:cubicBezTo>
                    <a:pt x="671" y="46"/>
                    <a:pt x="671" y="46"/>
                    <a:pt x="671" y="46"/>
                  </a:cubicBezTo>
                  <a:cubicBezTo>
                    <a:pt x="671" y="46"/>
                    <a:pt x="671" y="46"/>
                    <a:pt x="671" y="46"/>
                  </a:cubicBezTo>
                  <a:close/>
                  <a:moveTo>
                    <a:pt x="855" y="47"/>
                  </a:moveTo>
                  <a:cubicBezTo>
                    <a:pt x="855" y="46"/>
                    <a:pt x="855" y="46"/>
                    <a:pt x="855" y="46"/>
                  </a:cubicBezTo>
                  <a:cubicBezTo>
                    <a:pt x="855" y="46"/>
                    <a:pt x="855" y="46"/>
                    <a:pt x="855" y="47"/>
                  </a:cubicBezTo>
                  <a:close/>
                  <a:moveTo>
                    <a:pt x="1117" y="46"/>
                  </a:moveTo>
                  <a:cubicBezTo>
                    <a:pt x="1117" y="46"/>
                    <a:pt x="1117" y="46"/>
                    <a:pt x="1117" y="46"/>
                  </a:cubicBezTo>
                  <a:cubicBezTo>
                    <a:pt x="1117" y="46"/>
                    <a:pt x="1117" y="46"/>
                    <a:pt x="1117" y="46"/>
                  </a:cubicBezTo>
                  <a:close/>
                  <a:moveTo>
                    <a:pt x="1140" y="47"/>
                  </a:moveTo>
                  <a:cubicBezTo>
                    <a:pt x="1140" y="46"/>
                    <a:pt x="1140" y="46"/>
                    <a:pt x="1139" y="46"/>
                  </a:cubicBezTo>
                  <a:cubicBezTo>
                    <a:pt x="1139" y="46"/>
                    <a:pt x="1139" y="46"/>
                    <a:pt x="1140" y="47"/>
                  </a:cubicBezTo>
                  <a:close/>
                  <a:moveTo>
                    <a:pt x="957" y="83"/>
                  </a:moveTo>
                  <a:cubicBezTo>
                    <a:pt x="957" y="82"/>
                    <a:pt x="957" y="82"/>
                    <a:pt x="957" y="82"/>
                  </a:cubicBezTo>
                  <a:cubicBezTo>
                    <a:pt x="957" y="82"/>
                    <a:pt x="957" y="83"/>
                    <a:pt x="957" y="83"/>
                  </a:cubicBezTo>
                  <a:close/>
                  <a:moveTo>
                    <a:pt x="971" y="82"/>
                  </a:moveTo>
                  <a:cubicBezTo>
                    <a:pt x="971" y="83"/>
                    <a:pt x="972" y="83"/>
                    <a:pt x="972" y="83"/>
                  </a:cubicBezTo>
                  <a:cubicBezTo>
                    <a:pt x="972" y="83"/>
                    <a:pt x="972" y="82"/>
                    <a:pt x="971" y="82"/>
                  </a:cubicBezTo>
                  <a:close/>
                  <a:moveTo>
                    <a:pt x="1262" y="46"/>
                  </a:moveTo>
                  <a:cubicBezTo>
                    <a:pt x="1262" y="46"/>
                    <a:pt x="1262" y="47"/>
                    <a:pt x="1262" y="47"/>
                  </a:cubicBezTo>
                  <a:cubicBezTo>
                    <a:pt x="1262" y="46"/>
                    <a:pt x="1262" y="46"/>
                    <a:pt x="1262" y="46"/>
                  </a:cubicBezTo>
                  <a:close/>
                  <a:moveTo>
                    <a:pt x="1296" y="46"/>
                  </a:moveTo>
                  <a:cubicBezTo>
                    <a:pt x="1295" y="46"/>
                    <a:pt x="1295" y="46"/>
                    <a:pt x="1295" y="47"/>
                  </a:cubicBezTo>
                  <a:cubicBezTo>
                    <a:pt x="1295" y="46"/>
                    <a:pt x="1295" y="46"/>
                    <a:pt x="1296" y="46"/>
                  </a:cubicBezTo>
                  <a:close/>
                  <a:moveTo>
                    <a:pt x="671" y="46"/>
                  </a:moveTo>
                  <a:cubicBezTo>
                    <a:pt x="671" y="47"/>
                    <a:pt x="671" y="47"/>
                    <a:pt x="671" y="47"/>
                  </a:cubicBezTo>
                  <a:cubicBezTo>
                    <a:pt x="671" y="47"/>
                    <a:pt x="671" y="47"/>
                    <a:pt x="671" y="46"/>
                  </a:cubicBezTo>
                  <a:close/>
                  <a:moveTo>
                    <a:pt x="1117" y="46"/>
                  </a:moveTo>
                  <a:cubicBezTo>
                    <a:pt x="1117" y="46"/>
                    <a:pt x="1117" y="47"/>
                    <a:pt x="1117" y="47"/>
                  </a:cubicBezTo>
                  <a:cubicBezTo>
                    <a:pt x="1117" y="47"/>
                    <a:pt x="1117" y="47"/>
                    <a:pt x="1117" y="46"/>
                  </a:cubicBezTo>
                  <a:close/>
                  <a:moveTo>
                    <a:pt x="1140" y="47"/>
                  </a:moveTo>
                  <a:cubicBezTo>
                    <a:pt x="1140" y="47"/>
                    <a:pt x="1140" y="47"/>
                    <a:pt x="1140" y="46"/>
                  </a:cubicBezTo>
                  <a:cubicBezTo>
                    <a:pt x="1140" y="47"/>
                    <a:pt x="1140" y="47"/>
                    <a:pt x="1140" y="47"/>
                  </a:cubicBezTo>
                  <a:close/>
                  <a:moveTo>
                    <a:pt x="1295" y="47"/>
                  </a:moveTo>
                  <a:cubicBezTo>
                    <a:pt x="1295" y="47"/>
                    <a:pt x="1295" y="47"/>
                    <a:pt x="1295" y="47"/>
                  </a:cubicBezTo>
                  <a:cubicBezTo>
                    <a:pt x="1295" y="47"/>
                    <a:pt x="1295" y="47"/>
                    <a:pt x="1295" y="47"/>
                  </a:cubicBezTo>
                  <a:close/>
                  <a:moveTo>
                    <a:pt x="1566" y="47"/>
                  </a:moveTo>
                  <a:cubicBezTo>
                    <a:pt x="1566" y="47"/>
                    <a:pt x="1566" y="47"/>
                    <a:pt x="1566" y="47"/>
                  </a:cubicBezTo>
                  <a:cubicBezTo>
                    <a:pt x="1566" y="47"/>
                    <a:pt x="1566" y="47"/>
                    <a:pt x="1566" y="47"/>
                  </a:cubicBezTo>
                  <a:close/>
                  <a:moveTo>
                    <a:pt x="972" y="83"/>
                  </a:moveTo>
                  <a:cubicBezTo>
                    <a:pt x="972" y="83"/>
                    <a:pt x="972" y="83"/>
                    <a:pt x="972" y="83"/>
                  </a:cubicBezTo>
                  <a:cubicBezTo>
                    <a:pt x="972" y="83"/>
                    <a:pt x="972" y="83"/>
                    <a:pt x="972" y="83"/>
                  </a:cubicBezTo>
                  <a:close/>
                  <a:moveTo>
                    <a:pt x="1734" y="47"/>
                  </a:moveTo>
                  <a:cubicBezTo>
                    <a:pt x="1734" y="47"/>
                    <a:pt x="1735" y="47"/>
                    <a:pt x="1735" y="47"/>
                  </a:cubicBezTo>
                  <a:cubicBezTo>
                    <a:pt x="1734" y="47"/>
                    <a:pt x="1734" y="47"/>
                    <a:pt x="1734" y="47"/>
                  </a:cubicBezTo>
                  <a:close/>
                  <a:moveTo>
                    <a:pt x="561" y="47"/>
                  </a:moveTo>
                  <a:cubicBezTo>
                    <a:pt x="561" y="47"/>
                    <a:pt x="561" y="47"/>
                    <a:pt x="561" y="47"/>
                  </a:cubicBezTo>
                  <a:cubicBezTo>
                    <a:pt x="561" y="47"/>
                    <a:pt x="561" y="47"/>
                    <a:pt x="561" y="47"/>
                  </a:cubicBezTo>
                  <a:close/>
                  <a:moveTo>
                    <a:pt x="898" y="47"/>
                  </a:moveTo>
                  <a:cubicBezTo>
                    <a:pt x="898" y="47"/>
                    <a:pt x="898" y="47"/>
                    <a:pt x="898" y="47"/>
                  </a:cubicBezTo>
                  <a:cubicBezTo>
                    <a:pt x="898" y="47"/>
                    <a:pt x="898" y="47"/>
                    <a:pt x="898" y="47"/>
                  </a:cubicBezTo>
                  <a:close/>
                  <a:moveTo>
                    <a:pt x="1356" y="83"/>
                  </a:moveTo>
                  <a:cubicBezTo>
                    <a:pt x="1356" y="83"/>
                    <a:pt x="1356" y="83"/>
                    <a:pt x="1356" y="83"/>
                  </a:cubicBezTo>
                  <a:cubicBezTo>
                    <a:pt x="1356" y="83"/>
                    <a:pt x="1356" y="83"/>
                    <a:pt x="1356" y="83"/>
                  </a:cubicBezTo>
                  <a:close/>
                  <a:moveTo>
                    <a:pt x="1035" y="47"/>
                  </a:moveTo>
                  <a:cubicBezTo>
                    <a:pt x="1035" y="47"/>
                    <a:pt x="1035" y="47"/>
                    <a:pt x="1035" y="47"/>
                  </a:cubicBezTo>
                  <a:cubicBezTo>
                    <a:pt x="1035" y="47"/>
                    <a:pt x="1035" y="47"/>
                    <a:pt x="1035" y="47"/>
                  </a:cubicBezTo>
                  <a:close/>
                  <a:moveTo>
                    <a:pt x="1117" y="47"/>
                  </a:moveTo>
                  <a:cubicBezTo>
                    <a:pt x="1116" y="47"/>
                    <a:pt x="1116" y="47"/>
                    <a:pt x="1116" y="47"/>
                  </a:cubicBezTo>
                  <a:cubicBezTo>
                    <a:pt x="1116" y="47"/>
                    <a:pt x="1117" y="47"/>
                    <a:pt x="1117" y="47"/>
                  </a:cubicBezTo>
                  <a:close/>
                  <a:moveTo>
                    <a:pt x="1212" y="47"/>
                  </a:moveTo>
                  <a:cubicBezTo>
                    <a:pt x="1213" y="47"/>
                    <a:pt x="1213" y="47"/>
                    <a:pt x="1213" y="47"/>
                  </a:cubicBezTo>
                  <a:cubicBezTo>
                    <a:pt x="1213" y="47"/>
                    <a:pt x="1213" y="47"/>
                    <a:pt x="1212" y="47"/>
                  </a:cubicBezTo>
                  <a:close/>
                  <a:moveTo>
                    <a:pt x="1262" y="47"/>
                  </a:moveTo>
                  <a:cubicBezTo>
                    <a:pt x="1262" y="47"/>
                    <a:pt x="1262" y="47"/>
                    <a:pt x="1262" y="47"/>
                  </a:cubicBezTo>
                  <a:cubicBezTo>
                    <a:pt x="1262" y="47"/>
                    <a:pt x="1262" y="47"/>
                    <a:pt x="1262" y="47"/>
                  </a:cubicBezTo>
                  <a:close/>
                  <a:moveTo>
                    <a:pt x="1295" y="47"/>
                  </a:moveTo>
                  <a:cubicBezTo>
                    <a:pt x="1295" y="47"/>
                    <a:pt x="1295" y="47"/>
                    <a:pt x="1295" y="47"/>
                  </a:cubicBezTo>
                  <a:cubicBezTo>
                    <a:pt x="1295" y="47"/>
                    <a:pt x="1295" y="47"/>
                    <a:pt x="1295" y="47"/>
                  </a:cubicBezTo>
                  <a:close/>
                  <a:moveTo>
                    <a:pt x="1382" y="47"/>
                  </a:moveTo>
                  <a:cubicBezTo>
                    <a:pt x="1382" y="47"/>
                    <a:pt x="1382" y="47"/>
                    <a:pt x="1382" y="47"/>
                  </a:cubicBezTo>
                  <a:cubicBezTo>
                    <a:pt x="1382" y="47"/>
                    <a:pt x="1382" y="47"/>
                    <a:pt x="1382" y="47"/>
                  </a:cubicBezTo>
                  <a:close/>
                  <a:moveTo>
                    <a:pt x="1681" y="47"/>
                  </a:moveTo>
                  <a:cubicBezTo>
                    <a:pt x="1680" y="47"/>
                    <a:pt x="1680" y="47"/>
                    <a:pt x="1680" y="47"/>
                  </a:cubicBezTo>
                  <a:cubicBezTo>
                    <a:pt x="1680" y="47"/>
                    <a:pt x="1680" y="47"/>
                    <a:pt x="1681" y="47"/>
                  </a:cubicBezTo>
                  <a:close/>
                  <a:moveTo>
                    <a:pt x="752" y="48"/>
                  </a:moveTo>
                  <a:cubicBezTo>
                    <a:pt x="752" y="48"/>
                    <a:pt x="753" y="47"/>
                    <a:pt x="753" y="47"/>
                  </a:cubicBezTo>
                  <a:cubicBezTo>
                    <a:pt x="752" y="47"/>
                    <a:pt x="752" y="47"/>
                    <a:pt x="752" y="48"/>
                  </a:cubicBezTo>
                  <a:close/>
                  <a:moveTo>
                    <a:pt x="972" y="83"/>
                  </a:moveTo>
                  <a:cubicBezTo>
                    <a:pt x="972" y="83"/>
                    <a:pt x="972" y="83"/>
                    <a:pt x="972" y="83"/>
                  </a:cubicBezTo>
                  <a:cubicBezTo>
                    <a:pt x="972" y="83"/>
                    <a:pt x="972" y="83"/>
                    <a:pt x="972" y="83"/>
                  </a:cubicBezTo>
                  <a:close/>
                  <a:moveTo>
                    <a:pt x="833" y="47"/>
                  </a:moveTo>
                  <a:cubicBezTo>
                    <a:pt x="833" y="47"/>
                    <a:pt x="833" y="47"/>
                    <a:pt x="833" y="48"/>
                  </a:cubicBezTo>
                  <a:cubicBezTo>
                    <a:pt x="833" y="47"/>
                    <a:pt x="833" y="47"/>
                    <a:pt x="833" y="47"/>
                  </a:cubicBezTo>
                  <a:close/>
                  <a:moveTo>
                    <a:pt x="876" y="47"/>
                  </a:moveTo>
                  <a:cubicBezTo>
                    <a:pt x="876" y="47"/>
                    <a:pt x="876" y="47"/>
                    <a:pt x="876" y="48"/>
                  </a:cubicBezTo>
                  <a:cubicBezTo>
                    <a:pt x="876" y="47"/>
                    <a:pt x="876" y="47"/>
                    <a:pt x="876" y="47"/>
                  </a:cubicBezTo>
                  <a:close/>
                  <a:moveTo>
                    <a:pt x="1116" y="47"/>
                  </a:moveTo>
                  <a:cubicBezTo>
                    <a:pt x="1116" y="47"/>
                    <a:pt x="1116" y="47"/>
                    <a:pt x="1116" y="48"/>
                  </a:cubicBezTo>
                  <a:cubicBezTo>
                    <a:pt x="1116" y="47"/>
                    <a:pt x="1116" y="47"/>
                    <a:pt x="1116" y="47"/>
                  </a:cubicBezTo>
                  <a:close/>
                  <a:moveTo>
                    <a:pt x="1295" y="47"/>
                  </a:moveTo>
                  <a:cubicBezTo>
                    <a:pt x="1294" y="47"/>
                    <a:pt x="1294" y="47"/>
                    <a:pt x="1294" y="48"/>
                  </a:cubicBezTo>
                  <a:cubicBezTo>
                    <a:pt x="1294" y="47"/>
                    <a:pt x="1294" y="47"/>
                    <a:pt x="1295" y="47"/>
                  </a:cubicBezTo>
                  <a:close/>
                  <a:moveTo>
                    <a:pt x="833" y="47"/>
                  </a:moveTo>
                  <a:cubicBezTo>
                    <a:pt x="833" y="48"/>
                    <a:pt x="833" y="48"/>
                    <a:pt x="833" y="48"/>
                  </a:cubicBezTo>
                  <a:cubicBezTo>
                    <a:pt x="833" y="48"/>
                    <a:pt x="833" y="48"/>
                    <a:pt x="833" y="47"/>
                  </a:cubicBezTo>
                  <a:close/>
                  <a:moveTo>
                    <a:pt x="856" y="48"/>
                  </a:moveTo>
                  <a:cubicBezTo>
                    <a:pt x="856" y="48"/>
                    <a:pt x="856" y="48"/>
                    <a:pt x="856" y="47"/>
                  </a:cubicBezTo>
                  <a:cubicBezTo>
                    <a:pt x="856" y="48"/>
                    <a:pt x="856" y="48"/>
                    <a:pt x="856" y="48"/>
                  </a:cubicBezTo>
                  <a:close/>
                  <a:moveTo>
                    <a:pt x="876" y="47"/>
                  </a:moveTo>
                  <a:cubicBezTo>
                    <a:pt x="876" y="48"/>
                    <a:pt x="875" y="48"/>
                    <a:pt x="875" y="48"/>
                  </a:cubicBezTo>
                  <a:cubicBezTo>
                    <a:pt x="876" y="48"/>
                    <a:pt x="876" y="48"/>
                    <a:pt x="876" y="47"/>
                  </a:cubicBezTo>
                  <a:close/>
                  <a:moveTo>
                    <a:pt x="1116" y="47"/>
                  </a:moveTo>
                  <a:cubicBezTo>
                    <a:pt x="1116" y="48"/>
                    <a:pt x="1116" y="48"/>
                    <a:pt x="1116" y="48"/>
                  </a:cubicBezTo>
                  <a:cubicBezTo>
                    <a:pt x="1116" y="48"/>
                    <a:pt x="1116" y="48"/>
                    <a:pt x="1116" y="47"/>
                  </a:cubicBezTo>
                  <a:close/>
                  <a:moveTo>
                    <a:pt x="761" y="83"/>
                  </a:moveTo>
                  <a:cubicBezTo>
                    <a:pt x="761" y="84"/>
                    <a:pt x="761" y="84"/>
                    <a:pt x="762" y="84"/>
                  </a:cubicBezTo>
                  <a:cubicBezTo>
                    <a:pt x="762" y="84"/>
                    <a:pt x="761" y="84"/>
                    <a:pt x="761" y="83"/>
                  </a:cubicBezTo>
                  <a:close/>
                  <a:moveTo>
                    <a:pt x="1141" y="48"/>
                  </a:moveTo>
                  <a:cubicBezTo>
                    <a:pt x="1141" y="48"/>
                    <a:pt x="1141" y="48"/>
                    <a:pt x="1140" y="47"/>
                  </a:cubicBezTo>
                  <a:cubicBezTo>
                    <a:pt x="1140" y="48"/>
                    <a:pt x="1141" y="48"/>
                    <a:pt x="1141" y="48"/>
                  </a:cubicBezTo>
                  <a:close/>
                  <a:moveTo>
                    <a:pt x="972" y="83"/>
                  </a:moveTo>
                  <a:cubicBezTo>
                    <a:pt x="972" y="84"/>
                    <a:pt x="973" y="84"/>
                    <a:pt x="973" y="84"/>
                  </a:cubicBezTo>
                  <a:cubicBezTo>
                    <a:pt x="973" y="84"/>
                    <a:pt x="973" y="84"/>
                    <a:pt x="972" y="83"/>
                  </a:cubicBezTo>
                  <a:close/>
                  <a:moveTo>
                    <a:pt x="1294" y="48"/>
                  </a:moveTo>
                  <a:cubicBezTo>
                    <a:pt x="1294" y="48"/>
                    <a:pt x="1294" y="48"/>
                    <a:pt x="1294" y="48"/>
                  </a:cubicBezTo>
                  <a:cubicBezTo>
                    <a:pt x="1294" y="48"/>
                    <a:pt x="1294" y="48"/>
                    <a:pt x="1294" y="48"/>
                  </a:cubicBezTo>
                  <a:close/>
                  <a:moveTo>
                    <a:pt x="1394" y="47"/>
                  </a:moveTo>
                  <a:cubicBezTo>
                    <a:pt x="1393" y="48"/>
                    <a:pt x="1393" y="48"/>
                    <a:pt x="1393" y="48"/>
                  </a:cubicBezTo>
                  <a:cubicBezTo>
                    <a:pt x="1394" y="48"/>
                    <a:pt x="1394" y="48"/>
                    <a:pt x="1394" y="47"/>
                  </a:cubicBezTo>
                  <a:close/>
                  <a:moveTo>
                    <a:pt x="1565" y="48"/>
                  </a:moveTo>
                  <a:cubicBezTo>
                    <a:pt x="1566" y="48"/>
                    <a:pt x="1566" y="48"/>
                    <a:pt x="1566" y="48"/>
                  </a:cubicBezTo>
                  <a:cubicBezTo>
                    <a:pt x="1566" y="48"/>
                    <a:pt x="1565" y="48"/>
                    <a:pt x="1565" y="48"/>
                  </a:cubicBezTo>
                  <a:close/>
                  <a:moveTo>
                    <a:pt x="1734" y="48"/>
                  </a:moveTo>
                  <a:cubicBezTo>
                    <a:pt x="1734" y="48"/>
                    <a:pt x="1734" y="48"/>
                    <a:pt x="1734" y="48"/>
                  </a:cubicBezTo>
                  <a:cubicBezTo>
                    <a:pt x="1734" y="48"/>
                    <a:pt x="1734" y="48"/>
                    <a:pt x="1734" y="48"/>
                  </a:cubicBezTo>
                  <a:close/>
                  <a:moveTo>
                    <a:pt x="563" y="48"/>
                  </a:moveTo>
                  <a:cubicBezTo>
                    <a:pt x="563" y="48"/>
                    <a:pt x="563" y="48"/>
                    <a:pt x="563" y="48"/>
                  </a:cubicBezTo>
                  <a:cubicBezTo>
                    <a:pt x="563" y="48"/>
                    <a:pt x="563" y="48"/>
                    <a:pt x="563" y="48"/>
                  </a:cubicBezTo>
                  <a:close/>
                  <a:moveTo>
                    <a:pt x="833" y="48"/>
                  </a:moveTo>
                  <a:cubicBezTo>
                    <a:pt x="832" y="48"/>
                    <a:pt x="832" y="48"/>
                    <a:pt x="832" y="48"/>
                  </a:cubicBezTo>
                  <a:cubicBezTo>
                    <a:pt x="832" y="48"/>
                    <a:pt x="832" y="48"/>
                    <a:pt x="833" y="48"/>
                  </a:cubicBezTo>
                  <a:close/>
                  <a:moveTo>
                    <a:pt x="875" y="48"/>
                  </a:moveTo>
                  <a:cubicBezTo>
                    <a:pt x="875" y="48"/>
                    <a:pt x="875" y="48"/>
                    <a:pt x="875" y="48"/>
                  </a:cubicBezTo>
                  <a:cubicBezTo>
                    <a:pt x="875" y="48"/>
                    <a:pt x="875" y="48"/>
                    <a:pt x="875" y="48"/>
                  </a:cubicBezTo>
                  <a:close/>
                  <a:moveTo>
                    <a:pt x="973" y="84"/>
                  </a:moveTo>
                  <a:cubicBezTo>
                    <a:pt x="973" y="84"/>
                    <a:pt x="973" y="84"/>
                    <a:pt x="973" y="84"/>
                  </a:cubicBezTo>
                  <a:cubicBezTo>
                    <a:pt x="973" y="84"/>
                    <a:pt x="973" y="84"/>
                    <a:pt x="973" y="84"/>
                  </a:cubicBezTo>
                  <a:close/>
                  <a:moveTo>
                    <a:pt x="899" y="48"/>
                  </a:moveTo>
                  <a:cubicBezTo>
                    <a:pt x="899" y="48"/>
                    <a:pt x="899" y="48"/>
                    <a:pt x="899" y="48"/>
                  </a:cubicBezTo>
                  <a:cubicBezTo>
                    <a:pt x="899" y="48"/>
                    <a:pt x="899" y="48"/>
                    <a:pt x="899" y="48"/>
                  </a:cubicBezTo>
                  <a:close/>
                  <a:moveTo>
                    <a:pt x="1116" y="48"/>
                  </a:moveTo>
                  <a:cubicBezTo>
                    <a:pt x="1115" y="48"/>
                    <a:pt x="1115" y="48"/>
                    <a:pt x="1115" y="48"/>
                  </a:cubicBezTo>
                  <a:cubicBezTo>
                    <a:pt x="1115" y="48"/>
                    <a:pt x="1116" y="48"/>
                    <a:pt x="1116" y="48"/>
                  </a:cubicBezTo>
                  <a:close/>
                  <a:moveTo>
                    <a:pt x="1381" y="48"/>
                  </a:moveTo>
                  <a:cubicBezTo>
                    <a:pt x="1381" y="48"/>
                    <a:pt x="1381" y="48"/>
                    <a:pt x="1381" y="48"/>
                  </a:cubicBezTo>
                  <a:cubicBezTo>
                    <a:pt x="1381" y="48"/>
                    <a:pt x="1381" y="48"/>
                    <a:pt x="1381" y="48"/>
                  </a:cubicBezTo>
                  <a:close/>
                  <a:moveTo>
                    <a:pt x="1565" y="48"/>
                  </a:moveTo>
                  <a:cubicBezTo>
                    <a:pt x="1565" y="48"/>
                    <a:pt x="1565" y="48"/>
                    <a:pt x="1565" y="48"/>
                  </a:cubicBezTo>
                  <a:cubicBezTo>
                    <a:pt x="1565" y="48"/>
                    <a:pt x="1565" y="48"/>
                    <a:pt x="1565" y="48"/>
                  </a:cubicBezTo>
                  <a:close/>
                  <a:moveTo>
                    <a:pt x="1680" y="48"/>
                  </a:moveTo>
                  <a:cubicBezTo>
                    <a:pt x="1680" y="48"/>
                    <a:pt x="1680" y="48"/>
                    <a:pt x="1680" y="48"/>
                  </a:cubicBezTo>
                  <a:cubicBezTo>
                    <a:pt x="1680" y="48"/>
                    <a:pt x="1680" y="48"/>
                    <a:pt x="1680" y="48"/>
                  </a:cubicBezTo>
                  <a:close/>
                  <a:moveTo>
                    <a:pt x="1733" y="48"/>
                  </a:moveTo>
                  <a:cubicBezTo>
                    <a:pt x="1733" y="48"/>
                    <a:pt x="1734" y="48"/>
                    <a:pt x="1734" y="48"/>
                  </a:cubicBezTo>
                  <a:cubicBezTo>
                    <a:pt x="1733" y="48"/>
                    <a:pt x="1733" y="48"/>
                    <a:pt x="1733" y="48"/>
                  </a:cubicBezTo>
                  <a:close/>
                  <a:moveTo>
                    <a:pt x="1115" y="48"/>
                  </a:moveTo>
                  <a:cubicBezTo>
                    <a:pt x="1115" y="48"/>
                    <a:pt x="1115" y="48"/>
                    <a:pt x="1115" y="49"/>
                  </a:cubicBezTo>
                  <a:cubicBezTo>
                    <a:pt x="1115" y="48"/>
                    <a:pt x="1115" y="48"/>
                    <a:pt x="1115" y="48"/>
                  </a:cubicBezTo>
                  <a:close/>
                  <a:moveTo>
                    <a:pt x="1381" y="49"/>
                  </a:moveTo>
                  <a:cubicBezTo>
                    <a:pt x="1381" y="49"/>
                    <a:pt x="1381" y="48"/>
                    <a:pt x="1381" y="48"/>
                  </a:cubicBezTo>
                  <a:cubicBezTo>
                    <a:pt x="1381" y="48"/>
                    <a:pt x="1381" y="48"/>
                    <a:pt x="1381" y="49"/>
                  </a:cubicBezTo>
                  <a:close/>
                  <a:moveTo>
                    <a:pt x="1393" y="48"/>
                  </a:moveTo>
                  <a:cubicBezTo>
                    <a:pt x="1393" y="48"/>
                    <a:pt x="1393" y="48"/>
                    <a:pt x="1393" y="49"/>
                  </a:cubicBezTo>
                  <a:cubicBezTo>
                    <a:pt x="1393" y="48"/>
                    <a:pt x="1393" y="48"/>
                    <a:pt x="1393" y="48"/>
                  </a:cubicBezTo>
                  <a:close/>
                  <a:moveTo>
                    <a:pt x="899" y="49"/>
                  </a:moveTo>
                  <a:cubicBezTo>
                    <a:pt x="899" y="49"/>
                    <a:pt x="899" y="49"/>
                    <a:pt x="899" y="48"/>
                  </a:cubicBezTo>
                  <a:cubicBezTo>
                    <a:pt x="899" y="49"/>
                    <a:pt x="899" y="49"/>
                    <a:pt x="899" y="49"/>
                  </a:cubicBezTo>
                  <a:close/>
                  <a:moveTo>
                    <a:pt x="762" y="84"/>
                  </a:moveTo>
                  <a:cubicBezTo>
                    <a:pt x="762" y="84"/>
                    <a:pt x="762" y="84"/>
                    <a:pt x="762" y="85"/>
                  </a:cubicBezTo>
                  <a:cubicBezTo>
                    <a:pt x="762" y="84"/>
                    <a:pt x="762" y="84"/>
                    <a:pt x="762" y="84"/>
                  </a:cubicBezTo>
                  <a:close/>
                  <a:moveTo>
                    <a:pt x="958" y="84"/>
                  </a:moveTo>
                  <a:cubicBezTo>
                    <a:pt x="958" y="84"/>
                    <a:pt x="958" y="84"/>
                    <a:pt x="958" y="84"/>
                  </a:cubicBezTo>
                  <a:cubicBezTo>
                    <a:pt x="958" y="84"/>
                    <a:pt x="958" y="84"/>
                    <a:pt x="958" y="84"/>
                  </a:cubicBezTo>
                  <a:close/>
                  <a:moveTo>
                    <a:pt x="973" y="84"/>
                  </a:moveTo>
                  <a:cubicBezTo>
                    <a:pt x="973" y="84"/>
                    <a:pt x="973" y="84"/>
                    <a:pt x="974" y="85"/>
                  </a:cubicBezTo>
                  <a:cubicBezTo>
                    <a:pt x="973" y="84"/>
                    <a:pt x="973" y="84"/>
                    <a:pt x="973" y="84"/>
                  </a:cubicBezTo>
                  <a:close/>
                  <a:moveTo>
                    <a:pt x="1141" y="49"/>
                  </a:moveTo>
                  <a:cubicBezTo>
                    <a:pt x="1141" y="49"/>
                    <a:pt x="1141" y="49"/>
                    <a:pt x="1141" y="49"/>
                  </a:cubicBezTo>
                  <a:cubicBezTo>
                    <a:pt x="1141" y="49"/>
                    <a:pt x="1141" y="49"/>
                    <a:pt x="1141" y="49"/>
                  </a:cubicBezTo>
                  <a:close/>
                  <a:moveTo>
                    <a:pt x="1293" y="48"/>
                  </a:moveTo>
                  <a:cubicBezTo>
                    <a:pt x="1293" y="49"/>
                    <a:pt x="1293" y="49"/>
                    <a:pt x="1293" y="49"/>
                  </a:cubicBezTo>
                  <a:cubicBezTo>
                    <a:pt x="1293" y="49"/>
                    <a:pt x="1293" y="49"/>
                    <a:pt x="1293" y="48"/>
                  </a:cubicBezTo>
                  <a:close/>
                  <a:moveTo>
                    <a:pt x="565" y="49"/>
                  </a:moveTo>
                  <a:cubicBezTo>
                    <a:pt x="565" y="49"/>
                    <a:pt x="565" y="49"/>
                    <a:pt x="565" y="49"/>
                  </a:cubicBezTo>
                  <a:cubicBezTo>
                    <a:pt x="565" y="49"/>
                    <a:pt x="565" y="49"/>
                    <a:pt x="565" y="49"/>
                  </a:cubicBezTo>
                  <a:close/>
                  <a:moveTo>
                    <a:pt x="832" y="49"/>
                  </a:moveTo>
                  <a:cubicBezTo>
                    <a:pt x="832" y="49"/>
                    <a:pt x="832" y="49"/>
                    <a:pt x="832" y="49"/>
                  </a:cubicBezTo>
                  <a:cubicBezTo>
                    <a:pt x="832" y="49"/>
                    <a:pt x="832" y="49"/>
                    <a:pt x="832" y="49"/>
                  </a:cubicBezTo>
                  <a:close/>
                  <a:moveTo>
                    <a:pt x="875" y="49"/>
                  </a:moveTo>
                  <a:cubicBezTo>
                    <a:pt x="874" y="49"/>
                    <a:pt x="874" y="49"/>
                    <a:pt x="874" y="49"/>
                  </a:cubicBezTo>
                  <a:cubicBezTo>
                    <a:pt x="875" y="49"/>
                    <a:pt x="875" y="49"/>
                    <a:pt x="875" y="49"/>
                  </a:cubicBezTo>
                  <a:close/>
                  <a:moveTo>
                    <a:pt x="1293" y="49"/>
                  </a:moveTo>
                  <a:cubicBezTo>
                    <a:pt x="1293" y="49"/>
                    <a:pt x="1293" y="49"/>
                    <a:pt x="1293" y="49"/>
                  </a:cubicBezTo>
                  <a:cubicBezTo>
                    <a:pt x="1293" y="49"/>
                    <a:pt x="1293" y="49"/>
                    <a:pt x="1293" y="49"/>
                  </a:cubicBezTo>
                  <a:close/>
                  <a:moveTo>
                    <a:pt x="1564" y="49"/>
                  </a:moveTo>
                  <a:cubicBezTo>
                    <a:pt x="1565" y="49"/>
                    <a:pt x="1565" y="49"/>
                    <a:pt x="1565" y="49"/>
                  </a:cubicBezTo>
                  <a:cubicBezTo>
                    <a:pt x="1565" y="49"/>
                    <a:pt x="1564" y="49"/>
                    <a:pt x="1564" y="49"/>
                  </a:cubicBezTo>
                  <a:close/>
                  <a:moveTo>
                    <a:pt x="1577" y="49"/>
                  </a:moveTo>
                  <a:cubicBezTo>
                    <a:pt x="1577" y="49"/>
                    <a:pt x="1577" y="49"/>
                    <a:pt x="1577" y="49"/>
                  </a:cubicBezTo>
                  <a:cubicBezTo>
                    <a:pt x="1577" y="49"/>
                    <a:pt x="1577" y="49"/>
                    <a:pt x="1577" y="49"/>
                  </a:cubicBezTo>
                  <a:close/>
                  <a:moveTo>
                    <a:pt x="1679" y="49"/>
                  </a:moveTo>
                  <a:cubicBezTo>
                    <a:pt x="1679" y="49"/>
                    <a:pt x="1679" y="49"/>
                    <a:pt x="1679" y="49"/>
                  </a:cubicBezTo>
                  <a:cubicBezTo>
                    <a:pt x="1679" y="49"/>
                    <a:pt x="1679" y="49"/>
                    <a:pt x="1679" y="49"/>
                  </a:cubicBezTo>
                  <a:close/>
                  <a:moveTo>
                    <a:pt x="1732" y="49"/>
                  </a:moveTo>
                  <a:cubicBezTo>
                    <a:pt x="1733" y="49"/>
                    <a:pt x="1733" y="49"/>
                    <a:pt x="1733" y="49"/>
                  </a:cubicBezTo>
                  <a:cubicBezTo>
                    <a:pt x="1733" y="49"/>
                    <a:pt x="1733" y="49"/>
                    <a:pt x="1732" y="49"/>
                  </a:cubicBezTo>
                  <a:close/>
                  <a:moveTo>
                    <a:pt x="974" y="84"/>
                  </a:moveTo>
                  <a:cubicBezTo>
                    <a:pt x="974" y="85"/>
                    <a:pt x="974" y="85"/>
                    <a:pt x="974" y="85"/>
                  </a:cubicBezTo>
                  <a:cubicBezTo>
                    <a:pt x="974" y="85"/>
                    <a:pt x="974" y="85"/>
                    <a:pt x="974" y="84"/>
                  </a:cubicBezTo>
                  <a:close/>
                  <a:moveTo>
                    <a:pt x="1745" y="49"/>
                  </a:moveTo>
                  <a:cubicBezTo>
                    <a:pt x="1745" y="49"/>
                    <a:pt x="1745" y="49"/>
                    <a:pt x="1745" y="49"/>
                  </a:cubicBezTo>
                  <a:cubicBezTo>
                    <a:pt x="1745" y="49"/>
                    <a:pt x="1745" y="49"/>
                    <a:pt x="1745" y="49"/>
                  </a:cubicBezTo>
                  <a:close/>
                  <a:moveTo>
                    <a:pt x="1222" y="84"/>
                  </a:moveTo>
                  <a:cubicBezTo>
                    <a:pt x="1222" y="85"/>
                    <a:pt x="1222" y="85"/>
                    <a:pt x="1222" y="85"/>
                  </a:cubicBezTo>
                  <a:cubicBezTo>
                    <a:pt x="1222" y="85"/>
                    <a:pt x="1222" y="85"/>
                    <a:pt x="1222" y="84"/>
                  </a:cubicBezTo>
                  <a:close/>
                  <a:moveTo>
                    <a:pt x="565" y="49"/>
                  </a:moveTo>
                  <a:cubicBezTo>
                    <a:pt x="565" y="50"/>
                    <a:pt x="565" y="50"/>
                    <a:pt x="566" y="50"/>
                  </a:cubicBezTo>
                  <a:cubicBezTo>
                    <a:pt x="566" y="49"/>
                    <a:pt x="565" y="49"/>
                    <a:pt x="565" y="49"/>
                  </a:cubicBezTo>
                  <a:close/>
                  <a:moveTo>
                    <a:pt x="1142" y="50"/>
                  </a:moveTo>
                  <a:cubicBezTo>
                    <a:pt x="1142" y="49"/>
                    <a:pt x="1142" y="49"/>
                    <a:pt x="1141" y="49"/>
                  </a:cubicBezTo>
                  <a:cubicBezTo>
                    <a:pt x="1141" y="49"/>
                    <a:pt x="1142" y="50"/>
                    <a:pt x="1142" y="50"/>
                  </a:cubicBezTo>
                  <a:close/>
                  <a:moveTo>
                    <a:pt x="1393" y="49"/>
                  </a:moveTo>
                  <a:cubicBezTo>
                    <a:pt x="1392" y="49"/>
                    <a:pt x="1392" y="49"/>
                    <a:pt x="1392" y="50"/>
                  </a:cubicBezTo>
                  <a:cubicBezTo>
                    <a:pt x="1392" y="50"/>
                    <a:pt x="1393" y="49"/>
                    <a:pt x="1393" y="49"/>
                  </a:cubicBezTo>
                  <a:close/>
                  <a:moveTo>
                    <a:pt x="1564" y="50"/>
                  </a:moveTo>
                  <a:cubicBezTo>
                    <a:pt x="1564" y="50"/>
                    <a:pt x="1564" y="50"/>
                    <a:pt x="1564" y="49"/>
                  </a:cubicBezTo>
                  <a:cubicBezTo>
                    <a:pt x="1564" y="49"/>
                    <a:pt x="1564" y="50"/>
                    <a:pt x="1564" y="50"/>
                  </a:cubicBezTo>
                  <a:close/>
                  <a:moveTo>
                    <a:pt x="974" y="85"/>
                  </a:moveTo>
                  <a:cubicBezTo>
                    <a:pt x="974" y="85"/>
                    <a:pt x="974" y="85"/>
                    <a:pt x="974" y="85"/>
                  </a:cubicBezTo>
                  <a:cubicBezTo>
                    <a:pt x="974" y="85"/>
                    <a:pt x="974" y="85"/>
                    <a:pt x="974" y="85"/>
                  </a:cubicBezTo>
                  <a:close/>
                  <a:moveTo>
                    <a:pt x="1679" y="49"/>
                  </a:moveTo>
                  <a:cubicBezTo>
                    <a:pt x="1679" y="49"/>
                    <a:pt x="1678" y="49"/>
                    <a:pt x="1678" y="50"/>
                  </a:cubicBezTo>
                  <a:cubicBezTo>
                    <a:pt x="1679" y="50"/>
                    <a:pt x="1679" y="49"/>
                    <a:pt x="1679" y="49"/>
                  </a:cubicBezTo>
                  <a:close/>
                  <a:moveTo>
                    <a:pt x="1732" y="50"/>
                  </a:moveTo>
                  <a:cubicBezTo>
                    <a:pt x="1732" y="50"/>
                    <a:pt x="1732" y="50"/>
                    <a:pt x="1732" y="49"/>
                  </a:cubicBezTo>
                  <a:cubicBezTo>
                    <a:pt x="1732" y="49"/>
                    <a:pt x="1732" y="50"/>
                    <a:pt x="1732" y="50"/>
                  </a:cubicBezTo>
                  <a:close/>
                  <a:moveTo>
                    <a:pt x="1114" y="50"/>
                  </a:moveTo>
                  <a:cubicBezTo>
                    <a:pt x="1114" y="50"/>
                    <a:pt x="1114" y="50"/>
                    <a:pt x="1114" y="50"/>
                  </a:cubicBezTo>
                  <a:cubicBezTo>
                    <a:pt x="1114" y="50"/>
                    <a:pt x="1114" y="50"/>
                    <a:pt x="1114" y="50"/>
                  </a:cubicBezTo>
                  <a:close/>
                  <a:moveTo>
                    <a:pt x="1379" y="50"/>
                  </a:moveTo>
                  <a:cubicBezTo>
                    <a:pt x="1380" y="50"/>
                    <a:pt x="1380" y="50"/>
                    <a:pt x="1380" y="50"/>
                  </a:cubicBezTo>
                  <a:cubicBezTo>
                    <a:pt x="1380" y="50"/>
                    <a:pt x="1380" y="50"/>
                    <a:pt x="1379" y="50"/>
                  </a:cubicBezTo>
                  <a:close/>
                  <a:moveTo>
                    <a:pt x="1564" y="50"/>
                  </a:moveTo>
                  <a:cubicBezTo>
                    <a:pt x="1564" y="50"/>
                    <a:pt x="1564" y="50"/>
                    <a:pt x="1564" y="50"/>
                  </a:cubicBezTo>
                  <a:cubicBezTo>
                    <a:pt x="1564" y="50"/>
                    <a:pt x="1564" y="50"/>
                    <a:pt x="1564" y="50"/>
                  </a:cubicBezTo>
                  <a:close/>
                  <a:moveTo>
                    <a:pt x="1678" y="50"/>
                  </a:moveTo>
                  <a:cubicBezTo>
                    <a:pt x="1678" y="50"/>
                    <a:pt x="1678" y="50"/>
                    <a:pt x="1678" y="50"/>
                  </a:cubicBezTo>
                  <a:cubicBezTo>
                    <a:pt x="1678" y="50"/>
                    <a:pt x="1678" y="50"/>
                    <a:pt x="1678" y="50"/>
                  </a:cubicBezTo>
                  <a:close/>
                  <a:moveTo>
                    <a:pt x="1732" y="50"/>
                  </a:moveTo>
                  <a:cubicBezTo>
                    <a:pt x="1732" y="50"/>
                    <a:pt x="1732" y="50"/>
                    <a:pt x="1732" y="50"/>
                  </a:cubicBezTo>
                  <a:cubicBezTo>
                    <a:pt x="1732" y="50"/>
                    <a:pt x="1732" y="50"/>
                    <a:pt x="1732" y="50"/>
                  </a:cubicBezTo>
                  <a:close/>
                  <a:moveTo>
                    <a:pt x="874" y="50"/>
                  </a:moveTo>
                  <a:cubicBezTo>
                    <a:pt x="874" y="50"/>
                    <a:pt x="874" y="50"/>
                    <a:pt x="874" y="50"/>
                  </a:cubicBezTo>
                  <a:cubicBezTo>
                    <a:pt x="874" y="50"/>
                    <a:pt x="874" y="50"/>
                    <a:pt x="874" y="50"/>
                  </a:cubicBezTo>
                  <a:close/>
                  <a:moveTo>
                    <a:pt x="1292" y="50"/>
                  </a:moveTo>
                  <a:cubicBezTo>
                    <a:pt x="1292" y="50"/>
                    <a:pt x="1292" y="50"/>
                    <a:pt x="1292" y="50"/>
                  </a:cubicBezTo>
                  <a:cubicBezTo>
                    <a:pt x="1292" y="50"/>
                    <a:pt x="1292" y="50"/>
                    <a:pt x="1292" y="50"/>
                  </a:cubicBezTo>
                  <a:close/>
                  <a:moveTo>
                    <a:pt x="1379" y="50"/>
                  </a:moveTo>
                  <a:cubicBezTo>
                    <a:pt x="1379" y="50"/>
                    <a:pt x="1379" y="50"/>
                    <a:pt x="1379" y="50"/>
                  </a:cubicBezTo>
                  <a:cubicBezTo>
                    <a:pt x="1379" y="50"/>
                    <a:pt x="1379" y="50"/>
                    <a:pt x="1379" y="50"/>
                  </a:cubicBezTo>
                  <a:close/>
                  <a:moveTo>
                    <a:pt x="1563" y="50"/>
                  </a:moveTo>
                  <a:cubicBezTo>
                    <a:pt x="1564" y="50"/>
                    <a:pt x="1564" y="50"/>
                    <a:pt x="1564" y="50"/>
                  </a:cubicBezTo>
                  <a:cubicBezTo>
                    <a:pt x="1563" y="50"/>
                    <a:pt x="1563" y="50"/>
                    <a:pt x="1563" y="50"/>
                  </a:cubicBezTo>
                  <a:close/>
                  <a:moveTo>
                    <a:pt x="762" y="85"/>
                  </a:moveTo>
                  <a:cubicBezTo>
                    <a:pt x="762" y="85"/>
                    <a:pt x="762" y="86"/>
                    <a:pt x="763" y="86"/>
                  </a:cubicBezTo>
                  <a:cubicBezTo>
                    <a:pt x="763" y="85"/>
                    <a:pt x="762" y="85"/>
                    <a:pt x="762" y="85"/>
                  </a:cubicBezTo>
                  <a:close/>
                  <a:moveTo>
                    <a:pt x="959" y="86"/>
                  </a:moveTo>
                  <a:cubicBezTo>
                    <a:pt x="959" y="85"/>
                    <a:pt x="959" y="85"/>
                    <a:pt x="959" y="85"/>
                  </a:cubicBezTo>
                  <a:cubicBezTo>
                    <a:pt x="959" y="85"/>
                    <a:pt x="959" y="85"/>
                    <a:pt x="959" y="86"/>
                  </a:cubicBezTo>
                  <a:close/>
                  <a:moveTo>
                    <a:pt x="974" y="85"/>
                  </a:moveTo>
                  <a:cubicBezTo>
                    <a:pt x="974" y="85"/>
                    <a:pt x="974" y="85"/>
                    <a:pt x="975" y="85"/>
                  </a:cubicBezTo>
                  <a:cubicBezTo>
                    <a:pt x="975" y="85"/>
                    <a:pt x="974" y="85"/>
                    <a:pt x="974" y="85"/>
                  </a:cubicBezTo>
                  <a:close/>
                  <a:moveTo>
                    <a:pt x="1576" y="50"/>
                  </a:moveTo>
                  <a:cubicBezTo>
                    <a:pt x="1576" y="50"/>
                    <a:pt x="1576" y="50"/>
                    <a:pt x="1576" y="50"/>
                  </a:cubicBezTo>
                  <a:cubicBezTo>
                    <a:pt x="1576" y="50"/>
                    <a:pt x="1576" y="50"/>
                    <a:pt x="1576" y="50"/>
                  </a:cubicBezTo>
                  <a:close/>
                  <a:moveTo>
                    <a:pt x="1731" y="50"/>
                  </a:moveTo>
                  <a:cubicBezTo>
                    <a:pt x="1732" y="50"/>
                    <a:pt x="1732" y="50"/>
                    <a:pt x="1732" y="50"/>
                  </a:cubicBezTo>
                  <a:cubicBezTo>
                    <a:pt x="1732" y="50"/>
                    <a:pt x="1731" y="50"/>
                    <a:pt x="1731" y="50"/>
                  </a:cubicBezTo>
                  <a:close/>
                  <a:moveTo>
                    <a:pt x="1745" y="50"/>
                  </a:moveTo>
                  <a:cubicBezTo>
                    <a:pt x="1744" y="50"/>
                    <a:pt x="1744" y="50"/>
                    <a:pt x="1744" y="50"/>
                  </a:cubicBezTo>
                  <a:cubicBezTo>
                    <a:pt x="1744" y="50"/>
                    <a:pt x="1744" y="50"/>
                    <a:pt x="1745" y="50"/>
                  </a:cubicBezTo>
                  <a:close/>
                  <a:moveTo>
                    <a:pt x="1379" y="51"/>
                  </a:moveTo>
                  <a:cubicBezTo>
                    <a:pt x="1379" y="51"/>
                    <a:pt x="1379" y="51"/>
                    <a:pt x="1379" y="50"/>
                  </a:cubicBezTo>
                  <a:cubicBezTo>
                    <a:pt x="1379" y="50"/>
                    <a:pt x="1379" y="51"/>
                    <a:pt x="1379" y="51"/>
                  </a:cubicBezTo>
                  <a:close/>
                  <a:moveTo>
                    <a:pt x="1392" y="50"/>
                  </a:moveTo>
                  <a:cubicBezTo>
                    <a:pt x="1392" y="50"/>
                    <a:pt x="1392" y="50"/>
                    <a:pt x="1392" y="51"/>
                  </a:cubicBezTo>
                  <a:cubicBezTo>
                    <a:pt x="1392" y="51"/>
                    <a:pt x="1392" y="50"/>
                    <a:pt x="1392" y="50"/>
                  </a:cubicBezTo>
                  <a:close/>
                  <a:moveTo>
                    <a:pt x="568" y="51"/>
                  </a:moveTo>
                  <a:cubicBezTo>
                    <a:pt x="568" y="51"/>
                    <a:pt x="568" y="51"/>
                    <a:pt x="568" y="51"/>
                  </a:cubicBezTo>
                  <a:cubicBezTo>
                    <a:pt x="568" y="51"/>
                    <a:pt x="568" y="51"/>
                    <a:pt x="568" y="51"/>
                  </a:cubicBezTo>
                  <a:close/>
                  <a:moveTo>
                    <a:pt x="1113" y="51"/>
                  </a:moveTo>
                  <a:cubicBezTo>
                    <a:pt x="1113" y="51"/>
                    <a:pt x="1113" y="51"/>
                    <a:pt x="1113" y="51"/>
                  </a:cubicBezTo>
                  <a:cubicBezTo>
                    <a:pt x="1113" y="51"/>
                    <a:pt x="1113" y="51"/>
                    <a:pt x="1113" y="51"/>
                  </a:cubicBezTo>
                  <a:close/>
                  <a:moveTo>
                    <a:pt x="1378" y="51"/>
                  </a:moveTo>
                  <a:cubicBezTo>
                    <a:pt x="1379" y="51"/>
                    <a:pt x="1379" y="51"/>
                    <a:pt x="1379" y="51"/>
                  </a:cubicBezTo>
                  <a:cubicBezTo>
                    <a:pt x="1379" y="51"/>
                    <a:pt x="1379" y="51"/>
                    <a:pt x="1378" y="51"/>
                  </a:cubicBezTo>
                  <a:close/>
                  <a:moveTo>
                    <a:pt x="1378" y="51"/>
                  </a:moveTo>
                  <a:cubicBezTo>
                    <a:pt x="1378" y="51"/>
                    <a:pt x="1378" y="51"/>
                    <a:pt x="1379" y="51"/>
                  </a:cubicBezTo>
                  <a:cubicBezTo>
                    <a:pt x="1378" y="51"/>
                    <a:pt x="1378" y="51"/>
                    <a:pt x="1378" y="51"/>
                  </a:cubicBezTo>
                  <a:close/>
                  <a:moveTo>
                    <a:pt x="1045" y="85"/>
                  </a:moveTo>
                  <a:cubicBezTo>
                    <a:pt x="1045" y="86"/>
                    <a:pt x="1045" y="86"/>
                    <a:pt x="1045" y="86"/>
                  </a:cubicBezTo>
                  <a:cubicBezTo>
                    <a:pt x="1045" y="86"/>
                    <a:pt x="1045" y="86"/>
                    <a:pt x="1045" y="85"/>
                  </a:cubicBezTo>
                  <a:close/>
                  <a:moveTo>
                    <a:pt x="1576" y="51"/>
                  </a:moveTo>
                  <a:cubicBezTo>
                    <a:pt x="1576" y="51"/>
                    <a:pt x="1575" y="51"/>
                    <a:pt x="1575" y="51"/>
                  </a:cubicBezTo>
                  <a:cubicBezTo>
                    <a:pt x="1576" y="51"/>
                    <a:pt x="1576" y="51"/>
                    <a:pt x="1576" y="51"/>
                  </a:cubicBezTo>
                  <a:close/>
                  <a:moveTo>
                    <a:pt x="1222" y="86"/>
                  </a:moveTo>
                  <a:cubicBezTo>
                    <a:pt x="1222" y="86"/>
                    <a:pt x="1223" y="86"/>
                    <a:pt x="1223" y="86"/>
                  </a:cubicBezTo>
                  <a:cubicBezTo>
                    <a:pt x="1223" y="86"/>
                    <a:pt x="1223" y="86"/>
                    <a:pt x="1222" y="86"/>
                  </a:cubicBezTo>
                  <a:close/>
                  <a:moveTo>
                    <a:pt x="1744" y="51"/>
                  </a:moveTo>
                  <a:cubicBezTo>
                    <a:pt x="1744" y="51"/>
                    <a:pt x="1744" y="51"/>
                    <a:pt x="1744" y="51"/>
                  </a:cubicBezTo>
                  <a:cubicBezTo>
                    <a:pt x="1744" y="51"/>
                    <a:pt x="1744" y="51"/>
                    <a:pt x="1744" y="51"/>
                  </a:cubicBezTo>
                  <a:close/>
                  <a:moveTo>
                    <a:pt x="1378" y="52"/>
                  </a:moveTo>
                  <a:cubicBezTo>
                    <a:pt x="1378" y="52"/>
                    <a:pt x="1378" y="52"/>
                    <a:pt x="1378" y="51"/>
                  </a:cubicBezTo>
                  <a:cubicBezTo>
                    <a:pt x="1378" y="51"/>
                    <a:pt x="1378" y="52"/>
                    <a:pt x="1378" y="52"/>
                  </a:cubicBezTo>
                  <a:close/>
                  <a:moveTo>
                    <a:pt x="1391" y="51"/>
                  </a:moveTo>
                  <a:cubicBezTo>
                    <a:pt x="1391" y="51"/>
                    <a:pt x="1391" y="52"/>
                    <a:pt x="1391" y="52"/>
                  </a:cubicBezTo>
                  <a:cubicBezTo>
                    <a:pt x="1391" y="52"/>
                    <a:pt x="1391" y="52"/>
                    <a:pt x="1391" y="51"/>
                  </a:cubicBezTo>
                  <a:close/>
                  <a:moveTo>
                    <a:pt x="569" y="52"/>
                  </a:moveTo>
                  <a:cubicBezTo>
                    <a:pt x="569" y="52"/>
                    <a:pt x="570" y="52"/>
                    <a:pt x="570" y="52"/>
                  </a:cubicBezTo>
                  <a:cubicBezTo>
                    <a:pt x="570" y="52"/>
                    <a:pt x="570" y="52"/>
                    <a:pt x="569" y="52"/>
                  </a:cubicBezTo>
                  <a:close/>
                  <a:moveTo>
                    <a:pt x="1377" y="52"/>
                  </a:moveTo>
                  <a:cubicBezTo>
                    <a:pt x="1378" y="52"/>
                    <a:pt x="1378" y="52"/>
                    <a:pt x="1378" y="52"/>
                  </a:cubicBezTo>
                  <a:cubicBezTo>
                    <a:pt x="1378" y="52"/>
                    <a:pt x="1377" y="52"/>
                    <a:pt x="1377" y="52"/>
                  </a:cubicBezTo>
                  <a:close/>
                  <a:moveTo>
                    <a:pt x="570" y="52"/>
                  </a:moveTo>
                  <a:cubicBezTo>
                    <a:pt x="570" y="52"/>
                    <a:pt x="570" y="52"/>
                    <a:pt x="570" y="52"/>
                  </a:cubicBezTo>
                  <a:cubicBezTo>
                    <a:pt x="570" y="52"/>
                    <a:pt x="570" y="52"/>
                    <a:pt x="570" y="52"/>
                  </a:cubicBezTo>
                  <a:close/>
                  <a:moveTo>
                    <a:pt x="1377" y="53"/>
                  </a:moveTo>
                  <a:cubicBezTo>
                    <a:pt x="1377" y="52"/>
                    <a:pt x="1377" y="52"/>
                    <a:pt x="1377" y="52"/>
                  </a:cubicBezTo>
                  <a:cubicBezTo>
                    <a:pt x="1377" y="52"/>
                    <a:pt x="1377" y="52"/>
                    <a:pt x="1377" y="53"/>
                  </a:cubicBezTo>
                  <a:close/>
                  <a:moveTo>
                    <a:pt x="1575" y="52"/>
                  </a:moveTo>
                  <a:cubicBezTo>
                    <a:pt x="1575" y="52"/>
                    <a:pt x="1575" y="52"/>
                    <a:pt x="1575" y="52"/>
                  </a:cubicBezTo>
                  <a:cubicBezTo>
                    <a:pt x="1575" y="52"/>
                    <a:pt x="1575" y="52"/>
                    <a:pt x="1575" y="52"/>
                  </a:cubicBezTo>
                  <a:close/>
                  <a:moveTo>
                    <a:pt x="1743" y="52"/>
                  </a:moveTo>
                  <a:cubicBezTo>
                    <a:pt x="1743" y="52"/>
                    <a:pt x="1743" y="52"/>
                    <a:pt x="1743" y="52"/>
                  </a:cubicBezTo>
                  <a:cubicBezTo>
                    <a:pt x="1743" y="52"/>
                    <a:pt x="1743" y="52"/>
                    <a:pt x="1743" y="52"/>
                  </a:cubicBezTo>
                  <a:close/>
                  <a:moveTo>
                    <a:pt x="1045" y="86"/>
                  </a:moveTo>
                  <a:cubicBezTo>
                    <a:pt x="1045" y="86"/>
                    <a:pt x="1045" y="86"/>
                    <a:pt x="1045" y="86"/>
                  </a:cubicBezTo>
                  <a:cubicBezTo>
                    <a:pt x="1045" y="86"/>
                    <a:pt x="1045" y="86"/>
                    <a:pt x="1045" y="86"/>
                  </a:cubicBezTo>
                  <a:close/>
                  <a:moveTo>
                    <a:pt x="1377" y="53"/>
                  </a:moveTo>
                  <a:cubicBezTo>
                    <a:pt x="1377" y="53"/>
                    <a:pt x="1377" y="53"/>
                    <a:pt x="1377" y="53"/>
                  </a:cubicBezTo>
                  <a:cubicBezTo>
                    <a:pt x="1377" y="53"/>
                    <a:pt x="1377" y="53"/>
                    <a:pt x="1377" y="53"/>
                  </a:cubicBezTo>
                  <a:close/>
                  <a:moveTo>
                    <a:pt x="1575" y="52"/>
                  </a:moveTo>
                  <a:cubicBezTo>
                    <a:pt x="1574" y="52"/>
                    <a:pt x="1574" y="53"/>
                    <a:pt x="1574" y="53"/>
                  </a:cubicBezTo>
                  <a:cubicBezTo>
                    <a:pt x="1575" y="53"/>
                    <a:pt x="1575" y="53"/>
                    <a:pt x="1575" y="52"/>
                  </a:cubicBezTo>
                  <a:close/>
                  <a:moveTo>
                    <a:pt x="1676" y="52"/>
                  </a:moveTo>
                  <a:cubicBezTo>
                    <a:pt x="1675" y="52"/>
                    <a:pt x="1675" y="53"/>
                    <a:pt x="1675" y="53"/>
                  </a:cubicBezTo>
                  <a:cubicBezTo>
                    <a:pt x="1675" y="53"/>
                    <a:pt x="1676" y="53"/>
                    <a:pt x="1676" y="52"/>
                  </a:cubicBezTo>
                  <a:close/>
                  <a:moveTo>
                    <a:pt x="1743" y="52"/>
                  </a:moveTo>
                  <a:cubicBezTo>
                    <a:pt x="1743" y="52"/>
                    <a:pt x="1743" y="53"/>
                    <a:pt x="1742" y="53"/>
                  </a:cubicBezTo>
                  <a:cubicBezTo>
                    <a:pt x="1743" y="53"/>
                    <a:pt x="1743" y="53"/>
                    <a:pt x="1743" y="52"/>
                  </a:cubicBezTo>
                  <a:close/>
                  <a:moveTo>
                    <a:pt x="571" y="53"/>
                  </a:moveTo>
                  <a:cubicBezTo>
                    <a:pt x="571" y="53"/>
                    <a:pt x="571" y="53"/>
                    <a:pt x="572" y="53"/>
                  </a:cubicBezTo>
                  <a:cubicBezTo>
                    <a:pt x="571" y="53"/>
                    <a:pt x="571" y="53"/>
                    <a:pt x="571" y="53"/>
                  </a:cubicBezTo>
                  <a:close/>
                  <a:moveTo>
                    <a:pt x="1376" y="53"/>
                  </a:moveTo>
                  <a:cubicBezTo>
                    <a:pt x="1377" y="53"/>
                    <a:pt x="1377" y="53"/>
                    <a:pt x="1377" y="53"/>
                  </a:cubicBezTo>
                  <a:cubicBezTo>
                    <a:pt x="1377" y="53"/>
                    <a:pt x="1376" y="53"/>
                    <a:pt x="1376" y="53"/>
                  </a:cubicBezTo>
                  <a:close/>
                  <a:moveTo>
                    <a:pt x="1390" y="53"/>
                  </a:moveTo>
                  <a:cubicBezTo>
                    <a:pt x="1390" y="53"/>
                    <a:pt x="1390" y="53"/>
                    <a:pt x="1390" y="53"/>
                  </a:cubicBezTo>
                  <a:cubicBezTo>
                    <a:pt x="1390" y="53"/>
                    <a:pt x="1390" y="53"/>
                    <a:pt x="1390" y="53"/>
                  </a:cubicBezTo>
                  <a:close/>
                  <a:moveTo>
                    <a:pt x="1574" y="53"/>
                  </a:moveTo>
                  <a:cubicBezTo>
                    <a:pt x="1574" y="53"/>
                    <a:pt x="1574" y="53"/>
                    <a:pt x="1574" y="53"/>
                  </a:cubicBezTo>
                  <a:cubicBezTo>
                    <a:pt x="1574" y="53"/>
                    <a:pt x="1574" y="53"/>
                    <a:pt x="1574" y="53"/>
                  </a:cubicBezTo>
                  <a:close/>
                  <a:moveTo>
                    <a:pt x="763" y="86"/>
                  </a:moveTo>
                  <a:cubicBezTo>
                    <a:pt x="763" y="86"/>
                    <a:pt x="763" y="87"/>
                    <a:pt x="763" y="87"/>
                  </a:cubicBezTo>
                  <a:cubicBezTo>
                    <a:pt x="763" y="86"/>
                    <a:pt x="763" y="86"/>
                    <a:pt x="763" y="86"/>
                  </a:cubicBezTo>
                  <a:close/>
                  <a:moveTo>
                    <a:pt x="1675" y="53"/>
                  </a:moveTo>
                  <a:cubicBezTo>
                    <a:pt x="1675" y="53"/>
                    <a:pt x="1675" y="53"/>
                    <a:pt x="1675" y="53"/>
                  </a:cubicBezTo>
                  <a:cubicBezTo>
                    <a:pt x="1675" y="53"/>
                    <a:pt x="1675" y="53"/>
                    <a:pt x="1675" y="53"/>
                  </a:cubicBezTo>
                  <a:close/>
                  <a:moveTo>
                    <a:pt x="960" y="87"/>
                  </a:moveTo>
                  <a:cubicBezTo>
                    <a:pt x="960" y="86"/>
                    <a:pt x="960" y="86"/>
                    <a:pt x="959" y="86"/>
                  </a:cubicBezTo>
                  <a:cubicBezTo>
                    <a:pt x="959" y="86"/>
                    <a:pt x="959" y="86"/>
                    <a:pt x="960" y="87"/>
                  </a:cubicBezTo>
                  <a:close/>
                  <a:moveTo>
                    <a:pt x="976" y="86"/>
                  </a:moveTo>
                  <a:cubicBezTo>
                    <a:pt x="976" y="86"/>
                    <a:pt x="976" y="87"/>
                    <a:pt x="976" y="87"/>
                  </a:cubicBezTo>
                  <a:cubicBezTo>
                    <a:pt x="976" y="86"/>
                    <a:pt x="976" y="86"/>
                    <a:pt x="976" y="86"/>
                  </a:cubicBezTo>
                  <a:close/>
                  <a:moveTo>
                    <a:pt x="1743" y="53"/>
                  </a:moveTo>
                  <a:cubicBezTo>
                    <a:pt x="1742" y="53"/>
                    <a:pt x="1742" y="53"/>
                    <a:pt x="1742" y="53"/>
                  </a:cubicBezTo>
                  <a:cubicBezTo>
                    <a:pt x="1742" y="53"/>
                    <a:pt x="1742" y="53"/>
                    <a:pt x="1743" y="53"/>
                  </a:cubicBezTo>
                  <a:close/>
                  <a:moveTo>
                    <a:pt x="1741" y="54"/>
                  </a:moveTo>
                  <a:cubicBezTo>
                    <a:pt x="1741" y="54"/>
                    <a:pt x="1741" y="54"/>
                    <a:pt x="1741" y="54"/>
                  </a:cubicBezTo>
                  <a:cubicBezTo>
                    <a:pt x="1741" y="54"/>
                    <a:pt x="1741" y="54"/>
                    <a:pt x="1741" y="54"/>
                  </a:cubicBezTo>
                  <a:close/>
                  <a:moveTo>
                    <a:pt x="1083" y="86"/>
                  </a:moveTo>
                  <a:cubicBezTo>
                    <a:pt x="1083" y="87"/>
                    <a:pt x="1083" y="87"/>
                    <a:pt x="1083" y="87"/>
                  </a:cubicBezTo>
                  <a:cubicBezTo>
                    <a:pt x="1083" y="87"/>
                    <a:pt x="1083" y="87"/>
                    <a:pt x="1083" y="87"/>
                  </a:cubicBezTo>
                  <a:cubicBezTo>
                    <a:pt x="1083" y="87"/>
                    <a:pt x="1083" y="87"/>
                    <a:pt x="1083" y="86"/>
                  </a:cubicBezTo>
                  <a:close/>
                  <a:moveTo>
                    <a:pt x="1375" y="54"/>
                  </a:moveTo>
                  <a:cubicBezTo>
                    <a:pt x="1376" y="54"/>
                    <a:pt x="1376" y="54"/>
                    <a:pt x="1376" y="54"/>
                  </a:cubicBezTo>
                  <a:cubicBezTo>
                    <a:pt x="1375" y="54"/>
                    <a:pt x="1375" y="54"/>
                    <a:pt x="1375" y="54"/>
                  </a:cubicBezTo>
                  <a:close/>
                  <a:moveTo>
                    <a:pt x="1375" y="55"/>
                  </a:moveTo>
                  <a:cubicBezTo>
                    <a:pt x="1375" y="55"/>
                    <a:pt x="1375" y="55"/>
                    <a:pt x="1375" y="55"/>
                  </a:cubicBezTo>
                  <a:cubicBezTo>
                    <a:pt x="1375" y="55"/>
                    <a:pt x="1375" y="55"/>
                    <a:pt x="1375" y="55"/>
                  </a:cubicBezTo>
                  <a:close/>
                  <a:moveTo>
                    <a:pt x="1559" y="55"/>
                  </a:moveTo>
                  <a:cubicBezTo>
                    <a:pt x="1559" y="55"/>
                    <a:pt x="1559" y="55"/>
                    <a:pt x="1559" y="55"/>
                  </a:cubicBezTo>
                  <a:cubicBezTo>
                    <a:pt x="1559" y="55"/>
                    <a:pt x="1559" y="55"/>
                    <a:pt x="1559" y="55"/>
                  </a:cubicBezTo>
                  <a:close/>
                  <a:moveTo>
                    <a:pt x="1573" y="54"/>
                  </a:moveTo>
                  <a:cubicBezTo>
                    <a:pt x="1573" y="54"/>
                    <a:pt x="1573" y="55"/>
                    <a:pt x="1573" y="55"/>
                  </a:cubicBezTo>
                  <a:cubicBezTo>
                    <a:pt x="1573" y="55"/>
                    <a:pt x="1573" y="55"/>
                    <a:pt x="1573" y="54"/>
                  </a:cubicBezTo>
                  <a:close/>
                  <a:moveTo>
                    <a:pt x="1727" y="55"/>
                  </a:moveTo>
                  <a:cubicBezTo>
                    <a:pt x="1727" y="55"/>
                    <a:pt x="1727" y="55"/>
                    <a:pt x="1727" y="55"/>
                  </a:cubicBezTo>
                  <a:cubicBezTo>
                    <a:pt x="1727" y="55"/>
                    <a:pt x="1727" y="55"/>
                    <a:pt x="1727" y="55"/>
                  </a:cubicBezTo>
                  <a:close/>
                  <a:moveTo>
                    <a:pt x="1741" y="54"/>
                  </a:moveTo>
                  <a:cubicBezTo>
                    <a:pt x="1741" y="54"/>
                    <a:pt x="1741" y="55"/>
                    <a:pt x="1741" y="55"/>
                  </a:cubicBezTo>
                  <a:cubicBezTo>
                    <a:pt x="1741" y="55"/>
                    <a:pt x="1741" y="55"/>
                    <a:pt x="1741" y="54"/>
                  </a:cubicBezTo>
                  <a:close/>
                  <a:moveTo>
                    <a:pt x="1558" y="55"/>
                  </a:moveTo>
                  <a:cubicBezTo>
                    <a:pt x="1559" y="55"/>
                    <a:pt x="1559" y="55"/>
                    <a:pt x="1559" y="55"/>
                  </a:cubicBezTo>
                  <a:cubicBezTo>
                    <a:pt x="1559" y="55"/>
                    <a:pt x="1558" y="55"/>
                    <a:pt x="1558" y="55"/>
                  </a:cubicBezTo>
                  <a:close/>
                  <a:moveTo>
                    <a:pt x="763" y="87"/>
                  </a:moveTo>
                  <a:cubicBezTo>
                    <a:pt x="763" y="87"/>
                    <a:pt x="763" y="87"/>
                    <a:pt x="764" y="87"/>
                  </a:cubicBezTo>
                  <a:cubicBezTo>
                    <a:pt x="764" y="87"/>
                    <a:pt x="763" y="87"/>
                    <a:pt x="763" y="87"/>
                  </a:cubicBezTo>
                  <a:close/>
                  <a:moveTo>
                    <a:pt x="800" y="87"/>
                  </a:moveTo>
                  <a:cubicBezTo>
                    <a:pt x="800" y="87"/>
                    <a:pt x="801" y="87"/>
                    <a:pt x="801" y="87"/>
                  </a:cubicBezTo>
                  <a:cubicBezTo>
                    <a:pt x="800" y="87"/>
                    <a:pt x="800" y="87"/>
                    <a:pt x="800" y="87"/>
                  </a:cubicBezTo>
                  <a:close/>
                  <a:moveTo>
                    <a:pt x="1573" y="55"/>
                  </a:moveTo>
                  <a:cubicBezTo>
                    <a:pt x="1572" y="55"/>
                    <a:pt x="1572" y="55"/>
                    <a:pt x="1572" y="55"/>
                  </a:cubicBezTo>
                  <a:cubicBezTo>
                    <a:pt x="1572" y="55"/>
                    <a:pt x="1573" y="55"/>
                    <a:pt x="1573" y="55"/>
                  </a:cubicBezTo>
                  <a:close/>
                  <a:moveTo>
                    <a:pt x="960" y="87"/>
                  </a:moveTo>
                  <a:cubicBezTo>
                    <a:pt x="960" y="87"/>
                    <a:pt x="960" y="87"/>
                    <a:pt x="960" y="87"/>
                  </a:cubicBezTo>
                  <a:cubicBezTo>
                    <a:pt x="960" y="87"/>
                    <a:pt x="960" y="87"/>
                    <a:pt x="960" y="87"/>
                  </a:cubicBezTo>
                  <a:close/>
                  <a:moveTo>
                    <a:pt x="976" y="87"/>
                  </a:moveTo>
                  <a:cubicBezTo>
                    <a:pt x="976" y="87"/>
                    <a:pt x="976" y="87"/>
                    <a:pt x="976" y="87"/>
                  </a:cubicBezTo>
                  <a:cubicBezTo>
                    <a:pt x="976" y="87"/>
                    <a:pt x="976" y="87"/>
                    <a:pt x="976" y="87"/>
                  </a:cubicBezTo>
                  <a:close/>
                  <a:moveTo>
                    <a:pt x="1673" y="55"/>
                  </a:moveTo>
                  <a:cubicBezTo>
                    <a:pt x="1672" y="55"/>
                    <a:pt x="1672" y="55"/>
                    <a:pt x="1672" y="55"/>
                  </a:cubicBezTo>
                  <a:cubicBezTo>
                    <a:pt x="1672" y="55"/>
                    <a:pt x="1672" y="55"/>
                    <a:pt x="1673" y="55"/>
                  </a:cubicBezTo>
                  <a:close/>
                  <a:moveTo>
                    <a:pt x="1083" y="87"/>
                  </a:moveTo>
                  <a:cubicBezTo>
                    <a:pt x="1083" y="87"/>
                    <a:pt x="1083" y="87"/>
                    <a:pt x="1083" y="87"/>
                  </a:cubicBezTo>
                  <a:cubicBezTo>
                    <a:pt x="1083" y="87"/>
                    <a:pt x="1083" y="87"/>
                    <a:pt x="1083" y="87"/>
                  </a:cubicBezTo>
                  <a:close/>
                  <a:moveTo>
                    <a:pt x="1727" y="55"/>
                  </a:moveTo>
                  <a:cubicBezTo>
                    <a:pt x="1727" y="55"/>
                    <a:pt x="1727" y="55"/>
                    <a:pt x="1727" y="55"/>
                  </a:cubicBezTo>
                  <a:cubicBezTo>
                    <a:pt x="1727" y="55"/>
                    <a:pt x="1727" y="55"/>
                    <a:pt x="1727" y="55"/>
                  </a:cubicBezTo>
                  <a:close/>
                  <a:moveTo>
                    <a:pt x="1741" y="55"/>
                  </a:moveTo>
                  <a:cubicBezTo>
                    <a:pt x="1741" y="55"/>
                    <a:pt x="1740" y="55"/>
                    <a:pt x="1740" y="55"/>
                  </a:cubicBezTo>
                  <a:cubicBezTo>
                    <a:pt x="1741" y="55"/>
                    <a:pt x="1741" y="55"/>
                    <a:pt x="1741" y="55"/>
                  </a:cubicBezTo>
                  <a:close/>
                  <a:moveTo>
                    <a:pt x="575" y="55"/>
                  </a:moveTo>
                  <a:cubicBezTo>
                    <a:pt x="575" y="55"/>
                    <a:pt x="575" y="56"/>
                    <a:pt x="575" y="56"/>
                  </a:cubicBezTo>
                  <a:cubicBezTo>
                    <a:pt x="575" y="55"/>
                    <a:pt x="575" y="55"/>
                    <a:pt x="575" y="55"/>
                  </a:cubicBezTo>
                  <a:close/>
                  <a:moveTo>
                    <a:pt x="1388" y="55"/>
                  </a:moveTo>
                  <a:cubicBezTo>
                    <a:pt x="1388" y="55"/>
                    <a:pt x="1388" y="55"/>
                    <a:pt x="1388" y="55"/>
                  </a:cubicBezTo>
                  <a:cubicBezTo>
                    <a:pt x="1388" y="55"/>
                    <a:pt x="1388" y="55"/>
                    <a:pt x="1388" y="55"/>
                  </a:cubicBezTo>
                  <a:close/>
                  <a:moveTo>
                    <a:pt x="1558" y="56"/>
                  </a:moveTo>
                  <a:cubicBezTo>
                    <a:pt x="1558" y="56"/>
                    <a:pt x="1558" y="55"/>
                    <a:pt x="1558" y="55"/>
                  </a:cubicBezTo>
                  <a:cubicBezTo>
                    <a:pt x="1558" y="55"/>
                    <a:pt x="1558" y="55"/>
                    <a:pt x="1558" y="56"/>
                  </a:cubicBezTo>
                  <a:close/>
                  <a:moveTo>
                    <a:pt x="1572" y="55"/>
                  </a:moveTo>
                  <a:cubicBezTo>
                    <a:pt x="1572" y="55"/>
                    <a:pt x="1572" y="55"/>
                    <a:pt x="1572" y="56"/>
                  </a:cubicBezTo>
                  <a:cubicBezTo>
                    <a:pt x="1572" y="55"/>
                    <a:pt x="1572" y="55"/>
                    <a:pt x="1572" y="55"/>
                  </a:cubicBezTo>
                  <a:close/>
                  <a:moveTo>
                    <a:pt x="1672" y="55"/>
                  </a:moveTo>
                  <a:cubicBezTo>
                    <a:pt x="1672" y="55"/>
                    <a:pt x="1672" y="55"/>
                    <a:pt x="1671" y="56"/>
                  </a:cubicBezTo>
                  <a:cubicBezTo>
                    <a:pt x="1672" y="56"/>
                    <a:pt x="1672" y="55"/>
                    <a:pt x="1672" y="55"/>
                  </a:cubicBezTo>
                  <a:close/>
                  <a:moveTo>
                    <a:pt x="1726" y="56"/>
                  </a:moveTo>
                  <a:cubicBezTo>
                    <a:pt x="1726" y="56"/>
                    <a:pt x="1726" y="55"/>
                    <a:pt x="1727" y="55"/>
                  </a:cubicBezTo>
                  <a:cubicBezTo>
                    <a:pt x="1726" y="55"/>
                    <a:pt x="1726" y="55"/>
                    <a:pt x="1726" y="56"/>
                  </a:cubicBezTo>
                  <a:close/>
                  <a:moveTo>
                    <a:pt x="764" y="87"/>
                  </a:moveTo>
                  <a:cubicBezTo>
                    <a:pt x="764" y="87"/>
                    <a:pt x="764" y="87"/>
                    <a:pt x="764" y="87"/>
                  </a:cubicBezTo>
                  <a:cubicBezTo>
                    <a:pt x="764" y="87"/>
                    <a:pt x="764" y="87"/>
                    <a:pt x="764" y="87"/>
                  </a:cubicBezTo>
                  <a:close/>
                  <a:moveTo>
                    <a:pt x="800" y="87"/>
                  </a:moveTo>
                  <a:cubicBezTo>
                    <a:pt x="800" y="87"/>
                    <a:pt x="800" y="87"/>
                    <a:pt x="800" y="87"/>
                  </a:cubicBezTo>
                  <a:cubicBezTo>
                    <a:pt x="800" y="87"/>
                    <a:pt x="800" y="87"/>
                    <a:pt x="800" y="87"/>
                  </a:cubicBezTo>
                  <a:close/>
                  <a:moveTo>
                    <a:pt x="1740" y="55"/>
                  </a:moveTo>
                  <a:cubicBezTo>
                    <a:pt x="1740" y="55"/>
                    <a:pt x="1740" y="55"/>
                    <a:pt x="1740" y="56"/>
                  </a:cubicBezTo>
                  <a:cubicBezTo>
                    <a:pt x="1740" y="55"/>
                    <a:pt x="1740" y="55"/>
                    <a:pt x="1740" y="55"/>
                  </a:cubicBezTo>
                  <a:close/>
                  <a:moveTo>
                    <a:pt x="1388" y="55"/>
                  </a:moveTo>
                  <a:cubicBezTo>
                    <a:pt x="1388" y="56"/>
                    <a:pt x="1387" y="56"/>
                    <a:pt x="1387" y="56"/>
                  </a:cubicBezTo>
                  <a:cubicBezTo>
                    <a:pt x="1388" y="56"/>
                    <a:pt x="1388" y="56"/>
                    <a:pt x="1388" y="55"/>
                  </a:cubicBezTo>
                  <a:close/>
                  <a:moveTo>
                    <a:pt x="1572" y="56"/>
                  </a:moveTo>
                  <a:cubicBezTo>
                    <a:pt x="1572" y="56"/>
                    <a:pt x="1572" y="56"/>
                    <a:pt x="1572" y="56"/>
                  </a:cubicBezTo>
                  <a:cubicBezTo>
                    <a:pt x="1572" y="56"/>
                    <a:pt x="1572" y="56"/>
                    <a:pt x="1572" y="56"/>
                  </a:cubicBezTo>
                  <a:close/>
                  <a:moveTo>
                    <a:pt x="1505" y="6"/>
                  </a:moveTo>
                  <a:cubicBezTo>
                    <a:pt x="1505" y="6"/>
                    <a:pt x="1505" y="6"/>
                    <a:pt x="1506" y="5"/>
                  </a:cubicBezTo>
                  <a:cubicBezTo>
                    <a:pt x="1505" y="6"/>
                    <a:pt x="1505" y="6"/>
                    <a:pt x="1505" y="6"/>
                  </a:cubicBezTo>
                  <a:close/>
                  <a:moveTo>
                    <a:pt x="1046" y="87"/>
                  </a:moveTo>
                  <a:cubicBezTo>
                    <a:pt x="1046" y="87"/>
                    <a:pt x="1046" y="87"/>
                    <a:pt x="1046" y="87"/>
                  </a:cubicBezTo>
                  <a:cubicBezTo>
                    <a:pt x="1046" y="87"/>
                    <a:pt x="1046" y="87"/>
                    <a:pt x="1046" y="87"/>
                  </a:cubicBezTo>
                  <a:close/>
                  <a:moveTo>
                    <a:pt x="1505" y="6"/>
                  </a:moveTo>
                  <a:cubicBezTo>
                    <a:pt x="1505" y="6"/>
                    <a:pt x="1505" y="6"/>
                    <a:pt x="1505" y="6"/>
                  </a:cubicBezTo>
                  <a:cubicBezTo>
                    <a:pt x="1505" y="6"/>
                    <a:pt x="1505" y="6"/>
                    <a:pt x="1505" y="6"/>
                  </a:cubicBezTo>
                  <a:close/>
                  <a:moveTo>
                    <a:pt x="1740" y="56"/>
                  </a:moveTo>
                  <a:cubicBezTo>
                    <a:pt x="1740" y="56"/>
                    <a:pt x="1740" y="56"/>
                    <a:pt x="1740" y="56"/>
                  </a:cubicBezTo>
                  <a:cubicBezTo>
                    <a:pt x="1740" y="56"/>
                    <a:pt x="1740" y="56"/>
                    <a:pt x="1740" y="56"/>
                  </a:cubicBezTo>
                  <a:close/>
                  <a:moveTo>
                    <a:pt x="1224" y="87"/>
                  </a:moveTo>
                  <a:cubicBezTo>
                    <a:pt x="1224" y="87"/>
                    <a:pt x="1224" y="87"/>
                    <a:pt x="1224" y="87"/>
                  </a:cubicBezTo>
                  <a:cubicBezTo>
                    <a:pt x="1224" y="87"/>
                    <a:pt x="1224" y="87"/>
                    <a:pt x="1224" y="87"/>
                  </a:cubicBezTo>
                  <a:close/>
                  <a:moveTo>
                    <a:pt x="1504" y="7"/>
                  </a:moveTo>
                  <a:cubicBezTo>
                    <a:pt x="1504" y="7"/>
                    <a:pt x="1504" y="7"/>
                    <a:pt x="1504" y="7"/>
                  </a:cubicBezTo>
                  <a:cubicBezTo>
                    <a:pt x="1504" y="7"/>
                    <a:pt x="1504" y="7"/>
                    <a:pt x="1504" y="7"/>
                  </a:cubicBezTo>
                  <a:close/>
                  <a:moveTo>
                    <a:pt x="1503" y="7"/>
                  </a:moveTo>
                  <a:cubicBezTo>
                    <a:pt x="1504" y="7"/>
                    <a:pt x="1504" y="7"/>
                    <a:pt x="1504" y="7"/>
                  </a:cubicBezTo>
                  <a:cubicBezTo>
                    <a:pt x="1504" y="7"/>
                    <a:pt x="1503" y="7"/>
                    <a:pt x="1503" y="7"/>
                  </a:cubicBezTo>
                  <a:close/>
                  <a:moveTo>
                    <a:pt x="1503" y="7"/>
                  </a:moveTo>
                  <a:cubicBezTo>
                    <a:pt x="1503" y="7"/>
                    <a:pt x="1503" y="7"/>
                    <a:pt x="1503" y="7"/>
                  </a:cubicBezTo>
                  <a:cubicBezTo>
                    <a:pt x="1503" y="7"/>
                    <a:pt x="1503" y="7"/>
                    <a:pt x="1503" y="7"/>
                  </a:cubicBezTo>
                  <a:close/>
                  <a:moveTo>
                    <a:pt x="1727" y="55"/>
                  </a:moveTo>
                  <a:cubicBezTo>
                    <a:pt x="1727" y="55"/>
                    <a:pt x="1728" y="54"/>
                    <a:pt x="1728" y="54"/>
                  </a:cubicBezTo>
                  <a:cubicBezTo>
                    <a:pt x="1727" y="54"/>
                    <a:pt x="1727" y="54"/>
                    <a:pt x="1727" y="55"/>
                  </a:cubicBezTo>
                  <a:close/>
                  <a:moveTo>
                    <a:pt x="1502" y="8"/>
                  </a:moveTo>
                  <a:cubicBezTo>
                    <a:pt x="1502" y="8"/>
                    <a:pt x="1502" y="8"/>
                    <a:pt x="1502" y="8"/>
                  </a:cubicBezTo>
                  <a:cubicBezTo>
                    <a:pt x="1502" y="8"/>
                    <a:pt x="1502" y="8"/>
                    <a:pt x="1502" y="8"/>
                  </a:cubicBezTo>
                  <a:close/>
                  <a:moveTo>
                    <a:pt x="1373" y="56"/>
                  </a:moveTo>
                  <a:cubicBezTo>
                    <a:pt x="1373" y="56"/>
                    <a:pt x="1373" y="56"/>
                    <a:pt x="1373" y="56"/>
                  </a:cubicBezTo>
                  <a:cubicBezTo>
                    <a:pt x="1373" y="56"/>
                    <a:pt x="1373" y="56"/>
                    <a:pt x="1373" y="56"/>
                  </a:cubicBezTo>
                  <a:close/>
                  <a:moveTo>
                    <a:pt x="1387" y="56"/>
                  </a:moveTo>
                  <a:cubicBezTo>
                    <a:pt x="1387" y="56"/>
                    <a:pt x="1387" y="56"/>
                    <a:pt x="1387" y="56"/>
                  </a:cubicBezTo>
                  <a:cubicBezTo>
                    <a:pt x="1387" y="56"/>
                    <a:pt x="1387" y="56"/>
                    <a:pt x="1387" y="56"/>
                  </a:cubicBezTo>
                  <a:close/>
                  <a:moveTo>
                    <a:pt x="977" y="87"/>
                  </a:moveTo>
                  <a:cubicBezTo>
                    <a:pt x="977" y="87"/>
                    <a:pt x="977" y="88"/>
                    <a:pt x="977" y="88"/>
                  </a:cubicBezTo>
                  <a:cubicBezTo>
                    <a:pt x="977" y="87"/>
                    <a:pt x="977" y="87"/>
                    <a:pt x="977" y="87"/>
                  </a:cubicBezTo>
                  <a:close/>
                  <a:moveTo>
                    <a:pt x="1572" y="56"/>
                  </a:moveTo>
                  <a:cubicBezTo>
                    <a:pt x="1571" y="56"/>
                    <a:pt x="1571" y="56"/>
                    <a:pt x="1571" y="56"/>
                  </a:cubicBezTo>
                  <a:cubicBezTo>
                    <a:pt x="1571" y="56"/>
                    <a:pt x="1571" y="56"/>
                    <a:pt x="1572" y="56"/>
                  </a:cubicBezTo>
                  <a:close/>
                  <a:moveTo>
                    <a:pt x="1033" y="88"/>
                  </a:moveTo>
                  <a:cubicBezTo>
                    <a:pt x="1033" y="87"/>
                    <a:pt x="1033" y="87"/>
                    <a:pt x="1033" y="87"/>
                  </a:cubicBezTo>
                  <a:cubicBezTo>
                    <a:pt x="1033" y="87"/>
                    <a:pt x="1033" y="87"/>
                    <a:pt x="1033" y="88"/>
                  </a:cubicBezTo>
                  <a:close/>
                  <a:moveTo>
                    <a:pt x="1046" y="87"/>
                  </a:moveTo>
                  <a:cubicBezTo>
                    <a:pt x="1046" y="87"/>
                    <a:pt x="1046" y="88"/>
                    <a:pt x="1046" y="88"/>
                  </a:cubicBezTo>
                  <a:cubicBezTo>
                    <a:pt x="1046" y="87"/>
                    <a:pt x="1046" y="87"/>
                    <a:pt x="1046" y="87"/>
                  </a:cubicBezTo>
                  <a:close/>
                  <a:moveTo>
                    <a:pt x="1082" y="88"/>
                  </a:moveTo>
                  <a:cubicBezTo>
                    <a:pt x="1082" y="88"/>
                    <a:pt x="1082" y="88"/>
                    <a:pt x="1082" y="87"/>
                  </a:cubicBezTo>
                  <a:cubicBezTo>
                    <a:pt x="1082" y="87"/>
                    <a:pt x="1082" y="87"/>
                    <a:pt x="1082" y="88"/>
                  </a:cubicBezTo>
                  <a:close/>
                  <a:moveTo>
                    <a:pt x="1384" y="9"/>
                  </a:moveTo>
                  <a:cubicBezTo>
                    <a:pt x="1384" y="9"/>
                    <a:pt x="1384" y="9"/>
                    <a:pt x="1385" y="9"/>
                  </a:cubicBezTo>
                  <a:cubicBezTo>
                    <a:pt x="1385" y="9"/>
                    <a:pt x="1384" y="9"/>
                    <a:pt x="1384" y="9"/>
                  </a:cubicBezTo>
                  <a:close/>
                  <a:moveTo>
                    <a:pt x="1740" y="56"/>
                  </a:moveTo>
                  <a:cubicBezTo>
                    <a:pt x="1740" y="56"/>
                    <a:pt x="1739" y="56"/>
                    <a:pt x="1739" y="56"/>
                  </a:cubicBezTo>
                  <a:cubicBezTo>
                    <a:pt x="1739" y="56"/>
                    <a:pt x="1740" y="56"/>
                    <a:pt x="1740" y="56"/>
                  </a:cubicBezTo>
                  <a:close/>
                  <a:moveTo>
                    <a:pt x="1224" y="87"/>
                  </a:moveTo>
                  <a:cubicBezTo>
                    <a:pt x="1224" y="87"/>
                    <a:pt x="1224" y="88"/>
                    <a:pt x="1224" y="88"/>
                  </a:cubicBezTo>
                  <a:cubicBezTo>
                    <a:pt x="1224" y="87"/>
                    <a:pt x="1224" y="87"/>
                    <a:pt x="1224" y="87"/>
                  </a:cubicBezTo>
                  <a:close/>
                  <a:moveTo>
                    <a:pt x="1259" y="88"/>
                  </a:moveTo>
                  <a:cubicBezTo>
                    <a:pt x="1260" y="88"/>
                    <a:pt x="1260" y="87"/>
                    <a:pt x="1260" y="87"/>
                  </a:cubicBezTo>
                  <a:cubicBezTo>
                    <a:pt x="1260" y="87"/>
                    <a:pt x="1260" y="87"/>
                    <a:pt x="1259" y="88"/>
                  </a:cubicBezTo>
                  <a:close/>
                  <a:moveTo>
                    <a:pt x="576" y="56"/>
                  </a:moveTo>
                  <a:cubicBezTo>
                    <a:pt x="576" y="57"/>
                    <a:pt x="577" y="57"/>
                    <a:pt x="577" y="57"/>
                  </a:cubicBezTo>
                  <a:cubicBezTo>
                    <a:pt x="577" y="56"/>
                    <a:pt x="576" y="56"/>
                    <a:pt x="576" y="56"/>
                  </a:cubicBezTo>
                  <a:close/>
                  <a:moveTo>
                    <a:pt x="1501" y="9"/>
                  </a:moveTo>
                  <a:cubicBezTo>
                    <a:pt x="1501" y="9"/>
                    <a:pt x="1501" y="9"/>
                    <a:pt x="1501" y="9"/>
                  </a:cubicBezTo>
                  <a:cubicBezTo>
                    <a:pt x="1501" y="9"/>
                    <a:pt x="1501" y="9"/>
                    <a:pt x="1501" y="9"/>
                  </a:cubicBezTo>
                  <a:close/>
                  <a:moveTo>
                    <a:pt x="671" y="56"/>
                  </a:moveTo>
                  <a:cubicBezTo>
                    <a:pt x="671" y="56"/>
                    <a:pt x="671" y="57"/>
                    <a:pt x="671" y="57"/>
                  </a:cubicBezTo>
                  <a:cubicBezTo>
                    <a:pt x="671" y="57"/>
                    <a:pt x="671" y="56"/>
                    <a:pt x="671" y="56"/>
                  </a:cubicBezTo>
                  <a:close/>
                  <a:moveTo>
                    <a:pt x="1455" y="9"/>
                  </a:moveTo>
                  <a:cubicBezTo>
                    <a:pt x="1455" y="9"/>
                    <a:pt x="1455" y="9"/>
                    <a:pt x="1455" y="9"/>
                  </a:cubicBezTo>
                  <a:cubicBezTo>
                    <a:pt x="1455" y="9"/>
                    <a:pt x="1455" y="9"/>
                    <a:pt x="1455" y="9"/>
                  </a:cubicBezTo>
                  <a:close/>
                  <a:moveTo>
                    <a:pt x="1501" y="9"/>
                  </a:moveTo>
                  <a:cubicBezTo>
                    <a:pt x="1501" y="9"/>
                    <a:pt x="1501" y="9"/>
                    <a:pt x="1501" y="9"/>
                  </a:cubicBezTo>
                  <a:cubicBezTo>
                    <a:pt x="1501" y="9"/>
                    <a:pt x="1501" y="9"/>
                    <a:pt x="1501" y="9"/>
                  </a:cubicBezTo>
                  <a:close/>
                  <a:moveTo>
                    <a:pt x="1426" y="10"/>
                  </a:moveTo>
                  <a:cubicBezTo>
                    <a:pt x="1427" y="10"/>
                    <a:pt x="1427" y="10"/>
                    <a:pt x="1427" y="9"/>
                  </a:cubicBezTo>
                  <a:cubicBezTo>
                    <a:pt x="1427" y="9"/>
                    <a:pt x="1427" y="9"/>
                    <a:pt x="1426" y="10"/>
                  </a:cubicBezTo>
                  <a:close/>
                  <a:moveTo>
                    <a:pt x="1570" y="9"/>
                  </a:moveTo>
                  <a:cubicBezTo>
                    <a:pt x="1570" y="10"/>
                    <a:pt x="1570" y="10"/>
                    <a:pt x="1570" y="10"/>
                  </a:cubicBezTo>
                  <a:cubicBezTo>
                    <a:pt x="1570" y="9"/>
                    <a:pt x="1570" y="9"/>
                    <a:pt x="1570" y="9"/>
                  </a:cubicBezTo>
                  <a:close/>
                  <a:moveTo>
                    <a:pt x="1738" y="9"/>
                  </a:moveTo>
                  <a:cubicBezTo>
                    <a:pt x="1738" y="10"/>
                    <a:pt x="1738" y="10"/>
                    <a:pt x="1738" y="10"/>
                  </a:cubicBezTo>
                  <a:cubicBezTo>
                    <a:pt x="1738" y="9"/>
                    <a:pt x="1738" y="9"/>
                    <a:pt x="1738" y="9"/>
                  </a:cubicBezTo>
                  <a:close/>
                  <a:moveTo>
                    <a:pt x="1373" y="57"/>
                  </a:moveTo>
                  <a:cubicBezTo>
                    <a:pt x="1373" y="57"/>
                    <a:pt x="1373" y="56"/>
                    <a:pt x="1373" y="56"/>
                  </a:cubicBezTo>
                  <a:cubicBezTo>
                    <a:pt x="1373" y="56"/>
                    <a:pt x="1373" y="57"/>
                    <a:pt x="1373" y="57"/>
                  </a:cubicBezTo>
                  <a:close/>
                  <a:moveTo>
                    <a:pt x="1387" y="56"/>
                  </a:moveTo>
                  <a:cubicBezTo>
                    <a:pt x="1387" y="56"/>
                    <a:pt x="1387" y="56"/>
                    <a:pt x="1387" y="57"/>
                  </a:cubicBezTo>
                  <a:cubicBezTo>
                    <a:pt x="1387" y="57"/>
                    <a:pt x="1387" y="56"/>
                    <a:pt x="1387" y="56"/>
                  </a:cubicBezTo>
                  <a:close/>
                  <a:moveTo>
                    <a:pt x="1557" y="57"/>
                  </a:moveTo>
                  <a:cubicBezTo>
                    <a:pt x="1557" y="57"/>
                    <a:pt x="1557" y="57"/>
                    <a:pt x="1557" y="56"/>
                  </a:cubicBezTo>
                  <a:cubicBezTo>
                    <a:pt x="1557" y="56"/>
                    <a:pt x="1557" y="56"/>
                    <a:pt x="1557" y="57"/>
                  </a:cubicBezTo>
                  <a:close/>
                  <a:moveTo>
                    <a:pt x="751" y="88"/>
                  </a:moveTo>
                  <a:cubicBezTo>
                    <a:pt x="751" y="88"/>
                    <a:pt x="751" y="88"/>
                    <a:pt x="751" y="87"/>
                  </a:cubicBezTo>
                  <a:cubicBezTo>
                    <a:pt x="751" y="88"/>
                    <a:pt x="751" y="88"/>
                    <a:pt x="751" y="88"/>
                  </a:cubicBezTo>
                  <a:close/>
                  <a:moveTo>
                    <a:pt x="799" y="88"/>
                  </a:moveTo>
                  <a:cubicBezTo>
                    <a:pt x="799" y="88"/>
                    <a:pt x="799" y="88"/>
                    <a:pt x="799" y="88"/>
                  </a:cubicBezTo>
                  <a:cubicBezTo>
                    <a:pt x="799" y="88"/>
                    <a:pt x="799" y="88"/>
                    <a:pt x="799" y="88"/>
                  </a:cubicBezTo>
                  <a:close/>
                  <a:moveTo>
                    <a:pt x="961" y="88"/>
                  </a:moveTo>
                  <a:cubicBezTo>
                    <a:pt x="961" y="88"/>
                    <a:pt x="961" y="88"/>
                    <a:pt x="960" y="87"/>
                  </a:cubicBezTo>
                  <a:cubicBezTo>
                    <a:pt x="960" y="88"/>
                    <a:pt x="961" y="88"/>
                    <a:pt x="961" y="88"/>
                  </a:cubicBezTo>
                  <a:close/>
                  <a:moveTo>
                    <a:pt x="1571" y="56"/>
                  </a:moveTo>
                  <a:cubicBezTo>
                    <a:pt x="1571" y="56"/>
                    <a:pt x="1571" y="56"/>
                    <a:pt x="1571" y="57"/>
                  </a:cubicBezTo>
                  <a:cubicBezTo>
                    <a:pt x="1571" y="56"/>
                    <a:pt x="1571" y="56"/>
                    <a:pt x="1571" y="56"/>
                  </a:cubicBezTo>
                  <a:close/>
                  <a:moveTo>
                    <a:pt x="549" y="10"/>
                  </a:moveTo>
                  <a:cubicBezTo>
                    <a:pt x="549" y="10"/>
                    <a:pt x="550" y="10"/>
                    <a:pt x="550" y="10"/>
                  </a:cubicBezTo>
                  <a:cubicBezTo>
                    <a:pt x="549" y="10"/>
                    <a:pt x="549" y="10"/>
                    <a:pt x="549" y="10"/>
                  </a:cubicBezTo>
                  <a:close/>
                  <a:moveTo>
                    <a:pt x="1046" y="88"/>
                  </a:moveTo>
                  <a:cubicBezTo>
                    <a:pt x="1046" y="88"/>
                    <a:pt x="1046" y="88"/>
                    <a:pt x="1047" y="88"/>
                  </a:cubicBezTo>
                  <a:cubicBezTo>
                    <a:pt x="1047" y="88"/>
                    <a:pt x="1046" y="88"/>
                    <a:pt x="1046" y="88"/>
                  </a:cubicBezTo>
                  <a:close/>
                  <a:moveTo>
                    <a:pt x="1725" y="57"/>
                  </a:moveTo>
                  <a:cubicBezTo>
                    <a:pt x="1725" y="57"/>
                    <a:pt x="1725" y="57"/>
                    <a:pt x="1725" y="56"/>
                  </a:cubicBezTo>
                  <a:cubicBezTo>
                    <a:pt x="1725" y="56"/>
                    <a:pt x="1725" y="56"/>
                    <a:pt x="1725" y="57"/>
                  </a:cubicBezTo>
                  <a:close/>
                  <a:moveTo>
                    <a:pt x="1224" y="88"/>
                  </a:moveTo>
                  <a:cubicBezTo>
                    <a:pt x="1224" y="88"/>
                    <a:pt x="1224" y="88"/>
                    <a:pt x="1225" y="88"/>
                  </a:cubicBezTo>
                  <a:cubicBezTo>
                    <a:pt x="1224" y="88"/>
                    <a:pt x="1224" y="88"/>
                    <a:pt x="1224" y="88"/>
                  </a:cubicBezTo>
                  <a:close/>
                  <a:moveTo>
                    <a:pt x="1739" y="56"/>
                  </a:moveTo>
                  <a:cubicBezTo>
                    <a:pt x="1739" y="56"/>
                    <a:pt x="1739" y="56"/>
                    <a:pt x="1739" y="57"/>
                  </a:cubicBezTo>
                  <a:cubicBezTo>
                    <a:pt x="1739" y="56"/>
                    <a:pt x="1739" y="56"/>
                    <a:pt x="1739" y="56"/>
                  </a:cubicBezTo>
                  <a:close/>
                  <a:moveTo>
                    <a:pt x="1500" y="10"/>
                  </a:moveTo>
                  <a:cubicBezTo>
                    <a:pt x="1500" y="10"/>
                    <a:pt x="1500" y="10"/>
                    <a:pt x="1500" y="10"/>
                  </a:cubicBezTo>
                  <a:cubicBezTo>
                    <a:pt x="1500" y="10"/>
                    <a:pt x="1500" y="10"/>
                    <a:pt x="1500" y="10"/>
                  </a:cubicBezTo>
                  <a:close/>
                  <a:moveTo>
                    <a:pt x="659" y="88"/>
                  </a:moveTo>
                  <a:cubicBezTo>
                    <a:pt x="659" y="88"/>
                    <a:pt x="659" y="88"/>
                    <a:pt x="660" y="88"/>
                  </a:cubicBezTo>
                  <a:cubicBezTo>
                    <a:pt x="660" y="88"/>
                    <a:pt x="659" y="88"/>
                    <a:pt x="659" y="88"/>
                  </a:cubicBezTo>
                  <a:close/>
                  <a:moveTo>
                    <a:pt x="1537" y="10"/>
                  </a:moveTo>
                  <a:cubicBezTo>
                    <a:pt x="1537" y="10"/>
                    <a:pt x="1538" y="10"/>
                    <a:pt x="1538" y="10"/>
                  </a:cubicBezTo>
                  <a:cubicBezTo>
                    <a:pt x="1537" y="10"/>
                    <a:pt x="1537" y="10"/>
                    <a:pt x="1537" y="10"/>
                  </a:cubicBezTo>
                  <a:close/>
                  <a:moveTo>
                    <a:pt x="1705" y="10"/>
                  </a:moveTo>
                  <a:cubicBezTo>
                    <a:pt x="1705" y="10"/>
                    <a:pt x="1706" y="10"/>
                    <a:pt x="1706" y="10"/>
                  </a:cubicBezTo>
                  <a:cubicBezTo>
                    <a:pt x="1706" y="10"/>
                    <a:pt x="1705" y="10"/>
                    <a:pt x="1705" y="10"/>
                  </a:cubicBezTo>
                  <a:close/>
                  <a:moveTo>
                    <a:pt x="549" y="10"/>
                  </a:moveTo>
                  <a:cubicBezTo>
                    <a:pt x="549" y="10"/>
                    <a:pt x="549" y="10"/>
                    <a:pt x="549" y="10"/>
                  </a:cubicBezTo>
                  <a:cubicBezTo>
                    <a:pt x="549" y="10"/>
                    <a:pt x="549" y="10"/>
                    <a:pt x="549" y="10"/>
                  </a:cubicBezTo>
                  <a:close/>
                  <a:moveTo>
                    <a:pt x="961" y="88"/>
                  </a:moveTo>
                  <a:cubicBezTo>
                    <a:pt x="961" y="88"/>
                    <a:pt x="961" y="88"/>
                    <a:pt x="961" y="88"/>
                  </a:cubicBezTo>
                  <a:cubicBezTo>
                    <a:pt x="961" y="88"/>
                    <a:pt x="961" y="88"/>
                    <a:pt x="961" y="88"/>
                  </a:cubicBezTo>
                  <a:close/>
                  <a:moveTo>
                    <a:pt x="978" y="88"/>
                  </a:moveTo>
                  <a:cubicBezTo>
                    <a:pt x="978" y="88"/>
                    <a:pt x="978" y="88"/>
                    <a:pt x="978" y="88"/>
                  </a:cubicBezTo>
                  <a:cubicBezTo>
                    <a:pt x="978" y="88"/>
                    <a:pt x="978" y="88"/>
                    <a:pt x="978" y="88"/>
                  </a:cubicBezTo>
                  <a:close/>
                  <a:moveTo>
                    <a:pt x="1018" y="88"/>
                  </a:moveTo>
                  <a:cubicBezTo>
                    <a:pt x="1018" y="88"/>
                    <a:pt x="1019" y="88"/>
                    <a:pt x="1019" y="88"/>
                  </a:cubicBezTo>
                  <a:cubicBezTo>
                    <a:pt x="1018" y="88"/>
                    <a:pt x="1018" y="88"/>
                    <a:pt x="1018" y="88"/>
                  </a:cubicBezTo>
                  <a:close/>
                  <a:moveTo>
                    <a:pt x="1033" y="88"/>
                  </a:moveTo>
                  <a:cubicBezTo>
                    <a:pt x="1033" y="88"/>
                    <a:pt x="1033" y="88"/>
                    <a:pt x="1033" y="88"/>
                  </a:cubicBezTo>
                  <a:cubicBezTo>
                    <a:pt x="1033" y="88"/>
                    <a:pt x="1033" y="88"/>
                    <a:pt x="1033" y="88"/>
                  </a:cubicBezTo>
                  <a:close/>
                  <a:moveTo>
                    <a:pt x="1047" y="88"/>
                  </a:moveTo>
                  <a:cubicBezTo>
                    <a:pt x="1047" y="88"/>
                    <a:pt x="1047" y="88"/>
                    <a:pt x="1047" y="88"/>
                  </a:cubicBezTo>
                  <a:cubicBezTo>
                    <a:pt x="1047" y="88"/>
                    <a:pt x="1047" y="88"/>
                    <a:pt x="1047" y="88"/>
                  </a:cubicBezTo>
                  <a:close/>
                  <a:moveTo>
                    <a:pt x="1080" y="88"/>
                  </a:moveTo>
                  <a:cubicBezTo>
                    <a:pt x="1081" y="88"/>
                    <a:pt x="1081" y="88"/>
                    <a:pt x="1081" y="88"/>
                  </a:cubicBezTo>
                  <a:cubicBezTo>
                    <a:pt x="1081" y="88"/>
                    <a:pt x="1081" y="88"/>
                    <a:pt x="1080" y="88"/>
                  </a:cubicBezTo>
                  <a:close/>
                  <a:moveTo>
                    <a:pt x="1352" y="10"/>
                  </a:moveTo>
                  <a:cubicBezTo>
                    <a:pt x="1353" y="10"/>
                    <a:pt x="1353" y="10"/>
                    <a:pt x="1353" y="10"/>
                  </a:cubicBezTo>
                  <a:cubicBezTo>
                    <a:pt x="1353" y="10"/>
                    <a:pt x="1352" y="10"/>
                    <a:pt x="1352" y="10"/>
                  </a:cubicBezTo>
                  <a:close/>
                  <a:moveTo>
                    <a:pt x="1224" y="88"/>
                  </a:moveTo>
                  <a:cubicBezTo>
                    <a:pt x="1225" y="88"/>
                    <a:pt x="1225" y="88"/>
                    <a:pt x="1225" y="88"/>
                  </a:cubicBezTo>
                  <a:cubicBezTo>
                    <a:pt x="1225" y="88"/>
                    <a:pt x="1225" y="88"/>
                    <a:pt x="1224" y="88"/>
                  </a:cubicBezTo>
                  <a:close/>
                  <a:moveTo>
                    <a:pt x="1258" y="88"/>
                  </a:moveTo>
                  <a:cubicBezTo>
                    <a:pt x="1259" y="88"/>
                    <a:pt x="1259" y="88"/>
                    <a:pt x="1259" y="88"/>
                  </a:cubicBezTo>
                  <a:cubicBezTo>
                    <a:pt x="1259" y="88"/>
                    <a:pt x="1258" y="88"/>
                    <a:pt x="1258" y="88"/>
                  </a:cubicBezTo>
                  <a:close/>
                  <a:moveTo>
                    <a:pt x="1387" y="10"/>
                  </a:moveTo>
                  <a:cubicBezTo>
                    <a:pt x="1387" y="10"/>
                    <a:pt x="1387" y="10"/>
                    <a:pt x="1387" y="10"/>
                  </a:cubicBezTo>
                  <a:cubicBezTo>
                    <a:pt x="1387" y="10"/>
                    <a:pt x="1387" y="10"/>
                    <a:pt x="1387" y="10"/>
                  </a:cubicBezTo>
                  <a:close/>
                  <a:moveTo>
                    <a:pt x="1739" y="10"/>
                  </a:moveTo>
                  <a:cubicBezTo>
                    <a:pt x="1739" y="10"/>
                    <a:pt x="1739" y="10"/>
                    <a:pt x="1739" y="10"/>
                  </a:cubicBezTo>
                  <a:cubicBezTo>
                    <a:pt x="1739" y="10"/>
                    <a:pt x="1739" y="10"/>
                    <a:pt x="1739" y="10"/>
                  </a:cubicBezTo>
                  <a:close/>
                  <a:moveTo>
                    <a:pt x="1425" y="11"/>
                  </a:moveTo>
                  <a:cubicBezTo>
                    <a:pt x="1425" y="11"/>
                    <a:pt x="1425" y="11"/>
                    <a:pt x="1425" y="10"/>
                  </a:cubicBezTo>
                  <a:cubicBezTo>
                    <a:pt x="1425" y="10"/>
                    <a:pt x="1425" y="11"/>
                    <a:pt x="1425" y="11"/>
                  </a:cubicBezTo>
                  <a:close/>
                  <a:moveTo>
                    <a:pt x="1387" y="57"/>
                  </a:moveTo>
                  <a:cubicBezTo>
                    <a:pt x="1387" y="57"/>
                    <a:pt x="1386" y="57"/>
                    <a:pt x="1386" y="57"/>
                  </a:cubicBezTo>
                  <a:cubicBezTo>
                    <a:pt x="1387" y="57"/>
                    <a:pt x="1387" y="57"/>
                    <a:pt x="1387" y="57"/>
                  </a:cubicBezTo>
                  <a:close/>
                  <a:moveTo>
                    <a:pt x="1682" y="88"/>
                  </a:moveTo>
                  <a:cubicBezTo>
                    <a:pt x="1682" y="88"/>
                    <a:pt x="1682" y="88"/>
                    <a:pt x="1682" y="88"/>
                  </a:cubicBezTo>
                  <a:cubicBezTo>
                    <a:pt x="1682" y="88"/>
                    <a:pt x="1682" y="88"/>
                    <a:pt x="1682" y="88"/>
                  </a:cubicBezTo>
                  <a:close/>
                  <a:moveTo>
                    <a:pt x="1556" y="57"/>
                  </a:moveTo>
                  <a:cubicBezTo>
                    <a:pt x="1557" y="57"/>
                    <a:pt x="1557" y="57"/>
                    <a:pt x="1557" y="57"/>
                  </a:cubicBezTo>
                  <a:cubicBezTo>
                    <a:pt x="1557" y="57"/>
                    <a:pt x="1556" y="57"/>
                    <a:pt x="1556" y="57"/>
                  </a:cubicBezTo>
                  <a:close/>
                  <a:moveTo>
                    <a:pt x="1571" y="57"/>
                  </a:moveTo>
                  <a:cubicBezTo>
                    <a:pt x="1571" y="57"/>
                    <a:pt x="1571" y="57"/>
                    <a:pt x="1571" y="57"/>
                  </a:cubicBezTo>
                  <a:cubicBezTo>
                    <a:pt x="1571" y="57"/>
                    <a:pt x="1571" y="57"/>
                    <a:pt x="1571" y="57"/>
                  </a:cubicBezTo>
                  <a:close/>
                  <a:moveTo>
                    <a:pt x="1457" y="10"/>
                  </a:moveTo>
                  <a:cubicBezTo>
                    <a:pt x="1457" y="11"/>
                    <a:pt x="1457" y="11"/>
                    <a:pt x="1457" y="11"/>
                  </a:cubicBezTo>
                  <a:cubicBezTo>
                    <a:pt x="1457" y="11"/>
                    <a:pt x="1457" y="10"/>
                    <a:pt x="1457" y="10"/>
                  </a:cubicBezTo>
                  <a:close/>
                  <a:moveTo>
                    <a:pt x="1724" y="57"/>
                  </a:moveTo>
                  <a:cubicBezTo>
                    <a:pt x="1725" y="57"/>
                    <a:pt x="1725" y="57"/>
                    <a:pt x="1725" y="57"/>
                  </a:cubicBezTo>
                  <a:cubicBezTo>
                    <a:pt x="1725" y="57"/>
                    <a:pt x="1725" y="57"/>
                    <a:pt x="1724" y="57"/>
                  </a:cubicBezTo>
                  <a:close/>
                  <a:moveTo>
                    <a:pt x="751" y="89"/>
                  </a:moveTo>
                  <a:cubicBezTo>
                    <a:pt x="752" y="88"/>
                    <a:pt x="751" y="88"/>
                    <a:pt x="751" y="88"/>
                  </a:cubicBezTo>
                  <a:cubicBezTo>
                    <a:pt x="751" y="88"/>
                    <a:pt x="751" y="89"/>
                    <a:pt x="751" y="89"/>
                  </a:cubicBezTo>
                  <a:close/>
                  <a:moveTo>
                    <a:pt x="798" y="89"/>
                  </a:moveTo>
                  <a:cubicBezTo>
                    <a:pt x="798" y="89"/>
                    <a:pt x="798" y="89"/>
                    <a:pt x="798" y="88"/>
                  </a:cubicBezTo>
                  <a:cubicBezTo>
                    <a:pt x="798" y="88"/>
                    <a:pt x="798" y="88"/>
                    <a:pt x="798" y="89"/>
                  </a:cubicBezTo>
                  <a:close/>
                  <a:moveTo>
                    <a:pt x="1739" y="57"/>
                  </a:moveTo>
                  <a:cubicBezTo>
                    <a:pt x="1739" y="57"/>
                    <a:pt x="1739" y="57"/>
                    <a:pt x="1739" y="57"/>
                  </a:cubicBezTo>
                  <a:cubicBezTo>
                    <a:pt x="1739" y="57"/>
                    <a:pt x="1739" y="57"/>
                    <a:pt x="1739" y="57"/>
                  </a:cubicBezTo>
                  <a:close/>
                  <a:moveTo>
                    <a:pt x="979" y="88"/>
                  </a:moveTo>
                  <a:cubicBezTo>
                    <a:pt x="979" y="89"/>
                    <a:pt x="979" y="89"/>
                    <a:pt x="979" y="89"/>
                  </a:cubicBezTo>
                  <a:cubicBezTo>
                    <a:pt x="979" y="88"/>
                    <a:pt x="979" y="88"/>
                    <a:pt x="979" y="88"/>
                  </a:cubicBezTo>
                  <a:close/>
                  <a:moveTo>
                    <a:pt x="1017" y="89"/>
                  </a:moveTo>
                  <a:cubicBezTo>
                    <a:pt x="1018" y="89"/>
                    <a:pt x="1018" y="89"/>
                    <a:pt x="1018" y="88"/>
                  </a:cubicBezTo>
                  <a:cubicBezTo>
                    <a:pt x="1018" y="88"/>
                    <a:pt x="1018" y="88"/>
                    <a:pt x="1017" y="89"/>
                  </a:cubicBezTo>
                  <a:close/>
                  <a:moveTo>
                    <a:pt x="1047" y="88"/>
                  </a:moveTo>
                  <a:cubicBezTo>
                    <a:pt x="1047" y="89"/>
                    <a:pt x="1047" y="89"/>
                    <a:pt x="1047" y="89"/>
                  </a:cubicBezTo>
                  <a:cubicBezTo>
                    <a:pt x="1047" y="89"/>
                    <a:pt x="1047" y="88"/>
                    <a:pt x="1047" y="88"/>
                  </a:cubicBezTo>
                  <a:close/>
                  <a:moveTo>
                    <a:pt x="577" y="57"/>
                  </a:moveTo>
                  <a:cubicBezTo>
                    <a:pt x="577" y="57"/>
                    <a:pt x="578" y="57"/>
                    <a:pt x="578" y="57"/>
                  </a:cubicBezTo>
                  <a:cubicBezTo>
                    <a:pt x="578" y="57"/>
                    <a:pt x="578" y="57"/>
                    <a:pt x="577" y="57"/>
                  </a:cubicBezTo>
                  <a:close/>
                  <a:moveTo>
                    <a:pt x="548" y="11"/>
                  </a:moveTo>
                  <a:cubicBezTo>
                    <a:pt x="548" y="11"/>
                    <a:pt x="548" y="11"/>
                    <a:pt x="548" y="11"/>
                  </a:cubicBezTo>
                  <a:cubicBezTo>
                    <a:pt x="548" y="11"/>
                    <a:pt x="548" y="11"/>
                    <a:pt x="548" y="11"/>
                  </a:cubicBezTo>
                  <a:close/>
                  <a:moveTo>
                    <a:pt x="1225" y="88"/>
                  </a:moveTo>
                  <a:cubicBezTo>
                    <a:pt x="1225" y="89"/>
                    <a:pt x="1225" y="89"/>
                    <a:pt x="1225" y="89"/>
                  </a:cubicBezTo>
                  <a:cubicBezTo>
                    <a:pt x="1225" y="88"/>
                    <a:pt x="1225" y="88"/>
                    <a:pt x="1225" y="88"/>
                  </a:cubicBezTo>
                  <a:close/>
                  <a:moveTo>
                    <a:pt x="1388" y="11"/>
                  </a:moveTo>
                  <a:cubicBezTo>
                    <a:pt x="1388" y="11"/>
                    <a:pt x="1388" y="11"/>
                    <a:pt x="1388" y="11"/>
                  </a:cubicBezTo>
                  <a:cubicBezTo>
                    <a:pt x="1388" y="11"/>
                    <a:pt x="1388" y="11"/>
                    <a:pt x="1388" y="11"/>
                  </a:cubicBezTo>
                  <a:close/>
                  <a:moveTo>
                    <a:pt x="1386" y="57"/>
                  </a:moveTo>
                  <a:cubicBezTo>
                    <a:pt x="1386" y="57"/>
                    <a:pt x="1386" y="57"/>
                    <a:pt x="1386" y="57"/>
                  </a:cubicBezTo>
                  <a:cubicBezTo>
                    <a:pt x="1386" y="57"/>
                    <a:pt x="1386" y="57"/>
                    <a:pt x="1386" y="57"/>
                  </a:cubicBezTo>
                  <a:close/>
                  <a:moveTo>
                    <a:pt x="1556" y="57"/>
                  </a:moveTo>
                  <a:cubicBezTo>
                    <a:pt x="1556" y="57"/>
                    <a:pt x="1556" y="57"/>
                    <a:pt x="1556" y="57"/>
                  </a:cubicBezTo>
                  <a:cubicBezTo>
                    <a:pt x="1556" y="57"/>
                    <a:pt x="1556" y="57"/>
                    <a:pt x="1556" y="57"/>
                  </a:cubicBezTo>
                  <a:close/>
                  <a:moveTo>
                    <a:pt x="1571" y="57"/>
                  </a:moveTo>
                  <a:cubicBezTo>
                    <a:pt x="1570" y="57"/>
                    <a:pt x="1570" y="57"/>
                    <a:pt x="1570" y="57"/>
                  </a:cubicBezTo>
                  <a:cubicBezTo>
                    <a:pt x="1570" y="57"/>
                    <a:pt x="1570" y="57"/>
                    <a:pt x="1571" y="57"/>
                  </a:cubicBezTo>
                  <a:close/>
                  <a:moveTo>
                    <a:pt x="1424" y="11"/>
                  </a:moveTo>
                  <a:cubicBezTo>
                    <a:pt x="1425" y="11"/>
                    <a:pt x="1425" y="11"/>
                    <a:pt x="1425" y="11"/>
                  </a:cubicBezTo>
                  <a:cubicBezTo>
                    <a:pt x="1425" y="11"/>
                    <a:pt x="1424" y="11"/>
                    <a:pt x="1424" y="11"/>
                  </a:cubicBezTo>
                  <a:close/>
                  <a:moveTo>
                    <a:pt x="1724" y="57"/>
                  </a:moveTo>
                  <a:cubicBezTo>
                    <a:pt x="1724" y="57"/>
                    <a:pt x="1724" y="57"/>
                    <a:pt x="1724" y="57"/>
                  </a:cubicBezTo>
                  <a:cubicBezTo>
                    <a:pt x="1724" y="57"/>
                    <a:pt x="1724" y="57"/>
                    <a:pt x="1724" y="57"/>
                  </a:cubicBezTo>
                  <a:close/>
                  <a:moveTo>
                    <a:pt x="1739" y="57"/>
                  </a:moveTo>
                  <a:cubicBezTo>
                    <a:pt x="1738" y="57"/>
                    <a:pt x="1738" y="57"/>
                    <a:pt x="1738" y="57"/>
                  </a:cubicBezTo>
                  <a:cubicBezTo>
                    <a:pt x="1738" y="57"/>
                    <a:pt x="1739" y="57"/>
                    <a:pt x="1739" y="57"/>
                  </a:cubicBezTo>
                  <a:close/>
                  <a:moveTo>
                    <a:pt x="578" y="57"/>
                  </a:moveTo>
                  <a:cubicBezTo>
                    <a:pt x="578" y="58"/>
                    <a:pt x="578" y="58"/>
                    <a:pt x="578" y="58"/>
                  </a:cubicBezTo>
                  <a:cubicBezTo>
                    <a:pt x="578" y="58"/>
                    <a:pt x="578" y="57"/>
                    <a:pt x="578" y="57"/>
                  </a:cubicBezTo>
                  <a:close/>
                  <a:moveTo>
                    <a:pt x="1498" y="11"/>
                  </a:moveTo>
                  <a:cubicBezTo>
                    <a:pt x="1498" y="11"/>
                    <a:pt x="1498" y="11"/>
                    <a:pt x="1498" y="11"/>
                  </a:cubicBezTo>
                  <a:cubicBezTo>
                    <a:pt x="1498" y="11"/>
                    <a:pt x="1498" y="11"/>
                    <a:pt x="1498" y="11"/>
                  </a:cubicBezTo>
                  <a:close/>
                  <a:moveTo>
                    <a:pt x="1535" y="11"/>
                  </a:moveTo>
                  <a:cubicBezTo>
                    <a:pt x="1536" y="11"/>
                    <a:pt x="1536" y="11"/>
                    <a:pt x="1536" y="11"/>
                  </a:cubicBezTo>
                  <a:cubicBezTo>
                    <a:pt x="1536" y="11"/>
                    <a:pt x="1535" y="11"/>
                    <a:pt x="1535" y="11"/>
                  </a:cubicBezTo>
                  <a:close/>
                  <a:moveTo>
                    <a:pt x="1572" y="11"/>
                  </a:moveTo>
                  <a:cubicBezTo>
                    <a:pt x="1572" y="11"/>
                    <a:pt x="1572" y="11"/>
                    <a:pt x="1572" y="11"/>
                  </a:cubicBezTo>
                  <a:cubicBezTo>
                    <a:pt x="1572" y="11"/>
                    <a:pt x="1572" y="11"/>
                    <a:pt x="1572" y="11"/>
                  </a:cubicBezTo>
                  <a:close/>
                  <a:moveTo>
                    <a:pt x="1034" y="89"/>
                  </a:moveTo>
                  <a:cubicBezTo>
                    <a:pt x="1034" y="89"/>
                    <a:pt x="1034" y="89"/>
                    <a:pt x="1034" y="88"/>
                  </a:cubicBezTo>
                  <a:cubicBezTo>
                    <a:pt x="1034" y="89"/>
                    <a:pt x="1034" y="89"/>
                    <a:pt x="1034" y="89"/>
                  </a:cubicBezTo>
                  <a:close/>
                  <a:moveTo>
                    <a:pt x="1047" y="89"/>
                  </a:moveTo>
                  <a:cubicBezTo>
                    <a:pt x="1047" y="89"/>
                    <a:pt x="1048" y="89"/>
                    <a:pt x="1048" y="89"/>
                  </a:cubicBezTo>
                  <a:cubicBezTo>
                    <a:pt x="1048" y="89"/>
                    <a:pt x="1047" y="89"/>
                    <a:pt x="1047" y="89"/>
                  </a:cubicBezTo>
                  <a:close/>
                  <a:moveTo>
                    <a:pt x="1079" y="89"/>
                  </a:moveTo>
                  <a:cubicBezTo>
                    <a:pt x="1080" y="89"/>
                    <a:pt x="1080" y="89"/>
                    <a:pt x="1080" y="89"/>
                  </a:cubicBezTo>
                  <a:cubicBezTo>
                    <a:pt x="1080" y="89"/>
                    <a:pt x="1080" y="89"/>
                    <a:pt x="1079" y="89"/>
                  </a:cubicBezTo>
                  <a:close/>
                  <a:moveTo>
                    <a:pt x="671" y="57"/>
                  </a:moveTo>
                  <a:cubicBezTo>
                    <a:pt x="671" y="58"/>
                    <a:pt x="672" y="58"/>
                    <a:pt x="672" y="58"/>
                  </a:cubicBezTo>
                  <a:cubicBezTo>
                    <a:pt x="672" y="58"/>
                    <a:pt x="672" y="57"/>
                    <a:pt x="671" y="57"/>
                  </a:cubicBezTo>
                  <a:close/>
                  <a:moveTo>
                    <a:pt x="1225" y="89"/>
                  </a:moveTo>
                  <a:cubicBezTo>
                    <a:pt x="1225" y="89"/>
                    <a:pt x="1225" y="89"/>
                    <a:pt x="1226" y="89"/>
                  </a:cubicBezTo>
                  <a:cubicBezTo>
                    <a:pt x="1226" y="89"/>
                    <a:pt x="1225" y="89"/>
                    <a:pt x="1225" y="89"/>
                  </a:cubicBezTo>
                  <a:close/>
                  <a:moveTo>
                    <a:pt x="1257" y="89"/>
                  </a:moveTo>
                  <a:cubicBezTo>
                    <a:pt x="1257" y="89"/>
                    <a:pt x="1258" y="89"/>
                    <a:pt x="1258" y="89"/>
                  </a:cubicBezTo>
                  <a:cubicBezTo>
                    <a:pt x="1258" y="89"/>
                    <a:pt x="1257" y="89"/>
                    <a:pt x="1257" y="89"/>
                  </a:cubicBezTo>
                  <a:close/>
                  <a:moveTo>
                    <a:pt x="1704" y="11"/>
                  </a:moveTo>
                  <a:cubicBezTo>
                    <a:pt x="1704" y="11"/>
                    <a:pt x="1704" y="11"/>
                    <a:pt x="1704" y="11"/>
                  </a:cubicBezTo>
                  <a:cubicBezTo>
                    <a:pt x="1704" y="11"/>
                    <a:pt x="1704" y="11"/>
                    <a:pt x="1704" y="11"/>
                  </a:cubicBezTo>
                  <a:close/>
                  <a:moveTo>
                    <a:pt x="1740" y="11"/>
                  </a:moveTo>
                  <a:cubicBezTo>
                    <a:pt x="1740" y="11"/>
                    <a:pt x="1740" y="11"/>
                    <a:pt x="1740" y="11"/>
                  </a:cubicBezTo>
                  <a:cubicBezTo>
                    <a:pt x="1740" y="11"/>
                    <a:pt x="1740" y="11"/>
                    <a:pt x="1740" y="11"/>
                  </a:cubicBezTo>
                  <a:close/>
                  <a:moveTo>
                    <a:pt x="1371" y="58"/>
                  </a:moveTo>
                  <a:cubicBezTo>
                    <a:pt x="1371" y="58"/>
                    <a:pt x="1371" y="58"/>
                    <a:pt x="1372" y="57"/>
                  </a:cubicBezTo>
                  <a:cubicBezTo>
                    <a:pt x="1371" y="57"/>
                    <a:pt x="1371" y="58"/>
                    <a:pt x="1371" y="58"/>
                  </a:cubicBezTo>
                  <a:close/>
                  <a:moveTo>
                    <a:pt x="1386" y="57"/>
                  </a:moveTo>
                  <a:cubicBezTo>
                    <a:pt x="1386" y="57"/>
                    <a:pt x="1386" y="57"/>
                    <a:pt x="1386" y="58"/>
                  </a:cubicBezTo>
                  <a:cubicBezTo>
                    <a:pt x="1386" y="58"/>
                    <a:pt x="1386" y="57"/>
                    <a:pt x="1386" y="57"/>
                  </a:cubicBezTo>
                  <a:close/>
                  <a:moveTo>
                    <a:pt x="1388" y="11"/>
                  </a:moveTo>
                  <a:cubicBezTo>
                    <a:pt x="1388" y="11"/>
                    <a:pt x="1388" y="11"/>
                    <a:pt x="1389" y="11"/>
                  </a:cubicBezTo>
                  <a:cubicBezTo>
                    <a:pt x="1388" y="11"/>
                    <a:pt x="1388" y="11"/>
                    <a:pt x="1388" y="11"/>
                  </a:cubicBezTo>
                  <a:close/>
                  <a:moveTo>
                    <a:pt x="1570" y="57"/>
                  </a:moveTo>
                  <a:cubicBezTo>
                    <a:pt x="1570" y="57"/>
                    <a:pt x="1570" y="57"/>
                    <a:pt x="1570" y="58"/>
                  </a:cubicBezTo>
                  <a:cubicBezTo>
                    <a:pt x="1570" y="58"/>
                    <a:pt x="1570" y="57"/>
                    <a:pt x="1570" y="57"/>
                  </a:cubicBezTo>
                  <a:close/>
                  <a:moveTo>
                    <a:pt x="661" y="89"/>
                  </a:moveTo>
                  <a:cubicBezTo>
                    <a:pt x="661" y="89"/>
                    <a:pt x="661" y="89"/>
                    <a:pt x="661" y="89"/>
                  </a:cubicBezTo>
                  <a:cubicBezTo>
                    <a:pt x="661" y="89"/>
                    <a:pt x="661" y="89"/>
                    <a:pt x="661" y="89"/>
                  </a:cubicBezTo>
                  <a:close/>
                  <a:moveTo>
                    <a:pt x="687" y="89"/>
                  </a:moveTo>
                  <a:cubicBezTo>
                    <a:pt x="687" y="89"/>
                    <a:pt x="687" y="89"/>
                    <a:pt x="687" y="89"/>
                  </a:cubicBezTo>
                  <a:cubicBezTo>
                    <a:pt x="687" y="89"/>
                    <a:pt x="687" y="89"/>
                    <a:pt x="687" y="89"/>
                  </a:cubicBezTo>
                  <a:close/>
                  <a:moveTo>
                    <a:pt x="766" y="89"/>
                  </a:moveTo>
                  <a:cubicBezTo>
                    <a:pt x="766" y="89"/>
                    <a:pt x="766" y="89"/>
                    <a:pt x="766" y="89"/>
                  </a:cubicBezTo>
                  <a:cubicBezTo>
                    <a:pt x="766" y="89"/>
                    <a:pt x="766" y="89"/>
                    <a:pt x="766" y="89"/>
                  </a:cubicBezTo>
                  <a:close/>
                  <a:moveTo>
                    <a:pt x="797" y="89"/>
                  </a:moveTo>
                  <a:cubicBezTo>
                    <a:pt x="797" y="89"/>
                    <a:pt x="797" y="89"/>
                    <a:pt x="797" y="89"/>
                  </a:cubicBezTo>
                  <a:cubicBezTo>
                    <a:pt x="797" y="89"/>
                    <a:pt x="797" y="89"/>
                    <a:pt x="797" y="89"/>
                  </a:cubicBezTo>
                  <a:close/>
                  <a:moveTo>
                    <a:pt x="1672" y="11"/>
                  </a:moveTo>
                  <a:cubicBezTo>
                    <a:pt x="1673" y="11"/>
                    <a:pt x="1673" y="11"/>
                    <a:pt x="1673" y="11"/>
                  </a:cubicBezTo>
                  <a:cubicBezTo>
                    <a:pt x="1673" y="11"/>
                    <a:pt x="1673" y="11"/>
                    <a:pt x="1672" y="11"/>
                  </a:cubicBezTo>
                  <a:close/>
                  <a:moveTo>
                    <a:pt x="546" y="12"/>
                  </a:moveTo>
                  <a:cubicBezTo>
                    <a:pt x="547" y="12"/>
                    <a:pt x="547" y="12"/>
                    <a:pt x="547" y="11"/>
                  </a:cubicBezTo>
                  <a:cubicBezTo>
                    <a:pt x="547" y="11"/>
                    <a:pt x="547" y="12"/>
                    <a:pt x="546" y="12"/>
                  </a:cubicBezTo>
                  <a:close/>
                  <a:moveTo>
                    <a:pt x="1738" y="57"/>
                  </a:moveTo>
                  <a:cubicBezTo>
                    <a:pt x="1738" y="57"/>
                    <a:pt x="1738" y="57"/>
                    <a:pt x="1738" y="58"/>
                  </a:cubicBezTo>
                  <a:cubicBezTo>
                    <a:pt x="1738" y="58"/>
                    <a:pt x="1738" y="57"/>
                    <a:pt x="1738" y="57"/>
                  </a:cubicBezTo>
                  <a:close/>
                  <a:moveTo>
                    <a:pt x="1048" y="89"/>
                  </a:moveTo>
                  <a:cubicBezTo>
                    <a:pt x="1048" y="89"/>
                    <a:pt x="1048" y="89"/>
                    <a:pt x="1048" y="89"/>
                  </a:cubicBezTo>
                  <a:cubicBezTo>
                    <a:pt x="1048" y="89"/>
                    <a:pt x="1048" y="89"/>
                    <a:pt x="1048" y="89"/>
                  </a:cubicBezTo>
                  <a:close/>
                  <a:moveTo>
                    <a:pt x="1350" y="12"/>
                  </a:moveTo>
                  <a:cubicBezTo>
                    <a:pt x="1350" y="12"/>
                    <a:pt x="1351" y="12"/>
                    <a:pt x="1351" y="11"/>
                  </a:cubicBezTo>
                  <a:cubicBezTo>
                    <a:pt x="1350" y="11"/>
                    <a:pt x="1350" y="12"/>
                    <a:pt x="1350" y="12"/>
                  </a:cubicBezTo>
                  <a:close/>
                  <a:moveTo>
                    <a:pt x="1458" y="11"/>
                  </a:moveTo>
                  <a:cubicBezTo>
                    <a:pt x="1458" y="12"/>
                    <a:pt x="1458" y="12"/>
                    <a:pt x="1458" y="12"/>
                  </a:cubicBezTo>
                  <a:cubicBezTo>
                    <a:pt x="1458" y="12"/>
                    <a:pt x="1458" y="11"/>
                    <a:pt x="1458" y="11"/>
                  </a:cubicBezTo>
                  <a:close/>
                  <a:moveTo>
                    <a:pt x="1226" y="89"/>
                  </a:moveTo>
                  <a:cubicBezTo>
                    <a:pt x="1226" y="89"/>
                    <a:pt x="1226" y="89"/>
                    <a:pt x="1226" y="89"/>
                  </a:cubicBezTo>
                  <a:cubicBezTo>
                    <a:pt x="1226" y="89"/>
                    <a:pt x="1226" y="89"/>
                    <a:pt x="1226" y="89"/>
                  </a:cubicBezTo>
                  <a:close/>
                  <a:moveTo>
                    <a:pt x="1497" y="12"/>
                  </a:moveTo>
                  <a:cubicBezTo>
                    <a:pt x="1497" y="12"/>
                    <a:pt x="1497" y="12"/>
                    <a:pt x="1497" y="11"/>
                  </a:cubicBezTo>
                  <a:cubicBezTo>
                    <a:pt x="1497" y="11"/>
                    <a:pt x="1497" y="12"/>
                    <a:pt x="1497" y="12"/>
                  </a:cubicBezTo>
                  <a:close/>
                  <a:moveTo>
                    <a:pt x="672" y="58"/>
                  </a:moveTo>
                  <a:cubicBezTo>
                    <a:pt x="672" y="58"/>
                    <a:pt x="672" y="58"/>
                    <a:pt x="672" y="58"/>
                  </a:cubicBezTo>
                  <a:cubicBezTo>
                    <a:pt x="672" y="58"/>
                    <a:pt x="672" y="58"/>
                    <a:pt x="672" y="58"/>
                  </a:cubicBezTo>
                  <a:close/>
                  <a:moveTo>
                    <a:pt x="1674" y="54"/>
                  </a:moveTo>
                  <a:cubicBezTo>
                    <a:pt x="1673" y="54"/>
                    <a:pt x="1673" y="54"/>
                    <a:pt x="1673" y="54"/>
                  </a:cubicBezTo>
                  <a:cubicBezTo>
                    <a:pt x="1673" y="54"/>
                    <a:pt x="1674" y="54"/>
                    <a:pt x="1674" y="54"/>
                  </a:cubicBezTo>
                  <a:close/>
                  <a:moveTo>
                    <a:pt x="1534" y="12"/>
                  </a:moveTo>
                  <a:cubicBezTo>
                    <a:pt x="1535" y="12"/>
                    <a:pt x="1535" y="12"/>
                    <a:pt x="1535" y="11"/>
                  </a:cubicBezTo>
                  <a:cubicBezTo>
                    <a:pt x="1535" y="11"/>
                    <a:pt x="1534" y="12"/>
                    <a:pt x="1534" y="12"/>
                  </a:cubicBezTo>
                  <a:close/>
                  <a:moveTo>
                    <a:pt x="1573" y="11"/>
                  </a:moveTo>
                  <a:cubicBezTo>
                    <a:pt x="1573" y="12"/>
                    <a:pt x="1573" y="12"/>
                    <a:pt x="1573" y="12"/>
                  </a:cubicBezTo>
                  <a:cubicBezTo>
                    <a:pt x="1573" y="12"/>
                    <a:pt x="1573" y="11"/>
                    <a:pt x="1573" y="11"/>
                  </a:cubicBezTo>
                  <a:close/>
                  <a:moveTo>
                    <a:pt x="1703" y="12"/>
                  </a:moveTo>
                  <a:cubicBezTo>
                    <a:pt x="1703" y="12"/>
                    <a:pt x="1703" y="12"/>
                    <a:pt x="1703" y="11"/>
                  </a:cubicBezTo>
                  <a:cubicBezTo>
                    <a:pt x="1703" y="11"/>
                    <a:pt x="1703" y="12"/>
                    <a:pt x="1703" y="12"/>
                  </a:cubicBezTo>
                  <a:close/>
                  <a:moveTo>
                    <a:pt x="1423" y="12"/>
                  </a:moveTo>
                  <a:cubicBezTo>
                    <a:pt x="1423" y="12"/>
                    <a:pt x="1423" y="12"/>
                    <a:pt x="1423" y="12"/>
                  </a:cubicBezTo>
                  <a:cubicBezTo>
                    <a:pt x="1423" y="12"/>
                    <a:pt x="1423" y="12"/>
                    <a:pt x="1423" y="12"/>
                  </a:cubicBezTo>
                  <a:close/>
                  <a:moveTo>
                    <a:pt x="1371" y="58"/>
                  </a:moveTo>
                  <a:cubicBezTo>
                    <a:pt x="1371" y="58"/>
                    <a:pt x="1371" y="58"/>
                    <a:pt x="1371" y="58"/>
                  </a:cubicBezTo>
                  <a:cubicBezTo>
                    <a:pt x="1371" y="58"/>
                    <a:pt x="1371" y="58"/>
                    <a:pt x="1371" y="58"/>
                  </a:cubicBezTo>
                  <a:close/>
                  <a:moveTo>
                    <a:pt x="1386" y="58"/>
                  </a:moveTo>
                  <a:cubicBezTo>
                    <a:pt x="1385" y="58"/>
                    <a:pt x="1385" y="58"/>
                    <a:pt x="1385" y="58"/>
                  </a:cubicBezTo>
                  <a:cubicBezTo>
                    <a:pt x="1385" y="58"/>
                    <a:pt x="1386" y="58"/>
                    <a:pt x="1386" y="58"/>
                  </a:cubicBezTo>
                  <a:close/>
                  <a:moveTo>
                    <a:pt x="766" y="89"/>
                  </a:moveTo>
                  <a:cubicBezTo>
                    <a:pt x="766" y="90"/>
                    <a:pt x="766" y="90"/>
                    <a:pt x="766" y="90"/>
                  </a:cubicBezTo>
                  <a:cubicBezTo>
                    <a:pt x="766" y="90"/>
                    <a:pt x="766" y="89"/>
                    <a:pt x="766" y="89"/>
                  </a:cubicBezTo>
                  <a:close/>
                  <a:moveTo>
                    <a:pt x="1555" y="58"/>
                  </a:moveTo>
                  <a:cubicBezTo>
                    <a:pt x="1555" y="58"/>
                    <a:pt x="1555" y="58"/>
                    <a:pt x="1555" y="58"/>
                  </a:cubicBezTo>
                  <a:cubicBezTo>
                    <a:pt x="1555" y="58"/>
                    <a:pt x="1555" y="58"/>
                    <a:pt x="1555" y="58"/>
                  </a:cubicBezTo>
                  <a:close/>
                  <a:moveTo>
                    <a:pt x="962" y="90"/>
                  </a:moveTo>
                  <a:cubicBezTo>
                    <a:pt x="962" y="89"/>
                    <a:pt x="962" y="89"/>
                    <a:pt x="962" y="89"/>
                  </a:cubicBezTo>
                  <a:cubicBezTo>
                    <a:pt x="962" y="89"/>
                    <a:pt x="962" y="90"/>
                    <a:pt x="962" y="90"/>
                  </a:cubicBezTo>
                  <a:close/>
                  <a:moveTo>
                    <a:pt x="1570" y="58"/>
                  </a:moveTo>
                  <a:cubicBezTo>
                    <a:pt x="1570" y="58"/>
                    <a:pt x="1570" y="58"/>
                    <a:pt x="1569" y="58"/>
                  </a:cubicBezTo>
                  <a:cubicBezTo>
                    <a:pt x="1570" y="58"/>
                    <a:pt x="1570" y="58"/>
                    <a:pt x="1570" y="58"/>
                  </a:cubicBezTo>
                  <a:close/>
                  <a:moveTo>
                    <a:pt x="1458" y="12"/>
                  </a:moveTo>
                  <a:cubicBezTo>
                    <a:pt x="1458" y="12"/>
                    <a:pt x="1459" y="12"/>
                    <a:pt x="1459" y="12"/>
                  </a:cubicBezTo>
                  <a:cubicBezTo>
                    <a:pt x="1459" y="12"/>
                    <a:pt x="1459" y="12"/>
                    <a:pt x="1458" y="12"/>
                  </a:cubicBezTo>
                  <a:close/>
                  <a:moveTo>
                    <a:pt x="1723" y="58"/>
                  </a:moveTo>
                  <a:cubicBezTo>
                    <a:pt x="1723" y="58"/>
                    <a:pt x="1723" y="58"/>
                    <a:pt x="1723" y="58"/>
                  </a:cubicBezTo>
                  <a:cubicBezTo>
                    <a:pt x="1723" y="58"/>
                    <a:pt x="1723" y="58"/>
                    <a:pt x="1723" y="58"/>
                  </a:cubicBezTo>
                  <a:close/>
                  <a:moveTo>
                    <a:pt x="1738" y="58"/>
                  </a:moveTo>
                  <a:cubicBezTo>
                    <a:pt x="1738" y="58"/>
                    <a:pt x="1738" y="58"/>
                    <a:pt x="1738" y="58"/>
                  </a:cubicBezTo>
                  <a:cubicBezTo>
                    <a:pt x="1738" y="58"/>
                    <a:pt x="1738" y="58"/>
                    <a:pt x="1738" y="58"/>
                  </a:cubicBezTo>
                  <a:close/>
                  <a:moveTo>
                    <a:pt x="672" y="58"/>
                  </a:moveTo>
                  <a:cubicBezTo>
                    <a:pt x="672" y="58"/>
                    <a:pt x="672" y="58"/>
                    <a:pt x="672" y="58"/>
                  </a:cubicBezTo>
                  <a:cubicBezTo>
                    <a:pt x="672" y="58"/>
                    <a:pt x="672" y="58"/>
                    <a:pt x="672" y="58"/>
                  </a:cubicBezTo>
                  <a:close/>
                  <a:moveTo>
                    <a:pt x="1212" y="90"/>
                  </a:moveTo>
                  <a:cubicBezTo>
                    <a:pt x="1212" y="89"/>
                    <a:pt x="1212" y="89"/>
                    <a:pt x="1212" y="89"/>
                  </a:cubicBezTo>
                  <a:cubicBezTo>
                    <a:pt x="1212" y="89"/>
                    <a:pt x="1212" y="90"/>
                    <a:pt x="1212" y="90"/>
                  </a:cubicBezTo>
                  <a:close/>
                  <a:moveTo>
                    <a:pt x="1534" y="12"/>
                  </a:moveTo>
                  <a:cubicBezTo>
                    <a:pt x="1534" y="12"/>
                    <a:pt x="1534" y="12"/>
                    <a:pt x="1534" y="12"/>
                  </a:cubicBezTo>
                  <a:cubicBezTo>
                    <a:pt x="1534" y="12"/>
                    <a:pt x="1534" y="12"/>
                    <a:pt x="1534" y="12"/>
                  </a:cubicBezTo>
                  <a:close/>
                  <a:moveTo>
                    <a:pt x="1573" y="12"/>
                  </a:moveTo>
                  <a:cubicBezTo>
                    <a:pt x="1573" y="12"/>
                    <a:pt x="1573" y="12"/>
                    <a:pt x="1574" y="12"/>
                  </a:cubicBezTo>
                  <a:cubicBezTo>
                    <a:pt x="1574" y="12"/>
                    <a:pt x="1573" y="12"/>
                    <a:pt x="1573" y="12"/>
                  </a:cubicBezTo>
                  <a:close/>
                  <a:moveTo>
                    <a:pt x="1416" y="90"/>
                  </a:moveTo>
                  <a:cubicBezTo>
                    <a:pt x="1416" y="89"/>
                    <a:pt x="1416" y="89"/>
                    <a:pt x="1416" y="89"/>
                  </a:cubicBezTo>
                  <a:cubicBezTo>
                    <a:pt x="1416" y="89"/>
                    <a:pt x="1416" y="90"/>
                    <a:pt x="1416" y="90"/>
                  </a:cubicBezTo>
                  <a:close/>
                  <a:moveTo>
                    <a:pt x="1463" y="89"/>
                  </a:moveTo>
                  <a:cubicBezTo>
                    <a:pt x="1463" y="89"/>
                    <a:pt x="1463" y="89"/>
                    <a:pt x="1463" y="90"/>
                  </a:cubicBezTo>
                  <a:cubicBezTo>
                    <a:pt x="1463" y="90"/>
                    <a:pt x="1463" y="89"/>
                    <a:pt x="1463" y="89"/>
                  </a:cubicBezTo>
                  <a:close/>
                  <a:moveTo>
                    <a:pt x="1702" y="12"/>
                  </a:moveTo>
                  <a:cubicBezTo>
                    <a:pt x="1702" y="12"/>
                    <a:pt x="1702" y="12"/>
                    <a:pt x="1703" y="12"/>
                  </a:cubicBezTo>
                  <a:cubicBezTo>
                    <a:pt x="1702" y="12"/>
                    <a:pt x="1702" y="12"/>
                    <a:pt x="1702" y="12"/>
                  </a:cubicBezTo>
                  <a:close/>
                  <a:moveTo>
                    <a:pt x="1741" y="12"/>
                  </a:moveTo>
                  <a:cubicBezTo>
                    <a:pt x="1741" y="12"/>
                    <a:pt x="1742" y="12"/>
                    <a:pt x="1742" y="12"/>
                  </a:cubicBezTo>
                  <a:cubicBezTo>
                    <a:pt x="1742" y="12"/>
                    <a:pt x="1742" y="12"/>
                    <a:pt x="1741" y="12"/>
                  </a:cubicBezTo>
                  <a:close/>
                  <a:moveTo>
                    <a:pt x="1555" y="58"/>
                  </a:moveTo>
                  <a:cubicBezTo>
                    <a:pt x="1555" y="58"/>
                    <a:pt x="1555" y="58"/>
                    <a:pt x="1555" y="58"/>
                  </a:cubicBezTo>
                  <a:cubicBezTo>
                    <a:pt x="1555" y="58"/>
                    <a:pt x="1555" y="58"/>
                    <a:pt x="1555" y="58"/>
                  </a:cubicBezTo>
                  <a:close/>
                  <a:moveTo>
                    <a:pt x="1569" y="58"/>
                  </a:moveTo>
                  <a:cubicBezTo>
                    <a:pt x="1569" y="58"/>
                    <a:pt x="1569" y="58"/>
                    <a:pt x="1569" y="58"/>
                  </a:cubicBezTo>
                  <a:cubicBezTo>
                    <a:pt x="1569" y="58"/>
                    <a:pt x="1569" y="58"/>
                    <a:pt x="1569" y="58"/>
                  </a:cubicBezTo>
                  <a:close/>
                  <a:moveTo>
                    <a:pt x="963" y="90"/>
                  </a:moveTo>
                  <a:cubicBezTo>
                    <a:pt x="962" y="90"/>
                    <a:pt x="962" y="90"/>
                    <a:pt x="962" y="90"/>
                  </a:cubicBezTo>
                  <a:cubicBezTo>
                    <a:pt x="962" y="90"/>
                    <a:pt x="962" y="90"/>
                    <a:pt x="963" y="90"/>
                  </a:cubicBezTo>
                  <a:close/>
                  <a:moveTo>
                    <a:pt x="974" y="12"/>
                  </a:moveTo>
                  <a:cubicBezTo>
                    <a:pt x="974" y="12"/>
                    <a:pt x="974" y="12"/>
                    <a:pt x="974" y="12"/>
                  </a:cubicBezTo>
                  <a:cubicBezTo>
                    <a:pt x="974" y="12"/>
                    <a:pt x="974" y="12"/>
                    <a:pt x="974" y="12"/>
                  </a:cubicBezTo>
                  <a:close/>
                  <a:moveTo>
                    <a:pt x="1723" y="58"/>
                  </a:moveTo>
                  <a:cubicBezTo>
                    <a:pt x="1723" y="58"/>
                    <a:pt x="1723" y="58"/>
                    <a:pt x="1723" y="58"/>
                  </a:cubicBezTo>
                  <a:cubicBezTo>
                    <a:pt x="1723" y="58"/>
                    <a:pt x="1723" y="58"/>
                    <a:pt x="1723" y="58"/>
                  </a:cubicBezTo>
                  <a:close/>
                  <a:moveTo>
                    <a:pt x="1738" y="58"/>
                  </a:moveTo>
                  <a:cubicBezTo>
                    <a:pt x="1737" y="58"/>
                    <a:pt x="1737" y="58"/>
                    <a:pt x="1737" y="58"/>
                  </a:cubicBezTo>
                  <a:cubicBezTo>
                    <a:pt x="1737" y="58"/>
                    <a:pt x="1738" y="58"/>
                    <a:pt x="1738" y="58"/>
                  </a:cubicBezTo>
                  <a:close/>
                  <a:moveTo>
                    <a:pt x="1049" y="90"/>
                  </a:moveTo>
                  <a:cubicBezTo>
                    <a:pt x="1049" y="90"/>
                    <a:pt x="1049" y="90"/>
                    <a:pt x="1049" y="90"/>
                  </a:cubicBezTo>
                  <a:cubicBezTo>
                    <a:pt x="1049" y="90"/>
                    <a:pt x="1049" y="90"/>
                    <a:pt x="1049" y="90"/>
                  </a:cubicBezTo>
                  <a:close/>
                  <a:moveTo>
                    <a:pt x="1078" y="90"/>
                  </a:moveTo>
                  <a:cubicBezTo>
                    <a:pt x="1078" y="90"/>
                    <a:pt x="1078" y="90"/>
                    <a:pt x="1078" y="90"/>
                  </a:cubicBezTo>
                  <a:cubicBezTo>
                    <a:pt x="1078" y="90"/>
                    <a:pt x="1078" y="90"/>
                    <a:pt x="1078" y="90"/>
                  </a:cubicBezTo>
                  <a:close/>
                  <a:moveTo>
                    <a:pt x="579" y="58"/>
                  </a:moveTo>
                  <a:cubicBezTo>
                    <a:pt x="579" y="59"/>
                    <a:pt x="579" y="59"/>
                    <a:pt x="580" y="59"/>
                  </a:cubicBezTo>
                  <a:cubicBezTo>
                    <a:pt x="579" y="59"/>
                    <a:pt x="579" y="58"/>
                    <a:pt x="579" y="58"/>
                  </a:cubicBezTo>
                  <a:close/>
                  <a:moveTo>
                    <a:pt x="1349" y="12"/>
                  </a:moveTo>
                  <a:cubicBezTo>
                    <a:pt x="1349" y="12"/>
                    <a:pt x="1350" y="12"/>
                    <a:pt x="1350" y="12"/>
                  </a:cubicBezTo>
                  <a:cubicBezTo>
                    <a:pt x="1349" y="12"/>
                    <a:pt x="1349" y="12"/>
                    <a:pt x="1349" y="12"/>
                  </a:cubicBezTo>
                  <a:close/>
                  <a:moveTo>
                    <a:pt x="1389" y="12"/>
                  </a:moveTo>
                  <a:cubicBezTo>
                    <a:pt x="1390" y="12"/>
                    <a:pt x="1390" y="12"/>
                    <a:pt x="1390" y="12"/>
                  </a:cubicBezTo>
                  <a:cubicBezTo>
                    <a:pt x="1390" y="12"/>
                    <a:pt x="1390" y="12"/>
                    <a:pt x="1389" y="12"/>
                  </a:cubicBezTo>
                  <a:close/>
                  <a:moveTo>
                    <a:pt x="1423" y="12"/>
                  </a:moveTo>
                  <a:cubicBezTo>
                    <a:pt x="1423" y="12"/>
                    <a:pt x="1423" y="12"/>
                    <a:pt x="1423" y="12"/>
                  </a:cubicBezTo>
                  <a:cubicBezTo>
                    <a:pt x="1423" y="12"/>
                    <a:pt x="1423" y="12"/>
                    <a:pt x="1423" y="12"/>
                  </a:cubicBezTo>
                  <a:close/>
                  <a:moveTo>
                    <a:pt x="672" y="58"/>
                  </a:moveTo>
                  <a:cubicBezTo>
                    <a:pt x="673" y="59"/>
                    <a:pt x="673" y="59"/>
                    <a:pt x="673" y="59"/>
                  </a:cubicBezTo>
                  <a:cubicBezTo>
                    <a:pt x="673" y="59"/>
                    <a:pt x="673" y="58"/>
                    <a:pt x="672" y="58"/>
                  </a:cubicBezTo>
                  <a:close/>
                  <a:moveTo>
                    <a:pt x="1459" y="12"/>
                  </a:moveTo>
                  <a:cubicBezTo>
                    <a:pt x="1459" y="12"/>
                    <a:pt x="1459" y="12"/>
                    <a:pt x="1459" y="12"/>
                  </a:cubicBezTo>
                  <a:cubicBezTo>
                    <a:pt x="1459" y="12"/>
                    <a:pt x="1459" y="12"/>
                    <a:pt x="1459" y="12"/>
                  </a:cubicBezTo>
                  <a:close/>
                  <a:moveTo>
                    <a:pt x="1574" y="12"/>
                  </a:moveTo>
                  <a:cubicBezTo>
                    <a:pt x="1574" y="12"/>
                    <a:pt x="1574" y="12"/>
                    <a:pt x="1574" y="12"/>
                  </a:cubicBezTo>
                  <a:cubicBezTo>
                    <a:pt x="1574" y="12"/>
                    <a:pt x="1574" y="12"/>
                    <a:pt x="1574" y="12"/>
                  </a:cubicBezTo>
                  <a:close/>
                  <a:moveTo>
                    <a:pt x="586" y="90"/>
                  </a:moveTo>
                  <a:cubicBezTo>
                    <a:pt x="586" y="90"/>
                    <a:pt x="586" y="90"/>
                    <a:pt x="586" y="90"/>
                  </a:cubicBezTo>
                  <a:cubicBezTo>
                    <a:pt x="586" y="90"/>
                    <a:pt x="586" y="90"/>
                    <a:pt x="586" y="90"/>
                  </a:cubicBezTo>
                  <a:close/>
                  <a:moveTo>
                    <a:pt x="1370" y="59"/>
                  </a:moveTo>
                  <a:cubicBezTo>
                    <a:pt x="1370" y="59"/>
                    <a:pt x="1370" y="59"/>
                    <a:pt x="1370" y="58"/>
                  </a:cubicBezTo>
                  <a:cubicBezTo>
                    <a:pt x="1370" y="58"/>
                    <a:pt x="1370" y="59"/>
                    <a:pt x="1370" y="59"/>
                  </a:cubicBezTo>
                  <a:close/>
                  <a:moveTo>
                    <a:pt x="662" y="90"/>
                  </a:moveTo>
                  <a:cubicBezTo>
                    <a:pt x="662" y="90"/>
                    <a:pt x="663" y="90"/>
                    <a:pt x="663" y="90"/>
                  </a:cubicBezTo>
                  <a:cubicBezTo>
                    <a:pt x="663" y="90"/>
                    <a:pt x="663" y="90"/>
                    <a:pt x="662" y="90"/>
                  </a:cubicBezTo>
                  <a:close/>
                  <a:moveTo>
                    <a:pt x="686" y="90"/>
                  </a:moveTo>
                  <a:cubicBezTo>
                    <a:pt x="687" y="90"/>
                    <a:pt x="687" y="90"/>
                    <a:pt x="687" y="90"/>
                  </a:cubicBezTo>
                  <a:cubicBezTo>
                    <a:pt x="687" y="90"/>
                    <a:pt x="686" y="90"/>
                    <a:pt x="686" y="90"/>
                  </a:cubicBezTo>
                  <a:close/>
                  <a:moveTo>
                    <a:pt x="1674" y="12"/>
                  </a:moveTo>
                  <a:cubicBezTo>
                    <a:pt x="1674" y="12"/>
                    <a:pt x="1674" y="12"/>
                    <a:pt x="1675" y="12"/>
                  </a:cubicBezTo>
                  <a:cubicBezTo>
                    <a:pt x="1675" y="12"/>
                    <a:pt x="1674" y="12"/>
                    <a:pt x="1674" y="12"/>
                  </a:cubicBezTo>
                  <a:close/>
                  <a:moveTo>
                    <a:pt x="1569" y="58"/>
                  </a:moveTo>
                  <a:cubicBezTo>
                    <a:pt x="1569" y="58"/>
                    <a:pt x="1569" y="58"/>
                    <a:pt x="1569" y="59"/>
                  </a:cubicBezTo>
                  <a:cubicBezTo>
                    <a:pt x="1569" y="59"/>
                    <a:pt x="1569" y="58"/>
                    <a:pt x="1569" y="58"/>
                  </a:cubicBezTo>
                  <a:close/>
                  <a:moveTo>
                    <a:pt x="1742" y="12"/>
                  </a:moveTo>
                  <a:cubicBezTo>
                    <a:pt x="1742" y="12"/>
                    <a:pt x="1742" y="12"/>
                    <a:pt x="1742" y="12"/>
                  </a:cubicBezTo>
                  <a:cubicBezTo>
                    <a:pt x="1742" y="12"/>
                    <a:pt x="1742" y="12"/>
                    <a:pt x="1742" y="12"/>
                  </a:cubicBezTo>
                  <a:close/>
                  <a:moveTo>
                    <a:pt x="545" y="13"/>
                  </a:moveTo>
                  <a:cubicBezTo>
                    <a:pt x="545" y="13"/>
                    <a:pt x="545" y="13"/>
                    <a:pt x="546" y="12"/>
                  </a:cubicBezTo>
                  <a:cubicBezTo>
                    <a:pt x="545" y="12"/>
                    <a:pt x="545" y="13"/>
                    <a:pt x="545" y="13"/>
                  </a:cubicBezTo>
                  <a:close/>
                  <a:moveTo>
                    <a:pt x="963" y="90"/>
                  </a:moveTo>
                  <a:cubicBezTo>
                    <a:pt x="963" y="90"/>
                    <a:pt x="963" y="90"/>
                    <a:pt x="962" y="90"/>
                  </a:cubicBezTo>
                  <a:cubicBezTo>
                    <a:pt x="963" y="90"/>
                    <a:pt x="963" y="90"/>
                    <a:pt x="963" y="90"/>
                  </a:cubicBezTo>
                  <a:close/>
                  <a:moveTo>
                    <a:pt x="1737" y="58"/>
                  </a:moveTo>
                  <a:cubicBezTo>
                    <a:pt x="1737" y="58"/>
                    <a:pt x="1737" y="58"/>
                    <a:pt x="1737" y="59"/>
                  </a:cubicBezTo>
                  <a:cubicBezTo>
                    <a:pt x="1737" y="59"/>
                    <a:pt x="1737" y="58"/>
                    <a:pt x="1737" y="58"/>
                  </a:cubicBezTo>
                  <a:close/>
                  <a:moveTo>
                    <a:pt x="580" y="59"/>
                  </a:moveTo>
                  <a:cubicBezTo>
                    <a:pt x="580" y="59"/>
                    <a:pt x="580" y="59"/>
                    <a:pt x="580" y="59"/>
                  </a:cubicBezTo>
                  <a:cubicBezTo>
                    <a:pt x="580" y="59"/>
                    <a:pt x="580" y="59"/>
                    <a:pt x="580" y="59"/>
                  </a:cubicBezTo>
                  <a:close/>
                  <a:moveTo>
                    <a:pt x="1049" y="90"/>
                  </a:moveTo>
                  <a:cubicBezTo>
                    <a:pt x="1049" y="90"/>
                    <a:pt x="1049" y="90"/>
                    <a:pt x="1049" y="90"/>
                  </a:cubicBezTo>
                  <a:cubicBezTo>
                    <a:pt x="1049" y="90"/>
                    <a:pt x="1049" y="90"/>
                    <a:pt x="1049" y="90"/>
                  </a:cubicBezTo>
                  <a:close/>
                  <a:moveTo>
                    <a:pt x="1077" y="90"/>
                  </a:moveTo>
                  <a:cubicBezTo>
                    <a:pt x="1077" y="90"/>
                    <a:pt x="1077" y="90"/>
                    <a:pt x="1077" y="90"/>
                  </a:cubicBezTo>
                  <a:cubicBezTo>
                    <a:pt x="1077" y="90"/>
                    <a:pt x="1077" y="90"/>
                    <a:pt x="1077" y="90"/>
                  </a:cubicBezTo>
                  <a:close/>
                  <a:moveTo>
                    <a:pt x="1227" y="90"/>
                  </a:moveTo>
                  <a:cubicBezTo>
                    <a:pt x="1227" y="90"/>
                    <a:pt x="1227" y="90"/>
                    <a:pt x="1227" y="90"/>
                  </a:cubicBezTo>
                  <a:cubicBezTo>
                    <a:pt x="1227" y="90"/>
                    <a:pt x="1227" y="90"/>
                    <a:pt x="1227" y="90"/>
                  </a:cubicBezTo>
                  <a:close/>
                  <a:moveTo>
                    <a:pt x="1255" y="90"/>
                  </a:moveTo>
                  <a:cubicBezTo>
                    <a:pt x="1255" y="90"/>
                    <a:pt x="1255" y="90"/>
                    <a:pt x="1255" y="90"/>
                  </a:cubicBezTo>
                  <a:cubicBezTo>
                    <a:pt x="1255" y="90"/>
                    <a:pt x="1255" y="90"/>
                    <a:pt x="1255" y="90"/>
                  </a:cubicBezTo>
                  <a:close/>
                  <a:moveTo>
                    <a:pt x="1349" y="13"/>
                  </a:moveTo>
                  <a:cubicBezTo>
                    <a:pt x="1349" y="13"/>
                    <a:pt x="1349" y="13"/>
                    <a:pt x="1349" y="12"/>
                  </a:cubicBezTo>
                  <a:cubicBezTo>
                    <a:pt x="1349" y="13"/>
                    <a:pt x="1349" y="13"/>
                    <a:pt x="1349" y="13"/>
                  </a:cubicBezTo>
                  <a:close/>
                  <a:moveTo>
                    <a:pt x="1390" y="12"/>
                  </a:moveTo>
                  <a:cubicBezTo>
                    <a:pt x="1390" y="13"/>
                    <a:pt x="1390" y="13"/>
                    <a:pt x="1390" y="13"/>
                  </a:cubicBezTo>
                  <a:cubicBezTo>
                    <a:pt x="1390" y="13"/>
                    <a:pt x="1390" y="12"/>
                    <a:pt x="1390" y="12"/>
                  </a:cubicBezTo>
                  <a:close/>
                  <a:moveTo>
                    <a:pt x="1422" y="13"/>
                  </a:moveTo>
                  <a:cubicBezTo>
                    <a:pt x="1422" y="13"/>
                    <a:pt x="1423" y="13"/>
                    <a:pt x="1423" y="12"/>
                  </a:cubicBezTo>
                  <a:cubicBezTo>
                    <a:pt x="1423" y="13"/>
                    <a:pt x="1422" y="13"/>
                    <a:pt x="1422" y="13"/>
                  </a:cubicBezTo>
                  <a:close/>
                  <a:moveTo>
                    <a:pt x="1459" y="12"/>
                  </a:moveTo>
                  <a:cubicBezTo>
                    <a:pt x="1459" y="13"/>
                    <a:pt x="1459" y="13"/>
                    <a:pt x="1460" y="13"/>
                  </a:cubicBezTo>
                  <a:cubicBezTo>
                    <a:pt x="1459" y="13"/>
                    <a:pt x="1459" y="13"/>
                    <a:pt x="1459" y="12"/>
                  </a:cubicBezTo>
                  <a:close/>
                  <a:moveTo>
                    <a:pt x="1369" y="59"/>
                  </a:moveTo>
                  <a:cubicBezTo>
                    <a:pt x="1370" y="59"/>
                    <a:pt x="1370" y="59"/>
                    <a:pt x="1370" y="59"/>
                  </a:cubicBezTo>
                  <a:cubicBezTo>
                    <a:pt x="1370" y="59"/>
                    <a:pt x="1369" y="59"/>
                    <a:pt x="1369" y="59"/>
                  </a:cubicBezTo>
                  <a:close/>
                  <a:moveTo>
                    <a:pt x="686" y="91"/>
                  </a:moveTo>
                  <a:cubicBezTo>
                    <a:pt x="686" y="91"/>
                    <a:pt x="686" y="91"/>
                    <a:pt x="686" y="90"/>
                  </a:cubicBezTo>
                  <a:cubicBezTo>
                    <a:pt x="686" y="90"/>
                    <a:pt x="686" y="91"/>
                    <a:pt x="686" y="91"/>
                  </a:cubicBezTo>
                  <a:close/>
                  <a:moveTo>
                    <a:pt x="1554" y="59"/>
                  </a:moveTo>
                  <a:cubicBezTo>
                    <a:pt x="1554" y="59"/>
                    <a:pt x="1554" y="59"/>
                    <a:pt x="1554" y="59"/>
                  </a:cubicBezTo>
                  <a:cubicBezTo>
                    <a:pt x="1554" y="59"/>
                    <a:pt x="1554" y="59"/>
                    <a:pt x="1554" y="59"/>
                  </a:cubicBezTo>
                  <a:close/>
                  <a:moveTo>
                    <a:pt x="1569" y="59"/>
                  </a:moveTo>
                  <a:cubicBezTo>
                    <a:pt x="1569" y="59"/>
                    <a:pt x="1568" y="59"/>
                    <a:pt x="1568" y="59"/>
                  </a:cubicBezTo>
                  <a:cubicBezTo>
                    <a:pt x="1569" y="59"/>
                    <a:pt x="1569" y="59"/>
                    <a:pt x="1569" y="59"/>
                  </a:cubicBezTo>
                  <a:close/>
                  <a:moveTo>
                    <a:pt x="1722" y="59"/>
                  </a:moveTo>
                  <a:cubicBezTo>
                    <a:pt x="1722" y="59"/>
                    <a:pt x="1722" y="59"/>
                    <a:pt x="1722" y="59"/>
                  </a:cubicBezTo>
                  <a:cubicBezTo>
                    <a:pt x="1722" y="59"/>
                    <a:pt x="1722" y="59"/>
                    <a:pt x="1722" y="59"/>
                  </a:cubicBezTo>
                  <a:close/>
                  <a:moveTo>
                    <a:pt x="963" y="91"/>
                  </a:moveTo>
                  <a:cubicBezTo>
                    <a:pt x="963" y="90"/>
                    <a:pt x="963" y="90"/>
                    <a:pt x="963" y="90"/>
                  </a:cubicBezTo>
                  <a:cubicBezTo>
                    <a:pt x="963" y="91"/>
                    <a:pt x="963" y="91"/>
                    <a:pt x="963" y="91"/>
                  </a:cubicBezTo>
                  <a:close/>
                  <a:moveTo>
                    <a:pt x="1737" y="59"/>
                  </a:moveTo>
                  <a:cubicBezTo>
                    <a:pt x="1737" y="59"/>
                    <a:pt x="1737" y="59"/>
                    <a:pt x="1736" y="59"/>
                  </a:cubicBezTo>
                  <a:cubicBezTo>
                    <a:pt x="1737" y="59"/>
                    <a:pt x="1737" y="59"/>
                    <a:pt x="1737" y="59"/>
                  </a:cubicBezTo>
                  <a:close/>
                  <a:moveTo>
                    <a:pt x="580" y="59"/>
                  </a:moveTo>
                  <a:cubicBezTo>
                    <a:pt x="580" y="59"/>
                    <a:pt x="580" y="59"/>
                    <a:pt x="580" y="59"/>
                  </a:cubicBezTo>
                  <a:cubicBezTo>
                    <a:pt x="580" y="59"/>
                    <a:pt x="580" y="59"/>
                    <a:pt x="580" y="59"/>
                  </a:cubicBezTo>
                  <a:close/>
                  <a:moveTo>
                    <a:pt x="1035" y="91"/>
                  </a:moveTo>
                  <a:cubicBezTo>
                    <a:pt x="1035" y="91"/>
                    <a:pt x="1035" y="90"/>
                    <a:pt x="1035" y="90"/>
                  </a:cubicBezTo>
                  <a:cubicBezTo>
                    <a:pt x="1035" y="90"/>
                    <a:pt x="1035" y="91"/>
                    <a:pt x="1035" y="91"/>
                  </a:cubicBezTo>
                  <a:close/>
                  <a:moveTo>
                    <a:pt x="1533" y="13"/>
                  </a:moveTo>
                  <a:cubicBezTo>
                    <a:pt x="1533" y="13"/>
                    <a:pt x="1533" y="13"/>
                    <a:pt x="1533" y="12"/>
                  </a:cubicBezTo>
                  <a:cubicBezTo>
                    <a:pt x="1533" y="12"/>
                    <a:pt x="1533" y="13"/>
                    <a:pt x="1533" y="13"/>
                  </a:cubicBezTo>
                  <a:close/>
                  <a:moveTo>
                    <a:pt x="1574" y="12"/>
                  </a:moveTo>
                  <a:cubicBezTo>
                    <a:pt x="1574" y="13"/>
                    <a:pt x="1574" y="13"/>
                    <a:pt x="1574" y="13"/>
                  </a:cubicBezTo>
                  <a:cubicBezTo>
                    <a:pt x="1574" y="13"/>
                    <a:pt x="1574" y="13"/>
                    <a:pt x="1574" y="12"/>
                  </a:cubicBezTo>
                  <a:close/>
                  <a:moveTo>
                    <a:pt x="1187" y="90"/>
                  </a:moveTo>
                  <a:cubicBezTo>
                    <a:pt x="1187" y="91"/>
                    <a:pt x="1187" y="91"/>
                    <a:pt x="1188" y="91"/>
                  </a:cubicBezTo>
                  <a:cubicBezTo>
                    <a:pt x="1188" y="91"/>
                    <a:pt x="1187" y="90"/>
                    <a:pt x="1187" y="90"/>
                  </a:cubicBezTo>
                  <a:close/>
                  <a:moveTo>
                    <a:pt x="1701" y="13"/>
                  </a:moveTo>
                  <a:cubicBezTo>
                    <a:pt x="1701" y="13"/>
                    <a:pt x="1701" y="13"/>
                    <a:pt x="1702" y="12"/>
                  </a:cubicBezTo>
                  <a:cubicBezTo>
                    <a:pt x="1701" y="12"/>
                    <a:pt x="1701" y="13"/>
                    <a:pt x="1701" y="13"/>
                  </a:cubicBezTo>
                  <a:close/>
                  <a:moveTo>
                    <a:pt x="673" y="59"/>
                  </a:moveTo>
                  <a:cubicBezTo>
                    <a:pt x="674" y="59"/>
                    <a:pt x="674" y="59"/>
                    <a:pt x="674" y="59"/>
                  </a:cubicBezTo>
                  <a:cubicBezTo>
                    <a:pt x="674" y="59"/>
                    <a:pt x="674" y="59"/>
                    <a:pt x="673" y="59"/>
                  </a:cubicBezTo>
                  <a:close/>
                  <a:moveTo>
                    <a:pt x="1742" y="12"/>
                  </a:moveTo>
                  <a:cubicBezTo>
                    <a:pt x="1742" y="13"/>
                    <a:pt x="1742" y="13"/>
                    <a:pt x="1743" y="13"/>
                  </a:cubicBezTo>
                  <a:cubicBezTo>
                    <a:pt x="1742" y="13"/>
                    <a:pt x="1742" y="13"/>
                    <a:pt x="1742" y="12"/>
                  </a:cubicBezTo>
                  <a:close/>
                  <a:moveTo>
                    <a:pt x="1384" y="59"/>
                  </a:moveTo>
                  <a:cubicBezTo>
                    <a:pt x="1384" y="59"/>
                    <a:pt x="1384" y="59"/>
                    <a:pt x="1384" y="59"/>
                  </a:cubicBezTo>
                  <a:cubicBezTo>
                    <a:pt x="1384" y="59"/>
                    <a:pt x="1384" y="59"/>
                    <a:pt x="1384" y="59"/>
                  </a:cubicBezTo>
                  <a:close/>
                  <a:moveTo>
                    <a:pt x="1553" y="59"/>
                  </a:moveTo>
                  <a:cubicBezTo>
                    <a:pt x="1553" y="59"/>
                    <a:pt x="1554" y="59"/>
                    <a:pt x="1554" y="59"/>
                  </a:cubicBezTo>
                  <a:cubicBezTo>
                    <a:pt x="1553" y="59"/>
                    <a:pt x="1553" y="59"/>
                    <a:pt x="1553" y="59"/>
                  </a:cubicBezTo>
                  <a:close/>
                  <a:moveTo>
                    <a:pt x="545" y="13"/>
                  </a:moveTo>
                  <a:cubicBezTo>
                    <a:pt x="545" y="13"/>
                    <a:pt x="545" y="13"/>
                    <a:pt x="545" y="13"/>
                  </a:cubicBezTo>
                  <a:cubicBezTo>
                    <a:pt x="545" y="13"/>
                    <a:pt x="545" y="13"/>
                    <a:pt x="545" y="13"/>
                  </a:cubicBezTo>
                  <a:close/>
                  <a:moveTo>
                    <a:pt x="1390" y="13"/>
                  </a:moveTo>
                  <a:cubicBezTo>
                    <a:pt x="1390" y="13"/>
                    <a:pt x="1390" y="13"/>
                    <a:pt x="1391" y="13"/>
                  </a:cubicBezTo>
                  <a:cubicBezTo>
                    <a:pt x="1391" y="13"/>
                    <a:pt x="1390" y="13"/>
                    <a:pt x="1390" y="13"/>
                  </a:cubicBezTo>
                  <a:close/>
                  <a:moveTo>
                    <a:pt x="1721" y="59"/>
                  </a:moveTo>
                  <a:cubicBezTo>
                    <a:pt x="1721" y="59"/>
                    <a:pt x="1722" y="59"/>
                    <a:pt x="1722" y="59"/>
                  </a:cubicBezTo>
                  <a:cubicBezTo>
                    <a:pt x="1722" y="59"/>
                    <a:pt x="1721" y="59"/>
                    <a:pt x="1721" y="59"/>
                  </a:cubicBezTo>
                  <a:close/>
                  <a:moveTo>
                    <a:pt x="686" y="91"/>
                  </a:moveTo>
                  <a:cubicBezTo>
                    <a:pt x="686" y="91"/>
                    <a:pt x="686" y="91"/>
                    <a:pt x="686" y="91"/>
                  </a:cubicBezTo>
                  <a:cubicBezTo>
                    <a:pt x="686" y="91"/>
                    <a:pt x="686" y="91"/>
                    <a:pt x="686" y="91"/>
                  </a:cubicBezTo>
                  <a:close/>
                  <a:moveTo>
                    <a:pt x="768" y="91"/>
                  </a:moveTo>
                  <a:cubicBezTo>
                    <a:pt x="768" y="91"/>
                    <a:pt x="768" y="91"/>
                    <a:pt x="769" y="91"/>
                  </a:cubicBezTo>
                  <a:cubicBezTo>
                    <a:pt x="768" y="91"/>
                    <a:pt x="768" y="91"/>
                    <a:pt x="768" y="91"/>
                  </a:cubicBezTo>
                  <a:close/>
                  <a:moveTo>
                    <a:pt x="1422" y="13"/>
                  </a:moveTo>
                  <a:cubicBezTo>
                    <a:pt x="1422" y="13"/>
                    <a:pt x="1422" y="13"/>
                    <a:pt x="1422" y="13"/>
                  </a:cubicBezTo>
                  <a:cubicBezTo>
                    <a:pt x="1422" y="13"/>
                    <a:pt x="1422" y="13"/>
                    <a:pt x="1422" y="13"/>
                  </a:cubicBezTo>
                  <a:close/>
                  <a:moveTo>
                    <a:pt x="964" y="91"/>
                  </a:moveTo>
                  <a:cubicBezTo>
                    <a:pt x="963" y="91"/>
                    <a:pt x="963" y="91"/>
                    <a:pt x="963" y="91"/>
                  </a:cubicBezTo>
                  <a:cubicBezTo>
                    <a:pt x="963" y="91"/>
                    <a:pt x="963" y="91"/>
                    <a:pt x="964" y="91"/>
                  </a:cubicBezTo>
                  <a:close/>
                  <a:moveTo>
                    <a:pt x="1459" y="13"/>
                  </a:moveTo>
                  <a:cubicBezTo>
                    <a:pt x="1460" y="13"/>
                    <a:pt x="1460" y="13"/>
                    <a:pt x="1460" y="13"/>
                  </a:cubicBezTo>
                  <a:cubicBezTo>
                    <a:pt x="1460" y="13"/>
                    <a:pt x="1460" y="13"/>
                    <a:pt x="1459" y="13"/>
                  </a:cubicBezTo>
                  <a:close/>
                  <a:moveTo>
                    <a:pt x="1494" y="13"/>
                  </a:moveTo>
                  <a:cubicBezTo>
                    <a:pt x="1495" y="13"/>
                    <a:pt x="1495" y="13"/>
                    <a:pt x="1495" y="13"/>
                  </a:cubicBezTo>
                  <a:cubicBezTo>
                    <a:pt x="1495" y="13"/>
                    <a:pt x="1494" y="13"/>
                    <a:pt x="1494" y="13"/>
                  </a:cubicBezTo>
                  <a:close/>
                  <a:moveTo>
                    <a:pt x="1533" y="13"/>
                  </a:moveTo>
                  <a:cubicBezTo>
                    <a:pt x="1533" y="13"/>
                    <a:pt x="1533" y="13"/>
                    <a:pt x="1533" y="13"/>
                  </a:cubicBezTo>
                  <a:cubicBezTo>
                    <a:pt x="1533" y="13"/>
                    <a:pt x="1533" y="13"/>
                    <a:pt x="1533" y="13"/>
                  </a:cubicBezTo>
                  <a:close/>
                  <a:moveTo>
                    <a:pt x="1574" y="13"/>
                  </a:moveTo>
                  <a:cubicBezTo>
                    <a:pt x="1574" y="13"/>
                    <a:pt x="1575" y="13"/>
                    <a:pt x="1575" y="13"/>
                  </a:cubicBezTo>
                  <a:cubicBezTo>
                    <a:pt x="1575" y="13"/>
                    <a:pt x="1575" y="13"/>
                    <a:pt x="1574" y="13"/>
                  </a:cubicBezTo>
                  <a:close/>
                  <a:moveTo>
                    <a:pt x="1701" y="13"/>
                  </a:moveTo>
                  <a:cubicBezTo>
                    <a:pt x="1701" y="13"/>
                    <a:pt x="1701" y="13"/>
                    <a:pt x="1701" y="13"/>
                  </a:cubicBezTo>
                  <a:cubicBezTo>
                    <a:pt x="1701" y="13"/>
                    <a:pt x="1701" y="13"/>
                    <a:pt x="1701" y="13"/>
                  </a:cubicBezTo>
                  <a:close/>
                  <a:moveTo>
                    <a:pt x="1368" y="60"/>
                  </a:moveTo>
                  <a:cubicBezTo>
                    <a:pt x="1369" y="60"/>
                    <a:pt x="1369" y="60"/>
                    <a:pt x="1369" y="59"/>
                  </a:cubicBezTo>
                  <a:cubicBezTo>
                    <a:pt x="1369" y="59"/>
                    <a:pt x="1368" y="60"/>
                    <a:pt x="1368" y="60"/>
                  </a:cubicBezTo>
                  <a:close/>
                  <a:moveTo>
                    <a:pt x="1384" y="59"/>
                  </a:moveTo>
                  <a:cubicBezTo>
                    <a:pt x="1383" y="59"/>
                    <a:pt x="1383" y="60"/>
                    <a:pt x="1383" y="60"/>
                  </a:cubicBezTo>
                  <a:cubicBezTo>
                    <a:pt x="1383" y="60"/>
                    <a:pt x="1384" y="60"/>
                    <a:pt x="1384" y="59"/>
                  </a:cubicBezTo>
                  <a:close/>
                  <a:moveTo>
                    <a:pt x="1743" y="13"/>
                  </a:moveTo>
                  <a:cubicBezTo>
                    <a:pt x="1743" y="13"/>
                    <a:pt x="1743" y="13"/>
                    <a:pt x="1743" y="13"/>
                  </a:cubicBezTo>
                  <a:cubicBezTo>
                    <a:pt x="1743" y="13"/>
                    <a:pt x="1743" y="13"/>
                    <a:pt x="1743" y="13"/>
                  </a:cubicBezTo>
                  <a:close/>
                  <a:moveTo>
                    <a:pt x="544" y="13"/>
                  </a:moveTo>
                  <a:cubicBezTo>
                    <a:pt x="545" y="13"/>
                    <a:pt x="545" y="13"/>
                    <a:pt x="545" y="13"/>
                  </a:cubicBezTo>
                  <a:cubicBezTo>
                    <a:pt x="545" y="13"/>
                    <a:pt x="545" y="13"/>
                    <a:pt x="544" y="13"/>
                  </a:cubicBezTo>
                  <a:close/>
                  <a:moveTo>
                    <a:pt x="972" y="13"/>
                  </a:moveTo>
                  <a:cubicBezTo>
                    <a:pt x="972" y="13"/>
                    <a:pt x="972" y="13"/>
                    <a:pt x="972" y="13"/>
                  </a:cubicBezTo>
                  <a:cubicBezTo>
                    <a:pt x="972" y="13"/>
                    <a:pt x="972" y="13"/>
                    <a:pt x="972" y="13"/>
                  </a:cubicBezTo>
                  <a:close/>
                  <a:moveTo>
                    <a:pt x="1391" y="13"/>
                  </a:moveTo>
                  <a:cubicBezTo>
                    <a:pt x="1391" y="13"/>
                    <a:pt x="1391" y="13"/>
                    <a:pt x="1391" y="14"/>
                  </a:cubicBezTo>
                  <a:cubicBezTo>
                    <a:pt x="1391" y="13"/>
                    <a:pt x="1391" y="13"/>
                    <a:pt x="1391" y="13"/>
                  </a:cubicBezTo>
                  <a:close/>
                  <a:moveTo>
                    <a:pt x="1422" y="13"/>
                  </a:moveTo>
                  <a:cubicBezTo>
                    <a:pt x="1422" y="13"/>
                    <a:pt x="1422" y="13"/>
                    <a:pt x="1422" y="13"/>
                  </a:cubicBezTo>
                  <a:cubicBezTo>
                    <a:pt x="1422" y="13"/>
                    <a:pt x="1422" y="13"/>
                    <a:pt x="1422" y="13"/>
                  </a:cubicBezTo>
                  <a:close/>
                  <a:moveTo>
                    <a:pt x="685" y="91"/>
                  </a:moveTo>
                  <a:cubicBezTo>
                    <a:pt x="686" y="91"/>
                    <a:pt x="686" y="91"/>
                    <a:pt x="686" y="91"/>
                  </a:cubicBezTo>
                  <a:cubicBezTo>
                    <a:pt x="686" y="91"/>
                    <a:pt x="685" y="91"/>
                    <a:pt x="685" y="91"/>
                  </a:cubicBezTo>
                  <a:close/>
                  <a:moveTo>
                    <a:pt x="675" y="60"/>
                  </a:moveTo>
                  <a:cubicBezTo>
                    <a:pt x="675" y="60"/>
                    <a:pt x="675" y="60"/>
                    <a:pt x="675" y="60"/>
                  </a:cubicBezTo>
                  <a:cubicBezTo>
                    <a:pt x="675" y="60"/>
                    <a:pt x="675" y="60"/>
                    <a:pt x="675" y="60"/>
                  </a:cubicBezTo>
                  <a:close/>
                  <a:moveTo>
                    <a:pt x="728" y="91"/>
                  </a:moveTo>
                  <a:cubicBezTo>
                    <a:pt x="728" y="91"/>
                    <a:pt x="728" y="91"/>
                    <a:pt x="728" y="91"/>
                  </a:cubicBezTo>
                  <a:cubicBezTo>
                    <a:pt x="728" y="91"/>
                    <a:pt x="728" y="91"/>
                    <a:pt x="728" y="91"/>
                  </a:cubicBezTo>
                  <a:close/>
                  <a:moveTo>
                    <a:pt x="1368" y="60"/>
                  </a:moveTo>
                  <a:cubicBezTo>
                    <a:pt x="1368" y="60"/>
                    <a:pt x="1368" y="60"/>
                    <a:pt x="1368" y="60"/>
                  </a:cubicBezTo>
                  <a:cubicBezTo>
                    <a:pt x="1368" y="60"/>
                    <a:pt x="1368" y="60"/>
                    <a:pt x="1368" y="60"/>
                  </a:cubicBezTo>
                  <a:close/>
                  <a:moveTo>
                    <a:pt x="1383" y="60"/>
                  </a:moveTo>
                  <a:cubicBezTo>
                    <a:pt x="1383" y="60"/>
                    <a:pt x="1383" y="60"/>
                    <a:pt x="1383" y="60"/>
                  </a:cubicBezTo>
                  <a:cubicBezTo>
                    <a:pt x="1383" y="60"/>
                    <a:pt x="1383" y="60"/>
                    <a:pt x="1383" y="60"/>
                  </a:cubicBezTo>
                  <a:close/>
                  <a:moveTo>
                    <a:pt x="1552" y="60"/>
                  </a:moveTo>
                  <a:cubicBezTo>
                    <a:pt x="1552" y="60"/>
                    <a:pt x="1552" y="60"/>
                    <a:pt x="1553" y="60"/>
                  </a:cubicBezTo>
                  <a:cubicBezTo>
                    <a:pt x="1552" y="60"/>
                    <a:pt x="1552" y="60"/>
                    <a:pt x="1552" y="60"/>
                  </a:cubicBezTo>
                  <a:close/>
                  <a:moveTo>
                    <a:pt x="964" y="91"/>
                  </a:moveTo>
                  <a:cubicBezTo>
                    <a:pt x="964" y="91"/>
                    <a:pt x="964" y="91"/>
                    <a:pt x="964" y="91"/>
                  </a:cubicBezTo>
                  <a:cubicBezTo>
                    <a:pt x="964" y="91"/>
                    <a:pt x="964" y="91"/>
                    <a:pt x="964" y="91"/>
                  </a:cubicBezTo>
                  <a:close/>
                  <a:moveTo>
                    <a:pt x="1666" y="60"/>
                  </a:moveTo>
                  <a:cubicBezTo>
                    <a:pt x="1666" y="60"/>
                    <a:pt x="1666" y="60"/>
                    <a:pt x="1666" y="60"/>
                  </a:cubicBezTo>
                  <a:cubicBezTo>
                    <a:pt x="1666" y="60"/>
                    <a:pt x="1666" y="60"/>
                    <a:pt x="1666" y="60"/>
                  </a:cubicBezTo>
                  <a:close/>
                  <a:moveTo>
                    <a:pt x="1720" y="60"/>
                  </a:moveTo>
                  <a:cubicBezTo>
                    <a:pt x="1720" y="60"/>
                    <a:pt x="1721" y="60"/>
                    <a:pt x="1721" y="60"/>
                  </a:cubicBezTo>
                  <a:cubicBezTo>
                    <a:pt x="1720" y="60"/>
                    <a:pt x="1720" y="60"/>
                    <a:pt x="1720" y="60"/>
                  </a:cubicBezTo>
                  <a:close/>
                  <a:moveTo>
                    <a:pt x="1051" y="91"/>
                  </a:moveTo>
                  <a:cubicBezTo>
                    <a:pt x="1051" y="91"/>
                    <a:pt x="1051" y="91"/>
                    <a:pt x="1051" y="91"/>
                  </a:cubicBezTo>
                  <a:cubicBezTo>
                    <a:pt x="1051" y="91"/>
                    <a:pt x="1051" y="91"/>
                    <a:pt x="1051" y="91"/>
                  </a:cubicBezTo>
                  <a:close/>
                  <a:moveTo>
                    <a:pt x="1736" y="60"/>
                  </a:moveTo>
                  <a:cubicBezTo>
                    <a:pt x="1735" y="60"/>
                    <a:pt x="1735" y="60"/>
                    <a:pt x="1735" y="60"/>
                  </a:cubicBezTo>
                  <a:cubicBezTo>
                    <a:pt x="1735" y="60"/>
                    <a:pt x="1735" y="60"/>
                    <a:pt x="1736" y="60"/>
                  </a:cubicBezTo>
                  <a:close/>
                  <a:moveTo>
                    <a:pt x="581" y="60"/>
                  </a:moveTo>
                  <a:cubicBezTo>
                    <a:pt x="581" y="60"/>
                    <a:pt x="581" y="61"/>
                    <a:pt x="582" y="61"/>
                  </a:cubicBezTo>
                  <a:cubicBezTo>
                    <a:pt x="582" y="60"/>
                    <a:pt x="581" y="60"/>
                    <a:pt x="581" y="60"/>
                  </a:cubicBezTo>
                  <a:close/>
                  <a:moveTo>
                    <a:pt x="1229" y="91"/>
                  </a:moveTo>
                  <a:cubicBezTo>
                    <a:pt x="1229" y="91"/>
                    <a:pt x="1229" y="91"/>
                    <a:pt x="1229" y="91"/>
                  </a:cubicBezTo>
                  <a:cubicBezTo>
                    <a:pt x="1229" y="91"/>
                    <a:pt x="1229" y="91"/>
                    <a:pt x="1229" y="91"/>
                  </a:cubicBezTo>
                  <a:close/>
                  <a:moveTo>
                    <a:pt x="1460" y="13"/>
                  </a:moveTo>
                  <a:cubicBezTo>
                    <a:pt x="1460" y="13"/>
                    <a:pt x="1460" y="13"/>
                    <a:pt x="1460" y="13"/>
                  </a:cubicBezTo>
                  <a:cubicBezTo>
                    <a:pt x="1460" y="13"/>
                    <a:pt x="1460" y="13"/>
                    <a:pt x="1460" y="13"/>
                  </a:cubicBezTo>
                  <a:close/>
                  <a:moveTo>
                    <a:pt x="1417" y="91"/>
                  </a:moveTo>
                  <a:cubicBezTo>
                    <a:pt x="1417" y="91"/>
                    <a:pt x="1417" y="91"/>
                    <a:pt x="1417" y="91"/>
                  </a:cubicBezTo>
                  <a:cubicBezTo>
                    <a:pt x="1417" y="91"/>
                    <a:pt x="1417" y="91"/>
                    <a:pt x="1417" y="91"/>
                  </a:cubicBezTo>
                  <a:close/>
                  <a:moveTo>
                    <a:pt x="1532" y="13"/>
                  </a:moveTo>
                  <a:cubicBezTo>
                    <a:pt x="1532" y="13"/>
                    <a:pt x="1533" y="13"/>
                    <a:pt x="1533" y="13"/>
                  </a:cubicBezTo>
                  <a:cubicBezTo>
                    <a:pt x="1533" y="13"/>
                    <a:pt x="1532" y="13"/>
                    <a:pt x="1532" y="13"/>
                  </a:cubicBezTo>
                  <a:close/>
                  <a:moveTo>
                    <a:pt x="1575" y="13"/>
                  </a:moveTo>
                  <a:cubicBezTo>
                    <a:pt x="1575" y="13"/>
                    <a:pt x="1575" y="13"/>
                    <a:pt x="1575" y="13"/>
                  </a:cubicBezTo>
                  <a:cubicBezTo>
                    <a:pt x="1575" y="13"/>
                    <a:pt x="1575" y="13"/>
                    <a:pt x="1575" y="13"/>
                  </a:cubicBezTo>
                  <a:close/>
                  <a:moveTo>
                    <a:pt x="1676" y="13"/>
                  </a:moveTo>
                  <a:cubicBezTo>
                    <a:pt x="1676" y="13"/>
                    <a:pt x="1676" y="13"/>
                    <a:pt x="1676" y="13"/>
                  </a:cubicBezTo>
                  <a:cubicBezTo>
                    <a:pt x="1676" y="13"/>
                    <a:pt x="1676" y="13"/>
                    <a:pt x="1676" y="13"/>
                  </a:cubicBezTo>
                  <a:close/>
                  <a:moveTo>
                    <a:pt x="1573" y="54"/>
                  </a:moveTo>
                  <a:cubicBezTo>
                    <a:pt x="1573" y="54"/>
                    <a:pt x="1573" y="54"/>
                    <a:pt x="1573" y="54"/>
                  </a:cubicBezTo>
                  <a:cubicBezTo>
                    <a:pt x="1573" y="54"/>
                    <a:pt x="1573" y="54"/>
                    <a:pt x="1573" y="54"/>
                  </a:cubicBezTo>
                  <a:close/>
                  <a:moveTo>
                    <a:pt x="1559" y="55"/>
                  </a:moveTo>
                  <a:cubicBezTo>
                    <a:pt x="1559" y="55"/>
                    <a:pt x="1559" y="54"/>
                    <a:pt x="1560" y="54"/>
                  </a:cubicBezTo>
                  <a:cubicBezTo>
                    <a:pt x="1559" y="54"/>
                    <a:pt x="1559" y="54"/>
                    <a:pt x="1559" y="55"/>
                  </a:cubicBezTo>
                  <a:close/>
                  <a:moveTo>
                    <a:pt x="1700" y="13"/>
                  </a:moveTo>
                  <a:cubicBezTo>
                    <a:pt x="1701" y="13"/>
                    <a:pt x="1701" y="13"/>
                    <a:pt x="1701" y="13"/>
                  </a:cubicBezTo>
                  <a:cubicBezTo>
                    <a:pt x="1701" y="13"/>
                    <a:pt x="1701" y="13"/>
                    <a:pt x="1700" y="13"/>
                  </a:cubicBezTo>
                  <a:close/>
                  <a:moveTo>
                    <a:pt x="728" y="91"/>
                  </a:moveTo>
                  <a:cubicBezTo>
                    <a:pt x="728" y="92"/>
                    <a:pt x="728" y="92"/>
                    <a:pt x="729" y="92"/>
                  </a:cubicBezTo>
                  <a:cubicBezTo>
                    <a:pt x="728" y="92"/>
                    <a:pt x="728" y="92"/>
                    <a:pt x="728" y="91"/>
                  </a:cubicBezTo>
                  <a:close/>
                  <a:moveTo>
                    <a:pt x="1743" y="13"/>
                  </a:moveTo>
                  <a:cubicBezTo>
                    <a:pt x="1743" y="13"/>
                    <a:pt x="1743" y="13"/>
                    <a:pt x="1743" y="13"/>
                  </a:cubicBezTo>
                  <a:cubicBezTo>
                    <a:pt x="1743" y="13"/>
                    <a:pt x="1743" y="13"/>
                    <a:pt x="1743" y="13"/>
                  </a:cubicBezTo>
                  <a:close/>
                  <a:moveTo>
                    <a:pt x="1383" y="60"/>
                  </a:moveTo>
                  <a:cubicBezTo>
                    <a:pt x="1383" y="60"/>
                    <a:pt x="1383" y="60"/>
                    <a:pt x="1383" y="60"/>
                  </a:cubicBezTo>
                  <a:cubicBezTo>
                    <a:pt x="1383" y="60"/>
                    <a:pt x="1383" y="60"/>
                    <a:pt x="1383" y="60"/>
                  </a:cubicBezTo>
                  <a:close/>
                  <a:moveTo>
                    <a:pt x="1552" y="60"/>
                  </a:moveTo>
                  <a:cubicBezTo>
                    <a:pt x="1552" y="60"/>
                    <a:pt x="1552" y="60"/>
                    <a:pt x="1552" y="60"/>
                  </a:cubicBezTo>
                  <a:cubicBezTo>
                    <a:pt x="1552" y="60"/>
                    <a:pt x="1552" y="60"/>
                    <a:pt x="1552" y="60"/>
                  </a:cubicBezTo>
                  <a:close/>
                  <a:moveTo>
                    <a:pt x="964" y="92"/>
                  </a:moveTo>
                  <a:cubicBezTo>
                    <a:pt x="964" y="92"/>
                    <a:pt x="964" y="91"/>
                    <a:pt x="964" y="91"/>
                  </a:cubicBezTo>
                  <a:cubicBezTo>
                    <a:pt x="964" y="92"/>
                    <a:pt x="964" y="92"/>
                    <a:pt x="964" y="92"/>
                  </a:cubicBezTo>
                  <a:close/>
                  <a:moveTo>
                    <a:pt x="1567" y="60"/>
                  </a:moveTo>
                  <a:cubicBezTo>
                    <a:pt x="1567" y="60"/>
                    <a:pt x="1567" y="60"/>
                    <a:pt x="1567" y="60"/>
                  </a:cubicBezTo>
                  <a:cubicBezTo>
                    <a:pt x="1567" y="60"/>
                    <a:pt x="1567" y="60"/>
                    <a:pt x="1567" y="60"/>
                  </a:cubicBezTo>
                  <a:close/>
                  <a:moveTo>
                    <a:pt x="544" y="14"/>
                  </a:moveTo>
                  <a:cubicBezTo>
                    <a:pt x="544" y="14"/>
                    <a:pt x="544" y="14"/>
                    <a:pt x="544" y="13"/>
                  </a:cubicBezTo>
                  <a:cubicBezTo>
                    <a:pt x="544" y="14"/>
                    <a:pt x="544" y="14"/>
                    <a:pt x="544" y="14"/>
                  </a:cubicBezTo>
                  <a:close/>
                  <a:moveTo>
                    <a:pt x="1036" y="92"/>
                  </a:moveTo>
                  <a:cubicBezTo>
                    <a:pt x="1036" y="92"/>
                    <a:pt x="1035" y="91"/>
                    <a:pt x="1035" y="91"/>
                  </a:cubicBezTo>
                  <a:cubicBezTo>
                    <a:pt x="1035" y="92"/>
                    <a:pt x="1035" y="92"/>
                    <a:pt x="1036" y="92"/>
                  </a:cubicBezTo>
                  <a:close/>
                  <a:moveTo>
                    <a:pt x="1347" y="14"/>
                  </a:moveTo>
                  <a:cubicBezTo>
                    <a:pt x="1348" y="14"/>
                    <a:pt x="1348" y="14"/>
                    <a:pt x="1348" y="14"/>
                  </a:cubicBezTo>
                  <a:cubicBezTo>
                    <a:pt x="1348" y="14"/>
                    <a:pt x="1348" y="14"/>
                    <a:pt x="1347" y="14"/>
                  </a:cubicBezTo>
                  <a:close/>
                  <a:moveTo>
                    <a:pt x="1735" y="60"/>
                  </a:moveTo>
                  <a:cubicBezTo>
                    <a:pt x="1735" y="60"/>
                    <a:pt x="1735" y="60"/>
                    <a:pt x="1735" y="60"/>
                  </a:cubicBezTo>
                  <a:cubicBezTo>
                    <a:pt x="1735" y="60"/>
                    <a:pt x="1735" y="60"/>
                    <a:pt x="1735" y="60"/>
                  </a:cubicBezTo>
                  <a:close/>
                  <a:moveTo>
                    <a:pt x="582" y="61"/>
                  </a:moveTo>
                  <a:cubicBezTo>
                    <a:pt x="582" y="61"/>
                    <a:pt x="582" y="61"/>
                    <a:pt x="582" y="61"/>
                  </a:cubicBezTo>
                  <a:cubicBezTo>
                    <a:pt x="582" y="61"/>
                    <a:pt x="582" y="61"/>
                    <a:pt x="582" y="61"/>
                  </a:cubicBezTo>
                  <a:close/>
                  <a:moveTo>
                    <a:pt x="1213" y="92"/>
                  </a:moveTo>
                  <a:cubicBezTo>
                    <a:pt x="1213" y="92"/>
                    <a:pt x="1213" y="91"/>
                    <a:pt x="1213" y="91"/>
                  </a:cubicBezTo>
                  <a:cubicBezTo>
                    <a:pt x="1213" y="92"/>
                    <a:pt x="1213" y="92"/>
                    <a:pt x="1213" y="92"/>
                  </a:cubicBezTo>
                  <a:close/>
                  <a:moveTo>
                    <a:pt x="1391" y="13"/>
                  </a:moveTo>
                  <a:cubicBezTo>
                    <a:pt x="1391" y="14"/>
                    <a:pt x="1391" y="14"/>
                    <a:pt x="1391" y="14"/>
                  </a:cubicBezTo>
                  <a:cubicBezTo>
                    <a:pt x="1391" y="14"/>
                    <a:pt x="1391" y="14"/>
                    <a:pt x="1391" y="13"/>
                  </a:cubicBezTo>
                  <a:close/>
                  <a:moveTo>
                    <a:pt x="1421" y="14"/>
                  </a:moveTo>
                  <a:cubicBezTo>
                    <a:pt x="1421" y="14"/>
                    <a:pt x="1422" y="14"/>
                    <a:pt x="1422" y="13"/>
                  </a:cubicBezTo>
                  <a:cubicBezTo>
                    <a:pt x="1421" y="14"/>
                    <a:pt x="1421" y="14"/>
                    <a:pt x="1421" y="14"/>
                  </a:cubicBezTo>
                  <a:close/>
                  <a:moveTo>
                    <a:pt x="1375" y="55"/>
                  </a:moveTo>
                  <a:cubicBezTo>
                    <a:pt x="1375" y="55"/>
                    <a:pt x="1375" y="54"/>
                    <a:pt x="1375" y="54"/>
                  </a:cubicBezTo>
                  <a:cubicBezTo>
                    <a:pt x="1375" y="54"/>
                    <a:pt x="1375" y="54"/>
                    <a:pt x="1375" y="55"/>
                  </a:cubicBezTo>
                  <a:close/>
                  <a:moveTo>
                    <a:pt x="1462" y="91"/>
                  </a:moveTo>
                  <a:cubicBezTo>
                    <a:pt x="1462" y="91"/>
                    <a:pt x="1462" y="92"/>
                    <a:pt x="1462" y="92"/>
                  </a:cubicBezTo>
                  <a:cubicBezTo>
                    <a:pt x="1462" y="92"/>
                    <a:pt x="1462" y="92"/>
                    <a:pt x="1462" y="91"/>
                  </a:cubicBezTo>
                  <a:close/>
                  <a:moveTo>
                    <a:pt x="573" y="54"/>
                  </a:moveTo>
                  <a:cubicBezTo>
                    <a:pt x="573" y="54"/>
                    <a:pt x="573" y="54"/>
                    <a:pt x="573" y="54"/>
                  </a:cubicBezTo>
                  <a:cubicBezTo>
                    <a:pt x="573" y="54"/>
                    <a:pt x="573" y="54"/>
                    <a:pt x="573" y="54"/>
                  </a:cubicBezTo>
                  <a:close/>
                  <a:moveTo>
                    <a:pt x="1367" y="61"/>
                  </a:moveTo>
                  <a:cubicBezTo>
                    <a:pt x="1367" y="61"/>
                    <a:pt x="1367" y="61"/>
                    <a:pt x="1367" y="60"/>
                  </a:cubicBezTo>
                  <a:cubicBezTo>
                    <a:pt x="1367" y="61"/>
                    <a:pt x="1367" y="61"/>
                    <a:pt x="1367" y="61"/>
                  </a:cubicBezTo>
                  <a:close/>
                  <a:moveTo>
                    <a:pt x="1460" y="13"/>
                  </a:moveTo>
                  <a:cubicBezTo>
                    <a:pt x="1460" y="14"/>
                    <a:pt x="1460" y="14"/>
                    <a:pt x="1461" y="14"/>
                  </a:cubicBezTo>
                  <a:cubicBezTo>
                    <a:pt x="1460" y="14"/>
                    <a:pt x="1460" y="14"/>
                    <a:pt x="1460" y="13"/>
                  </a:cubicBezTo>
                  <a:close/>
                  <a:moveTo>
                    <a:pt x="1390" y="53"/>
                  </a:moveTo>
                  <a:cubicBezTo>
                    <a:pt x="1389" y="54"/>
                    <a:pt x="1389" y="54"/>
                    <a:pt x="1389" y="54"/>
                  </a:cubicBezTo>
                  <a:cubicBezTo>
                    <a:pt x="1389" y="54"/>
                    <a:pt x="1389" y="54"/>
                    <a:pt x="1390" y="53"/>
                  </a:cubicBezTo>
                  <a:close/>
                  <a:moveTo>
                    <a:pt x="585" y="92"/>
                  </a:moveTo>
                  <a:cubicBezTo>
                    <a:pt x="585" y="92"/>
                    <a:pt x="585" y="92"/>
                    <a:pt x="585" y="92"/>
                  </a:cubicBezTo>
                  <a:cubicBezTo>
                    <a:pt x="585" y="92"/>
                    <a:pt x="585" y="92"/>
                    <a:pt x="585" y="92"/>
                  </a:cubicBezTo>
                  <a:close/>
                  <a:moveTo>
                    <a:pt x="1575" y="13"/>
                  </a:moveTo>
                  <a:cubicBezTo>
                    <a:pt x="1575" y="14"/>
                    <a:pt x="1575" y="14"/>
                    <a:pt x="1575" y="14"/>
                  </a:cubicBezTo>
                  <a:cubicBezTo>
                    <a:pt x="1575" y="14"/>
                    <a:pt x="1575" y="14"/>
                    <a:pt x="1575" y="13"/>
                  </a:cubicBezTo>
                  <a:close/>
                  <a:moveTo>
                    <a:pt x="1567" y="60"/>
                  </a:moveTo>
                  <a:cubicBezTo>
                    <a:pt x="1567" y="60"/>
                    <a:pt x="1566" y="61"/>
                    <a:pt x="1566" y="61"/>
                  </a:cubicBezTo>
                  <a:cubicBezTo>
                    <a:pt x="1567" y="61"/>
                    <a:pt x="1567" y="61"/>
                    <a:pt x="1567" y="60"/>
                  </a:cubicBezTo>
                  <a:close/>
                  <a:moveTo>
                    <a:pt x="684" y="92"/>
                  </a:moveTo>
                  <a:cubicBezTo>
                    <a:pt x="685" y="92"/>
                    <a:pt x="685" y="92"/>
                    <a:pt x="685" y="92"/>
                  </a:cubicBezTo>
                  <a:cubicBezTo>
                    <a:pt x="685" y="92"/>
                    <a:pt x="684" y="92"/>
                    <a:pt x="684" y="92"/>
                  </a:cubicBezTo>
                  <a:close/>
                  <a:moveTo>
                    <a:pt x="1735" y="60"/>
                  </a:moveTo>
                  <a:cubicBezTo>
                    <a:pt x="1735" y="60"/>
                    <a:pt x="1734" y="61"/>
                    <a:pt x="1734" y="61"/>
                  </a:cubicBezTo>
                  <a:cubicBezTo>
                    <a:pt x="1735" y="61"/>
                    <a:pt x="1735" y="61"/>
                    <a:pt x="1735" y="60"/>
                  </a:cubicBezTo>
                  <a:close/>
                  <a:moveTo>
                    <a:pt x="582" y="61"/>
                  </a:moveTo>
                  <a:cubicBezTo>
                    <a:pt x="582" y="61"/>
                    <a:pt x="582" y="61"/>
                    <a:pt x="582" y="61"/>
                  </a:cubicBezTo>
                  <a:cubicBezTo>
                    <a:pt x="582" y="61"/>
                    <a:pt x="582" y="61"/>
                    <a:pt x="582" y="61"/>
                  </a:cubicBezTo>
                  <a:close/>
                  <a:moveTo>
                    <a:pt x="1676" y="13"/>
                  </a:moveTo>
                  <a:cubicBezTo>
                    <a:pt x="1676" y="14"/>
                    <a:pt x="1676" y="14"/>
                    <a:pt x="1676" y="14"/>
                  </a:cubicBezTo>
                  <a:cubicBezTo>
                    <a:pt x="1676" y="14"/>
                    <a:pt x="1676" y="14"/>
                    <a:pt x="1676" y="13"/>
                  </a:cubicBezTo>
                  <a:close/>
                  <a:moveTo>
                    <a:pt x="1376" y="54"/>
                  </a:moveTo>
                  <a:cubicBezTo>
                    <a:pt x="1376" y="54"/>
                    <a:pt x="1376" y="54"/>
                    <a:pt x="1376" y="54"/>
                  </a:cubicBezTo>
                  <a:cubicBezTo>
                    <a:pt x="1376" y="54"/>
                    <a:pt x="1376" y="54"/>
                    <a:pt x="1376" y="54"/>
                  </a:cubicBezTo>
                  <a:close/>
                  <a:moveTo>
                    <a:pt x="1743" y="13"/>
                  </a:moveTo>
                  <a:cubicBezTo>
                    <a:pt x="1743" y="14"/>
                    <a:pt x="1743" y="14"/>
                    <a:pt x="1744" y="14"/>
                  </a:cubicBezTo>
                  <a:cubicBezTo>
                    <a:pt x="1743" y="14"/>
                    <a:pt x="1743" y="14"/>
                    <a:pt x="1743" y="13"/>
                  </a:cubicBezTo>
                  <a:close/>
                  <a:moveTo>
                    <a:pt x="660" y="61"/>
                  </a:moveTo>
                  <a:cubicBezTo>
                    <a:pt x="660" y="61"/>
                    <a:pt x="660" y="61"/>
                    <a:pt x="660" y="61"/>
                  </a:cubicBezTo>
                  <a:cubicBezTo>
                    <a:pt x="660" y="61"/>
                    <a:pt x="660" y="61"/>
                    <a:pt x="660" y="61"/>
                  </a:cubicBezTo>
                  <a:close/>
                  <a:moveTo>
                    <a:pt x="965" y="92"/>
                  </a:moveTo>
                  <a:cubicBezTo>
                    <a:pt x="965" y="92"/>
                    <a:pt x="964" y="92"/>
                    <a:pt x="964" y="92"/>
                  </a:cubicBezTo>
                  <a:cubicBezTo>
                    <a:pt x="964" y="92"/>
                    <a:pt x="964" y="92"/>
                    <a:pt x="965" y="92"/>
                  </a:cubicBezTo>
                  <a:close/>
                  <a:moveTo>
                    <a:pt x="544" y="14"/>
                  </a:moveTo>
                  <a:cubicBezTo>
                    <a:pt x="544" y="14"/>
                    <a:pt x="544" y="14"/>
                    <a:pt x="544" y="14"/>
                  </a:cubicBezTo>
                  <a:cubicBezTo>
                    <a:pt x="544" y="14"/>
                    <a:pt x="544" y="14"/>
                    <a:pt x="544" y="14"/>
                  </a:cubicBezTo>
                  <a:close/>
                  <a:moveTo>
                    <a:pt x="971" y="14"/>
                  </a:moveTo>
                  <a:cubicBezTo>
                    <a:pt x="971" y="14"/>
                    <a:pt x="971" y="14"/>
                    <a:pt x="971" y="14"/>
                  </a:cubicBezTo>
                  <a:cubicBezTo>
                    <a:pt x="971" y="14"/>
                    <a:pt x="971" y="14"/>
                    <a:pt x="971" y="14"/>
                  </a:cubicBezTo>
                  <a:close/>
                  <a:moveTo>
                    <a:pt x="1347" y="14"/>
                  </a:moveTo>
                  <a:cubicBezTo>
                    <a:pt x="1347" y="14"/>
                    <a:pt x="1347" y="14"/>
                    <a:pt x="1348" y="14"/>
                  </a:cubicBezTo>
                  <a:cubicBezTo>
                    <a:pt x="1347" y="14"/>
                    <a:pt x="1347" y="14"/>
                    <a:pt x="1347" y="14"/>
                  </a:cubicBezTo>
                  <a:close/>
                  <a:moveTo>
                    <a:pt x="1551" y="61"/>
                  </a:moveTo>
                  <a:cubicBezTo>
                    <a:pt x="1551" y="61"/>
                    <a:pt x="1551" y="61"/>
                    <a:pt x="1551" y="61"/>
                  </a:cubicBezTo>
                  <a:cubicBezTo>
                    <a:pt x="1551" y="61"/>
                    <a:pt x="1551" y="61"/>
                    <a:pt x="1551" y="61"/>
                  </a:cubicBezTo>
                  <a:close/>
                  <a:moveTo>
                    <a:pt x="1566" y="61"/>
                  </a:moveTo>
                  <a:cubicBezTo>
                    <a:pt x="1566" y="61"/>
                    <a:pt x="1566" y="61"/>
                    <a:pt x="1566" y="61"/>
                  </a:cubicBezTo>
                  <a:cubicBezTo>
                    <a:pt x="1566" y="61"/>
                    <a:pt x="1566" y="61"/>
                    <a:pt x="1566" y="61"/>
                  </a:cubicBezTo>
                  <a:close/>
                  <a:moveTo>
                    <a:pt x="1189" y="92"/>
                  </a:moveTo>
                  <a:cubicBezTo>
                    <a:pt x="1189" y="92"/>
                    <a:pt x="1189" y="92"/>
                    <a:pt x="1189" y="92"/>
                  </a:cubicBezTo>
                  <a:cubicBezTo>
                    <a:pt x="1189" y="92"/>
                    <a:pt x="1189" y="92"/>
                    <a:pt x="1189" y="92"/>
                  </a:cubicBezTo>
                  <a:close/>
                  <a:moveTo>
                    <a:pt x="1201" y="92"/>
                  </a:moveTo>
                  <a:cubicBezTo>
                    <a:pt x="1201" y="92"/>
                    <a:pt x="1202" y="92"/>
                    <a:pt x="1202" y="92"/>
                  </a:cubicBezTo>
                  <a:cubicBezTo>
                    <a:pt x="1202" y="92"/>
                    <a:pt x="1201" y="92"/>
                    <a:pt x="1201" y="92"/>
                  </a:cubicBezTo>
                  <a:close/>
                  <a:moveTo>
                    <a:pt x="1667" y="61"/>
                  </a:moveTo>
                  <a:cubicBezTo>
                    <a:pt x="1667" y="61"/>
                    <a:pt x="1667" y="61"/>
                    <a:pt x="1667" y="61"/>
                  </a:cubicBezTo>
                  <a:cubicBezTo>
                    <a:pt x="1667" y="61"/>
                    <a:pt x="1667" y="61"/>
                    <a:pt x="1667" y="61"/>
                  </a:cubicBezTo>
                  <a:close/>
                  <a:moveTo>
                    <a:pt x="1719" y="61"/>
                  </a:moveTo>
                  <a:cubicBezTo>
                    <a:pt x="1719" y="61"/>
                    <a:pt x="1719" y="61"/>
                    <a:pt x="1719" y="61"/>
                  </a:cubicBezTo>
                  <a:cubicBezTo>
                    <a:pt x="1719" y="61"/>
                    <a:pt x="1719" y="61"/>
                    <a:pt x="1719" y="61"/>
                  </a:cubicBezTo>
                  <a:close/>
                  <a:moveTo>
                    <a:pt x="1734" y="61"/>
                  </a:moveTo>
                  <a:cubicBezTo>
                    <a:pt x="1734" y="61"/>
                    <a:pt x="1734" y="61"/>
                    <a:pt x="1734" y="61"/>
                  </a:cubicBezTo>
                  <a:cubicBezTo>
                    <a:pt x="1734" y="61"/>
                    <a:pt x="1734" y="61"/>
                    <a:pt x="1734" y="61"/>
                  </a:cubicBezTo>
                  <a:close/>
                  <a:moveTo>
                    <a:pt x="582" y="61"/>
                  </a:moveTo>
                  <a:cubicBezTo>
                    <a:pt x="582" y="61"/>
                    <a:pt x="582" y="62"/>
                    <a:pt x="583" y="62"/>
                  </a:cubicBezTo>
                  <a:cubicBezTo>
                    <a:pt x="583" y="61"/>
                    <a:pt x="582" y="61"/>
                    <a:pt x="582" y="61"/>
                  </a:cubicBezTo>
                  <a:close/>
                  <a:moveTo>
                    <a:pt x="1391" y="14"/>
                  </a:moveTo>
                  <a:cubicBezTo>
                    <a:pt x="1391" y="14"/>
                    <a:pt x="1391" y="14"/>
                    <a:pt x="1392" y="14"/>
                  </a:cubicBezTo>
                  <a:cubicBezTo>
                    <a:pt x="1392" y="14"/>
                    <a:pt x="1391" y="14"/>
                    <a:pt x="1391" y="14"/>
                  </a:cubicBezTo>
                  <a:close/>
                  <a:moveTo>
                    <a:pt x="1421" y="14"/>
                  </a:moveTo>
                  <a:cubicBezTo>
                    <a:pt x="1421" y="14"/>
                    <a:pt x="1421" y="14"/>
                    <a:pt x="1421" y="14"/>
                  </a:cubicBezTo>
                  <a:cubicBezTo>
                    <a:pt x="1421" y="14"/>
                    <a:pt x="1421" y="14"/>
                    <a:pt x="1421" y="14"/>
                  </a:cubicBezTo>
                  <a:close/>
                  <a:moveTo>
                    <a:pt x="1461" y="14"/>
                  </a:moveTo>
                  <a:cubicBezTo>
                    <a:pt x="1461" y="14"/>
                    <a:pt x="1461" y="14"/>
                    <a:pt x="1461" y="14"/>
                  </a:cubicBezTo>
                  <a:cubicBezTo>
                    <a:pt x="1461" y="14"/>
                    <a:pt x="1461" y="14"/>
                    <a:pt x="1461" y="14"/>
                  </a:cubicBezTo>
                  <a:close/>
                  <a:moveTo>
                    <a:pt x="585" y="92"/>
                  </a:moveTo>
                  <a:cubicBezTo>
                    <a:pt x="585" y="92"/>
                    <a:pt x="585" y="92"/>
                    <a:pt x="585" y="92"/>
                  </a:cubicBezTo>
                  <a:cubicBezTo>
                    <a:pt x="585" y="92"/>
                    <a:pt x="585" y="92"/>
                    <a:pt x="585" y="92"/>
                  </a:cubicBezTo>
                  <a:close/>
                  <a:moveTo>
                    <a:pt x="1575" y="14"/>
                  </a:moveTo>
                  <a:cubicBezTo>
                    <a:pt x="1575" y="14"/>
                    <a:pt x="1576" y="14"/>
                    <a:pt x="1576" y="14"/>
                  </a:cubicBezTo>
                  <a:cubicBezTo>
                    <a:pt x="1576" y="14"/>
                    <a:pt x="1576" y="14"/>
                    <a:pt x="1575" y="14"/>
                  </a:cubicBezTo>
                  <a:close/>
                  <a:moveTo>
                    <a:pt x="1744" y="14"/>
                  </a:moveTo>
                  <a:cubicBezTo>
                    <a:pt x="1744" y="14"/>
                    <a:pt x="1744" y="14"/>
                    <a:pt x="1744" y="14"/>
                  </a:cubicBezTo>
                  <a:cubicBezTo>
                    <a:pt x="1744" y="14"/>
                    <a:pt x="1744" y="14"/>
                    <a:pt x="1744" y="14"/>
                  </a:cubicBezTo>
                  <a:close/>
                  <a:moveTo>
                    <a:pt x="1382" y="61"/>
                  </a:moveTo>
                  <a:cubicBezTo>
                    <a:pt x="1381" y="61"/>
                    <a:pt x="1381" y="61"/>
                    <a:pt x="1381" y="61"/>
                  </a:cubicBezTo>
                  <a:cubicBezTo>
                    <a:pt x="1381" y="61"/>
                    <a:pt x="1381" y="61"/>
                    <a:pt x="1382" y="61"/>
                  </a:cubicBezTo>
                  <a:close/>
                  <a:moveTo>
                    <a:pt x="729" y="92"/>
                  </a:moveTo>
                  <a:cubicBezTo>
                    <a:pt x="729" y="92"/>
                    <a:pt x="729" y="92"/>
                    <a:pt x="730" y="92"/>
                  </a:cubicBezTo>
                  <a:cubicBezTo>
                    <a:pt x="729" y="92"/>
                    <a:pt x="729" y="92"/>
                    <a:pt x="729" y="92"/>
                  </a:cubicBezTo>
                  <a:close/>
                  <a:moveTo>
                    <a:pt x="543" y="14"/>
                  </a:moveTo>
                  <a:cubicBezTo>
                    <a:pt x="544" y="14"/>
                    <a:pt x="544" y="14"/>
                    <a:pt x="544" y="14"/>
                  </a:cubicBezTo>
                  <a:cubicBezTo>
                    <a:pt x="544" y="14"/>
                    <a:pt x="543" y="14"/>
                    <a:pt x="543" y="14"/>
                  </a:cubicBezTo>
                  <a:close/>
                  <a:moveTo>
                    <a:pt x="754" y="92"/>
                  </a:moveTo>
                  <a:cubicBezTo>
                    <a:pt x="754" y="92"/>
                    <a:pt x="754" y="92"/>
                    <a:pt x="754" y="92"/>
                  </a:cubicBezTo>
                  <a:cubicBezTo>
                    <a:pt x="754" y="92"/>
                    <a:pt x="754" y="92"/>
                    <a:pt x="754" y="92"/>
                  </a:cubicBezTo>
                  <a:close/>
                  <a:moveTo>
                    <a:pt x="970" y="14"/>
                  </a:moveTo>
                  <a:cubicBezTo>
                    <a:pt x="971" y="14"/>
                    <a:pt x="971" y="14"/>
                    <a:pt x="971" y="14"/>
                  </a:cubicBezTo>
                  <a:cubicBezTo>
                    <a:pt x="971" y="14"/>
                    <a:pt x="971" y="14"/>
                    <a:pt x="970" y="14"/>
                  </a:cubicBezTo>
                  <a:close/>
                  <a:moveTo>
                    <a:pt x="1667" y="61"/>
                  </a:moveTo>
                  <a:cubicBezTo>
                    <a:pt x="1667" y="61"/>
                    <a:pt x="1667" y="62"/>
                    <a:pt x="1668" y="62"/>
                  </a:cubicBezTo>
                  <a:cubicBezTo>
                    <a:pt x="1668" y="61"/>
                    <a:pt x="1667" y="61"/>
                    <a:pt x="1667" y="61"/>
                  </a:cubicBezTo>
                  <a:close/>
                  <a:moveTo>
                    <a:pt x="965" y="92"/>
                  </a:moveTo>
                  <a:cubicBezTo>
                    <a:pt x="965" y="92"/>
                    <a:pt x="965" y="92"/>
                    <a:pt x="965" y="92"/>
                  </a:cubicBezTo>
                  <a:cubicBezTo>
                    <a:pt x="965" y="92"/>
                    <a:pt x="965" y="92"/>
                    <a:pt x="965" y="92"/>
                  </a:cubicBezTo>
                  <a:close/>
                  <a:moveTo>
                    <a:pt x="1347" y="15"/>
                  </a:moveTo>
                  <a:cubicBezTo>
                    <a:pt x="1347" y="15"/>
                    <a:pt x="1347" y="14"/>
                    <a:pt x="1347" y="14"/>
                  </a:cubicBezTo>
                  <a:cubicBezTo>
                    <a:pt x="1347" y="14"/>
                    <a:pt x="1347" y="14"/>
                    <a:pt x="1347" y="15"/>
                  </a:cubicBezTo>
                  <a:close/>
                  <a:moveTo>
                    <a:pt x="1392" y="14"/>
                  </a:moveTo>
                  <a:cubicBezTo>
                    <a:pt x="1392" y="14"/>
                    <a:pt x="1392" y="15"/>
                    <a:pt x="1392" y="15"/>
                  </a:cubicBezTo>
                  <a:cubicBezTo>
                    <a:pt x="1392" y="14"/>
                    <a:pt x="1392" y="14"/>
                    <a:pt x="1392" y="14"/>
                  </a:cubicBezTo>
                  <a:close/>
                  <a:moveTo>
                    <a:pt x="583" y="62"/>
                  </a:moveTo>
                  <a:cubicBezTo>
                    <a:pt x="583" y="62"/>
                    <a:pt x="583" y="62"/>
                    <a:pt x="583" y="62"/>
                  </a:cubicBezTo>
                  <a:cubicBezTo>
                    <a:pt x="583" y="62"/>
                    <a:pt x="583" y="62"/>
                    <a:pt x="583" y="62"/>
                  </a:cubicBezTo>
                  <a:close/>
                  <a:moveTo>
                    <a:pt x="661" y="62"/>
                  </a:moveTo>
                  <a:cubicBezTo>
                    <a:pt x="661" y="62"/>
                    <a:pt x="661" y="61"/>
                    <a:pt x="660" y="61"/>
                  </a:cubicBezTo>
                  <a:cubicBezTo>
                    <a:pt x="660" y="62"/>
                    <a:pt x="660" y="62"/>
                    <a:pt x="661" y="62"/>
                  </a:cubicBezTo>
                  <a:close/>
                  <a:moveTo>
                    <a:pt x="1421" y="15"/>
                  </a:moveTo>
                  <a:cubicBezTo>
                    <a:pt x="1421" y="15"/>
                    <a:pt x="1421" y="14"/>
                    <a:pt x="1421" y="14"/>
                  </a:cubicBezTo>
                  <a:cubicBezTo>
                    <a:pt x="1421" y="14"/>
                    <a:pt x="1421" y="14"/>
                    <a:pt x="1421" y="15"/>
                  </a:cubicBezTo>
                  <a:close/>
                  <a:moveTo>
                    <a:pt x="1576" y="14"/>
                  </a:moveTo>
                  <a:cubicBezTo>
                    <a:pt x="1576" y="14"/>
                    <a:pt x="1576" y="14"/>
                    <a:pt x="1576" y="15"/>
                  </a:cubicBezTo>
                  <a:cubicBezTo>
                    <a:pt x="1576" y="14"/>
                    <a:pt x="1576" y="14"/>
                    <a:pt x="1576" y="14"/>
                  </a:cubicBezTo>
                  <a:close/>
                  <a:moveTo>
                    <a:pt x="1366" y="62"/>
                  </a:moveTo>
                  <a:cubicBezTo>
                    <a:pt x="1366" y="62"/>
                    <a:pt x="1366" y="62"/>
                    <a:pt x="1366" y="62"/>
                  </a:cubicBezTo>
                  <a:cubicBezTo>
                    <a:pt x="1366" y="62"/>
                    <a:pt x="1366" y="62"/>
                    <a:pt x="1366" y="62"/>
                  </a:cubicBezTo>
                  <a:close/>
                  <a:moveTo>
                    <a:pt x="1381" y="61"/>
                  </a:moveTo>
                  <a:cubicBezTo>
                    <a:pt x="1381" y="61"/>
                    <a:pt x="1381" y="62"/>
                    <a:pt x="1381" y="62"/>
                  </a:cubicBezTo>
                  <a:cubicBezTo>
                    <a:pt x="1381" y="62"/>
                    <a:pt x="1381" y="62"/>
                    <a:pt x="1381" y="61"/>
                  </a:cubicBezTo>
                  <a:close/>
                  <a:moveTo>
                    <a:pt x="1744" y="14"/>
                  </a:moveTo>
                  <a:cubicBezTo>
                    <a:pt x="1744" y="14"/>
                    <a:pt x="1744" y="14"/>
                    <a:pt x="1744" y="15"/>
                  </a:cubicBezTo>
                  <a:cubicBezTo>
                    <a:pt x="1744" y="14"/>
                    <a:pt x="1744" y="14"/>
                    <a:pt x="1744" y="14"/>
                  </a:cubicBezTo>
                  <a:close/>
                  <a:moveTo>
                    <a:pt x="1418" y="92"/>
                  </a:moveTo>
                  <a:cubicBezTo>
                    <a:pt x="1418" y="92"/>
                    <a:pt x="1418" y="92"/>
                    <a:pt x="1418" y="92"/>
                  </a:cubicBezTo>
                  <a:cubicBezTo>
                    <a:pt x="1418" y="92"/>
                    <a:pt x="1418" y="92"/>
                    <a:pt x="1418" y="92"/>
                  </a:cubicBezTo>
                  <a:close/>
                  <a:moveTo>
                    <a:pt x="1668" y="62"/>
                  </a:moveTo>
                  <a:cubicBezTo>
                    <a:pt x="1668" y="62"/>
                    <a:pt x="1668" y="62"/>
                    <a:pt x="1668" y="62"/>
                  </a:cubicBezTo>
                  <a:cubicBezTo>
                    <a:pt x="1668" y="62"/>
                    <a:pt x="1668" y="62"/>
                    <a:pt x="1668" y="62"/>
                  </a:cubicBezTo>
                  <a:close/>
                  <a:moveTo>
                    <a:pt x="583" y="62"/>
                  </a:moveTo>
                  <a:cubicBezTo>
                    <a:pt x="583" y="62"/>
                    <a:pt x="583" y="62"/>
                    <a:pt x="583" y="62"/>
                  </a:cubicBezTo>
                  <a:cubicBezTo>
                    <a:pt x="583" y="62"/>
                    <a:pt x="583" y="62"/>
                    <a:pt x="583" y="62"/>
                  </a:cubicBezTo>
                  <a:close/>
                  <a:moveTo>
                    <a:pt x="543" y="15"/>
                  </a:moveTo>
                  <a:cubicBezTo>
                    <a:pt x="543" y="15"/>
                    <a:pt x="543" y="15"/>
                    <a:pt x="543" y="14"/>
                  </a:cubicBezTo>
                  <a:cubicBezTo>
                    <a:pt x="543" y="15"/>
                    <a:pt x="543" y="15"/>
                    <a:pt x="543" y="15"/>
                  </a:cubicBezTo>
                  <a:close/>
                  <a:moveTo>
                    <a:pt x="1420" y="15"/>
                  </a:moveTo>
                  <a:cubicBezTo>
                    <a:pt x="1420" y="15"/>
                    <a:pt x="1421" y="15"/>
                    <a:pt x="1421" y="15"/>
                  </a:cubicBezTo>
                  <a:cubicBezTo>
                    <a:pt x="1420" y="15"/>
                    <a:pt x="1420" y="15"/>
                    <a:pt x="1420" y="15"/>
                  </a:cubicBezTo>
                  <a:close/>
                  <a:moveTo>
                    <a:pt x="1576" y="15"/>
                  </a:moveTo>
                  <a:cubicBezTo>
                    <a:pt x="1576" y="15"/>
                    <a:pt x="1576" y="15"/>
                    <a:pt x="1576" y="15"/>
                  </a:cubicBezTo>
                  <a:cubicBezTo>
                    <a:pt x="1576" y="15"/>
                    <a:pt x="1576" y="15"/>
                    <a:pt x="1576" y="15"/>
                  </a:cubicBezTo>
                  <a:close/>
                  <a:moveTo>
                    <a:pt x="1744" y="15"/>
                  </a:moveTo>
                  <a:cubicBezTo>
                    <a:pt x="1744" y="15"/>
                    <a:pt x="1744" y="15"/>
                    <a:pt x="1745" y="15"/>
                  </a:cubicBezTo>
                  <a:cubicBezTo>
                    <a:pt x="1745" y="15"/>
                    <a:pt x="1744" y="15"/>
                    <a:pt x="1744" y="15"/>
                  </a:cubicBezTo>
                  <a:close/>
                  <a:moveTo>
                    <a:pt x="543" y="15"/>
                  </a:moveTo>
                  <a:cubicBezTo>
                    <a:pt x="543" y="15"/>
                    <a:pt x="543" y="15"/>
                    <a:pt x="543" y="15"/>
                  </a:cubicBezTo>
                  <a:cubicBezTo>
                    <a:pt x="543" y="15"/>
                    <a:pt x="543" y="15"/>
                    <a:pt x="543" y="15"/>
                  </a:cubicBezTo>
                  <a:close/>
                  <a:moveTo>
                    <a:pt x="969" y="15"/>
                  </a:moveTo>
                  <a:cubicBezTo>
                    <a:pt x="970" y="15"/>
                    <a:pt x="970" y="15"/>
                    <a:pt x="970" y="15"/>
                  </a:cubicBezTo>
                  <a:cubicBezTo>
                    <a:pt x="970" y="15"/>
                    <a:pt x="969" y="15"/>
                    <a:pt x="969" y="15"/>
                  </a:cubicBezTo>
                  <a:close/>
                  <a:moveTo>
                    <a:pt x="542" y="16"/>
                  </a:moveTo>
                  <a:cubicBezTo>
                    <a:pt x="543" y="16"/>
                    <a:pt x="543" y="15"/>
                    <a:pt x="543" y="15"/>
                  </a:cubicBezTo>
                  <a:cubicBezTo>
                    <a:pt x="543" y="15"/>
                    <a:pt x="542" y="15"/>
                    <a:pt x="542" y="16"/>
                  </a:cubicBezTo>
                  <a:close/>
                  <a:moveTo>
                    <a:pt x="1381" y="62"/>
                  </a:moveTo>
                  <a:cubicBezTo>
                    <a:pt x="1381" y="62"/>
                    <a:pt x="1380" y="62"/>
                    <a:pt x="1380" y="62"/>
                  </a:cubicBezTo>
                  <a:cubicBezTo>
                    <a:pt x="1381" y="62"/>
                    <a:pt x="1381" y="62"/>
                    <a:pt x="1381" y="62"/>
                  </a:cubicBezTo>
                  <a:close/>
                  <a:moveTo>
                    <a:pt x="1549" y="62"/>
                  </a:moveTo>
                  <a:cubicBezTo>
                    <a:pt x="1550" y="62"/>
                    <a:pt x="1550" y="62"/>
                    <a:pt x="1550" y="62"/>
                  </a:cubicBezTo>
                  <a:cubicBezTo>
                    <a:pt x="1550" y="62"/>
                    <a:pt x="1549" y="62"/>
                    <a:pt x="1549" y="62"/>
                  </a:cubicBezTo>
                  <a:close/>
                  <a:moveTo>
                    <a:pt x="1565" y="62"/>
                  </a:moveTo>
                  <a:cubicBezTo>
                    <a:pt x="1565" y="62"/>
                    <a:pt x="1565" y="62"/>
                    <a:pt x="1565" y="62"/>
                  </a:cubicBezTo>
                  <a:cubicBezTo>
                    <a:pt x="1565" y="62"/>
                    <a:pt x="1565" y="62"/>
                    <a:pt x="1565" y="62"/>
                  </a:cubicBezTo>
                  <a:close/>
                  <a:moveTo>
                    <a:pt x="1392" y="15"/>
                  </a:moveTo>
                  <a:cubicBezTo>
                    <a:pt x="1392" y="15"/>
                    <a:pt x="1392" y="16"/>
                    <a:pt x="1393" y="16"/>
                  </a:cubicBezTo>
                  <a:cubicBezTo>
                    <a:pt x="1393" y="15"/>
                    <a:pt x="1392" y="15"/>
                    <a:pt x="1392" y="15"/>
                  </a:cubicBezTo>
                  <a:close/>
                  <a:moveTo>
                    <a:pt x="965" y="93"/>
                  </a:moveTo>
                  <a:cubicBezTo>
                    <a:pt x="965" y="93"/>
                    <a:pt x="965" y="92"/>
                    <a:pt x="965" y="92"/>
                  </a:cubicBezTo>
                  <a:cubicBezTo>
                    <a:pt x="965" y="93"/>
                    <a:pt x="965" y="93"/>
                    <a:pt x="965" y="93"/>
                  </a:cubicBezTo>
                  <a:close/>
                  <a:moveTo>
                    <a:pt x="1462" y="15"/>
                  </a:moveTo>
                  <a:cubicBezTo>
                    <a:pt x="1462" y="15"/>
                    <a:pt x="1462" y="16"/>
                    <a:pt x="1462" y="16"/>
                  </a:cubicBezTo>
                  <a:cubicBezTo>
                    <a:pt x="1462" y="15"/>
                    <a:pt x="1462" y="15"/>
                    <a:pt x="1462" y="15"/>
                  </a:cubicBezTo>
                  <a:close/>
                  <a:moveTo>
                    <a:pt x="1668" y="62"/>
                  </a:moveTo>
                  <a:cubicBezTo>
                    <a:pt x="1668" y="62"/>
                    <a:pt x="1668" y="62"/>
                    <a:pt x="1668" y="62"/>
                  </a:cubicBezTo>
                  <a:cubicBezTo>
                    <a:pt x="1668" y="62"/>
                    <a:pt x="1668" y="62"/>
                    <a:pt x="1668" y="62"/>
                  </a:cubicBezTo>
                  <a:close/>
                  <a:moveTo>
                    <a:pt x="1036" y="93"/>
                  </a:moveTo>
                  <a:cubicBezTo>
                    <a:pt x="1036" y="93"/>
                    <a:pt x="1036" y="92"/>
                    <a:pt x="1036" y="92"/>
                  </a:cubicBezTo>
                  <a:cubicBezTo>
                    <a:pt x="1036" y="93"/>
                    <a:pt x="1036" y="93"/>
                    <a:pt x="1036" y="93"/>
                  </a:cubicBezTo>
                  <a:close/>
                  <a:moveTo>
                    <a:pt x="1717" y="62"/>
                  </a:moveTo>
                  <a:cubicBezTo>
                    <a:pt x="1718" y="62"/>
                    <a:pt x="1718" y="62"/>
                    <a:pt x="1718" y="62"/>
                  </a:cubicBezTo>
                  <a:cubicBezTo>
                    <a:pt x="1718" y="62"/>
                    <a:pt x="1718" y="62"/>
                    <a:pt x="1717" y="62"/>
                  </a:cubicBezTo>
                  <a:close/>
                  <a:moveTo>
                    <a:pt x="1733" y="62"/>
                  </a:moveTo>
                  <a:cubicBezTo>
                    <a:pt x="1733" y="62"/>
                    <a:pt x="1733" y="62"/>
                    <a:pt x="1733" y="62"/>
                  </a:cubicBezTo>
                  <a:cubicBezTo>
                    <a:pt x="1733" y="62"/>
                    <a:pt x="1733" y="62"/>
                    <a:pt x="1733" y="62"/>
                  </a:cubicBezTo>
                  <a:close/>
                  <a:moveTo>
                    <a:pt x="542" y="16"/>
                  </a:moveTo>
                  <a:cubicBezTo>
                    <a:pt x="542" y="16"/>
                    <a:pt x="542" y="16"/>
                    <a:pt x="542" y="16"/>
                  </a:cubicBezTo>
                  <a:cubicBezTo>
                    <a:pt x="542" y="16"/>
                    <a:pt x="542" y="16"/>
                    <a:pt x="542" y="16"/>
                  </a:cubicBezTo>
                  <a:close/>
                  <a:moveTo>
                    <a:pt x="1393" y="16"/>
                  </a:moveTo>
                  <a:cubicBezTo>
                    <a:pt x="1393" y="16"/>
                    <a:pt x="1393" y="16"/>
                    <a:pt x="1393" y="16"/>
                  </a:cubicBezTo>
                  <a:cubicBezTo>
                    <a:pt x="1393" y="16"/>
                    <a:pt x="1393" y="16"/>
                    <a:pt x="1393" y="16"/>
                  </a:cubicBezTo>
                  <a:close/>
                  <a:moveTo>
                    <a:pt x="1214" y="93"/>
                  </a:moveTo>
                  <a:cubicBezTo>
                    <a:pt x="1214" y="93"/>
                    <a:pt x="1214" y="92"/>
                    <a:pt x="1214" y="92"/>
                  </a:cubicBezTo>
                  <a:cubicBezTo>
                    <a:pt x="1214" y="93"/>
                    <a:pt x="1214" y="93"/>
                    <a:pt x="1214" y="93"/>
                  </a:cubicBezTo>
                  <a:close/>
                  <a:moveTo>
                    <a:pt x="1462" y="16"/>
                  </a:moveTo>
                  <a:cubicBezTo>
                    <a:pt x="1462" y="16"/>
                    <a:pt x="1462" y="16"/>
                    <a:pt x="1462" y="16"/>
                  </a:cubicBezTo>
                  <a:cubicBezTo>
                    <a:pt x="1462" y="16"/>
                    <a:pt x="1462" y="16"/>
                    <a:pt x="1462" y="16"/>
                  </a:cubicBezTo>
                  <a:close/>
                  <a:moveTo>
                    <a:pt x="542" y="16"/>
                  </a:moveTo>
                  <a:cubicBezTo>
                    <a:pt x="542" y="16"/>
                    <a:pt x="542" y="16"/>
                    <a:pt x="542" y="16"/>
                  </a:cubicBezTo>
                  <a:cubicBezTo>
                    <a:pt x="542" y="16"/>
                    <a:pt x="542" y="16"/>
                    <a:pt x="542" y="16"/>
                  </a:cubicBezTo>
                  <a:close/>
                  <a:moveTo>
                    <a:pt x="968" y="16"/>
                  </a:moveTo>
                  <a:cubicBezTo>
                    <a:pt x="968" y="16"/>
                    <a:pt x="968" y="16"/>
                    <a:pt x="968" y="16"/>
                  </a:cubicBezTo>
                  <a:cubicBezTo>
                    <a:pt x="968" y="16"/>
                    <a:pt x="968" y="16"/>
                    <a:pt x="968" y="16"/>
                  </a:cubicBezTo>
                  <a:close/>
                  <a:moveTo>
                    <a:pt x="1461" y="92"/>
                  </a:moveTo>
                  <a:cubicBezTo>
                    <a:pt x="1461" y="92"/>
                    <a:pt x="1461" y="93"/>
                    <a:pt x="1461" y="93"/>
                  </a:cubicBezTo>
                  <a:cubicBezTo>
                    <a:pt x="1461" y="93"/>
                    <a:pt x="1461" y="93"/>
                    <a:pt x="1461" y="92"/>
                  </a:cubicBezTo>
                  <a:close/>
                  <a:moveTo>
                    <a:pt x="1419" y="16"/>
                  </a:moveTo>
                  <a:cubicBezTo>
                    <a:pt x="1419" y="16"/>
                    <a:pt x="1419" y="16"/>
                    <a:pt x="1419" y="16"/>
                  </a:cubicBezTo>
                  <a:cubicBezTo>
                    <a:pt x="1419" y="16"/>
                    <a:pt x="1419" y="16"/>
                    <a:pt x="1419" y="16"/>
                  </a:cubicBezTo>
                  <a:close/>
                  <a:moveTo>
                    <a:pt x="1565" y="62"/>
                  </a:moveTo>
                  <a:cubicBezTo>
                    <a:pt x="1564" y="62"/>
                    <a:pt x="1564" y="62"/>
                    <a:pt x="1564" y="62"/>
                  </a:cubicBezTo>
                  <a:cubicBezTo>
                    <a:pt x="1564" y="62"/>
                    <a:pt x="1565" y="62"/>
                    <a:pt x="1565" y="62"/>
                  </a:cubicBezTo>
                  <a:close/>
                  <a:moveTo>
                    <a:pt x="1577" y="16"/>
                  </a:moveTo>
                  <a:cubicBezTo>
                    <a:pt x="1577" y="16"/>
                    <a:pt x="1577" y="16"/>
                    <a:pt x="1577" y="16"/>
                  </a:cubicBezTo>
                  <a:cubicBezTo>
                    <a:pt x="1577" y="16"/>
                    <a:pt x="1577" y="16"/>
                    <a:pt x="1577" y="16"/>
                  </a:cubicBezTo>
                  <a:close/>
                  <a:moveTo>
                    <a:pt x="1745" y="16"/>
                  </a:moveTo>
                  <a:cubicBezTo>
                    <a:pt x="1745" y="16"/>
                    <a:pt x="1745" y="16"/>
                    <a:pt x="1746" y="16"/>
                  </a:cubicBezTo>
                  <a:cubicBezTo>
                    <a:pt x="1746" y="16"/>
                    <a:pt x="1745" y="16"/>
                    <a:pt x="1745" y="16"/>
                  </a:cubicBezTo>
                  <a:close/>
                  <a:moveTo>
                    <a:pt x="968" y="17"/>
                  </a:moveTo>
                  <a:cubicBezTo>
                    <a:pt x="968" y="17"/>
                    <a:pt x="968" y="16"/>
                    <a:pt x="968" y="16"/>
                  </a:cubicBezTo>
                  <a:cubicBezTo>
                    <a:pt x="968" y="16"/>
                    <a:pt x="968" y="16"/>
                    <a:pt x="968" y="17"/>
                  </a:cubicBezTo>
                  <a:close/>
                  <a:moveTo>
                    <a:pt x="1733" y="62"/>
                  </a:moveTo>
                  <a:cubicBezTo>
                    <a:pt x="1733" y="62"/>
                    <a:pt x="1732" y="62"/>
                    <a:pt x="1732" y="62"/>
                  </a:cubicBezTo>
                  <a:cubicBezTo>
                    <a:pt x="1733" y="62"/>
                    <a:pt x="1733" y="62"/>
                    <a:pt x="1733" y="62"/>
                  </a:cubicBezTo>
                  <a:close/>
                  <a:moveTo>
                    <a:pt x="1419" y="17"/>
                  </a:moveTo>
                  <a:cubicBezTo>
                    <a:pt x="1419" y="17"/>
                    <a:pt x="1419" y="16"/>
                    <a:pt x="1419" y="16"/>
                  </a:cubicBezTo>
                  <a:cubicBezTo>
                    <a:pt x="1419" y="16"/>
                    <a:pt x="1419" y="16"/>
                    <a:pt x="1419" y="17"/>
                  </a:cubicBezTo>
                  <a:close/>
                  <a:moveTo>
                    <a:pt x="661" y="63"/>
                  </a:moveTo>
                  <a:cubicBezTo>
                    <a:pt x="661" y="63"/>
                    <a:pt x="661" y="63"/>
                    <a:pt x="661" y="62"/>
                  </a:cubicBezTo>
                  <a:cubicBezTo>
                    <a:pt x="661" y="63"/>
                    <a:pt x="661" y="63"/>
                    <a:pt x="661" y="63"/>
                  </a:cubicBezTo>
                  <a:close/>
                  <a:moveTo>
                    <a:pt x="1037" y="93"/>
                  </a:moveTo>
                  <a:cubicBezTo>
                    <a:pt x="1037" y="93"/>
                    <a:pt x="1036" y="93"/>
                    <a:pt x="1036" y="93"/>
                  </a:cubicBezTo>
                  <a:cubicBezTo>
                    <a:pt x="1036" y="93"/>
                    <a:pt x="1036" y="93"/>
                    <a:pt x="1037" y="93"/>
                  </a:cubicBezTo>
                  <a:close/>
                  <a:moveTo>
                    <a:pt x="1679" y="16"/>
                  </a:moveTo>
                  <a:cubicBezTo>
                    <a:pt x="1679" y="16"/>
                    <a:pt x="1679" y="17"/>
                    <a:pt x="1679" y="17"/>
                  </a:cubicBezTo>
                  <a:cubicBezTo>
                    <a:pt x="1679" y="16"/>
                    <a:pt x="1679" y="16"/>
                    <a:pt x="1679" y="16"/>
                  </a:cubicBezTo>
                  <a:close/>
                  <a:moveTo>
                    <a:pt x="1364" y="63"/>
                  </a:moveTo>
                  <a:cubicBezTo>
                    <a:pt x="1364" y="63"/>
                    <a:pt x="1365" y="63"/>
                    <a:pt x="1365" y="63"/>
                  </a:cubicBezTo>
                  <a:cubicBezTo>
                    <a:pt x="1364" y="63"/>
                    <a:pt x="1364" y="63"/>
                    <a:pt x="1364" y="63"/>
                  </a:cubicBezTo>
                  <a:close/>
                  <a:moveTo>
                    <a:pt x="1380" y="63"/>
                  </a:moveTo>
                  <a:cubicBezTo>
                    <a:pt x="1380" y="63"/>
                    <a:pt x="1379" y="63"/>
                    <a:pt x="1379" y="63"/>
                  </a:cubicBezTo>
                  <a:cubicBezTo>
                    <a:pt x="1380" y="63"/>
                    <a:pt x="1380" y="63"/>
                    <a:pt x="1380" y="63"/>
                  </a:cubicBezTo>
                  <a:close/>
                  <a:moveTo>
                    <a:pt x="967" y="17"/>
                  </a:moveTo>
                  <a:cubicBezTo>
                    <a:pt x="968" y="17"/>
                    <a:pt x="968" y="17"/>
                    <a:pt x="968" y="17"/>
                  </a:cubicBezTo>
                  <a:cubicBezTo>
                    <a:pt x="968" y="17"/>
                    <a:pt x="967" y="17"/>
                    <a:pt x="967" y="17"/>
                  </a:cubicBezTo>
                  <a:close/>
                  <a:moveTo>
                    <a:pt x="1214" y="93"/>
                  </a:moveTo>
                  <a:cubicBezTo>
                    <a:pt x="1214" y="93"/>
                    <a:pt x="1214" y="93"/>
                    <a:pt x="1214" y="93"/>
                  </a:cubicBezTo>
                  <a:cubicBezTo>
                    <a:pt x="1214" y="93"/>
                    <a:pt x="1214" y="93"/>
                    <a:pt x="1214" y="93"/>
                  </a:cubicBezTo>
                  <a:close/>
                  <a:moveTo>
                    <a:pt x="1393" y="17"/>
                  </a:moveTo>
                  <a:cubicBezTo>
                    <a:pt x="1393" y="17"/>
                    <a:pt x="1393" y="17"/>
                    <a:pt x="1394" y="17"/>
                  </a:cubicBezTo>
                  <a:cubicBezTo>
                    <a:pt x="1394" y="17"/>
                    <a:pt x="1393" y="17"/>
                    <a:pt x="1393" y="17"/>
                  </a:cubicBezTo>
                  <a:close/>
                  <a:moveTo>
                    <a:pt x="1463" y="17"/>
                  </a:moveTo>
                  <a:cubicBezTo>
                    <a:pt x="1463" y="17"/>
                    <a:pt x="1463" y="17"/>
                    <a:pt x="1463" y="17"/>
                  </a:cubicBezTo>
                  <a:cubicBezTo>
                    <a:pt x="1463" y="17"/>
                    <a:pt x="1463" y="17"/>
                    <a:pt x="1463" y="17"/>
                  </a:cubicBezTo>
                  <a:close/>
                  <a:moveTo>
                    <a:pt x="1461" y="93"/>
                  </a:moveTo>
                  <a:cubicBezTo>
                    <a:pt x="1461" y="93"/>
                    <a:pt x="1461" y="93"/>
                    <a:pt x="1461" y="93"/>
                  </a:cubicBezTo>
                  <a:cubicBezTo>
                    <a:pt x="1461" y="93"/>
                    <a:pt x="1461" y="93"/>
                    <a:pt x="1461" y="93"/>
                  </a:cubicBezTo>
                  <a:close/>
                  <a:moveTo>
                    <a:pt x="1679" y="17"/>
                  </a:moveTo>
                  <a:cubicBezTo>
                    <a:pt x="1679" y="17"/>
                    <a:pt x="1679" y="17"/>
                    <a:pt x="1679" y="17"/>
                  </a:cubicBezTo>
                  <a:cubicBezTo>
                    <a:pt x="1679" y="17"/>
                    <a:pt x="1679" y="17"/>
                    <a:pt x="1679" y="17"/>
                  </a:cubicBezTo>
                  <a:close/>
                  <a:moveTo>
                    <a:pt x="541" y="17"/>
                  </a:moveTo>
                  <a:cubicBezTo>
                    <a:pt x="541" y="17"/>
                    <a:pt x="541" y="17"/>
                    <a:pt x="541" y="17"/>
                  </a:cubicBezTo>
                  <a:cubicBezTo>
                    <a:pt x="541" y="17"/>
                    <a:pt x="541" y="17"/>
                    <a:pt x="541" y="17"/>
                  </a:cubicBezTo>
                  <a:close/>
                  <a:moveTo>
                    <a:pt x="584" y="93"/>
                  </a:moveTo>
                  <a:cubicBezTo>
                    <a:pt x="584" y="93"/>
                    <a:pt x="584" y="93"/>
                    <a:pt x="584" y="93"/>
                  </a:cubicBezTo>
                  <a:cubicBezTo>
                    <a:pt x="584" y="93"/>
                    <a:pt x="584" y="93"/>
                    <a:pt x="584" y="93"/>
                  </a:cubicBezTo>
                  <a:close/>
                  <a:moveTo>
                    <a:pt x="1578" y="17"/>
                  </a:moveTo>
                  <a:cubicBezTo>
                    <a:pt x="1578" y="17"/>
                    <a:pt x="1578" y="17"/>
                    <a:pt x="1578" y="17"/>
                  </a:cubicBezTo>
                  <a:cubicBezTo>
                    <a:pt x="1578" y="17"/>
                    <a:pt x="1578" y="17"/>
                    <a:pt x="1578" y="17"/>
                  </a:cubicBezTo>
                  <a:close/>
                  <a:moveTo>
                    <a:pt x="1679" y="17"/>
                  </a:moveTo>
                  <a:cubicBezTo>
                    <a:pt x="1679" y="17"/>
                    <a:pt x="1680" y="17"/>
                    <a:pt x="1680" y="17"/>
                  </a:cubicBezTo>
                  <a:cubicBezTo>
                    <a:pt x="1680" y="17"/>
                    <a:pt x="1680" y="17"/>
                    <a:pt x="1679" y="17"/>
                  </a:cubicBezTo>
                  <a:close/>
                  <a:moveTo>
                    <a:pt x="1746" y="17"/>
                  </a:moveTo>
                  <a:cubicBezTo>
                    <a:pt x="1746" y="17"/>
                    <a:pt x="1746" y="17"/>
                    <a:pt x="1746" y="17"/>
                  </a:cubicBezTo>
                  <a:cubicBezTo>
                    <a:pt x="1746" y="17"/>
                    <a:pt x="1746" y="17"/>
                    <a:pt x="1746" y="17"/>
                  </a:cubicBezTo>
                  <a:close/>
                  <a:moveTo>
                    <a:pt x="697" y="93"/>
                  </a:moveTo>
                  <a:cubicBezTo>
                    <a:pt x="697" y="93"/>
                    <a:pt x="697" y="93"/>
                    <a:pt x="697" y="94"/>
                  </a:cubicBezTo>
                  <a:cubicBezTo>
                    <a:pt x="697" y="93"/>
                    <a:pt x="697" y="93"/>
                    <a:pt x="697" y="93"/>
                  </a:cubicBezTo>
                  <a:close/>
                  <a:moveTo>
                    <a:pt x="541" y="18"/>
                  </a:moveTo>
                  <a:cubicBezTo>
                    <a:pt x="541" y="18"/>
                    <a:pt x="541" y="17"/>
                    <a:pt x="541" y="17"/>
                  </a:cubicBezTo>
                  <a:cubicBezTo>
                    <a:pt x="541" y="17"/>
                    <a:pt x="541" y="18"/>
                    <a:pt x="541" y="18"/>
                  </a:cubicBezTo>
                  <a:close/>
                  <a:moveTo>
                    <a:pt x="1418" y="18"/>
                  </a:moveTo>
                  <a:cubicBezTo>
                    <a:pt x="1418" y="18"/>
                    <a:pt x="1418" y="17"/>
                    <a:pt x="1418" y="17"/>
                  </a:cubicBezTo>
                  <a:cubicBezTo>
                    <a:pt x="1418" y="17"/>
                    <a:pt x="1418" y="18"/>
                    <a:pt x="1418" y="18"/>
                  </a:cubicBezTo>
                  <a:close/>
                  <a:moveTo>
                    <a:pt x="966" y="18"/>
                  </a:moveTo>
                  <a:cubicBezTo>
                    <a:pt x="966" y="18"/>
                    <a:pt x="966" y="18"/>
                    <a:pt x="966" y="18"/>
                  </a:cubicBezTo>
                  <a:cubicBezTo>
                    <a:pt x="966" y="18"/>
                    <a:pt x="966" y="18"/>
                    <a:pt x="966" y="18"/>
                  </a:cubicBezTo>
                  <a:close/>
                  <a:moveTo>
                    <a:pt x="1380" y="18"/>
                  </a:moveTo>
                  <a:cubicBezTo>
                    <a:pt x="1379" y="18"/>
                    <a:pt x="1379" y="18"/>
                    <a:pt x="1379" y="18"/>
                  </a:cubicBezTo>
                  <a:cubicBezTo>
                    <a:pt x="1379" y="18"/>
                    <a:pt x="1379" y="18"/>
                    <a:pt x="1380" y="18"/>
                  </a:cubicBezTo>
                  <a:close/>
                  <a:moveTo>
                    <a:pt x="1037" y="94"/>
                  </a:moveTo>
                  <a:cubicBezTo>
                    <a:pt x="1037" y="93"/>
                    <a:pt x="1037" y="93"/>
                    <a:pt x="1037" y="93"/>
                  </a:cubicBezTo>
                  <a:cubicBezTo>
                    <a:pt x="1037" y="93"/>
                    <a:pt x="1037" y="93"/>
                    <a:pt x="1037" y="94"/>
                  </a:cubicBezTo>
                  <a:close/>
                  <a:moveTo>
                    <a:pt x="1564" y="18"/>
                  </a:moveTo>
                  <a:cubicBezTo>
                    <a:pt x="1564" y="18"/>
                    <a:pt x="1563" y="18"/>
                    <a:pt x="1563" y="18"/>
                  </a:cubicBezTo>
                  <a:cubicBezTo>
                    <a:pt x="1563" y="18"/>
                    <a:pt x="1563" y="18"/>
                    <a:pt x="1564" y="18"/>
                  </a:cubicBezTo>
                  <a:close/>
                  <a:moveTo>
                    <a:pt x="1379" y="63"/>
                  </a:moveTo>
                  <a:cubicBezTo>
                    <a:pt x="1379" y="63"/>
                    <a:pt x="1379" y="63"/>
                    <a:pt x="1379" y="63"/>
                  </a:cubicBezTo>
                  <a:cubicBezTo>
                    <a:pt x="1379" y="63"/>
                    <a:pt x="1379" y="63"/>
                    <a:pt x="1379" y="63"/>
                  </a:cubicBezTo>
                  <a:close/>
                  <a:moveTo>
                    <a:pt x="1548" y="63"/>
                  </a:moveTo>
                  <a:cubicBezTo>
                    <a:pt x="1548" y="63"/>
                    <a:pt x="1548" y="63"/>
                    <a:pt x="1548" y="63"/>
                  </a:cubicBezTo>
                  <a:cubicBezTo>
                    <a:pt x="1548" y="63"/>
                    <a:pt x="1548" y="63"/>
                    <a:pt x="1548" y="63"/>
                  </a:cubicBezTo>
                  <a:close/>
                  <a:moveTo>
                    <a:pt x="1564" y="63"/>
                  </a:moveTo>
                  <a:cubicBezTo>
                    <a:pt x="1563" y="63"/>
                    <a:pt x="1563" y="63"/>
                    <a:pt x="1563" y="63"/>
                  </a:cubicBezTo>
                  <a:cubicBezTo>
                    <a:pt x="1563" y="63"/>
                    <a:pt x="1563" y="63"/>
                    <a:pt x="1564" y="63"/>
                  </a:cubicBezTo>
                  <a:close/>
                  <a:moveTo>
                    <a:pt x="1654" y="63"/>
                  </a:moveTo>
                  <a:cubicBezTo>
                    <a:pt x="1654" y="63"/>
                    <a:pt x="1654" y="63"/>
                    <a:pt x="1654" y="63"/>
                  </a:cubicBezTo>
                  <a:cubicBezTo>
                    <a:pt x="1654" y="63"/>
                    <a:pt x="1654" y="63"/>
                    <a:pt x="1654" y="63"/>
                  </a:cubicBezTo>
                  <a:close/>
                  <a:moveTo>
                    <a:pt x="1716" y="63"/>
                  </a:moveTo>
                  <a:cubicBezTo>
                    <a:pt x="1716" y="63"/>
                    <a:pt x="1716" y="63"/>
                    <a:pt x="1716" y="63"/>
                  </a:cubicBezTo>
                  <a:cubicBezTo>
                    <a:pt x="1716" y="63"/>
                    <a:pt x="1716" y="63"/>
                    <a:pt x="1716" y="63"/>
                  </a:cubicBezTo>
                  <a:close/>
                  <a:moveTo>
                    <a:pt x="1732" y="63"/>
                  </a:moveTo>
                  <a:cubicBezTo>
                    <a:pt x="1732" y="63"/>
                    <a:pt x="1731" y="63"/>
                    <a:pt x="1731" y="63"/>
                  </a:cubicBezTo>
                  <a:cubicBezTo>
                    <a:pt x="1731" y="63"/>
                    <a:pt x="1732" y="63"/>
                    <a:pt x="1732" y="63"/>
                  </a:cubicBezTo>
                  <a:close/>
                  <a:moveTo>
                    <a:pt x="584" y="63"/>
                  </a:moveTo>
                  <a:cubicBezTo>
                    <a:pt x="584" y="63"/>
                    <a:pt x="584" y="64"/>
                    <a:pt x="584" y="64"/>
                  </a:cubicBezTo>
                  <a:cubicBezTo>
                    <a:pt x="584" y="63"/>
                    <a:pt x="584" y="63"/>
                    <a:pt x="584" y="63"/>
                  </a:cubicBezTo>
                  <a:close/>
                  <a:moveTo>
                    <a:pt x="1732" y="18"/>
                  </a:moveTo>
                  <a:cubicBezTo>
                    <a:pt x="1732" y="18"/>
                    <a:pt x="1732" y="18"/>
                    <a:pt x="1731" y="18"/>
                  </a:cubicBezTo>
                  <a:cubicBezTo>
                    <a:pt x="1731" y="18"/>
                    <a:pt x="1732" y="18"/>
                    <a:pt x="1732" y="18"/>
                  </a:cubicBezTo>
                  <a:close/>
                  <a:moveTo>
                    <a:pt x="584" y="93"/>
                  </a:moveTo>
                  <a:cubicBezTo>
                    <a:pt x="584" y="93"/>
                    <a:pt x="584" y="94"/>
                    <a:pt x="584" y="94"/>
                  </a:cubicBezTo>
                  <a:cubicBezTo>
                    <a:pt x="584" y="94"/>
                    <a:pt x="584" y="94"/>
                    <a:pt x="584" y="93"/>
                  </a:cubicBezTo>
                  <a:close/>
                  <a:moveTo>
                    <a:pt x="966" y="18"/>
                  </a:moveTo>
                  <a:cubicBezTo>
                    <a:pt x="966" y="18"/>
                    <a:pt x="966" y="18"/>
                    <a:pt x="966" y="18"/>
                  </a:cubicBezTo>
                  <a:cubicBezTo>
                    <a:pt x="966" y="18"/>
                    <a:pt x="966" y="18"/>
                    <a:pt x="966" y="18"/>
                  </a:cubicBezTo>
                  <a:close/>
                  <a:moveTo>
                    <a:pt x="1680" y="18"/>
                  </a:moveTo>
                  <a:cubicBezTo>
                    <a:pt x="1680" y="18"/>
                    <a:pt x="1680" y="18"/>
                    <a:pt x="1681" y="18"/>
                  </a:cubicBezTo>
                  <a:cubicBezTo>
                    <a:pt x="1680" y="18"/>
                    <a:pt x="1680" y="18"/>
                    <a:pt x="1680" y="18"/>
                  </a:cubicBezTo>
                  <a:close/>
                  <a:moveTo>
                    <a:pt x="1563" y="63"/>
                  </a:moveTo>
                  <a:cubicBezTo>
                    <a:pt x="1563" y="63"/>
                    <a:pt x="1563" y="63"/>
                    <a:pt x="1563" y="64"/>
                  </a:cubicBezTo>
                  <a:cubicBezTo>
                    <a:pt x="1563" y="63"/>
                    <a:pt x="1563" y="63"/>
                    <a:pt x="1563" y="63"/>
                  </a:cubicBezTo>
                  <a:close/>
                  <a:moveTo>
                    <a:pt x="1655" y="64"/>
                  </a:moveTo>
                  <a:cubicBezTo>
                    <a:pt x="1655" y="63"/>
                    <a:pt x="1655" y="63"/>
                    <a:pt x="1654" y="63"/>
                  </a:cubicBezTo>
                  <a:cubicBezTo>
                    <a:pt x="1655" y="63"/>
                    <a:pt x="1655" y="64"/>
                    <a:pt x="1655" y="64"/>
                  </a:cubicBezTo>
                  <a:close/>
                  <a:moveTo>
                    <a:pt x="1669" y="63"/>
                  </a:moveTo>
                  <a:cubicBezTo>
                    <a:pt x="1669" y="63"/>
                    <a:pt x="1669" y="64"/>
                    <a:pt x="1669" y="64"/>
                  </a:cubicBezTo>
                  <a:cubicBezTo>
                    <a:pt x="1669" y="63"/>
                    <a:pt x="1669" y="63"/>
                    <a:pt x="1669" y="63"/>
                  </a:cubicBezTo>
                  <a:close/>
                  <a:moveTo>
                    <a:pt x="755" y="94"/>
                  </a:moveTo>
                  <a:cubicBezTo>
                    <a:pt x="755" y="94"/>
                    <a:pt x="755" y="93"/>
                    <a:pt x="755" y="93"/>
                  </a:cubicBezTo>
                  <a:cubicBezTo>
                    <a:pt x="755" y="94"/>
                    <a:pt x="755" y="94"/>
                    <a:pt x="755" y="94"/>
                  </a:cubicBezTo>
                  <a:close/>
                  <a:moveTo>
                    <a:pt x="965" y="19"/>
                  </a:moveTo>
                  <a:cubicBezTo>
                    <a:pt x="965" y="19"/>
                    <a:pt x="966" y="19"/>
                    <a:pt x="966" y="18"/>
                  </a:cubicBezTo>
                  <a:cubicBezTo>
                    <a:pt x="965" y="18"/>
                    <a:pt x="965" y="19"/>
                    <a:pt x="965" y="19"/>
                  </a:cubicBezTo>
                  <a:close/>
                  <a:moveTo>
                    <a:pt x="967" y="94"/>
                  </a:moveTo>
                  <a:cubicBezTo>
                    <a:pt x="967" y="94"/>
                    <a:pt x="966" y="94"/>
                    <a:pt x="966" y="94"/>
                  </a:cubicBezTo>
                  <a:cubicBezTo>
                    <a:pt x="966" y="94"/>
                    <a:pt x="967" y="94"/>
                    <a:pt x="967" y="94"/>
                  </a:cubicBezTo>
                  <a:close/>
                  <a:moveTo>
                    <a:pt x="1731" y="63"/>
                  </a:moveTo>
                  <a:cubicBezTo>
                    <a:pt x="1731" y="63"/>
                    <a:pt x="1731" y="63"/>
                    <a:pt x="1731" y="64"/>
                  </a:cubicBezTo>
                  <a:cubicBezTo>
                    <a:pt x="1731" y="63"/>
                    <a:pt x="1731" y="63"/>
                    <a:pt x="1731" y="63"/>
                  </a:cubicBezTo>
                  <a:close/>
                  <a:moveTo>
                    <a:pt x="574" y="55"/>
                  </a:moveTo>
                  <a:cubicBezTo>
                    <a:pt x="574" y="55"/>
                    <a:pt x="574" y="55"/>
                    <a:pt x="574" y="55"/>
                  </a:cubicBezTo>
                  <a:cubicBezTo>
                    <a:pt x="574" y="55"/>
                    <a:pt x="574" y="55"/>
                    <a:pt x="574" y="55"/>
                  </a:cubicBezTo>
                  <a:close/>
                  <a:moveTo>
                    <a:pt x="584" y="64"/>
                  </a:moveTo>
                  <a:cubicBezTo>
                    <a:pt x="584" y="64"/>
                    <a:pt x="585" y="64"/>
                    <a:pt x="585" y="64"/>
                  </a:cubicBezTo>
                  <a:cubicBezTo>
                    <a:pt x="585" y="64"/>
                    <a:pt x="585" y="64"/>
                    <a:pt x="584" y="64"/>
                  </a:cubicBezTo>
                  <a:close/>
                  <a:moveTo>
                    <a:pt x="1394" y="18"/>
                  </a:moveTo>
                  <a:cubicBezTo>
                    <a:pt x="1394" y="19"/>
                    <a:pt x="1395" y="19"/>
                    <a:pt x="1395" y="19"/>
                  </a:cubicBezTo>
                  <a:cubicBezTo>
                    <a:pt x="1395" y="19"/>
                    <a:pt x="1395" y="18"/>
                    <a:pt x="1394" y="18"/>
                  </a:cubicBezTo>
                  <a:close/>
                  <a:moveTo>
                    <a:pt x="1417" y="19"/>
                  </a:moveTo>
                  <a:cubicBezTo>
                    <a:pt x="1418" y="19"/>
                    <a:pt x="1418" y="19"/>
                    <a:pt x="1418" y="18"/>
                  </a:cubicBezTo>
                  <a:cubicBezTo>
                    <a:pt x="1418" y="18"/>
                    <a:pt x="1417" y="19"/>
                    <a:pt x="1417" y="19"/>
                  </a:cubicBezTo>
                  <a:close/>
                  <a:moveTo>
                    <a:pt x="1419" y="94"/>
                  </a:moveTo>
                  <a:cubicBezTo>
                    <a:pt x="1419" y="94"/>
                    <a:pt x="1419" y="93"/>
                    <a:pt x="1419" y="93"/>
                  </a:cubicBezTo>
                  <a:cubicBezTo>
                    <a:pt x="1419" y="94"/>
                    <a:pt x="1419" y="94"/>
                    <a:pt x="1419" y="94"/>
                  </a:cubicBezTo>
                  <a:close/>
                  <a:moveTo>
                    <a:pt x="662" y="64"/>
                  </a:moveTo>
                  <a:cubicBezTo>
                    <a:pt x="662" y="64"/>
                    <a:pt x="662" y="64"/>
                    <a:pt x="662" y="63"/>
                  </a:cubicBezTo>
                  <a:cubicBezTo>
                    <a:pt x="662" y="64"/>
                    <a:pt x="662" y="64"/>
                    <a:pt x="662" y="64"/>
                  </a:cubicBezTo>
                  <a:close/>
                  <a:moveTo>
                    <a:pt x="1464" y="18"/>
                  </a:moveTo>
                  <a:cubicBezTo>
                    <a:pt x="1464" y="19"/>
                    <a:pt x="1464" y="19"/>
                    <a:pt x="1464" y="19"/>
                  </a:cubicBezTo>
                  <a:cubicBezTo>
                    <a:pt x="1464" y="19"/>
                    <a:pt x="1464" y="18"/>
                    <a:pt x="1464" y="18"/>
                  </a:cubicBezTo>
                  <a:close/>
                  <a:moveTo>
                    <a:pt x="584" y="94"/>
                  </a:moveTo>
                  <a:cubicBezTo>
                    <a:pt x="583" y="94"/>
                    <a:pt x="583" y="94"/>
                    <a:pt x="583" y="94"/>
                  </a:cubicBezTo>
                  <a:cubicBezTo>
                    <a:pt x="584" y="94"/>
                    <a:pt x="584" y="94"/>
                    <a:pt x="584" y="94"/>
                  </a:cubicBezTo>
                  <a:close/>
                  <a:moveTo>
                    <a:pt x="1363" y="64"/>
                  </a:moveTo>
                  <a:cubicBezTo>
                    <a:pt x="1363" y="64"/>
                    <a:pt x="1363" y="64"/>
                    <a:pt x="1363" y="64"/>
                  </a:cubicBezTo>
                  <a:cubicBezTo>
                    <a:pt x="1363" y="64"/>
                    <a:pt x="1363" y="64"/>
                    <a:pt x="1363" y="64"/>
                  </a:cubicBezTo>
                  <a:close/>
                  <a:moveTo>
                    <a:pt x="755" y="94"/>
                  </a:moveTo>
                  <a:cubicBezTo>
                    <a:pt x="755" y="94"/>
                    <a:pt x="755" y="94"/>
                    <a:pt x="755" y="94"/>
                  </a:cubicBezTo>
                  <a:cubicBezTo>
                    <a:pt x="755" y="94"/>
                    <a:pt x="755" y="94"/>
                    <a:pt x="755" y="94"/>
                  </a:cubicBezTo>
                  <a:close/>
                  <a:moveTo>
                    <a:pt x="967" y="94"/>
                  </a:moveTo>
                  <a:cubicBezTo>
                    <a:pt x="967" y="94"/>
                    <a:pt x="967" y="94"/>
                    <a:pt x="967" y="94"/>
                  </a:cubicBezTo>
                  <a:cubicBezTo>
                    <a:pt x="967" y="94"/>
                    <a:pt x="967" y="94"/>
                    <a:pt x="967" y="94"/>
                  </a:cubicBezTo>
                  <a:close/>
                  <a:moveTo>
                    <a:pt x="1419" y="94"/>
                  </a:moveTo>
                  <a:cubicBezTo>
                    <a:pt x="1419" y="94"/>
                    <a:pt x="1419" y="94"/>
                    <a:pt x="1419" y="94"/>
                  </a:cubicBezTo>
                  <a:cubicBezTo>
                    <a:pt x="1419" y="94"/>
                    <a:pt x="1419" y="94"/>
                    <a:pt x="1419" y="94"/>
                  </a:cubicBezTo>
                  <a:close/>
                  <a:moveTo>
                    <a:pt x="1460" y="94"/>
                  </a:moveTo>
                  <a:cubicBezTo>
                    <a:pt x="1460" y="94"/>
                    <a:pt x="1460" y="94"/>
                    <a:pt x="1460" y="94"/>
                  </a:cubicBezTo>
                  <a:cubicBezTo>
                    <a:pt x="1460" y="94"/>
                    <a:pt x="1460" y="94"/>
                    <a:pt x="1460" y="94"/>
                  </a:cubicBezTo>
                  <a:close/>
                  <a:moveTo>
                    <a:pt x="583" y="94"/>
                  </a:moveTo>
                  <a:cubicBezTo>
                    <a:pt x="583" y="94"/>
                    <a:pt x="583" y="94"/>
                    <a:pt x="583" y="95"/>
                  </a:cubicBezTo>
                  <a:cubicBezTo>
                    <a:pt x="583" y="94"/>
                    <a:pt x="583" y="94"/>
                    <a:pt x="583" y="94"/>
                  </a:cubicBezTo>
                  <a:close/>
                  <a:moveTo>
                    <a:pt x="1378" y="64"/>
                  </a:moveTo>
                  <a:cubicBezTo>
                    <a:pt x="1378" y="64"/>
                    <a:pt x="1378" y="64"/>
                    <a:pt x="1378" y="64"/>
                  </a:cubicBezTo>
                  <a:cubicBezTo>
                    <a:pt x="1378" y="64"/>
                    <a:pt x="1378" y="64"/>
                    <a:pt x="1378" y="64"/>
                  </a:cubicBezTo>
                  <a:close/>
                  <a:moveTo>
                    <a:pt x="696" y="94"/>
                  </a:moveTo>
                  <a:cubicBezTo>
                    <a:pt x="696" y="94"/>
                    <a:pt x="696" y="94"/>
                    <a:pt x="696" y="95"/>
                  </a:cubicBezTo>
                  <a:cubicBezTo>
                    <a:pt x="696" y="94"/>
                    <a:pt x="696" y="94"/>
                    <a:pt x="696" y="94"/>
                  </a:cubicBezTo>
                  <a:close/>
                  <a:moveTo>
                    <a:pt x="1565" y="19"/>
                  </a:moveTo>
                  <a:cubicBezTo>
                    <a:pt x="1565" y="18"/>
                    <a:pt x="1565" y="18"/>
                    <a:pt x="1564" y="18"/>
                  </a:cubicBezTo>
                  <a:cubicBezTo>
                    <a:pt x="1564" y="18"/>
                    <a:pt x="1565" y="19"/>
                    <a:pt x="1565" y="19"/>
                  </a:cubicBezTo>
                  <a:close/>
                  <a:moveTo>
                    <a:pt x="756" y="95"/>
                  </a:moveTo>
                  <a:cubicBezTo>
                    <a:pt x="756" y="94"/>
                    <a:pt x="756" y="94"/>
                    <a:pt x="755" y="94"/>
                  </a:cubicBezTo>
                  <a:cubicBezTo>
                    <a:pt x="755" y="94"/>
                    <a:pt x="756" y="94"/>
                    <a:pt x="756" y="95"/>
                  </a:cubicBezTo>
                  <a:close/>
                  <a:moveTo>
                    <a:pt x="967" y="94"/>
                  </a:moveTo>
                  <a:cubicBezTo>
                    <a:pt x="967" y="94"/>
                    <a:pt x="967" y="94"/>
                    <a:pt x="967" y="94"/>
                  </a:cubicBezTo>
                  <a:cubicBezTo>
                    <a:pt x="967" y="94"/>
                    <a:pt x="967" y="94"/>
                    <a:pt x="967" y="94"/>
                  </a:cubicBezTo>
                  <a:close/>
                  <a:moveTo>
                    <a:pt x="1733" y="19"/>
                  </a:moveTo>
                  <a:cubicBezTo>
                    <a:pt x="1733" y="18"/>
                    <a:pt x="1733" y="18"/>
                    <a:pt x="1732" y="18"/>
                  </a:cubicBezTo>
                  <a:cubicBezTo>
                    <a:pt x="1733" y="18"/>
                    <a:pt x="1733" y="19"/>
                    <a:pt x="1733" y="19"/>
                  </a:cubicBezTo>
                  <a:close/>
                  <a:moveTo>
                    <a:pt x="1216" y="94"/>
                  </a:moveTo>
                  <a:cubicBezTo>
                    <a:pt x="1216" y="94"/>
                    <a:pt x="1215" y="94"/>
                    <a:pt x="1215" y="94"/>
                  </a:cubicBezTo>
                  <a:cubicBezTo>
                    <a:pt x="1215" y="94"/>
                    <a:pt x="1215" y="94"/>
                    <a:pt x="1216" y="94"/>
                  </a:cubicBezTo>
                  <a:close/>
                  <a:moveTo>
                    <a:pt x="1669" y="64"/>
                  </a:moveTo>
                  <a:cubicBezTo>
                    <a:pt x="1669" y="64"/>
                    <a:pt x="1669" y="64"/>
                    <a:pt x="1670" y="64"/>
                  </a:cubicBezTo>
                  <a:cubicBezTo>
                    <a:pt x="1670" y="64"/>
                    <a:pt x="1670" y="64"/>
                    <a:pt x="1669" y="64"/>
                  </a:cubicBezTo>
                  <a:close/>
                  <a:moveTo>
                    <a:pt x="1460" y="94"/>
                  </a:moveTo>
                  <a:cubicBezTo>
                    <a:pt x="1460" y="94"/>
                    <a:pt x="1459" y="94"/>
                    <a:pt x="1459" y="95"/>
                  </a:cubicBezTo>
                  <a:cubicBezTo>
                    <a:pt x="1460" y="94"/>
                    <a:pt x="1460" y="94"/>
                    <a:pt x="1460" y="94"/>
                  </a:cubicBezTo>
                  <a:close/>
                  <a:moveTo>
                    <a:pt x="965" y="19"/>
                  </a:moveTo>
                  <a:cubicBezTo>
                    <a:pt x="965" y="19"/>
                    <a:pt x="965" y="19"/>
                    <a:pt x="965" y="19"/>
                  </a:cubicBezTo>
                  <a:cubicBezTo>
                    <a:pt x="965" y="19"/>
                    <a:pt x="965" y="19"/>
                    <a:pt x="965" y="19"/>
                  </a:cubicBezTo>
                  <a:close/>
                  <a:moveTo>
                    <a:pt x="583" y="95"/>
                  </a:moveTo>
                  <a:cubicBezTo>
                    <a:pt x="583" y="95"/>
                    <a:pt x="583" y="95"/>
                    <a:pt x="583" y="95"/>
                  </a:cubicBezTo>
                  <a:cubicBezTo>
                    <a:pt x="583" y="95"/>
                    <a:pt x="583" y="95"/>
                    <a:pt x="583" y="95"/>
                  </a:cubicBezTo>
                  <a:close/>
                  <a:moveTo>
                    <a:pt x="696" y="95"/>
                  </a:moveTo>
                  <a:cubicBezTo>
                    <a:pt x="696" y="95"/>
                    <a:pt x="696" y="95"/>
                    <a:pt x="696" y="95"/>
                  </a:cubicBezTo>
                  <a:cubicBezTo>
                    <a:pt x="696" y="95"/>
                    <a:pt x="696" y="95"/>
                    <a:pt x="696" y="95"/>
                  </a:cubicBezTo>
                  <a:close/>
                  <a:moveTo>
                    <a:pt x="756" y="95"/>
                  </a:moveTo>
                  <a:cubicBezTo>
                    <a:pt x="756" y="95"/>
                    <a:pt x="756" y="95"/>
                    <a:pt x="756" y="95"/>
                  </a:cubicBezTo>
                  <a:cubicBezTo>
                    <a:pt x="756" y="95"/>
                    <a:pt x="756" y="95"/>
                    <a:pt x="756" y="95"/>
                  </a:cubicBezTo>
                  <a:close/>
                  <a:moveTo>
                    <a:pt x="1381" y="19"/>
                  </a:moveTo>
                  <a:cubicBezTo>
                    <a:pt x="1381" y="19"/>
                    <a:pt x="1381" y="19"/>
                    <a:pt x="1381" y="19"/>
                  </a:cubicBezTo>
                  <a:cubicBezTo>
                    <a:pt x="1381" y="19"/>
                    <a:pt x="1381" y="19"/>
                    <a:pt x="1381" y="19"/>
                  </a:cubicBezTo>
                  <a:close/>
                  <a:moveTo>
                    <a:pt x="1038" y="95"/>
                  </a:moveTo>
                  <a:cubicBezTo>
                    <a:pt x="1038" y="95"/>
                    <a:pt x="1038" y="94"/>
                    <a:pt x="1038" y="94"/>
                  </a:cubicBezTo>
                  <a:cubicBezTo>
                    <a:pt x="1038" y="95"/>
                    <a:pt x="1038" y="95"/>
                    <a:pt x="1038" y="95"/>
                  </a:cubicBezTo>
                  <a:close/>
                  <a:moveTo>
                    <a:pt x="1216" y="95"/>
                  </a:moveTo>
                  <a:cubicBezTo>
                    <a:pt x="1216" y="95"/>
                    <a:pt x="1216" y="95"/>
                    <a:pt x="1216" y="94"/>
                  </a:cubicBezTo>
                  <a:cubicBezTo>
                    <a:pt x="1216" y="95"/>
                    <a:pt x="1216" y="95"/>
                    <a:pt x="1216" y="95"/>
                  </a:cubicBezTo>
                  <a:close/>
                  <a:moveTo>
                    <a:pt x="1459" y="94"/>
                  </a:moveTo>
                  <a:cubicBezTo>
                    <a:pt x="1459" y="95"/>
                    <a:pt x="1459" y="95"/>
                    <a:pt x="1459" y="95"/>
                  </a:cubicBezTo>
                  <a:cubicBezTo>
                    <a:pt x="1459" y="95"/>
                    <a:pt x="1459" y="95"/>
                    <a:pt x="1459" y="94"/>
                  </a:cubicBezTo>
                  <a:close/>
                  <a:moveTo>
                    <a:pt x="1541" y="19"/>
                  </a:moveTo>
                  <a:cubicBezTo>
                    <a:pt x="1540" y="19"/>
                    <a:pt x="1540" y="19"/>
                    <a:pt x="1540" y="19"/>
                  </a:cubicBezTo>
                  <a:cubicBezTo>
                    <a:pt x="1540" y="19"/>
                    <a:pt x="1541" y="19"/>
                    <a:pt x="1541" y="19"/>
                  </a:cubicBezTo>
                  <a:close/>
                  <a:moveTo>
                    <a:pt x="583" y="95"/>
                  </a:moveTo>
                  <a:cubicBezTo>
                    <a:pt x="582" y="95"/>
                    <a:pt x="582" y="95"/>
                    <a:pt x="582" y="95"/>
                  </a:cubicBezTo>
                  <a:cubicBezTo>
                    <a:pt x="582" y="95"/>
                    <a:pt x="583" y="95"/>
                    <a:pt x="583" y="95"/>
                  </a:cubicBezTo>
                  <a:close/>
                  <a:moveTo>
                    <a:pt x="1565" y="19"/>
                  </a:moveTo>
                  <a:cubicBezTo>
                    <a:pt x="1565" y="19"/>
                    <a:pt x="1565" y="19"/>
                    <a:pt x="1565" y="19"/>
                  </a:cubicBezTo>
                  <a:cubicBezTo>
                    <a:pt x="1565" y="19"/>
                    <a:pt x="1565" y="19"/>
                    <a:pt x="1565" y="19"/>
                  </a:cubicBezTo>
                  <a:close/>
                  <a:moveTo>
                    <a:pt x="662" y="64"/>
                  </a:moveTo>
                  <a:cubicBezTo>
                    <a:pt x="662" y="64"/>
                    <a:pt x="662" y="64"/>
                    <a:pt x="662" y="64"/>
                  </a:cubicBezTo>
                  <a:cubicBezTo>
                    <a:pt x="662" y="64"/>
                    <a:pt x="662" y="64"/>
                    <a:pt x="662" y="64"/>
                  </a:cubicBezTo>
                  <a:close/>
                  <a:moveTo>
                    <a:pt x="1709" y="19"/>
                  </a:moveTo>
                  <a:cubicBezTo>
                    <a:pt x="1709" y="19"/>
                    <a:pt x="1708" y="19"/>
                    <a:pt x="1708" y="19"/>
                  </a:cubicBezTo>
                  <a:cubicBezTo>
                    <a:pt x="1709" y="19"/>
                    <a:pt x="1709" y="19"/>
                    <a:pt x="1709" y="19"/>
                  </a:cubicBezTo>
                  <a:close/>
                  <a:moveTo>
                    <a:pt x="756" y="95"/>
                  </a:moveTo>
                  <a:cubicBezTo>
                    <a:pt x="756" y="95"/>
                    <a:pt x="756" y="95"/>
                    <a:pt x="756" y="95"/>
                  </a:cubicBezTo>
                  <a:cubicBezTo>
                    <a:pt x="756" y="95"/>
                    <a:pt x="756" y="95"/>
                    <a:pt x="756" y="95"/>
                  </a:cubicBezTo>
                  <a:close/>
                  <a:moveTo>
                    <a:pt x="968" y="95"/>
                  </a:moveTo>
                  <a:cubicBezTo>
                    <a:pt x="968" y="95"/>
                    <a:pt x="968" y="95"/>
                    <a:pt x="968" y="95"/>
                  </a:cubicBezTo>
                  <a:cubicBezTo>
                    <a:pt x="968" y="95"/>
                    <a:pt x="968" y="95"/>
                    <a:pt x="968" y="95"/>
                  </a:cubicBezTo>
                  <a:close/>
                  <a:moveTo>
                    <a:pt x="1038" y="95"/>
                  </a:moveTo>
                  <a:cubicBezTo>
                    <a:pt x="1038" y="95"/>
                    <a:pt x="1038" y="95"/>
                    <a:pt x="1038" y="95"/>
                  </a:cubicBezTo>
                  <a:cubicBezTo>
                    <a:pt x="1038" y="95"/>
                    <a:pt x="1038" y="95"/>
                    <a:pt x="1038" y="95"/>
                  </a:cubicBezTo>
                  <a:close/>
                  <a:moveTo>
                    <a:pt x="1733" y="19"/>
                  </a:moveTo>
                  <a:cubicBezTo>
                    <a:pt x="1733" y="19"/>
                    <a:pt x="1733" y="19"/>
                    <a:pt x="1733" y="19"/>
                  </a:cubicBezTo>
                  <a:cubicBezTo>
                    <a:pt x="1733" y="19"/>
                    <a:pt x="1733" y="19"/>
                    <a:pt x="1733" y="19"/>
                  </a:cubicBezTo>
                  <a:close/>
                  <a:moveTo>
                    <a:pt x="1216" y="95"/>
                  </a:moveTo>
                  <a:cubicBezTo>
                    <a:pt x="1216" y="95"/>
                    <a:pt x="1216" y="95"/>
                    <a:pt x="1216" y="95"/>
                  </a:cubicBezTo>
                  <a:cubicBezTo>
                    <a:pt x="1216" y="95"/>
                    <a:pt x="1216" y="95"/>
                    <a:pt x="1216" y="95"/>
                  </a:cubicBezTo>
                  <a:close/>
                  <a:moveTo>
                    <a:pt x="1459" y="95"/>
                  </a:moveTo>
                  <a:cubicBezTo>
                    <a:pt x="1459" y="95"/>
                    <a:pt x="1459" y="95"/>
                    <a:pt x="1459" y="95"/>
                  </a:cubicBezTo>
                  <a:cubicBezTo>
                    <a:pt x="1459" y="95"/>
                    <a:pt x="1459" y="95"/>
                    <a:pt x="1459" y="95"/>
                  </a:cubicBezTo>
                  <a:close/>
                  <a:moveTo>
                    <a:pt x="582" y="95"/>
                  </a:moveTo>
                  <a:cubicBezTo>
                    <a:pt x="582" y="95"/>
                    <a:pt x="582" y="95"/>
                    <a:pt x="582" y="96"/>
                  </a:cubicBezTo>
                  <a:cubicBezTo>
                    <a:pt x="582" y="96"/>
                    <a:pt x="582" y="95"/>
                    <a:pt x="582" y="95"/>
                  </a:cubicBezTo>
                  <a:close/>
                  <a:moveTo>
                    <a:pt x="1362" y="64"/>
                  </a:moveTo>
                  <a:cubicBezTo>
                    <a:pt x="1363" y="64"/>
                    <a:pt x="1363" y="64"/>
                    <a:pt x="1363" y="64"/>
                  </a:cubicBezTo>
                  <a:cubicBezTo>
                    <a:pt x="1363" y="64"/>
                    <a:pt x="1363" y="64"/>
                    <a:pt x="1362" y="64"/>
                  </a:cubicBezTo>
                  <a:close/>
                  <a:moveTo>
                    <a:pt x="757" y="96"/>
                  </a:moveTo>
                  <a:cubicBezTo>
                    <a:pt x="757" y="95"/>
                    <a:pt x="757" y="95"/>
                    <a:pt x="756" y="95"/>
                  </a:cubicBezTo>
                  <a:cubicBezTo>
                    <a:pt x="756" y="95"/>
                    <a:pt x="757" y="95"/>
                    <a:pt x="757" y="96"/>
                  </a:cubicBezTo>
                  <a:close/>
                  <a:moveTo>
                    <a:pt x="1378" y="64"/>
                  </a:moveTo>
                  <a:cubicBezTo>
                    <a:pt x="1378" y="64"/>
                    <a:pt x="1378" y="64"/>
                    <a:pt x="1378" y="64"/>
                  </a:cubicBezTo>
                  <a:cubicBezTo>
                    <a:pt x="1378" y="64"/>
                    <a:pt x="1378" y="64"/>
                    <a:pt x="1378" y="64"/>
                  </a:cubicBezTo>
                  <a:close/>
                  <a:moveTo>
                    <a:pt x="1039" y="96"/>
                  </a:moveTo>
                  <a:cubicBezTo>
                    <a:pt x="1039" y="95"/>
                    <a:pt x="1039" y="95"/>
                    <a:pt x="1038" y="95"/>
                  </a:cubicBezTo>
                  <a:cubicBezTo>
                    <a:pt x="1038" y="95"/>
                    <a:pt x="1039" y="96"/>
                    <a:pt x="1039" y="96"/>
                  </a:cubicBezTo>
                  <a:close/>
                  <a:moveTo>
                    <a:pt x="1217" y="96"/>
                  </a:moveTo>
                  <a:cubicBezTo>
                    <a:pt x="1217" y="95"/>
                    <a:pt x="1216" y="95"/>
                    <a:pt x="1216" y="95"/>
                  </a:cubicBezTo>
                  <a:cubicBezTo>
                    <a:pt x="1216" y="95"/>
                    <a:pt x="1216" y="96"/>
                    <a:pt x="1217" y="96"/>
                  </a:cubicBezTo>
                  <a:close/>
                  <a:moveTo>
                    <a:pt x="1421" y="96"/>
                  </a:moveTo>
                  <a:cubicBezTo>
                    <a:pt x="1421" y="95"/>
                    <a:pt x="1420" y="95"/>
                    <a:pt x="1420" y="95"/>
                  </a:cubicBezTo>
                  <a:cubicBezTo>
                    <a:pt x="1420" y="95"/>
                    <a:pt x="1420" y="95"/>
                    <a:pt x="1421" y="96"/>
                  </a:cubicBezTo>
                  <a:close/>
                  <a:moveTo>
                    <a:pt x="1459" y="95"/>
                  </a:moveTo>
                  <a:cubicBezTo>
                    <a:pt x="1459" y="95"/>
                    <a:pt x="1458" y="95"/>
                    <a:pt x="1458" y="96"/>
                  </a:cubicBezTo>
                  <a:cubicBezTo>
                    <a:pt x="1459" y="95"/>
                    <a:pt x="1459" y="95"/>
                    <a:pt x="1459" y="95"/>
                  </a:cubicBezTo>
                  <a:close/>
                  <a:moveTo>
                    <a:pt x="1547" y="64"/>
                  </a:moveTo>
                  <a:cubicBezTo>
                    <a:pt x="1547" y="64"/>
                    <a:pt x="1547" y="64"/>
                    <a:pt x="1547" y="64"/>
                  </a:cubicBezTo>
                  <a:cubicBezTo>
                    <a:pt x="1547" y="64"/>
                    <a:pt x="1547" y="64"/>
                    <a:pt x="1547" y="64"/>
                  </a:cubicBezTo>
                  <a:close/>
                  <a:moveTo>
                    <a:pt x="1685" y="95"/>
                  </a:moveTo>
                  <a:cubicBezTo>
                    <a:pt x="1685" y="95"/>
                    <a:pt x="1685" y="96"/>
                    <a:pt x="1685" y="96"/>
                  </a:cubicBezTo>
                  <a:cubicBezTo>
                    <a:pt x="1685" y="96"/>
                    <a:pt x="1685" y="95"/>
                    <a:pt x="1685" y="95"/>
                  </a:cubicBezTo>
                  <a:close/>
                  <a:moveTo>
                    <a:pt x="582" y="96"/>
                  </a:moveTo>
                  <a:cubicBezTo>
                    <a:pt x="582" y="96"/>
                    <a:pt x="582" y="96"/>
                    <a:pt x="582" y="96"/>
                  </a:cubicBezTo>
                  <a:cubicBezTo>
                    <a:pt x="582" y="96"/>
                    <a:pt x="582" y="96"/>
                    <a:pt x="582" y="96"/>
                  </a:cubicBezTo>
                  <a:close/>
                  <a:moveTo>
                    <a:pt x="1562" y="64"/>
                  </a:moveTo>
                  <a:cubicBezTo>
                    <a:pt x="1562" y="64"/>
                    <a:pt x="1562" y="64"/>
                    <a:pt x="1562" y="64"/>
                  </a:cubicBezTo>
                  <a:cubicBezTo>
                    <a:pt x="1562" y="64"/>
                    <a:pt x="1562" y="64"/>
                    <a:pt x="1562" y="64"/>
                  </a:cubicBezTo>
                  <a:close/>
                  <a:moveTo>
                    <a:pt x="1656" y="64"/>
                  </a:moveTo>
                  <a:cubicBezTo>
                    <a:pt x="1656" y="64"/>
                    <a:pt x="1656" y="64"/>
                    <a:pt x="1655" y="64"/>
                  </a:cubicBezTo>
                  <a:cubicBezTo>
                    <a:pt x="1656" y="64"/>
                    <a:pt x="1656" y="64"/>
                    <a:pt x="1656" y="64"/>
                  </a:cubicBezTo>
                  <a:close/>
                  <a:moveTo>
                    <a:pt x="757" y="96"/>
                  </a:moveTo>
                  <a:cubicBezTo>
                    <a:pt x="757" y="96"/>
                    <a:pt x="757" y="96"/>
                    <a:pt x="757" y="96"/>
                  </a:cubicBezTo>
                  <a:cubicBezTo>
                    <a:pt x="757" y="96"/>
                    <a:pt x="757" y="96"/>
                    <a:pt x="757" y="96"/>
                  </a:cubicBezTo>
                  <a:close/>
                  <a:moveTo>
                    <a:pt x="1039" y="96"/>
                  </a:moveTo>
                  <a:cubicBezTo>
                    <a:pt x="1039" y="96"/>
                    <a:pt x="1039" y="96"/>
                    <a:pt x="1039" y="96"/>
                  </a:cubicBezTo>
                  <a:cubicBezTo>
                    <a:pt x="1039" y="96"/>
                    <a:pt x="1039" y="96"/>
                    <a:pt x="1039" y="96"/>
                  </a:cubicBezTo>
                  <a:close/>
                  <a:moveTo>
                    <a:pt x="1177" y="96"/>
                  </a:moveTo>
                  <a:cubicBezTo>
                    <a:pt x="1177" y="96"/>
                    <a:pt x="1177" y="96"/>
                    <a:pt x="1177" y="96"/>
                  </a:cubicBezTo>
                  <a:cubicBezTo>
                    <a:pt x="1177" y="96"/>
                    <a:pt x="1177" y="96"/>
                    <a:pt x="1177" y="96"/>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82" y="96"/>
                  </a:moveTo>
                  <a:cubicBezTo>
                    <a:pt x="581" y="96"/>
                    <a:pt x="581" y="96"/>
                    <a:pt x="581" y="96"/>
                  </a:cubicBezTo>
                  <a:cubicBezTo>
                    <a:pt x="581" y="96"/>
                    <a:pt x="582" y="96"/>
                    <a:pt x="582" y="96"/>
                  </a:cubicBezTo>
                  <a:close/>
                  <a:moveTo>
                    <a:pt x="540" y="19"/>
                  </a:moveTo>
                  <a:cubicBezTo>
                    <a:pt x="540" y="19"/>
                    <a:pt x="540" y="19"/>
                    <a:pt x="540" y="19"/>
                  </a:cubicBezTo>
                  <a:cubicBezTo>
                    <a:pt x="540" y="19"/>
                    <a:pt x="540" y="19"/>
                    <a:pt x="540" y="19"/>
                  </a:cubicBezTo>
                  <a:close/>
                  <a:moveTo>
                    <a:pt x="695" y="96"/>
                  </a:moveTo>
                  <a:cubicBezTo>
                    <a:pt x="695" y="96"/>
                    <a:pt x="695" y="96"/>
                    <a:pt x="695" y="96"/>
                  </a:cubicBezTo>
                  <a:cubicBezTo>
                    <a:pt x="695" y="96"/>
                    <a:pt x="695" y="96"/>
                    <a:pt x="695" y="96"/>
                  </a:cubicBezTo>
                  <a:close/>
                  <a:moveTo>
                    <a:pt x="757" y="96"/>
                  </a:moveTo>
                  <a:cubicBezTo>
                    <a:pt x="757" y="96"/>
                    <a:pt x="757" y="96"/>
                    <a:pt x="757" y="96"/>
                  </a:cubicBezTo>
                  <a:cubicBezTo>
                    <a:pt x="757" y="96"/>
                    <a:pt x="757" y="96"/>
                    <a:pt x="757" y="96"/>
                  </a:cubicBezTo>
                  <a:close/>
                  <a:moveTo>
                    <a:pt x="1715" y="64"/>
                  </a:moveTo>
                  <a:cubicBezTo>
                    <a:pt x="1715" y="64"/>
                    <a:pt x="1715" y="64"/>
                    <a:pt x="1715" y="64"/>
                  </a:cubicBezTo>
                  <a:cubicBezTo>
                    <a:pt x="1715" y="64"/>
                    <a:pt x="1715" y="64"/>
                    <a:pt x="1715" y="64"/>
                  </a:cubicBezTo>
                  <a:close/>
                  <a:moveTo>
                    <a:pt x="1039" y="96"/>
                  </a:moveTo>
                  <a:cubicBezTo>
                    <a:pt x="1039" y="96"/>
                    <a:pt x="1039" y="96"/>
                    <a:pt x="1039" y="96"/>
                  </a:cubicBezTo>
                  <a:cubicBezTo>
                    <a:pt x="1039" y="96"/>
                    <a:pt x="1039" y="96"/>
                    <a:pt x="1039" y="96"/>
                  </a:cubicBezTo>
                  <a:close/>
                  <a:moveTo>
                    <a:pt x="1730" y="64"/>
                  </a:moveTo>
                  <a:cubicBezTo>
                    <a:pt x="1730" y="64"/>
                    <a:pt x="1730" y="64"/>
                    <a:pt x="1730" y="64"/>
                  </a:cubicBezTo>
                  <a:cubicBezTo>
                    <a:pt x="1730" y="64"/>
                    <a:pt x="1730" y="64"/>
                    <a:pt x="1730" y="64"/>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54" y="19"/>
                  </a:moveTo>
                  <a:cubicBezTo>
                    <a:pt x="554" y="19"/>
                    <a:pt x="554" y="19"/>
                    <a:pt x="554" y="19"/>
                  </a:cubicBezTo>
                  <a:cubicBezTo>
                    <a:pt x="554" y="19"/>
                    <a:pt x="554" y="19"/>
                    <a:pt x="554" y="19"/>
                  </a:cubicBezTo>
                  <a:close/>
                  <a:moveTo>
                    <a:pt x="663" y="65"/>
                  </a:moveTo>
                  <a:cubicBezTo>
                    <a:pt x="663" y="64"/>
                    <a:pt x="663" y="64"/>
                    <a:pt x="662" y="64"/>
                  </a:cubicBezTo>
                  <a:cubicBezTo>
                    <a:pt x="663" y="64"/>
                    <a:pt x="663" y="64"/>
                    <a:pt x="663" y="65"/>
                  </a:cubicBezTo>
                  <a:close/>
                  <a:moveTo>
                    <a:pt x="965" y="19"/>
                  </a:moveTo>
                  <a:cubicBezTo>
                    <a:pt x="965" y="19"/>
                    <a:pt x="965" y="19"/>
                    <a:pt x="965" y="19"/>
                  </a:cubicBezTo>
                  <a:cubicBezTo>
                    <a:pt x="965" y="19"/>
                    <a:pt x="965" y="19"/>
                    <a:pt x="965" y="19"/>
                  </a:cubicBezTo>
                  <a:close/>
                  <a:moveTo>
                    <a:pt x="695" y="96"/>
                  </a:moveTo>
                  <a:cubicBezTo>
                    <a:pt x="694" y="96"/>
                    <a:pt x="694" y="96"/>
                    <a:pt x="694" y="97"/>
                  </a:cubicBezTo>
                  <a:cubicBezTo>
                    <a:pt x="695" y="97"/>
                    <a:pt x="695" y="96"/>
                    <a:pt x="695" y="96"/>
                  </a:cubicBezTo>
                  <a:close/>
                  <a:moveTo>
                    <a:pt x="1356" y="19"/>
                  </a:moveTo>
                  <a:cubicBezTo>
                    <a:pt x="1356" y="19"/>
                    <a:pt x="1355" y="19"/>
                    <a:pt x="1355" y="19"/>
                  </a:cubicBezTo>
                  <a:cubicBezTo>
                    <a:pt x="1356" y="19"/>
                    <a:pt x="1356" y="19"/>
                    <a:pt x="1356" y="19"/>
                  </a:cubicBezTo>
                  <a:close/>
                  <a:moveTo>
                    <a:pt x="758" y="97"/>
                  </a:moveTo>
                  <a:cubicBezTo>
                    <a:pt x="758" y="96"/>
                    <a:pt x="758" y="96"/>
                    <a:pt x="757" y="96"/>
                  </a:cubicBezTo>
                  <a:cubicBezTo>
                    <a:pt x="758" y="96"/>
                    <a:pt x="758" y="96"/>
                    <a:pt x="758" y="97"/>
                  </a:cubicBezTo>
                  <a:close/>
                  <a:moveTo>
                    <a:pt x="1381" y="19"/>
                  </a:moveTo>
                  <a:cubicBezTo>
                    <a:pt x="1381" y="19"/>
                    <a:pt x="1381" y="19"/>
                    <a:pt x="1381" y="19"/>
                  </a:cubicBezTo>
                  <a:cubicBezTo>
                    <a:pt x="1381" y="19"/>
                    <a:pt x="1381" y="19"/>
                    <a:pt x="1381" y="19"/>
                  </a:cubicBezTo>
                  <a:close/>
                  <a:moveTo>
                    <a:pt x="1218" y="97"/>
                  </a:moveTo>
                  <a:cubicBezTo>
                    <a:pt x="1218" y="96"/>
                    <a:pt x="1218" y="96"/>
                    <a:pt x="1217" y="96"/>
                  </a:cubicBezTo>
                  <a:cubicBezTo>
                    <a:pt x="1217" y="96"/>
                    <a:pt x="1217" y="97"/>
                    <a:pt x="1218" y="97"/>
                  </a:cubicBezTo>
                  <a:close/>
                  <a:moveTo>
                    <a:pt x="1422" y="97"/>
                  </a:moveTo>
                  <a:cubicBezTo>
                    <a:pt x="1422" y="96"/>
                    <a:pt x="1421" y="96"/>
                    <a:pt x="1421" y="96"/>
                  </a:cubicBezTo>
                  <a:cubicBezTo>
                    <a:pt x="1421" y="96"/>
                    <a:pt x="1421" y="97"/>
                    <a:pt x="1422" y="97"/>
                  </a:cubicBezTo>
                  <a:close/>
                  <a:moveTo>
                    <a:pt x="1458" y="96"/>
                  </a:moveTo>
                  <a:cubicBezTo>
                    <a:pt x="1458" y="96"/>
                    <a:pt x="1457" y="96"/>
                    <a:pt x="1457" y="97"/>
                  </a:cubicBezTo>
                  <a:cubicBezTo>
                    <a:pt x="1458" y="97"/>
                    <a:pt x="1458" y="96"/>
                    <a:pt x="1458" y="96"/>
                  </a:cubicBezTo>
                  <a:close/>
                  <a:moveTo>
                    <a:pt x="581" y="97"/>
                  </a:moveTo>
                  <a:cubicBezTo>
                    <a:pt x="580" y="97"/>
                    <a:pt x="580" y="97"/>
                    <a:pt x="580" y="97"/>
                  </a:cubicBezTo>
                  <a:cubicBezTo>
                    <a:pt x="580" y="97"/>
                    <a:pt x="580" y="97"/>
                    <a:pt x="581" y="97"/>
                  </a:cubicBezTo>
                  <a:close/>
                  <a:moveTo>
                    <a:pt x="1395" y="19"/>
                  </a:moveTo>
                  <a:cubicBezTo>
                    <a:pt x="1395" y="19"/>
                    <a:pt x="1395" y="19"/>
                    <a:pt x="1395" y="20"/>
                  </a:cubicBezTo>
                  <a:cubicBezTo>
                    <a:pt x="1395" y="19"/>
                    <a:pt x="1395" y="19"/>
                    <a:pt x="1395" y="19"/>
                  </a:cubicBezTo>
                  <a:close/>
                  <a:moveTo>
                    <a:pt x="1546" y="65"/>
                  </a:moveTo>
                  <a:cubicBezTo>
                    <a:pt x="1546" y="65"/>
                    <a:pt x="1547" y="64"/>
                    <a:pt x="1547" y="64"/>
                  </a:cubicBezTo>
                  <a:cubicBezTo>
                    <a:pt x="1546" y="64"/>
                    <a:pt x="1546" y="64"/>
                    <a:pt x="1546" y="65"/>
                  </a:cubicBezTo>
                  <a:close/>
                  <a:moveTo>
                    <a:pt x="758" y="97"/>
                  </a:moveTo>
                  <a:cubicBezTo>
                    <a:pt x="758" y="97"/>
                    <a:pt x="758" y="97"/>
                    <a:pt x="758" y="97"/>
                  </a:cubicBezTo>
                  <a:cubicBezTo>
                    <a:pt x="758" y="97"/>
                    <a:pt x="758" y="97"/>
                    <a:pt x="758" y="97"/>
                  </a:cubicBezTo>
                  <a:close/>
                  <a:moveTo>
                    <a:pt x="1562" y="64"/>
                  </a:moveTo>
                  <a:cubicBezTo>
                    <a:pt x="1562" y="64"/>
                    <a:pt x="1561" y="64"/>
                    <a:pt x="1561" y="65"/>
                  </a:cubicBezTo>
                  <a:cubicBezTo>
                    <a:pt x="1562" y="65"/>
                    <a:pt x="1562" y="64"/>
                    <a:pt x="1562" y="64"/>
                  </a:cubicBezTo>
                  <a:close/>
                  <a:moveTo>
                    <a:pt x="1083" y="97"/>
                  </a:moveTo>
                  <a:cubicBezTo>
                    <a:pt x="1083" y="97"/>
                    <a:pt x="1083" y="97"/>
                    <a:pt x="1083" y="97"/>
                  </a:cubicBezTo>
                  <a:cubicBezTo>
                    <a:pt x="1083" y="97"/>
                    <a:pt x="1083" y="97"/>
                    <a:pt x="1083" y="97"/>
                  </a:cubicBezTo>
                  <a:close/>
                  <a:moveTo>
                    <a:pt x="1178" y="97"/>
                  </a:moveTo>
                  <a:cubicBezTo>
                    <a:pt x="1178" y="97"/>
                    <a:pt x="1178" y="97"/>
                    <a:pt x="1178" y="97"/>
                  </a:cubicBezTo>
                  <a:cubicBezTo>
                    <a:pt x="1178" y="97"/>
                    <a:pt x="1178" y="97"/>
                    <a:pt x="1178" y="97"/>
                  </a:cubicBezTo>
                  <a:close/>
                  <a:moveTo>
                    <a:pt x="1656" y="65"/>
                  </a:moveTo>
                  <a:cubicBezTo>
                    <a:pt x="1656" y="64"/>
                    <a:pt x="1656" y="64"/>
                    <a:pt x="1656" y="64"/>
                  </a:cubicBezTo>
                  <a:cubicBezTo>
                    <a:pt x="1656" y="64"/>
                    <a:pt x="1656" y="65"/>
                    <a:pt x="1656" y="65"/>
                  </a:cubicBezTo>
                  <a:close/>
                  <a:moveTo>
                    <a:pt x="1422" y="97"/>
                  </a:moveTo>
                  <a:cubicBezTo>
                    <a:pt x="1422" y="97"/>
                    <a:pt x="1422" y="97"/>
                    <a:pt x="1422" y="97"/>
                  </a:cubicBezTo>
                  <a:cubicBezTo>
                    <a:pt x="1422" y="97"/>
                    <a:pt x="1422" y="97"/>
                    <a:pt x="1422" y="97"/>
                  </a:cubicBezTo>
                  <a:close/>
                  <a:moveTo>
                    <a:pt x="1457" y="97"/>
                  </a:moveTo>
                  <a:cubicBezTo>
                    <a:pt x="1457" y="97"/>
                    <a:pt x="1457" y="97"/>
                    <a:pt x="1457" y="97"/>
                  </a:cubicBezTo>
                  <a:cubicBezTo>
                    <a:pt x="1457" y="97"/>
                    <a:pt x="1457" y="97"/>
                    <a:pt x="1457" y="97"/>
                  </a:cubicBezTo>
                  <a:close/>
                  <a:moveTo>
                    <a:pt x="1714" y="65"/>
                  </a:moveTo>
                  <a:cubicBezTo>
                    <a:pt x="1715" y="65"/>
                    <a:pt x="1715" y="64"/>
                    <a:pt x="1715" y="64"/>
                  </a:cubicBezTo>
                  <a:cubicBezTo>
                    <a:pt x="1715" y="64"/>
                    <a:pt x="1714" y="64"/>
                    <a:pt x="1714" y="65"/>
                  </a:cubicBezTo>
                  <a:close/>
                  <a:moveTo>
                    <a:pt x="580" y="97"/>
                  </a:moveTo>
                  <a:cubicBezTo>
                    <a:pt x="580" y="97"/>
                    <a:pt x="580" y="97"/>
                    <a:pt x="580" y="97"/>
                  </a:cubicBezTo>
                  <a:cubicBezTo>
                    <a:pt x="580" y="97"/>
                    <a:pt x="580" y="97"/>
                    <a:pt x="580" y="97"/>
                  </a:cubicBezTo>
                  <a:close/>
                  <a:moveTo>
                    <a:pt x="1730" y="64"/>
                  </a:moveTo>
                  <a:cubicBezTo>
                    <a:pt x="1730" y="64"/>
                    <a:pt x="1730" y="64"/>
                    <a:pt x="1730" y="65"/>
                  </a:cubicBezTo>
                  <a:cubicBezTo>
                    <a:pt x="1730" y="65"/>
                    <a:pt x="1730" y="64"/>
                    <a:pt x="1730" y="64"/>
                  </a:cubicBezTo>
                  <a:close/>
                  <a:moveTo>
                    <a:pt x="554" y="19"/>
                  </a:moveTo>
                  <a:cubicBezTo>
                    <a:pt x="554" y="19"/>
                    <a:pt x="554" y="19"/>
                    <a:pt x="554" y="20"/>
                  </a:cubicBezTo>
                  <a:cubicBezTo>
                    <a:pt x="554" y="20"/>
                    <a:pt x="554" y="20"/>
                    <a:pt x="554" y="19"/>
                  </a:cubicBezTo>
                  <a:close/>
                  <a:moveTo>
                    <a:pt x="972" y="97"/>
                  </a:moveTo>
                  <a:cubicBezTo>
                    <a:pt x="972" y="97"/>
                    <a:pt x="971" y="97"/>
                    <a:pt x="971" y="97"/>
                  </a:cubicBezTo>
                  <a:cubicBezTo>
                    <a:pt x="971" y="97"/>
                    <a:pt x="971" y="97"/>
                    <a:pt x="972" y="97"/>
                  </a:cubicBezTo>
                  <a:close/>
                  <a:moveTo>
                    <a:pt x="1041" y="97"/>
                  </a:moveTo>
                  <a:cubicBezTo>
                    <a:pt x="1041" y="97"/>
                    <a:pt x="1041" y="97"/>
                    <a:pt x="1040" y="97"/>
                  </a:cubicBezTo>
                  <a:cubicBezTo>
                    <a:pt x="1041" y="97"/>
                    <a:pt x="1041" y="97"/>
                    <a:pt x="1041" y="97"/>
                  </a:cubicBezTo>
                  <a:close/>
                  <a:moveTo>
                    <a:pt x="1083" y="97"/>
                  </a:moveTo>
                  <a:cubicBezTo>
                    <a:pt x="1083" y="97"/>
                    <a:pt x="1083" y="97"/>
                    <a:pt x="1082" y="97"/>
                  </a:cubicBezTo>
                  <a:cubicBezTo>
                    <a:pt x="1083" y="97"/>
                    <a:pt x="1083" y="97"/>
                    <a:pt x="1083" y="97"/>
                  </a:cubicBezTo>
                  <a:close/>
                  <a:moveTo>
                    <a:pt x="964" y="20"/>
                  </a:moveTo>
                  <a:cubicBezTo>
                    <a:pt x="964" y="20"/>
                    <a:pt x="965" y="20"/>
                    <a:pt x="965" y="19"/>
                  </a:cubicBezTo>
                  <a:cubicBezTo>
                    <a:pt x="964" y="19"/>
                    <a:pt x="964" y="20"/>
                    <a:pt x="964" y="20"/>
                  </a:cubicBezTo>
                  <a:close/>
                  <a:moveTo>
                    <a:pt x="663" y="65"/>
                  </a:moveTo>
                  <a:cubicBezTo>
                    <a:pt x="663" y="65"/>
                    <a:pt x="663" y="65"/>
                    <a:pt x="663" y="65"/>
                  </a:cubicBezTo>
                  <a:cubicBezTo>
                    <a:pt x="663" y="65"/>
                    <a:pt x="663" y="65"/>
                    <a:pt x="663" y="65"/>
                  </a:cubicBezTo>
                  <a:close/>
                  <a:moveTo>
                    <a:pt x="1382" y="20"/>
                  </a:moveTo>
                  <a:cubicBezTo>
                    <a:pt x="1382" y="19"/>
                    <a:pt x="1381" y="19"/>
                    <a:pt x="1381" y="19"/>
                  </a:cubicBezTo>
                  <a:cubicBezTo>
                    <a:pt x="1381" y="20"/>
                    <a:pt x="1381" y="20"/>
                    <a:pt x="1382" y="20"/>
                  </a:cubicBezTo>
                  <a:close/>
                  <a:moveTo>
                    <a:pt x="1457" y="97"/>
                  </a:moveTo>
                  <a:cubicBezTo>
                    <a:pt x="1457" y="97"/>
                    <a:pt x="1457" y="97"/>
                    <a:pt x="1457" y="97"/>
                  </a:cubicBezTo>
                  <a:cubicBezTo>
                    <a:pt x="1457" y="97"/>
                    <a:pt x="1457" y="97"/>
                    <a:pt x="1457" y="97"/>
                  </a:cubicBezTo>
                  <a:close/>
                  <a:moveTo>
                    <a:pt x="1361" y="65"/>
                  </a:moveTo>
                  <a:cubicBezTo>
                    <a:pt x="1362" y="65"/>
                    <a:pt x="1362" y="65"/>
                    <a:pt x="1362" y="65"/>
                  </a:cubicBezTo>
                  <a:cubicBezTo>
                    <a:pt x="1362" y="65"/>
                    <a:pt x="1361" y="65"/>
                    <a:pt x="1361" y="65"/>
                  </a:cubicBezTo>
                  <a:close/>
                  <a:moveTo>
                    <a:pt x="1377" y="65"/>
                  </a:moveTo>
                  <a:cubicBezTo>
                    <a:pt x="1377" y="65"/>
                    <a:pt x="1377" y="65"/>
                    <a:pt x="1377" y="65"/>
                  </a:cubicBezTo>
                  <a:cubicBezTo>
                    <a:pt x="1377" y="65"/>
                    <a:pt x="1377" y="65"/>
                    <a:pt x="1377" y="65"/>
                  </a:cubicBezTo>
                  <a:close/>
                  <a:moveTo>
                    <a:pt x="583" y="20"/>
                  </a:moveTo>
                  <a:cubicBezTo>
                    <a:pt x="583" y="20"/>
                    <a:pt x="583" y="20"/>
                    <a:pt x="582" y="20"/>
                  </a:cubicBezTo>
                  <a:cubicBezTo>
                    <a:pt x="582" y="20"/>
                    <a:pt x="583" y="20"/>
                    <a:pt x="583" y="20"/>
                  </a:cubicBezTo>
                  <a:close/>
                  <a:moveTo>
                    <a:pt x="718" y="98"/>
                  </a:moveTo>
                  <a:cubicBezTo>
                    <a:pt x="718" y="97"/>
                    <a:pt x="718" y="97"/>
                    <a:pt x="718" y="97"/>
                  </a:cubicBezTo>
                  <a:cubicBezTo>
                    <a:pt x="718" y="97"/>
                    <a:pt x="718" y="98"/>
                    <a:pt x="718" y="98"/>
                  </a:cubicBezTo>
                  <a:close/>
                  <a:moveTo>
                    <a:pt x="800" y="97"/>
                  </a:moveTo>
                  <a:cubicBezTo>
                    <a:pt x="800" y="97"/>
                    <a:pt x="800" y="97"/>
                    <a:pt x="800" y="98"/>
                  </a:cubicBezTo>
                  <a:cubicBezTo>
                    <a:pt x="800" y="98"/>
                    <a:pt x="800" y="98"/>
                    <a:pt x="800" y="97"/>
                  </a:cubicBezTo>
                  <a:close/>
                  <a:moveTo>
                    <a:pt x="964" y="20"/>
                  </a:moveTo>
                  <a:cubicBezTo>
                    <a:pt x="964" y="20"/>
                    <a:pt x="964" y="20"/>
                    <a:pt x="964" y="20"/>
                  </a:cubicBezTo>
                  <a:cubicBezTo>
                    <a:pt x="964" y="20"/>
                    <a:pt x="964" y="20"/>
                    <a:pt x="964" y="20"/>
                  </a:cubicBezTo>
                  <a:close/>
                  <a:moveTo>
                    <a:pt x="1041" y="98"/>
                  </a:moveTo>
                  <a:cubicBezTo>
                    <a:pt x="1041" y="97"/>
                    <a:pt x="1041" y="97"/>
                    <a:pt x="1041" y="97"/>
                  </a:cubicBezTo>
                  <a:cubicBezTo>
                    <a:pt x="1041" y="97"/>
                    <a:pt x="1041" y="98"/>
                    <a:pt x="1041" y="98"/>
                  </a:cubicBezTo>
                  <a:close/>
                  <a:moveTo>
                    <a:pt x="1382" y="20"/>
                  </a:moveTo>
                  <a:cubicBezTo>
                    <a:pt x="1382" y="20"/>
                    <a:pt x="1382" y="20"/>
                    <a:pt x="1382" y="20"/>
                  </a:cubicBezTo>
                  <a:cubicBezTo>
                    <a:pt x="1382" y="20"/>
                    <a:pt x="1382" y="20"/>
                    <a:pt x="1382" y="20"/>
                  </a:cubicBezTo>
                  <a:close/>
                  <a:moveTo>
                    <a:pt x="1219" y="98"/>
                  </a:moveTo>
                  <a:cubicBezTo>
                    <a:pt x="1219" y="97"/>
                    <a:pt x="1219" y="97"/>
                    <a:pt x="1219" y="97"/>
                  </a:cubicBezTo>
                  <a:cubicBezTo>
                    <a:pt x="1219" y="97"/>
                    <a:pt x="1219" y="98"/>
                    <a:pt x="1219" y="98"/>
                  </a:cubicBezTo>
                  <a:close/>
                  <a:moveTo>
                    <a:pt x="1260" y="97"/>
                  </a:moveTo>
                  <a:cubicBezTo>
                    <a:pt x="1260" y="97"/>
                    <a:pt x="1260" y="97"/>
                    <a:pt x="1260" y="98"/>
                  </a:cubicBezTo>
                  <a:cubicBezTo>
                    <a:pt x="1260" y="98"/>
                    <a:pt x="1260" y="97"/>
                    <a:pt x="1260" y="97"/>
                  </a:cubicBezTo>
                  <a:close/>
                  <a:moveTo>
                    <a:pt x="1670" y="65"/>
                  </a:moveTo>
                  <a:cubicBezTo>
                    <a:pt x="1670" y="65"/>
                    <a:pt x="1670" y="65"/>
                    <a:pt x="1670" y="65"/>
                  </a:cubicBezTo>
                  <a:cubicBezTo>
                    <a:pt x="1670" y="65"/>
                    <a:pt x="1670" y="65"/>
                    <a:pt x="1670" y="65"/>
                  </a:cubicBezTo>
                  <a:close/>
                  <a:moveTo>
                    <a:pt x="1539" y="20"/>
                  </a:moveTo>
                  <a:cubicBezTo>
                    <a:pt x="1539" y="20"/>
                    <a:pt x="1539" y="20"/>
                    <a:pt x="1538" y="20"/>
                  </a:cubicBezTo>
                  <a:cubicBezTo>
                    <a:pt x="1539" y="20"/>
                    <a:pt x="1539" y="20"/>
                    <a:pt x="1539" y="20"/>
                  </a:cubicBezTo>
                  <a:close/>
                  <a:moveTo>
                    <a:pt x="579" y="98"/>
                  </a:moveTo>
                  <a:cubicBezTo>
                    <a:pt x="579" y="98"/>
                    <a:pt x="579" y="98"/>
                    <a:pt x="579" y="98"/>
                  </a:cubicBezTo>
                  <a:cubicBezTo>
                    <a:pt x="579" y="98"/>
                    <a:pt x="579" y="98"/>
                    <a:pt x="579" y="98"/>
                  </a:cubicBezTo>
                  <a:close/>
                  <a:moveTo>
                    <a:pt x="1681" y="20"/>
                  </a:moveTo>
                  <a:cubicBezTo>
                    <a:pt x="1681" y="20"/>
                    <a:pt x="1681" y="20"/>
                    <a:pt x="1682" y="20"/>
                  </a:cubicBezTo>
                  <a:cubicBezTo>
                    <a:pt x="1681" y="20"/>
                    <a:pt x="1681" y="20"/>
                    <a:pt x="1681" y="20"/>
                  </a:cubicBezTo>
                  <a:close/>
                  <a:moveTo>
                    <a:pt x="693" y="98"/>
                  </a:moveTo>
                  <a:cubicBezTo>
                    <a:pt x="693" y="98"/>
                    <a:pt x="693" y="98"/>
                    <a:pt x="693" y="98"/>
                  </a:cubicBezTo>
                  <a:cubicBezTo>
                    <a:pt x="693" y="98"/>
                    <a:pt x="693" y="98"/>
                    <a:pt x="693" y="98"/>
                  </a:cubicBezTo>
                  <a:close/>
                  <a:moveTo>
                    <a:pt x="719" y="98"/>
                  </a:moveTo>
                  <a:cubicBezTo>
                    <a:pt x="719" y="98"/>
                    <a:pt x="719" y="98"/>
                    <a:pt x="718" y="98"/>
                  </a:cubicBezTo>
                  <a:cubicBezTo>
                    <a:pt x="719" y="98"/>
                    <a:pt x="719" y="98"/>
                    <a:pt x="719" y="98"/>
                  </a:cubicBezTo>
                  <a:close/>
                  <a:moveTo>
                    <a:pt x="760" y="98"/>
                  </a:moveTo>
                  <a:cubicBezTo>
                    <a:pt x="760" y="98"/>
                    <a:pt x="759" y="98"/>
                    <a:pt x="759" y="98"/>
                  </a:cubicBezTo>
                  <a:cubicBezTo>
                    <a:pt x="759" y="98"/>
                    <a:pt x="759" y="98"/>
                    <a:pt x="760" y="98"/>
                  </a:cubicBezTo>
                  <a:close/>
                  <a:moveTo>
                    <a:pt x="585" y="65"/>
                  </a:moveTo>
                  <a:cubicBezTo>
                    <a:pt x="585" y="65"/>
                    <a:pt x="586" y="65"/>
                    <a:pt x="586" y="65"/>
                  </a:cubicBezTo>
                  <a:cubicBezTo>
                    <a:pt x="586" y="65"/>
                    <a:pt x="586" y="65"/>
                    <a:pt x="585" y="65"/>
                  </a:cubicBezTo>
                  <a:close/>
                  <a:moveTo>
                    <a:pt x="1707" y="20"/>
                  </a:moveTo>
                  <a:cubicBezTo>
                    <a:pt x="1707" y="20"/>
                    <a:pt x="1707" y="20"/>
                    <a:pt x="1707" y="20"/>
                  </a:cubicBezTo>
                  <a:cubicBezTo>
                    <a:pt x="1707" y="20"/>
                    <a:pt x="1707" y="20"/>
                    <a:pt x="1707" y="20"/>
                  </a:cubicBezTo>
                  <a:close/>
                  <a:moveTo>
                    <a:pt x="1021" y="98"/>
                  </a:moveTo>
                  <a:cubicBezTo>
                    <a:pt x="1021" y="98"/>
                    <a:pt x="1021" y="98"/>
                    <a:pt x="1020" y="98"/>
                  </a:cubicBezTo>
                  <a:cubicBezTo>
                    <a:pt x="1021" y="98"/>
                    <a:pt x="1021" y="98"/>
                    <a:pt x="1021" y="98"/>
                  </a:cubicBezTo>
                  <a:close/>
                  <a:moveTo>
                    <a:pt x="663" y="65"/>
                  </a:moveTo>
                  <a:cubicBezTo>
                    <a:pt x="663" y="65"/>
                    <a:pt x="663" y="65"/>
                    <a:pt x="663" y="65"/>
                  </a:cubicBezTo>
                  <a:cubicBezTo>
                    <a:pt x="663" y="65"/>
                    <a:pt x="663" y="65"/>
                    <a:pt x="663" y="65"/>
                  </a:cubicBezTo>
                  <a:close/>
                  <a:moveTo>
                    <a:pt x="964" y="21"/>
                  </a:moveTo>
                  <a:cubicBezTo>
                    <a:pt x="964" y="20"/>
                    <a:pt x="964" y="20"/>
                    <a:pt x="964" y="20"/>
                  </a:cubicBezTo>
                  <a:cubicBezTo>
                    <a:pt x="964" y="20"/>
                    <a:pt x="964" y="20"/>
                    <a:pt x="964" y="21"/>
                  </a:cubicBezTo>
                  <a:close/>
                  <a:moveTo>
                    <a:pt x="1179" y="98"/>
                  </a:moveTo>
                  <a:cubicBezTo>
                    <a:pt x="1179" y="98"/>
                    <a:pt x="1179" y="98"/>
                    <a:pt x="1178" y="98"/>
                  </a:cubicBezTo>
                  <a:cubicBezTo>
                    <a:pt x="1178" y="98"/>
                    <a:pt x="1178" y="98"/>
                    <a:pt x="1179" y="98"/>
                  </a:cubicBezTo>
                  <a:close/>
                  <a:moveTo>
                    <a:pt x="1219" y="98"/>
                  </a:moveTo>
                  <a:cubicBezTo>
                    <a:pt x="1219" y="98"/>
                    <a:pt x="1219" y="98"/>
                    <a:pt x="1219" y="98"/>
                  </a:cubicBezTo>
                  <a:cubicBezTo>
                    <a:pt x="1219" y="98"/>
                    <a:pt x="1219" y="98"/>
                    <a:pt x="1219" y="98"/>
                  </a:cubicBezTo>
                  <a:close/>
                  <a:moveTo>
                    <a:pt x="1382" y="20"/>
                  </a:moveTo>
                  <a:cubicBezTo>
                    <a:pt x="1382" y="20"/>
                    <a:pt x="1382" y="20"/>
                    <a:pt x="1382" y="20"/>
                  </a:cubicBezTo>
                  <a:cubicBezTo>
                    <a:pt x="1382" y="20"/>
                    <a:pt x="1382" y="20"/>
                    <a:pt x="1382" y="20"/>
                  </a:cubicBezTo>
                  <a:close/>
                  <a:moveTo>
                    <a:pt x="1423" y="98"/>
                  </a:moveTo>
                  <a:cubicBezTo>
                    <a:pt x="1423" y="98"/>
                    <a:pt x="1423" y="98"/>
                    <a:pt x="1423" y="98"/>
                  </a:cubicBezTo>
                  <a:cubicBezTo>
                    <a:pt x="1423" y="98"/>
                    <a:pt x="1423" y="98"/>
                    <a:pt x="1423" y="98"/>
                  </a:cubicBezTo>
                  <a:close/>
                  <a:moveTo>
                    <a:pt x="1361" y="65"/>
                  </a:moveTo>
                  <a:cubicBezTo>
                    <a:pt x="1361" y="65"/>
                    <a:pt x="1361" y="65"/>
                    <a:pt x="1361" y="65"/>
                  </a:cubicBezTo>
                  <a:cubicBezTo>
                    <a:pt x="1361" y="65"/>
                    <a:pt x="1361" y="65"/>
                    <a:pt x="1361" y="65"/>
                  </a:cubicBezTo>
                  <a:close/>
                  <a:moveTo>
                    <a:pt x="1377" y="65"/>
                  </a:moveTo>
                  <a:cubicBezTo>
                    <a:pt x="1376" y="65"/>
                    <a:pt x="1376" y="65"/>
                    <a:pt x="1376" y="65"/>
                  </a:cubicBezTo>
                  <a:cubicBezTo>
                    <a:pt x="1376" y="65"/>
                    <a:pt x="1377" y="65"/>
                    <a:pt x="1377" y="65"/>
                  </a:cubicBezTo>
                  <a:close/>
                  <a:moveTo>
                    <a:pt x="693" y="98"/>
                  </a:moveTo>
                  <a:cubicBezTo>
                    <a:pt x="692" y="98"/>
                    <a:pt x="692" y="98"/>
                    <a:pt x="692" y="98"/>
                  </a:cubicBezTo>
                  <a:cubicBezTo>
                    <a:pt x="692" y="98"/>
                    <a:pt x="693" y="98"/>
                    <a:pt x="693" y="98"/>
                  </a:cubicBezTo>
                  <a:close/>
                  <a:moveTo>
                    <a:pt x="1545" y="65"/>
                  </a:moveTo>
                  <a:cubicBezTo>
                    <a:pt x="1545" y="65"/>
                    <a:pt x="1546" y="65"/>
                    <a:pt x="1546" y="65"/>
                  </a:cubicBezTo>
                  <a:cubicBezTo>
                    <a:pt x="1545" y="65"/>
                    <a:pt x="1545" y="65"/>
                    <a:pt x="1545" y="65"/>
                  </a:cubicBezTo>
                  <a:close/>
                  <a:moveTo>
                    <a:pt x="1561" y="65"/>
                  </a:moveTo>
                  <a:cubicBezTo>
                    <a:pt x="1561" y="65"/>
                    <a:pt x="1560" y="65"/>
                    <a:pt x="1560" y="65"/>
                  </a:cubicBezTo>
                  <a:cubicBezTo>
                    <a:pt x="1561" y="65"/>
                    <a:pt x="1561" y="65"/>
                    <a:pt x="1561" y="65"/>
                  </a:cubicBezTo>
                  <a:close/>
                  <a:moveTo>
                    <a:pt x="1416" y="21"/>
                  </a:moveTo>
                  <a:cubicBezTo>
                    <a:pt x="1417" y="20"/>
                    <a:pt x="1417" y="20"/>
                    <a:pt x="1417" y="20"/>
                  </a:cubicBezTo>
                  <a:cubicBezTo>
                    <a:pt x="1417" y="20"/>
                    <a:pt x="1416" y="20"/>
                    <a:pt x="1416" y="21"/>
                  </a:cubicBezTo>
                  <a:close/>
                  <a:moveTo>
                    <a:pt x="1713" y="65"/>
                  </a:moveTo>
                  <a:cubicBezTo>
                    <a:pt x="1714" y="65"/>
                    <a:pt x="1714" y="65"/>
                    <a:pt x="1714" y="65"/>
                  </a:cubicBezTo>
                  <a:cubicBezTo>
                    <a:pt x="1714" y="65"/>
                    <a:pt x="1713" y="65"/>
                    <a:pt x="1713" y="65"/>
                  </a:cubicBezTo>
                  <a:close/>
                  <a:moveTo>
                    <a:pt x="1020" y="98"/>
                  </a:moveTo>
                  <a:cubicBezTo>
                    <a:pt x="1020" y="98"/>
                    <a:pt x="1020" y="98"/>
                    <a:pt x="1020" y="98"/>
                  </a:cubicBezTo>
                  <a:cubicBezTo>
                    <a:pt x="1020" y="98"/>
                    <a:pt x="1020" y="98"/>
                    <a:pt x="1020" y="98"/>
                  </a:cubicBezTo>
                  <a:close/>
                  <a:moveTo>
                    <a:pt x="1042" y="98"/>
                  </a:moveTo>
                  <a:cubicBezTo>
                    <a:pt x="1042" y="98"/>
                    <a:pt x="1042" y="98"/>
                    <a:pt x="1042" y="98"/>
                  </a:cubicBezTo>
                  <a:cubicBezTo>
                    <a:pt x="1042" y="98"/>
                    <a:pt x="1042" y="98"/>
                    <a:pt x="1042" y="98"/>
                  </a:cubicBezTo>
                  <a:close/>
                  <a:moveTo>
                    <a:pt x="1081" y="98"/>
                  </a:moveTo>
                  <a:cubicBezTo>
                    <a:pt x="1081" y="98"/>
                    <a:pt x="1081" y="98"/>
                    <a:pt x="1081" y="98"/>
                  </a:cubicBezTo>
                  <a:cubicBezTo>
                    <a:pt x="1081" y="98"/>
                    <a:pt x="1081" y="98"/>
                    <a:pt x="1081" y="98"/>
                  </a:cubicBezTo>
                  <a:close/>
                  <a:moveTo>
                    <a:pt x="1179" y="98"/>
                  </a:moveTo>
                  <a:cubicBezTo>
                    <a:pt x="1179" y="98"/>
                    <a:pt x="1179" y="98"/>
                    <a:pt x="1179" y="98"/>
                  </a:cubicBezTo>
                  <a:cubicBezTo>
                    <a:pt x="1179" y="98"/>
                    <a:pt x="1179" y="98"/>
                    <a:pt x="1179" y="98"/>
                  </a:cubicBezTo>
                  <a:close/>
                  <a:moveTo>
                    <a:pt x="1729" y="65"/>
                  </a:moveTo>
                  <a:cubicBezTo>
                    <a:pt x="1729" y="65"/>
                    <a:pt x="1729" y="65"/>
                    <a:pt x="1729" y="65"/>
                  </a:cubicBezTo>
                  <a:cubicBezTo>
                    <a:pt x="1729" y="65"/>
                    <a:pt x="1729" y="65"/>
                    <a:pt x="1729" y="65"/>
                  </a:cubicBezTo>
                  <a:close/>
                  <a:moveTo>
                    <a:pt x="1259" y="98"/>
                  </a:moveTo>
                  <a:cubicBezTo>
                    <a:pt x="1259" y="98"/>
                    <a:pt x="1259" y="98"/>
                    <a:pt x="1259" y="98"/>
                  </a:cubicBezTo>
                  <a:cubicBezTo>
                    <a:pt x="1259" y="98"/>
                    <a:pt x="1259" y="98"/>
                    <a:pt x="1259" y="98"/>
                  </a:cubicBezTo>
                  <a:close/>
                  <a:moveTo>
                    <a:pt x="1424" y="98"/>
                  </a:moveTo>
                  <a:cubicBezTo>
                    <a:pt x="1424" y="98"/>
                    <a:pt x="1424" y="98"/>
                    <a:pt x="1423" y="98"/>
                  </a:cubicBezTo>
                  <a:cubicBezTo>
                    <a:pt x="1423" y="98"/>
                    <a:pt x="1424" y="98"/>
                    <a:pt x="1424" y="98"/>
                  </a:cubicBezTo>
                  <a:close/>
                  <a:moveTo>
                    <a:pt x="1456" y="98"/>
                  </a:moveTo>
                  <a:cubicBezTo>
                    <a:pt x="1455" y="98"/>
                    <a:pt x="1455" y="98"/>
                    <a:pt x="1455" y="98"/>
                  </a:cubicBezTo>
                  <a:cubicBezTo>
                    <a:pt x="1455" y="98"/>
                    <a:pt x="1456" y="98"/>
                    <a:pt x="1456" y="98"/>
                  </a:cubicBezTo>
                  <a:close/>
                  <a:moveTo>
                    <a:pt x="553" y="20"/>
                  </a:moveTo>
                  <a:cubicBezTo>
                    <a:pt x="553" y="20"/>
                    <a:pt x="552" y="21"/>
                    <a:pt x="552" y="21"/>
                  </a:cubicBezTo>
                  <a:cubicBezTo>
                    <a:pt x="553" y="21"/>
                    <a:pt x="553" y="21"/>
                    <a:pt x="553" y="20"/>
                  </a:cubicBezTo>
                  <a:close/>
                  <a:moveTo>
                    <a:pt x="578" y="98"/>
                  </a:moveTo>
                  <a:cubicBezTo>
                    <a:pt x="578" y="98"/>
                    <a:pt x="578" y="98"/>
                    <a:pt x="578" y="99"/>
                  </a:cubicBezTo>
                  <a:cubicBezTo>
                    <a:pt x="578" y="99"/>
                    <a:pt x="578" y="99"/>
                    <a:pt x="578" y="98"/>
                  </a:cubicBezTo>
                  <a:close/>
                  <a:moveTo>
                    <a:pt x="1354" y="20"/>
                  </a:moveTo>
                  <a:cubicBezTo>
                    <a:pt x="1353" y="20"/>
                    <a:pt x="1353" y="20"/>
                    <a:pt x="1353" y="21"/>
                  </a:cubicBezTo>
                  <a:cubicBezTo>
                    <a:pt x="1353" y="21"/>
                    <a:pt x="1354" y="21"/>
                    <a:pt x="1354" y="20"/>
                  </a:cubicBezTo>
                  <a:close/>
                  <a:moveTo>
                    <a:pt x="1383" y="21"/>
                  </a:moveTo>
                  <a:cubicBezTo>
                    <a:pt x="1383" y="21"/>
                    <a:pt x="1382" y="20"/>
                    <a:pt x="1382" y="20"/>
                  </a:cubicBezTo>
                  <a:cubicBezTo>
                    <a:pt x="1382" y="21"/>
                    <a:pt x="1382" y="21"/>
                    <a:pt x="1383" y="21"/>
                  </a:cubicBezTo>
                  <a:close/>
                  <a:moveTo>
                    <a:pt x="798" y="98"/>
                  </a:moveTo>
                  <a:cubicBezTo>
                    <a:pt x="798" y="98"/>
                    <a:pt x="798" y="98"/>
                    <a:pt x="798" y="99"/>
                  </a:cubicBezTo>
                  <a:cubicBezTo>
                    <a:pt x="798" y="99"/>
                    <a:pt x="798" y="99"/>
                    <a:pt x="798" y="98"/>
                  </a:cubicBezTo>
                  <a:close/>
                  <a:moveTo>
                    <a:pt x="664" y="66"/>
                  </a:moveTo>
                  <a:cubicBezTo>
                    <a:pt x="664" y="65"/>
                    <a:pt x="664" y="65"/>
                    <a:pt x="663" y="65"/>
                  </a:cubicBezTo>
                  <a:cubicBezTo>
                    <a:pt x="664" y="65"/>
                    <a:pt x="664" y="66"/>
                    <a:pt x="664" y="66"/>
                  </a:cubicBezTo>
                  <a:close/>
                  <a:moveTo>
                    <a:pt x="1020" y="98"/>
                  </a:moveTo>
                  <a:cubicBezTo>
                    <a:pt x="1019" y="98"/>
                    <a:pt x="1019" y="98"/>
                    <a:pt x="1019" y="99"/>
                  </a:cubicBezTo>
                  <a:cubicBezTo>
                    <a:pt x="1019" y="99"/>
                    <a:pt x="1019" y="99"/>
                    <a:pt x="1020" y="98"/>
                  </a:cubicBezTo>
                  <a:close/>
                  <a:moveTo>
                    <a:pt x="1538" y="20"/>
                  </a:moveTo>
                  <a:cubicBezTo>
                    <a:pt x="1538" y="20"/>
                    <a:pt x="1537" y="21"/>
                    <a:pt x="1537" y="21"/>
                  </a:cubicBezTo>
                  <a:cubicBezTo>
                    <a:pt x="1538" y="21"/>
                    <a:pt x="1538" y="21"/>
                    <a:pt x="1538" y="20"/>
                  </a:cubicBezTo>
                  <a:close/>
                  <a:moveTo>
                    <a:pt x="1706" y="20"/>
                  </a:moveTo>
                  <a:cubicBezTo>
                    <a:pt x="1706" y="20"/>
                    <a:pt x="1706" y="21"/>
                    <a:pt x="1706" y="21"/>
                  </a:cubicBezTo>
                  <a:cubicBezTo>
                    <a:pt x="1706" y="21"/>
                    <a:pt x="1706" y="21"/>
                    <a:pt x="1706" y="20"/>
                  </a:cubicBezTo>
                  <a:close/>
                  <a:moveTo>
                    <a:pt x="1179" y="99"/>
                  </a:moveTo>
                  <a:cubicBezTo>
                    <a:pt x="1179" y="99"/>
                    <a:pt x="1179" y="98"/>
                    <a:pt x="1179" y="98"/>
                  </a:cubicBezTo>
                  <a:cubicBezTo>
                    <a:pt x="1179" y="99"/>
                    <a:pt x="1179" y="99"/>
                    <a:pt x="1179" y="99"/>
                  </a:cubicBezTo>
                  <a:close/>
                  <a:moveTo>
                    <a:pt x="1220" y="99"/>
                  </a:moveTo>
                  <a:cubicBezTo>
                    <a:pt x="1220" y="98"/>
                    <a:pt x="1220" y="98"/>
                    <a:pt x="1220" y="98"/>
                  </a:cubicBezTo>
                  <a:cubicBezTo>
                    <a:pt x="1220" y="99"/>
                    <a:pt x="1220" y="99"/>
                    <a:pt x="1220" y="99"/>
                  </a:cubicBezTo>
                  <a:close/>
                  <a:moveTo>
                    <a:pt x="552" y="21"/>
                  </a:moveTo>
                  <a:cubicBezTo>
                    <a:pt x="552" y="21"/>
                    <a:pt x="552" y="21"/>
                    <a:pt x="552" y="21"/>
                  </a:cubicBezTo>
                  <a:cubicBezTo>
                    <a:pt x="552" y="21"/>
                    <a:pt x="552" y="21"/>
                    <a:pt x="552" y="21"/>
                  </a:cubicBezTo>
                  <a:close/>
                  <a:moveTo>
                    <a:pt x="1545" y="66"/>
                  </a:moveTo>
                  <a:cubicBezTo>
                    <a:pt x="1545" y="66"/>
                    <a:pt x="1545" y="66"/>
                    <a:pt x="1545" y="65"/>
                  </a:cubicBezTo>
                  <a:cubicBezTo>
                    <a:pt x="1545" y="65"/>
                    <a:pt x="1545" y="65"/>
                    <a:pt x="1545" y="66"/>
                  </a:cubicBezTo>
                  <a:close/>
                  <a:moveTo>
                    <a:pt x="1560" y="65"/>
                  </a:moveTo>
                  <a:cubicBezTo>
                    <a:pt x="1560" y="65"/>
                    <a:pt x="1560" y="65"/>
                    <a:pt x="1560" y="66"/>
                  </a:cubicBezTo>
                  <a:cubicBezTo>
                    <a:pt x="1560" y="66"/>
                    <a:pt x="1560" y="65"/>
                    <a:pt x="1560" y="65"/>
                  </a:cubicBezTo>
                  <a:close/>
                  <a:moveTo>
                    <a:pt x="1713" y="66"/>
                  </a:moveTo>
                  <a:cubicBezTo>
                    <a:pt x="1713" y="66"/>
                    <a:pt x="1713" y="66"/>
                    <a:pt x="1713" y="65"/>
                  </a:cubicBezTo>
                  <a:cubicBezTo>
                    <a:pt x="1713" y="65"/>
                    <a:pt x="1713" y="65"/>
                    <a:pt x="1713" y="66"/>
                  </a:cubicBezTo>
                  <a:close/>
                  <a:moveTo>
                    <a:pt x="584" y="21"/>
                  </a:moveTo>
                  <a:cubicBezTo>
                    <a:pt x="584" y="21"/>
                    <a:pt x="584" y="21"/>
                    <a:pt x="584" y="21"/>
                  </a:cubicBezTo>
                  <a:cubicBezTo>
                    <a:pt x="584" y="21"/>
                    <a:pt x="584" y="21"/>
                    <a:pt x="584" y="21"/>
                  </a:cubicBezTo>
                  <a:close/>
                  <a:moveTo>
                    <a:pt x="980" y="21"/>
                  </a:moveTo>
                  <a:cubicBezTo>
                    <a:pt x="980" y="21"/>
                    <a:pt x="979" y="21"/>
                    <a:pt x="979" y="21"/>
                  </a:cubicBezTo>
                  <a:cubicBezTo>
                    <a:pt x="980" y="21"/>
                    <a:pt x="980" y="21"/>
                    <a:pt x="980" y="21"/>
                  </a:cubicBezTo>
                  <a:close/>
                  <a:moveTo>
                    <a:pt x="692" y="99"/>
                  </a:moveTo>
                  <a:cubicBezTo>
                    <a:pt x="691" y="99"/>
                    <a:pt x="691" y="99"/>
                    <a:pt x="691" y="99"/>
                  </a:cubicBezTo>
                  <a:cubicBezTo>
                    <a:pt x="691" y="99"/>
                    <a:pt x="691" y="99"/>
                    <a:pt x="692" y="99"/>
                  </a:cubicBezTo>
                  <a:close/>
                  <a:moveTo>
                    <a:pt x="1383" y="21"/>
                  </a:moveTo>
                  <a:cubicBezTo>
                    <a:pt x="1383" y="21"/>
                    <a:pt x="1383" y="21"/>
                    <a:pt x="1383" y="21"/>
                  </a:cubicBezTo>
                  <a:cubicBezTo>
                    <a:pt x="1383" y="21"/>
                    <a:pt x="1383" y="21"/>
                    <a:pt x="1383" y="21"/>
                  </a:cubicBezTo>
                  <a:close/>
                  <a:moveTo>
                    <a:pt x="664" y="66"/>
                  </a:moveTo>
                  <a:cubicBezTo>
                    <a:pt x="664" y="66"/>
                    <a:pt x="664" y="66"/>
                    <a:pt x="664" y="66"/>
                  </a:cubicBezTo>
                  <a:cubicBezTo>
                    <a:pt x="664" y="66"/>
                    <a:pt x="664" y="66"/>
                    <a:pt x="664" y="66"/>
                  </a:cubicBezTo>
                  <a:close/>
                  <a:moveTo>
                    <a:pt x="1416" y="21"/>
                  </a:moveTo>
                  <a:cubicBezTo>
                    <a:pt x="1416" y="21"/>
                    <a:pt x="1416" y="21"/>
                    <a:pt x="1416" y="21"/>
                  </a:cubicBezTo>
                  <a:cubicBezTo>
                    <a:pt x="1416" y="21"/>
                    <a:pt x="1416" y="21"/>
                    <a:pt x="1416" y="21"/>
                  </a:cubicBezTo>
                  <a:close/>
                  <a:moveTo>
                    <a:pt x="1567" y="21"/>
                  </a:moveTo>
                  <a:cubicBezTo>
                    <a:pt x="1567" y="21"/>
                    <a:pt x="1567" y="21"/>
                    <a:pt x="1567" y="21"/>
                  </a:cubicBezTo>
                  <a:cubicBezTo>
                    <a:pt x="1567" y="21"/>
                    <a:pt x="1567" y="21"/>
                    <a:pt x="1567" y="21"/>
                  </a:cubicBezTo>
                  <a:close/>
                  <a:moveTo>
                    <a:pt x="1043" y="99"/>
                  </a:moveTo>
                  <a:cubicBezTo>
                    <a:pt x="1043" y="99"/>
                    <a:pt x="1043" y="99"/>
                    <a:pt x="1043" y="99"/>
                  </a:cubicBezTo>
                  <a:cubicBezTo>
                    <a:pt x="1043" y="99"/>
                    <a:pt x="1043" y="99"/>
                    <a:pt x="1043" y="99"/>
                  </a:cubicBezTo>
                  <a:close/>
                  <a:moveTo>
                    <a:pt x="1376" y="66"/>
                  </a:moveTo>
                  <a:cubicBezTo>
                    <a:pt x="1375" y="66"/>
                    <a:pt x="1375" y="66"/>
                    <a:pt x="1375" y="66"/>
                  </a:cubicBezTo>
                  <a:cubicBezTo>
                    <a:pt x="1375" y="66"/>
                    <a:pt x="1376" y="66"/>
                    <a:pt x="1376" y="66"/>
                  </a:cubicBezTo>
                  <a:close/>
                  <a:moveTo>
                    <a:pt x="1180" y="99"/>
                  </a:moveTo>
                  <a:cubicBezTo>
                    <a:pt x="1180" y="99"/>
                    <a:pt x="1180" y="99"/>
                    <a:pt x="1179" y="99"/>
                  </a:cubicBezTo>
                  <a:cubicBezTo>
                    <a:pt x="1179" y="99"/>
                    <a:pt x="1180" y="99"/>
                    <a:pt x="1180" y="99"/>
                  </a:cubicBezTo>
                  <a:close/>
                  <a:moveTo>
                    <a:pt x="1544" y="66"/>
                  </a:moveTo>
                  <a:cubicBezTo>
                    <a:pt x="1545" y="66"/>
                    <a:pt x="1545" y="66"/>
                    <a:pt x="1545" y="66"/>
                  </a:cubicBezTo>
                  <a:cubicBezTo>
                    <a:pt x="1545" y="66"/>
                    <a:pt x="1545" y="66"/>
                    <a:pt x="1544" y="66"/>
                  </a:cubicBezTo>
                  <a:close/>
                  <a:moveTo>
                    <a:pt x="1735" y="21"/>
                  </a:moveTo>
                  <a:cubicBezTo>
                    <a:pt x="1735" y="21"/>
                    <a:pt x="1735" y="21"/>
                    <a:pt x="1735" y="21"/>
                  </a:cubicBezTo>
                  <a:cubicBezTo>
                    <a:pt x="1735" y="21"/>
                    <a:pt x="1735" y="21"/>
                    <a:pt x="1735" y="21"/>
                  </a:cubicBezTo>
                  <a:close/>
                  <a:moveTo>
                    <a:pt x="1455" y="99"/>
                  </a:moveTo>
                  <a:cubicBezTo>
                    <a:pt x="1454" y="99"/>
                    <a:pt x="1454" y="99"/>
                    <a:pt x="1454" y="99"/>
                  </a:cubicBezTo>
                  <a:cubicBezTo>
                    <a:pt x="1454" y="99"/>
                    <a:pt x="1455" y="99"/>
                    <a:pt x="1455" y="99"/>
                  </a:cubicBezTo>
                  <a:close/>
                  <a:moveTo>
                    <a:pt x="552" y="21"/>
                  </a:moveTo>
                  <a:cubicBezTo>
                    <a:pt x="552" y="21"/>
                    <a:pt x="552" y="21"/>
                    <a:pt x="552" y="21"/>
                  </a:cubicBezTo>
                  <a:cubicBezTo>
                    <a:pt x="552" y="21"/>
                    <a:pt x="552" y="21"/>
                    <a:pt x="552" y="21"/>
                  </a:cubicBezTo>
                  <a:close/>
                  <a:moveTo>
                    <a:pt x="585" y="21"/>
                  </a:moveTo>
                  <a:cubicBezTo>
                    <a:pt x="585" y="21"/>
                    <a:pt x="585" y="21"/>
                    <a:pt x="584" y="21"/>
                  </a:cubicBezTo>
                  <a:cubicBezTo>
                    <a:pt x="585" y="21"/>
                    <a:pt x="585" y="21"/>
                    <a:pt x="585" y="21"/>
                  </a:cubicBezTo>
                  <a:close/>
                  <a:moveTo>
                    <a:pt x="659" y="99"/>
                  </a:moveTo>
                  <a:cubicBezTo>
                    <a:pt x="659" y="99"/>
                    <a:pt x="658" y="99"/>
                    <a:pt x="658" y="99"/>
                  </a:cubicBezTo>
                  <a:cubicBezTo>
                    <a:pt x="658" y="99"/>
                    <a:pt x="658" y="99"/>
                    <a:pt x="659" y="99"/>
                  </a:cubicBezTo>
                  <a:close/>
                  <a:moveTo>
                    <a:pt x="1353" y="21"/>
                  </a:moveTo>
                  <a:cubicBezTo>
                    <a:pt x="1352" y="21"/>
                    <a:pt x="1352" y="21"/>
                    <a:pt x="1352" y="21"/>
                  </a:cubicBezTo>
                  <a:cubicBezTo>
                    <a:pt x="1352" y="21"/>
                    <a:pt x="1353" y="21"/>
                    <a:pt x="1353" y="21"/>
                  </a:cubicBezTo>
                  <a:close/>
                  <a:moveTo>
                    <a:pt x="762" y="99"/>
                  </a:moveTo>
                  <a:cubicBezTo>
                    <a:pt x="762" y="99"/>
                    <a:pt x="761" y="99"/>
                    <a:pt x="761" y="99"/>
                  </a:cubicBezTo>
                  <a:cubicBezTo>
                    <a:pt x="761" y="99"/>
                    <a:pt x="762" y="99"/>
                    <a:pt x="762" y="99"/>
                  </a:cubicBezTo>
                  <a:close/>
                  <a:moveTo>
                    <a:pt x="1498" y="21"/>
                  </a:moveTo>
                  <a:cubicBezTo>
                    <a:pt x="1498" y="21"/>
                    <a:pt x="1498" y="21"/>
                    <a:pt x="1498" y="21"/>
                  </a:cubicBezTo>
                  <a:cubicBezTo>
                    <a:pt x="1498" y="21"/>
                    <a:pt x="1498" y="21"/>
                    <a:pt x="1498" y="21"/>
                  </a:cubicBezTo>
                  <a:close/>
                  <a:moveTo>
                    <a:pt x="665" y="66"/>
                  </a:moveTo>
                  <a:cubicBezTo>
                    <a:pt x="665" y="66"/>
                    <a:pt x="664" y="66"/>
                    <a:pt x="664" y="66"/>
                  </a:cubicBezTo>
                  <a:cubicBezTo>
                    <a:pt x="664" y="66"/>
                    <a:pt x="664" y="66"/>
                    <a:pt x="665" y="66"/>
                  </a:cubicBezTo>
                  <a:close/>
                  <a:moveTo>
                    <a:pt x="1567" y="21"/>
                  </a:moveTo>
                  <a:cubicBezTo>
                    <a:pt x="1567" y="21"/>
                    <a:pt x="1567" y="21"/>
                    <a:pt x="1567" y="21"/>
                  </a:cubicBezTo>
                  <a:cubicBezTo>
                    <a:pt x="1567" y="21"/>
                    <a:pt x="1567" y="21"/>
                    <a:pt x="1567" y="21"/>
                  </a:cubicBezTo>
                  <a:close/>
                  <a:moveTo>
                    <a:pt x="1736" y="21"/>
                  </a:moveTo>
                  <a:cubicBezTo>
                    <a:pt x="1736" y="21"/>
                    <a:pt x="1735" y="21"/>
                    <a:pt x="1735" y="21"/>
                  </a:cubicBezTo>
                  <a:cubicBezTo>
                    <a:pt x="1735" y="21"/>
                    <a:pt x="1735" y="21"/>
                    <a:pt x="1736" y="21"/>
                  </a:cubicBezTo>
                  <a:close/>
                  <a:moveTo>
                    <a:pt x="1360" y="66"/>
                  </a:moveTo>
                  <a:cubicBezTo>
                    <a:pt x="1360" y="66"/>
                    <a:pt x="1360" y="66"/>
                    <a:pt x="1360" y="66"/>
                  </a:cubicBezTo>
                  <a:cubicBezTo>
                    <a:pt x="1360" y="66"/>
                    <a:pt x="1360" y="66"/>
                    <a:pt x="1360" y="66"/>
                  </a:cubicBezTo>
                  <a:close/>
                  <a:moveTo>
                    <a:pt x="1180" y="99"/>
                  </a:moveTo>
                  <a:cubicBezTo>
                    <a:pt x="1180" y="99"/>
                    <a:pt x="1180" y="99"/>
                    <a:pt x="1180" y="99"/>
                  </a:cubicBezTo>
                  <a:cubicBezTo>
                    <a:pt x="1180" y="99"/>
                    <a:pt x="1180" y="99"/>
                    <a:pt x="1180" y="99"/>
                  </a:cubicBezTo>
                  <a:close/>
                  <a:moveTo>
                    <a:pt x="962" y="22"/>
                  </a:moveTo>
                  <a:cubicBezTo>
                    <a:pt x="963" y="22"/>
                    <a:pt x="963" y="22"/>
                    <a:pt x="963" y="21"/>
                  </a:cubicBezTo>
                  <a:cubicBezTo>
                    <a:pt x="963" y="22"/>
                    <a:pt x="963" y="22"/>
                    <a:pt x="962" y="22"/>
                  </a:cubicBezTo>
                  <a:close/>
                  <a:moveTo>
                    <a:pt x="1021" y="22"/>
                  </a:moveTo>
                  <a:cubicBezTo>
                    <a:pt x="1021" y="22"/>
                    <a:pt x="1021" y="21"/>
                    <a:pt x="1021" y="21"/>
                  </a:cubicBezTo>
                  <a:cubicBezTo>
                    <a:pt x="1021" y="21"/>
                    <a:pt x="1021" y="21"/>
                    <a:pt x="1021" y="21"/>
                  </a:cubicBezTo>
                  <a:cubicBezTo>
                    <a:pt x="1021" y="21"/>
                    <a:pt x="1021" y="22"/>
                    <a:pt x="1021" y="22"/>
                  </a:cubicBezTo>
                  <a:close/>
                  <a:moveTo>
                    <a:pt x="1425" y="99"/>
                  </a:moveTo>
                  <a:cubicBezTo>
                    <a:pt x="1425" y="99"/>
                    <a:pt x="1425" y="99"/>
                    <a:pt x="1425" y="99"/>
                  </a:cubicBezTo>
                  <a:cubicBezTo>
                    <a:pt x="1425" y="99"/>
                    <a:pt x="1425" y="99"/>
                    <a:pt x="1425" y="99"/>
                  </a:cubicBezTo>
                  <a:close/>
                  <a:moveTo>
                    <a:pt x="1352" y="21"/>
                  </a:moveTo>
                  <a:cubicBezTo>
                    <a:pt x="1352" y="21"/>
                    <a:pt x="1352" y="21"/>
                    <a:pt x="1352" y="22"/>
                  </a:cubicBezTo>
                  <a:cubicBezTo>
                    <a:pt x="1352" y="22"/>
                    <a:pt x="1352" y="22"/>
                    <a:pt x="1352" y="21"/>
                  </a:cubicBezTo>
                  <a:close/>
                  <a:moveTo>
                    <a:pt x="1559" y="66"/>
                  </a:moveTo>
                  <a:cubicBezTo>
                    <a:pt x="1559" y="66"/>
                    <a:pt x="1559" y="66"/>
                    <a:pt x="1559" y="66"/>
                  </a:cubicBezTo>
                  <a:cubicBezTo>
                    <a:pt x="1559" y="66"/>
                    <a:pt x="1559" y="66"/>
                    <a:pt x="1559" y="66"/>
                  </a:cubicBezTo>
                  <a:close/>
                  <a:moveTo>
                    <a:pt x="1728" y="66"/>
                  </a:moveTo>
                  <a:cubicBezTo>
                    <a:pt x="1727" y="66"/>
                    <a:pt x="1727" y="66"/>
                    <a:pt x="1727" y="66"/>
                  </a:cubicBezTo>
                  <a:cubicBezTo>
                    <a:pt x="1727" y="66"/>
                    <a:pt x="1727" y="66"/>
                    <a:pt x="1728" y="66"/>
                  </a:cubicBezTo>
                  <a:close/>
                  <a:moveTo>
                    <a:pt x="1536" y="21"/>
                  </a:moveTo>
                  <a:cubicBezTo>
                    <a:pt x="1536" y="21"/>
                    <a:pt x="1536" y="22"/>
                    <a:pt x="1536" y="22"/>
                  </a:cubicBezTo>
                  <a:cubicBezTo>
                    <a:pt x="1536" y="22"/>
                    <a:pt x="1536" y="22"/>
                    <a:pt x="1536" y="21"/>
                  </a:cubicBezTo>
                  <a:close/>
                  <a:moveTo>
                    <a:pt x="1705" y="21"/>
                  </a:moveTo>
                  <a:cubicBezTo>
                    <a:pt x="1704" y="21"/>
                    <a:pt x="1704" y="22"/>
                    <a:pt x="1704" y="22"/>
                  </a:cubicBezTo>
                  <a:cubicBezTo>
                    <a:pt x="1704" y="22"/>
                    <a:pt x="1704" y="22"/>
                    <a:pt x="1705" y="21"/>
                  </a:cubicBezTo>
                  <a:close/>
                  <a:moveTo>
                    <a:pt x="962" y="22"/>
                  </a:moveTo>
                  <a:cubicBezTo>
                    <a:pt x="962" y="22"/>
                    <a:pt x="962" y="22"/>
                    <a:pt x="962" y="22"/>
                  </a:cubicBezTo>
                  <a:cubicBezTo>
                    <a:pt x="962" y="22"/>
                    <a:pt x="962" y="22"/>
                    <a:pt x="962" y="22"/>
                  </a:cubicBezTo>
                  <a:close/>
                  <a:moveTo>
                    <a:pt x="691" y="99"/>
                  </a:moveTo>
                  <a:cubicBezTo>
                    <a:pt x="690" y="99"/>
                    <a:pt x="690" y="100"/>
                    <a:pt x="690" y="100"/>
                  </a:cubicBezTo>
                  <a:cubicBezTo>
                    <a:pt x="690" y="100"/>
                    <a:pt x="690" y="100"/>
                    <a:pt x="691" y="99"/>
                  </a:cubicBezTo>
                  <a:close/>
                  <a:moveTo>
                    <a:pt x="721" y="100"/>
                  </a:moveTo>
                  <a:cubicBezTo>
                    <a:pt x="721" y="100"/>
                    <a:pt x="720" y="99"/>
                    <a:pt x="720" y="99"/>
                  </a:cubicBezTo>
                  <a:cubicBezTo>
                    <a:pt x="720" y="100"/>
                    <a:pt x="720" y="100"/>
                    <a:pt x="721" y="100"/>
                  </a:cubicBezTo>
                  <a:close/>
                  <a:moveTo>
                    <a:pt x="1359" y="67"/>
                  </a:moveTo>
                  <a:cubicBezTo>
                    <a:pt x="1359" y="67"/>
                    <a:pt x="1360" y="67"/>
                    <a:pt x="1360" y="66"/>
                  </a:cubicBezTo>
                  <a:cubicBezTo>
                    <a:pt x="1360" y="66"/>
                    <a:pt x="1359" y="67"/>
                    <a:pt x="1359" y="67"/>
                  </a:cubicBezTo>
                  <a:close/>
                  <a:moveTo>
                    <a:pt x="1375" y="66"/>
                  </a:moveTo>
                  <a:cubicBezTo>
                    <a:pt x="1374" y="66"/>
                    <a:pt x="1374" y="66"/>
                    <a:pt x="1374" y="67"/>
                  </a:cubicBezTo>
                  <a:cubicBezTo>
                    <a:pt x="1374" y="67"/>
                    <a:pt x="1374" y="66"/>
                    <a:pt x="1375" y="66"/>
                  </a:cubicBezTo>
                  <a:close/>
                  <a:moveTo>
                    <a:pt x="1384" y="22"/>
                  </a:moveTo>
                  <a:cubicBezTo>
                    <a:pt x="1384" y="22"/>
                    <a:pt x="1384" y="22"/>
                    <a:pt x="1383" y="22"/>
                  </a:cubicBezTo>
                  <a:cubicBezTo>
                    <a:pt x="1383" y="22"/>
                    <a:pt x="1383" y="22"/>
                    <a:pt x="1384" y="22"/>
                  </a:cubicBezTo>
                  <a:close/>
                  <a:moveTo>
                    <a:pt x="1543" y="67"/>
                  </a:moveTo>
                  <a:cubicBezTo>
                    <a:pt x="1544" y="67"/>
                    <a:pt x="1544" y="67"/>
                    <a:pt x="1544" y="66"/>
                  </a:cubicBezTo>
                  <a:cubicBezTo>
                    <a:pt x="1544" y="66"/>
                    <a:pt x="1544" y="67"/>
                    <a:pt x="1543" y="67"/>
                  </a:cubicBezTo>
                  <a:close/>
                  <a:moveTo>
                    <a:pt x="1536" y="22"/>
                  </a:moveTo>
                  <a:cubicBezTo>
                    <a:pt x="1536" y="22"/>
                    <a:pt x="1536" y="22"/>
                    <a:pt x="1536" y="22"/>
                  </a:cubicBezTo>
                  <a:cubicBezTo>
                    <a:pt x="1536" y="22"/>
                    <a:pt x="1536" y="22"/>
                    <a:pt x="1536" y="22"/>
                  </a:cubicBezTo>
                  <a:close/>
                  <a:moveTo>
                    <a:pt x="1671" y="66"/>
                  </a:moveTo>
                  <a:cubicBezTo>
                    <a:pt x="1671" y="67"/>
                    <a:pt x="1671" y="67"/>
                    <a:pt x="1671" y="67"/>
                  </a:cubicBezTo>
                  <a:cubicBezTo>
                    <a:pt x="1671" y="67"/>
                    <a:pt x="1671" y="66"/>
                    <a:pt x="1671" y="66"/>
                  </a:cubicBezTo>
                  <a:close/>
                  <a:moveTo>
                    <a:pt x="1180" y="100"/>
                  </a:moveTo>
                  <a:cubicBezTo>
                    <a:pt x="1180" y="99"/>
                    <a:pt x="1180" y="99"/>
                    <a:pt x="1180" y="99"/>
                  </a:cubicBezTo>
                  <a:cubicBezTo>
                    <a:pt x="1180" y="100"/>
                    <a:pt x="1180" y="100"/>
                    <a:pt x="1180" y="100"/>
                  </a:cubicBezTo>
                  <a:close/>
                  <a:moveTo>
                    <a:pt x="1222" y="100"/>
                  </a:moveTo>
                  <a:cubicBezTo>
                    <a:pt x="1222" y="100"/>
                    <a:pt x="1222" y="99"/>
                    <a:pt x="1222" y="99"/>
                  </a:cubicBezTo>
                  <a:cubicBezTo>
                    <a:pt x="1222" y="100"/>
                    <a:pt x="1222" y="100"/>
                    <a:pt x="1222" y="100"/>
                  </a:cubicBezTo>
                  <a:close/>
                  <a:moveTo>
                    <a:pt x="1712" y="67"/>
                  </a:moveTo>
                  <a:cubicBezTo>
                    <a:pt x="1712" y="67"/>
                    <a:pt x="1712" y="67"/>
                    <a:pt x="1712" y="66"/>
                  </a:cubicBezTo>
                  <a:cubicBezTo>
                    <a:pt x="1712" y="66"/>
                    <a:pt x="1712" y="67"/>
                    <a:pt x="1712" y="67"/>
                  </a:cubicBezTo>
                  <a:close/>
                  <a:moveTo>
                    <a:pt x="1704" y="22"/>
                  </a:moveTo>
                  <a:cubicBezTo>
                    <a:pt x="1704" y="22"/>
                    <a:pt x="1704" y="22"/>
                    <a:pt x="1704" y="22"/>
                  </a:cubicBezTo>
                  <a:cubicBezTo>
                    <a:pt x="1704" y="22"/>
                    <a:pt x="1704" y="22"/>
                    <a:pt x="1704" y="22"/>
                  </a:cubicBezTo>
                  <a:close/>
                  <a:moveTo>
                    <a:pt x="1454" y="99"/>
                  </a:moveTo>
                  <a:cubicBezTo>
                    <a:pt x="1453" y="99"/>
                    <a:pt x="1453" y="100"/>
                    <a:pt x="1453" y="100"/>
                  </a:cubicBezTo>
                  <a:cubicBezTo>
                    <a:pt x="1453" y="100"/>
                    <a:pt x="1454" y="100"/>
                    <a:pt x="1454" y="99"/>
                  </a:cubicBezTo>
                  <a:close/>
                  <a:moveTo>
                    <a:pt x="587" y="67"/>
                  </a:moveTo>
                  <a:cubicBezTo>
                    <a:pt x="587" y="67"/>
                    <a:pt x="587" y="67"/>
                    <a:pt x="587" y="67"/>
                  </a:cubicBezTo>
                  <a:cubicBezTo>
                    <a:pt x="587" y="67"/>
                    <a:pt x="587" y="67"/>
                    <a:pt x="587" y="67"/>
                  </a:cubicBezTo>
                  <a:close/>
                  <a:moveTo>
                    <a:pt x="962" y="23"/>
                  </a:moveTo>
                  <a:cubicBezTo>
                    <a:pt x="962" y="23"/>
                    <a:pt x="962" y="22"/>
                    <a:pt x="962" y="22"/>
                  </a:cubicBezTo>
                  <a:cubicBezTo>
                    <a:pt x="962" y="22"/>
                    <a:pt x="962" y="22"/>
                    <a:pt x="962" y="23"/>
                  </a:cubicBezTo>
                  <a:close/>
                  <a:moveTo>
                    <a:pt x="978" y="22"/>
                  </a:moveTo>
                  <a:cubicBezTo>
                    <a:pt x="978" y="22"/>
                    <a:pt x="977" y="22"/>
                    <a:pt x="977" y="22"/>
                  </a:cubicBezTo>
                  <a:cubicBezTo>
                    <a:pt x="978" y="22"/>
                    <a:pt x="978" y="22"/>
                    <a:pt x="978" y="22"/>
                  </a:cubicBezTo>
                  <a:close/>
                  <a:moveTo>
                    <a:pt x="690" y="100"/>
                  </a:moveTo>
                  <a:cubicBezTo>
                    <a:pt x="690" y="100"/>
                    <a:pt x="690" y="100"/>
                    <a:pt x="689" y="100"/>
                  </a:cubicBezTo>
                  <a:cubicBezTo>
                    <a:pt x="690" y="100"/>
                    <a:pt x="690" y="100"/>
                    <a:pt x="690" y="100"/>
                  </a:cubicBezTo>
                  <a:close/>
                  <a:moveTo>
                    <a:pt x="721" y="100"/>
                  </a:moveTo>
                  <a:cubicBezTo>
                    <a:pt x="721" y="100"/>
                    <a:pt x="721" y="100"/>
                    <a:pt x="721" y="100"/>
                  </a:cubicBezTo>
                  <a:cubicBezTo>
                    <a:pt x="721" y="100"/>
                    <a:pt x="721" y="100"/>
                    <a:pt x="721" y="100"/>
                  </a:cubicBezTo>
                  <a:close/>
                  <a:moveTo>
                    <a:pt x="666" y="67"/>
                  </a:moveTo>
                  <a:cubicBezTo>
                    <a:pt x="666" y="67"/>
                    <a:pt x="665" y="67"/>
                    <a:pt x="665" y="67"/>
                  </a:cubicBezTo>
                  <a:cubicBezTo>
                    <a:pt x="665" y="67"/>
                    <a:pt x="665" y="67"/>
                    <a:pt x="666" y="67"/>
                  </a:cubicBezTo>
                  <a:close/>
                  <a:moveTo>
                    <a:pt x="689" y="67"/>
                  </a:moveTo>
                  <a:cubicBezTo>
                    <a:pt x="689" y="67"/>
                    <a:pt x="689" y="67"/>
                    <a:pt x="689" y="67"/>
                  </a:cubicBezTo>
                  <a:cubicBezTo>
                    <a:pt x="689" y="67"/>
                    <a:pt x="689" y="67"/>
                    <a:pt x="689" y="67"/>
                  </a:cubicBezTo>
                  <a:close/>
                  <a:moveTo>
                    <a:pt x="1351" y="22"/>
                  </a:moveTo>
                  <a:cubicBezTo>
                    <a:pt x="1351" y="22"/>
                    <a:pt x="1351" y="22"/>
                    <a:pt x="1351" y="22"/>
                  </a:cubicBezTo>
                  <a:cubicBezTo>
                    <a:pt x="1351" y="22"/>
                    <a:pt x="1351" y="22"/>
                    <a:pt x="1351" y="22"/>
                  </a:cubicBezTo>
                  <a:close/>
                  <a:moveTo>
                    <a:pt x="1374" y="67"/>
                  </a:moveTo>
                  <a:cubicBezTo>
                    <a:pt x="1374" y="67"/>
                    <a:pt x="1374" y="67"/>
                    <a:pt x="1374" y="67"/>
                  </a:cubicBezTo>
                  <a:cubicBezTo>
                    <a:pt x="1374" y="67"/>
                    <a:pt x="1374" y="67"/>
                    <a:pt x="1374" y="67"/>
                  </a:cubicBezTo>
                  <a:close/>
                  <a:moveTo>
                    <a:pt x="1045" y="100"/>
                  </a:moveTo>
                  <a:cubicBezTo>
                    <a:pt x="1045" y="100"/>
                    <a:pt x="1045" y="100"/>
                    <a:pt x="1045" y="100"/>
                  </a:cubicBezTo>
                  <a:cubicBezTo>
                    <a:pt x="1045" y="100"/>
                    <a:pt x="1045" y="100"/>
                    <a:pt x="1045" y="100"/>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223" y="100"/>
                  </a:moveTo>
                  <a:cubicBezTo>
                    <a:pt x="1223" y="100"/>
                    <a:pt x="1223" y="100"/>
                    <a:pt x="1222" y="100"/>
                  </a:cubicBezTo>
                  <a:cubicBezTo>
                    <a:pt x="1223" y="100"/>
                    <a:pt x="1223" y="100"/>
                    <a:pt x="1223" y="100"/>
                  </a:cubicBezTo>
                  <a:close/>
                  <a:moveTo>
                    <a:pt x="1659" y="67"/>
                  </a:moveTo>
                  <a:cubicBezTo>
                    <a:pt x="1659" y="67"/>
                    <a:pt x="1659" y="67"/>
                    <a:pt x="1658" y="67"/>
                  </a:cubicBezTo>
                  <a:cubicBezTo>
                    <a:pt x="1658" y="67"/>
                    <a:pt x="1658" y="67"/>
                    <a:pt x="1659" y="67"/>
                  </a:cubicBezTo>
                  <a:close/>
                  <a:moveTo>
                    <a:pt x="1497" y="22"/>
                  </a:moveTo>
                  <a:cubicBezTo>
                    <a:pt x="1497" y="22"/>
                    <a:pt x="1497" y="22"/>
                    <a:pt x="1497" y="22"/>
                  </a:cubicBezTo>
                  <a:cubicBezTo>
                    <a:pt x="1497" y="22"/>
                    <a:pt x="1497" y="22"/>
                    <a:pt x="1497" y="22"/>
                  </a:cubicBezTo>
                  <a:close/>
                  <a:moveTo>
                    <a:pt x="1711" y="67"/>
                  </a:moveTo>
                  <a:cubicBezTo>
                    <a:pt x="1711" y="67"/>
                    <a:pt x="1712" y="67"/>
                    <a:pt x="1712" y="67"/>
                  </a:cubicBezTo>
                  <a:cubicBezTo>
                    <a:pt x="1711" y="67"/>
                    <a:pt x="1711" y="67"/>
                    <a:pt x="1711" y="67"/>
                  </a:cubicBezTo>
                  <a:close/>
                  <a:moveTo>
                    <a:pt x="1727" y="67"/>
                  </a:moveTo>
                  <a:cubicBezTo>
                    <a:pt x="1726" y="67"/>
                    <a:pt x="1726" y="67"/>
                    <a:pt x="1726" y="67"/>
                  </a:cubicBezTo>
                  <a:cubicBezTo>
                    <a:pt x="1726" y="67"/>
                    <a:pt x="1726" y="67"/>
                    <a:pt x="1727" y="67"/>
                  </a:cubicBezTo>
                  <a:close/>
                  <a:moveTo>
                    <a:pt x="1568" y="23"/>
                  </a:moveTo>
                  <a:cubicBezTo>
                    <a:pt x="1568" y="22"/>
                    <a:pt x="1568" y="22"/>
                    <a:pt x="1568" y="22"/>
                  </a:cubicBezTo>
                  <a:cubicBezTo>
                    <a:pt x="1568" y="22"/>
                    <a:pt x="1568" y="22"/>
                    <a:pt x="1568" y="23"/>
                  </a:cubicBezTo>
                  <a:close/>
                  <a:moveTo>
                    <a:pt x="666" y="67"/>
                  </a:moveTo>
                  <a:cubicBezTo>
                    <a:pt x="666" y="67"/>
                    <a:pt x="666" y="67"/>
                    <a:pt x="666" y="67"/>
                  </a:cubicBezTo>
                  <a:cubicBezTo>
                    <a:pt x="666" y="67"/>
                    <a:pt x="666" y="67"/>
                    <a:pt x="666" y="67"/>
                  </a:cubicBezTo>
                  <a:close/>
                  <a:moveTo>
                    <a:pt x="1736" y="23"/>
                  </a:moveTo>
                  <a:cubicBezTo>
                    <a:pt x="1736" y="22"/>
                    <a:pt x="1736" y="22"/>
                    <a:pt x="1736" y="22"/>
                  </a:cubicBezTo>
                  <a:cubicBezTo>
                    <a:pt x="1736" y="22"/>
                    <a:pt x="1736" y="22"/>
                    <a:pt x="1736" y="23"/>
                  </a:cubicBezTo>
                  <a:close/>
                  <a:moveTo>
                    <a:pt x="551" y="22"/>
                  </a:moveTo>
                  <a:cubicBezTo>
                    <a:pt x="551" y="22"/>
                    <a:pt x="551" y="23"/>
                    <a:pt x="551" y="23"/>
                  </a:cubicBezTo>
                  <a:cubicBezTo>
                    <a:pt x="551" y="23"/>
                    <a:pt x="551" y="23"/>
                    <a:pt x="551" y="22"/>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659" y="67"/>
                  </a:moveTo>
                  <a:cubicBezTo>
                    <a:pt x="1659" y="67"/>
                    <a:pt x="1659" y="67"/>
                    <a:pt x="1659" y="67"/>
                  </a:cubicBezTo>
                  <a:cubicBezTo>
                    <a:pt x="1659" y="67"/>
                    <a:pt x="1659" y="67"/>
                    <a:pt x="1659" y="67"/>
                  </a:cubicBezTo>
                  <a:close/>
                  <a:moveTo>
                    <a:pt x="1711" y="67"/>
                  </a:moveTo>
                  <a:cubicBezTo>
                    <a:pt x="1711" y="67"/>
                    <a:pt x="1711" y="67"/>
                    <a:pt x="1711" y="67"/>
                  </a:cubicBezTo>
                  <a:cubicBezTo>
                    <a:pt x="1711" y="67"/>
                    <a:pt x="1711" y="67"/>
                    <a:pt x="1711" y="67"/>
                  </a:cubicBezTo>
                  <a:close/>
                  <a:moveTo>
                    <a:pt x="1046" y="100"/>
                  </a:moveTo>
                  <a:cubicBezTo>
                    <a:pt x="1046" y="100"/>
                    <a:pt x="1046" y="100"/>
                    <a:pt x="1045" y="100"/>
                  </a:cubicBezTo>
                  <a:cubicBezTo>
                    <a:pt x="1045" y="100"/>
                    <a:pt x="1046" y="100"/>
                    <a:pt x="1046" y="100"/>
                  </a:cubicBezTo>
                  <a:close/>
                  <a:moveTo>
                    <a:pt x="1726" y="67"/>
                  </a:moveTo>
                  <a:cubicBezTo>
                    <a:pt x="1726" y="67"/>
                    <a:pt x="1726" y="67"/>
                    <a:pt x="1726" y="67"/>
                  </a:cubicBezTo>
                  <a:cubicBezTo>
                    <a:pt x="1726" y="67"/>
                    <a:pt x="1726" y="67"/>
                    <a:pt x="1726" y="67"/>
                  </a:cubicBezTo>
                  <a:close/>
                  <a:moveTo>
                    <a:pt x="1181" y="100"/>
                  </a:moveTo>
                  <a:cubicBezTo>
                    <a:pt x="1181" y="100"/>
                    <a:pt x="1181" y="100"/>
                    <a:pt x="1181" y="100"/>
                  </a:cubicBezTo>
                  <a:cubicBezTo>
                    <a:pt x="1181" y="100"/>
                    <a:pt x="1181" y="100"/>
                    <a:pt x="1181" y="100"/>
                  </a:cubicBezTo>
                  <a:close/>
                  <a:moveTo>
                    <a:pt x="587" y="67"/>
                  </a:moveTo>
                  <a:cubicBezTo>
                    <a:pt x="587" y="68"/>
                    <a:pt x="587" y="68"/>
                    <a:pt x="587" y="68"/>
                  </a:cubicBezTo>
                  <a:cubicBezTo>
                    <a:pt x="587" y="68"/>
                    <a:pt x="587" y="68"/>
                    <a:pt x="587" y="67"/>
                  </a:cubicBezTo>
                  <a:close/>
                  <a:moveTo>
                    <a:pt x="1351" y="22"/>
                  </a:moveTo>
                  <a:cubicBezTo>
                    <a:pt x="1351" y="22"/>
                    <a:pt x="1351" y="23"/>
                    <a:pt x="1351" y="23"/>
                  </a:cubicBezTo>
                  <a:cubicBezTo>
                    <a:pt x="1351" y="23"/>
                    <a:pt x="1351" y="23"/>
                    <a:pt x="1351" y="22"/>
                  </a:cubicBezTo>
                  <a:close/>
                  <a:moveTo>
                    <a:pt x="1535" y="23"/>
                  </a:moveTo>
                  <a:cubicBezTo>
                    <a:pt x="1535" y="23"/>
                    <a:pt x="1535" y="23"/>
                    <a:pt x="1535" y="23"/>
                  </a:cubicBezTo>
                  <a:cubicBezTo>
                    <a:pt x="1535" y="23"/>
                    <a:pt x="1535" y="23"/>
                    <a:pt x="1535" y="23"/>
                  </a:cubicBezTo>
                  <a:close/>
                  <a:moveTo>
                    <a:pt x="1703" y="23"/>
                  </a:moveTo>
                  <a:cubicBezTo>
                    <a:pt x="1703" y="23"/>
                    <a:pt x="1703" y="23"/>
                    <a:pt x="1703" y="23"/>
                  </a:cubicBezTo>
                  <a:cubicBezTo>
                    <a:pt x="1703" y="23"/>
                    <a:pt x="1703" y="23"/>
                    <a:pt x="1703" y="23"/>
                  </a:cubicBezTo>
                  <a:close/>
                  <a:moveTo>
                    <a:pt x="977" y="23"/>
                  </a:moveTo>
                  <a:cubicBezTo>
                    <a:pt x="977" y="23"/>
                    <a:pt x="976" y="23"/>
                    <a:pt x="976" y="23"/>
                  </a:cubicBezTo>
                  <a:cubicBezTo>
                    <a:pt x="976" y="23"/>
                    <a:pt x="977" y="23"/>
                    <a:pt x="977" y="23"/>
                  </a:cubicBezTo>
                  <a:close/>
                  <a:moveTo>
                    <a:pt x="1358" y="68"/>
                  </a:moveTo>
                  <a:cubicBezTo>
                    <a:pt x="1358" y="68"/>
                    <a:pt x="1358" y="68"/>
                    <a:pt x="1358" y="67"/>
                  </a:cubicBezTo>
                  <a:cubicBezTo>
                    <a:pt x="1358" y="67"/>
                    <a:pt x="1358" y="68"/>
                    <a:pt x="1358" y="68"/>
                  </a:cubicBezTo>
                  <a:close/>
                  <a:moveTo>
                    <a:pt x="1373" y="67"/>
                  </a:moveTo>
                  <a:cubicBezTo>
                    <a:pt x="1373" y="67"/>
                    <a:pt x="1373" y="68"/>
                    <a:pt x="1373" y="68"/>
                  </a:cubicBezTo>
                  <a:cubicBezTo>
                    <a:pt x="1373" y="68"/>
                    <a:pt x="1373" y="68"/>
                    <a:pt x="1373" y="67"/>
                  </a:cubicBezTo>
                  <a:close/>
                  <a:moveTo>
                    <a:pt x="1351" y="23"/>
                  </a:moveTo>
                  <a:cubicBezTo>
                    <a:pt x="1350" y="23"/>
                    <a:pt x="1350" y="23"/>
                    <a:pt x="1350" y="23"/>
                  </a:cubicBezTo>
                  <a:cubicBezTo>
                    <a:pt x="1350" y="23"/>
                    <a:pt x="1350" y="23"/>
                    <a:pt x="1351" y="23"/>
                  </a:cubicBezTo>
                  <a:close/>
                  <a:moveTo>
                    <a:pt x="1496" y="23"/>
                  </a:moveTo>
                  <a:cubicBezTo>
                    <a:pt x="1496" y="23"/>
                    <a:pt x="1496" y="23"/>
                    <a:pt x="1496" y="23"/>
                  </a:cubicBezTo>
                  <a:cubicBezTo>
                    <a:pt x="1496" y="23"/>
                    <a:pt x="1496" y="23"/>
                    <a:pt x="1496" y="23"/>
                  </a:cubicBezTo>
                  <a:close/>
                  <a:moveTo>
                    <a:pt x="1535" y="23"/>
                  </a:moveTo>
                  <a:cubicBezTo>
                    <a:pt x="1534" y="23"/>
                    <a:pt x="1534" y="23"/>
                    <a:pt x="1534" y="23"/>
                  </a:cubicBezTo>
                  <a:cubicBezTo>
                    <a:pt x="1534" y="23"/>
                    <a:pt x="1535" y="23"/>
                    <a:pt x="1535" y="23"/>
                  </a:cubicBezTo>
                  <a:close/>
                  <a:moveTo>
                    <a:pt x="722" y="101"/>
                  </a:moveTo>
                  <a:cubicBezTo>
                    <a:pt x="722" y="101"/>
                    <a:pt x="722" y="100"/>
                    <a:pt x="722" y="100"/>
                  </a:cubicBezTo>
                  <a:cubicBezTo>
                    <a:pt x="722" y="101"/>
                    <a:pt x="722" y="101"/>
                    <a:pt x="722" y="101"/>
                  </a:cubicBezTo>
                  <a:close/>
                  <a:moveTo>
                    <a:pt x="1703" y="23"/>
                  </a:moveTo>
                  <a:cubicBezTo>
                    <a:pt x="1703" y="23"/>
                    <a:pt x="1702" y="23"/>
                    <a:pt x="1702" y="23"/>
                  </a:cubicBezTo>
                  <a:cubicBezTo>
                    <a:pt x="1703" y="23"/>
                    <a:pt x="1703" y="23"/>
                    <a:pt x="1703" y="23"/>
                  </a:cubicBezTo>
                  <a:close/>
                  <a:moveTo>
                    <a:pt x="976" y="23"/>
                  </a:moveTo>
                  <a:cubicBezTo>
                    <a:pt x="976" y="23"/>
                    <a:pt x="976" y="23"/>
                    <a:pt x="976" y="23"/>
                  </a:cubicBezTo>
                  <a:cubicBezTo>
                    <a:pt x="976" y="23"/>
                    <a:pt x="976" y="23"/>
                    <a:pt x="976" y="23"/>
                  </a:cubicBezTo>
                  <a:close/>
                  <a:moveTo>
                    <a:pt x="1350" y="23"/>
                  </a:moveTo>
                  <a:cubicBezTo>
                    <a:pt x="1350" y="23"/>
                    <a:pt x="1350" y="23"/>
                    <a:pt x="1350" y="23"/>
                  </a:cubicBezTo>
                  <a:cubicBezTo>
                    <a:pt x="1350" y="23"/>
                    <a:pt x="1350" y="23"/>
                    <a:pt x="1350" y="23"/>
                  </a:cubicBezTo>
                  <a:close/>
                  <a:moveTo>
                    <a:pt x="1534" y="23"/>
                  </a:moveTo>
                  <a:cubicBezTo>
                    <a:pt x="1534" y="23"/>
                    <a:pt x="1534" y="23"/>
                    <a:pt x="1534" y="24"/>
                  </a:cubicBezTo>
                  <a:cubicBezTo>
                    <a:pt x="1534" y="23"/>
                    <a:pt x="1534" y="23"/>
                    <a:pt x="1534" y="23"/>
                  </a:cubicBezTo>
                  <a:close/>
                  <a:moveTo>
                    <a:pt x="1702" y="23"/>
                  </a:moveTo>
                  <a:cubicBezTo>
                    <a:pt x="1702" y="23"/>
                    <a:pt x="1702" y="23"/>
                    <a:pt x="1702" y="24"/>
                  </a:cubicBezTo>
                  <a:cubicBezTo>
                    <a:pt x="1702" y="23"/>
                    <a:pt x="1702" y="23"/>
                    <a:pt x="1702" y="23"/>
                  </a:cubicBezTo>
                  <a:close/>
                  <a:moveTo>
                    <a:pt x="961" y="24"/>
                  </a:moveTo>
                  <a:cubicBezTo>
                    <a:pt x="961" y="24"/>
                    <a:pt x="961" y="24"/>
                    <a:pt x="961" y="24"/>
                  </a:cubicBezTo>
                  <a:cubicBezTo>
                    <a:pt x="961" y="24"/>
                    <a:pt x="961" y="24"/>
                    <a:pt x="961" y="24"/>
                  </a:cubicBezTo>
                  <a:close/>
                  <a:moveTo>
                    <a:pt x="667" y="68"/>
                  </a:moveTo>
                  <a:cubicBezTo>
                    <a:pt x="667" y="68"/>
                    <a:pt x="667" y="68"/>
                    <a:pt x="667" y="68"/>
                  </a:cubicBezTo>
                  <a:cubicBezTo>
                    <a:pt x="667" y="68"/>
                    <a:pt x="667" y="68"/>
                    <a:pt x="667" y="68"/>
                  </a:cubicBezTo>
                  <a:close/>
                  <a:moveTo>
                    <a:pt x="690" y="68"/>
                  </a:moveTo>
                  <a:cubicBezTo>
                    <a:pt x="691" y="68"/>
                    <a:pt x="691" y="68"/>
                    <a:pt x="691" y="68"/>
                  </a:cubicBezTo>
                  <a:cubicBezTo>
                    <a:pt x="691" y="68"/>
                    <a:pt x="691" y="68"/>
                    <a:pt x="690" y="68"/>
                  </a:cubicBezTo>
                  <a:close/>
                  <a:moveTo>
                    <a:pt x="1495" y="24"/>
                  </a:moveTo>
                  <a:cubicBezTo>
                    <a:pt x="1495" y="24"/>
                    <a:pt x="1495" y="24"/>
                    <a:pt x="1495" y="24"/>
                  </a:cubicBezTo>
                  <a:cubicBezTo>
                    <a:pt x="1495" y="24"/>
                    <a:pt x="1495" y="24"/>
                    <a:pt x="1495" y="24"/>
                  </a:cubicBezTo>
                  <a:close/>
                  <a:moveTo>
                    <a:pt x="1358" y="68"/>
                  </a:moveTo>
                  <a:cubicBezTo>
                    <a:pt x="1358" y="68"/>
                    <a:pt x="1358" y="68"/>
                    <a:pt x="1358" y="68"/>
                  </a:cubicBezTo>
                  <a:cubicBezTo>
                    <a:pt x="1358" y="68"/>
                    <a:pt x="1358" y="68"/>
                    <a:pt x="1358" y="68"/>
                  </a:cubicBezTo>
                  <a:close/>
                  <a:moveTo>
                    <a:pt x="1534" y="23"/>
                  </a:moveTo>
                  <a:cubicBezTo>
                    <a:pt x="1534" y="24"/>
                    <a:pt x="1534" y="24"/>
                    <a:pt x="1534" y="24"/>
                  </a:cubicBezTo>
                  <a:cubicBezTo>
                    <a:pt x="1534" y="24"/>
                    <a:pt x="1534" y="24"/>
                    <a:pt x="1534" y="23"/>
                  </a:cubicBezTo>
                  <a:close/>
                  <a:moveTo>
                    <a:pt x="1557" y="68"/>
                  </a:moveTo>
                  <a:cubicBezTo>
                    <a:pt x="1557" y="68"/>
                    <a:pt x="1557" y="68"/>
                    <a:pt x="1557" y="68"/>
                  </a:cubicBezTo>
                  <a:cubicBezTo>
                    <a:pt x="1557" y="68"/>
                    <a:pt x="1557" y="68"/>
                    <a:pt x="1557" y="68"/>
                  </a:cubicBezTo>
                  <a:close/>
                  <a:moveTo>
                    <a:pt x="1710" y="68"/>
                  </a:moveTo>
                  <a:cubicBezTo>
                    <a:pt x="1710" y="68"/>
                    <a:pt x="1710" y="68"/>
                    <a:pt x="1710" y="68"/>
                  </a:cubicBezTo>
                  <a:cubicBezTo>
                    <a:pt x="1710" y="68"/>
                    <a:pt x="1710" y="68"/>
                    <a:pt x="1710" y="68"/>
                  </a:cubicBezTo>
                  <a:close/>
                  <a:moveTo>
                    <a:pt x="1725" y="68"/>
                  </a:moveTo>
                  <a:cubicBezTo>
                    <a:pt x="1725" y="68"/>
                    <a:pt x="1725" y="68"/>
                    <a:pt x="1725" y="68"/>
                  </a:cubicBezTo>
                  <a:cubicBezTo>
                    <a:pt x="1725" y="68"/>
                    <a:pt x="1725" y="68"/>
                    <a:pt x="1725" y="68"/>
                  </a:cubicBezTo>
                  <a:close/>
                  <a:moveTo>
                    <a:pt x="1702" y="23"/>
                  </a:moveTo>
                  <a:cubicBezTo>
                    <a:pt x="1702" y="24"/>
                    <a:pt x="1702" y="24"/>
                    <a:pt x="1702" y="24"/>
                  </a:cubicBezTo>
                  <a:cubicBezTo>
                    <a:pt x="1702" y="24"/>
                    <a:pt x="1702" y="24"/>
                    <a:pt x="1702" y="23"/>
                  </a:cubicBezTo>
                  <a:close/>
                  <a:moveTo>
                    <a:pt x="960" y="24"/>
                  </a:moveTo>
                  <a:cubicBezTo>
                    <a:pt x="961" y="24"/>
                    <a:pt x="961" y="24"/>
                    <a:pt x="961" y="24"/>
                  </a:cubicBezTo>
                  <a:cubicBezTo>
                    <a:pt x="961" y="24"/>
                    <a:pt x="960" y="24"/>
                    <a:pt x="960" y="24"/>
                  </a:cubicBezTo>
                  <a:close/>
                  <a:moveTo>
                    <a:pt x="1534" y="24"/>
                  </a:moveTo>
                  <a:cubicBezTo>
                    <a:pt x="1533" y="24"/>
                    <a:pt x="1533" y="24"/>
                    <a:pt x="1533" y="24"/>
                  </a:cubicBezTo>
                  <a:cubicBezTo>
                    <a:pt x="1533" y="24"/>
                    <a:pt x="1534" y="24"/>
                    <a:pt x="1534" y="24"/>
                  </a:cubicBezTo>
                  <a:close/>
                  <a:moveTo>
                    <a:pt x="1702" y="24"/>
                  </a:moveTo>
                  <a:cubicBezTo>
                    <a:pt x="1702" y="24"/>
                    <a:pt x="1701" y="24"/>
                    <a:pt x="1701" y="24"/>
                  </a:cubicBezTo>
                  <a:cubicBezTo>
                    <a:pt x="1702" y="24"/>
                    <a:pt x="1702" y="24"/>
                    <a:pt x="1702" y="24"/>
                  </a:cubicBezTo>
                  <a:close/>
                  <a:moveTo>
                    <a:pt x="1357" y="68"/>
                  </a:moveTo>
                  <a:cubicBezTo>
                    <a:pt x="1357" y="68"/>
                    <a:pt x="1358" y="68"/>
                    <a:pt x="1358" y="68"/>
                  </a:cubicBezTo>
                  <a:cubicBezTo>
                    <a:pt x="1357" y="68"/>
                    <a:pt x="1357" y="68"/>
                    <a:pt x="1357" y="68"/>
                  </a:cubicBezTo>
                  <a:close/>
                  <a:moveTo>
                    <a:pt x="1541" y="68"/>
                  </a:moveTo>
                  <a:cubicBezTo>
                    <a:pt x="1542" y="68"/>
                    <a:pt x="1542" y="68"/>
                    <a:pt x="1542" y="68"/>
                  </a:cubicBezTo>
                  <a:cubicBezTo>
                    <a:pt x="1542" y="68"/>
                    <a:pt x="1541" y="68"/>
                    <a:pt x="1541" y="68"/>
                  </a:cubicBezTo>
                  <a:close/>
                  <a:moveTo>
                    <a:pt x="975" y="24"/>
                  </a:moveTo>
                  <a:cubicBezTo>
                    <a:pt x="975" y="24"/>
                    <a:pt x="975" y="24"/>
                    <a:pt x="975" y="25"/>
                  </a:cubicBezTo>
                  <a:cubicBezTo>
                    <a:pt x="975" y="24"/>
                    <a:pt x="975" y="24"/>
                    <a:pt x="975" y="24"/>
                  </a:cubicBezTo>
                  <a:close/>
                  <a:moveTo>
                    <a:pt x="1494" y="24"/>
                  </a:moveTo>
                  <a:cubicBezTo>
                    <a:pt x="1494" y="24"/>
                    <a:pt x="1494" y="24"/>
                    <a:pt x="1494" y="25"/>
                  </a:cubicBezTo>
                  <a:cubicBezTo>
                    <a:pt x="1494" y="25"/>
                    <a:pt x="1494" y="24"/>
                    <a:pt x="1494" y="24"/>
                  </a:cubicBezTo>
                  <a:close/>
                  <a:moveTo>
                    <a:pt x="1202" y="101"/>
                  </a:moveTo>
                  <a:cubicBezTo>
                    <a:pt x="1202" y="101"/>
                    <a:pt x="1202" y="101"/>
                    <a:pt x="1202" y="101"/>
                  </a:cubicBezTo>
                  <a:cubicBezTo>
                    <a:pt x="1202" y="101"/>
                    <a:pt x="1202" y="101"/>
                    <a:pt x="1202" y="101"/>
                  </a:cubicBezTo>
                  <a:close/>
                  <a:moveTo>
                    <a:pt x="1709" y="68"/>
                  </a:moveTo>
                  <a:cubicBezTo>
                    <a:pt x="1710" y="68"/>
                    <a:pt x="1710" y="68"/>
                    <a:pt x="1710" y="68"/>
                  </a:cubicBezTo>
                  <a:cubicBezTo>
                    <a:pt x="1710" y="68"/>
                    <a:pt x="1710" y="68"/>
                    <a:pt x="1709" y="68"/>
                  </a:cubicBezTo>
                  <a:close/>
                  <a:moveTo>
                    <a:pt x="1533" y="24"/>
                  </a:moveTo>
                  <a:cubicBezTo>
                    <a:pt x="1533" y="24"/>
                    <a:pt x="1533" y="24"/>
                    <a:pt x="1533" y="25"/>
                  </a:cubicBezTo>
                  <a:cubicBezTo>
                    <a:pt x="1533" y="24"/>
                    <a:pt x="1533" y="24"/>
                    <a:pt x="1533" y="24"/>
                  </a:cubicBezTo>
                  <a:close/>
                  <a:moveTo>
                    <a:pt x="1701" y="24"/>
                  </a:moveTo>
                  <a:cubicBezTo>
                    <a:pt x="1701" y="24"/>
                    <a:pt x="1701" y="24"/>
                    <a:pt x="1701" y="25"/>
                  </a:cubicBezTo>
                  <a:cubicBezTo>
                    <a:pt x="1701" y="24"/>
                    <a:pt x="1701" y="24"/>
                    <a:pt x="1701" y="24"/>
                  </a:cubicBezTo>
                  <a:close/>
                  <a:moveTo>
                    <a:pt x="692" y="69"/>
                  </a:moveTo>
                  <a:cubicBezTo>
                    <a:pt x="692" y="69"/>
                    <a:pt x="692" y="69"/>
                    <a:pt x="692" y="69"/>
                  </a:cubicBezTo>
                  <a:cubicBezTo>
                    <a:pt x="692" y="69"/>
                    <a:pt x="692" y="69"/>
                    <a:pt x="692" y="69"/>
                  </a:cubicBezTo>
                  <a:close/>
                  <a:moveTo>
                    <a:pt x="975" y="25"/>
                  </a:moveTo>
                  <a:cubicBezTo>
                    <a:pt x="974" y="25"/>
                    <a:pt x="974" y="25"/>
                    <a:pt x="974" y="25"/>
                  </a:cubicBezTo>
                  <a:cubicBezTo>
                    <a:pt x="974" y="25"/>
                    <a:pt x="975" y="25"/>
                    <a:pt x="975" y="25"/>
                  </a:cubicBezTo>
                  <a:close/>
                  <a:moveTo>
                    <a:pt x="1675" y="53"/>
                  </a:moveTo>
                  <a:cubicBezTo>
                    <a:pt x="1675" y="53"/>
                    <a:pt x="1675" y="53"/>
                    <a:pt x="1675" y="53"/>
                  </a:cubicBezTo>
                  <a:cubicBezTo>
                    <a:pt x="1675" y="53"/>
                    <a:pt x="1675" y="53"/>
                    <a:pt x="1675" y="53"/>
                  </a:cubicBezTo>
                  <a:close/>
                  <a:moveTo>
                    <a:pt x="1372" y="68"/>
                  </a:moveTo>
                  <a:cubicBezTo>
                    <a:pt x="1372" y="68"/>
                    <a:pt x="1371" y="69"/>
                    <a:pt x="1371" y="69"/>
                  </a:cubicBezTo>
                  <a:cubicBezTo>
                    <a:pt x="1372" y="69"/>
                    <a:pt x="1372" y="69"/>
                    <a:pt x="1372" y="68"/>
                  </a:cubicBezTo>
                  <a:close/>
                  <a:moveTo>
                    <a:pt x="1541" y="69"/>
                  </a:moveTo>
                  <a:cubicBezTo>
                    <a:pt x="1541" y="69"/>
                    <a:pt x="1541" y="69"/>
                    <a:pt x="1541" y="68"/>
                  </a:cubicBezTo>
                  <a:cubicBezTo>
                    <a:pt x="1541" y="69"/>
                    <a:pt x="1541" y="69"/>
                    <a:pt x="1541" y="69"/>
                  </a:cubicBezTo>
                  <a:close/>
                  <a:moveTo>
                    <a:pt x="1660" y="69"/>
                  </a:moveTo>
                  <a:cubicBezTo>
                    <a:pt x="1660" y="69"/>
                    <a:pt x="1660" y="68"/>
                    <a:pt x="1660" y="68"/>
                  </a:cubicBezTo>
                  <a:cubicBezTo>
                    <a:pt x="1660" y="69"/>
                    <a:pt x="1660" y="69"/>
                    <a:pt x="1660" y="69"/>
                  </a:cubicBezTo>
                  <a:close/>
                  <a:moveTo>
                    <a:pt x="1709" y="69"/>
                  </a:moveTo>
                  <a:cubicBezTo>
                    <a:pt x="1709" y="69"/>
                    <a:pt x="1709" y="69"/>
                    <a:pt x="1710" y="68"/>
                  </a:cubicBezTo>
                  <a:cubicBezTo>
                    <a:pt x="1709" y="69"/>
                    <a:pt x="1709" y="69"/>
                    <a:pt x="1709" y="69"/>
                  </a:cubicBezTo>
                  <a:close/>
                  <a:moveTo>
                    <a:pt x="1724" y="68"/>
                  </a:moveTo>
                  <a:cubicBezTo>
                    <a:pt x="1724" y="68"/>
                    <a:pt x="1724" y="69"/>
                    <a:pt x="1724" y="69"/>
                  </a:cubicBezTo>
                  <a:cubicBezTo>
                    <a:pt x="1724" y="69"/>
                    <a:pt x="1724" y="69"/>
                    <a:pt x="1724" y="68"/>
                  </a:cubicBezTo>
                  <a:close/>
                  <a:moveTo>
                    <a:pt x="1533" y="24"/>
                  </a:moveTo>
                  <a:cubicBezTo>
                    <a:pt x="1533" y="25"/>
                    <a:pt x="1533" y="25"/>
                    <a:pt x="1533" y="25"/>
                  </a:cubicBezTo>
                  <a:cubicBezTo>
                    <a:pt x="1533" y="25"/>
                    <a:pt x="1533" y="25"/>
                    <a:pt x="1533" y="24"/>
                  </a:cubicBezTo>
                  <a:close/>
                  <a:moveTo>
                    <a:pt x="1701" y="24"/>
                  </a:moveTo>
                  <a:cubicBezTo>
                    <a:pt x="1701" y="25"/>
                    <a:pt x="1701" y="25"/>
                    <a:pt x="1701" y="25"/>
                  </a:cubicBezTo>
                  <a:cubicBezTo>
                    <a:pt x="1701" y="25"/>
                    <a:pt x="1701" y="25"/>
                    <a:pt x="1701" y="24"/>
                  </a:cubicBezTo>
                  <a:close/>
                  <a:moveTo>
                    <a:pt x="960" y="25"/>
                  </a:moveTo>
                  <a:cubicBezTo>
                    <a:pt x="960" y="25"/>
                    <a:pt x="960" y="25"/>
                    <a:pt x="960" y="25"/>
                  </a:cubicBezTo>
                  <a:cubicBezTo>
                    <a:pt x="960" y="25"/>
                    <a:pt x="960" y="25"/>
                    <a:pt x="960" y="25"/>
                  </a:cubicBezTo>
                  <a:close/>
                  <a:moveTo>
                    <a:pt x="974" y="25"/>
                  </a:moveTo>
                  <a:cubicBezTo>
                    <a:pt x="974" y="25"/>
                    <a:pt x="974" y="25"/>
                    <a:pt x="974" y="25"/>
                  </a:cubicBezTo>
                  <a:cubicBezTo>
                    <a:pt x="974" y="25"/>
                    <a:pt x="974" y="25"/>
                    <a:pt x="974" y="25"/>
                  </a:cubicBezTo>
                  <a:close/>
                  <a:moveTo>
                    <a:pt x="669" y="69"/>
                  </a:moveTo>
                  <a:cubicBezTo>
                    <a:pt x="669" y="69"/>
                    <a:pt x="669" y="69"/>
                    <a:pt x="668" y="69"/>
                  </a:cubicBezTo>
                  <a:cubicBezTo>
                    <a:pt x="668" y="69"/>
                    <a:pt x="669" y="69"/>
                    <a:pt x="669" y="69"/>
                  </a:cubicBezTo>
                  <a:close/>
                  <a:moveTo>
                    <a:pt x="1533" y="25"/>
                  </a:moveTo>
                  <a:cubicBezTo>
                    <a:pt x="1532" y="25"/>
                    <a:pt x="1532" y="25"/>
                    <a:pt x="1532" y="25"/>
                  </a:cubicBezTo>
                  <a:cubicBezTo>
                    <a:pt x="1532" y="25"/>
                    <a:pt x="1533" y="25"/>
                    <a:pt x="1533" y="25"/>
                  </a:cubicBezTo>
                  <a:close/>
                  <a:moveTo>
                    <a:pt x="1701" y="25"/>
                  </a:moveTo>
                  <a:cubicBezTo>
                    <a:pt x="1700" y="25"/>
                    <a:pt x="1700" y="25"/>
                    <a:pt x="1700" y="25"/>
                  </a:cubicBezTo>
                  <a:cubicBezTo>
                    <a:pt x="1701" y="25"/>
                    <a:pt x="1701" y="25"/>
                    <a:pt x="1701" y="25"/>
                  </a:cubicBezTo>
                  <a:close/>
                  <a:moveTo>
                    <a:pt x="974" y="25"/>
                  </a:moveTo>
                  <a:cubicBezTo>
                    <a:pt x="974" y="25"/>
                    <a:pt x="974" y="25"/>
                    <a:pt x="974" y="26"/>
                  </a:cubicBezTo>
                  <a:cubicBezTo>
                    <a:pt x="974" y="25"/>
                    <a:pt x="974" y="25"/>
                    <a:pt x="974" y="25"/>
                  </a:cubicBezTo>
                  <a:close/>
                  <a:moveTo>
                    <a:pt x="1532" y="25"/>
                  </a:moveTo>
                  <a:cubicBezTo>
                    <a:pt x="1532" y="25"/>
                    <a:pt x="1532" y="25"/>
                    <a:pt x="1532" y="26"/>
                  </a:cubicBezTo>
                  <a:cubicBezTo>
                    <a:pt x="1532" y="26"/>
                    <a:pt x="1532" y="25"/>
                    <a:pt x="1532" y="25"/>
                  </a:cubicBezTo>
                  <a:close/>
                  <a:moveTo>
                    <a:pt x="1541" y="69"/>
                  </a:moveTo>
                  <a:cubicBezTo>
                    <a:pt x="1541" y="69"/>
                    <a:pt x="1541" y="69"/>
                    <a:pt x="1541" y="69"/>
                  </a:cubicBezTo>
                  <a:cubicBezTo>
                    <a:pt x="1541" y="69"/>
                    <a:pt x="1541" y="69"/>
                    <a:pt x="1541" y="69"/>
                  </a:cubicBezTo>
                  <a:close/>
                  <a:moveTo>
                    <a:pt x="1556" y="69"/>
                  </a:moveTo>
                  <a:cubicBezTo>
                    <a:pt x="1555" y="69"/>
                    <a:pt x="1555" y="69"/>
                    <a:pt x="1555" y="69"/>
                  </a:cubicBezTo>
                  <a:cubicBezTo>
                    <a:pt x="1555" y="69"/>
                    <a:pt x="1556" y="69"/>
                    <a:pt x="1556" y="69"/>
                  </a:cubicBezTo>
                  <a:close/>
                  <a:moveTo>
                    <a:pt x="1700" y="25"/>
                  </a:moveTo>
                  <a:cubicBezTo>
                    <a:pt x="1700" y="25"/>
                    <a:pt x="1700" y="25"/>
                    <a:pt x="1700" y="26"/>
                  </a:cubicBezTo>
                  <a:cubicBezTo>
                    <a:pt x="1700" y="26"/>
                    <a:pt x="1700" y="25"/>
                    <a:pt x="1700" y="25"/>
                  </a:cubicBezTo>
                  <a:close/>
                  <a:moveTo>
                    <a:pt x="974" y="26"/>
                  </a:moveTo>
                  <a:cubicBezTo>
                    <a:pt x="973" y="26"/>
                    <a:pt x="973" y="26"/>
                    <a:pt x="973" y="26"/>
                  </a:cubicBezTo>
                  <a:cubicBezTo>
                    <a:pt x="973" y="26"/>
                    <a:pt x="973" y="26"/>
                    <a:pt x="974" y="26"/>
                  </a:cubicBezTo>
                  <a:close/>
                  <a:moveTo>
                    <a:pt x="1709" y="69"/>
                  </a:moveTo>
                  <a:cubicBezTo>
                    <a:pt x="1709" y="69"/>
                    <a:pt x="1709" y="69"/>
                    <a:pt x="1709" y="69"/>
                  </a:cubicBezTo>
                  <a:cubicBezTo>
                    <a:pt x="1709" y="69"/>
                    <a:pt x="1709" y="69"/>
                    <a:pt x="1709" y="69"/>
                  </a:cubicBezTo>
                  <a:close/>
                  <a:moveTo>
                    <a:pt x="1724" y="69"/>
                  </a:moveTo>
                  <a:cubicBezTo>
                    <a:pt x="1724" y="69"/>
                    <a:pt x="1723" y="69"/>
                    <a:pt x="1723" y="69"/>
                  </a:cubicBezTo>
                  <a:cubicBezTo>
                    <a:pt x="1723" y="69"/>
                    <a:pt x="1724" y="69"/>
                    <a:pt x="1724" y="69"/>
                  </a:cubicBezTo>
                  <a:close/>
                  <a:moveTo>
                    <a:pt x="1492" y="26"/>
                  </a:moveTo>
                  <a:cubicBezTo>
                    <a:pt x="1491" y="26"/>
                    <a:pt x="1491" y="26"/>
                    <a:pt x="1491" y="26"/>
                  </a:cubicBezTo>
                  <a:cubicBezTo>
                    <a:pt x="1491" y="26"/>
                    <a:pt x="1491" y="26"/>
                    <a:pt x="1492" y="26"/>
                  </a:cubicBezTo>
                  <a:close/>
                  <a:moveTo>
                    <a:pt x="1532" y="26"/>
                  </a:moveTo>
                  <a:cubicBezTo>
                    <a:pt x="1532" y="26"/>
                    <a:pt x="1532" y="26"/>
                    <a:pt x="1531" y="26"/>
                  </a:cubicBezTo>
                  <a:cubicBezTo>
                    <a:pt x="1532" y="26"/>
                    <a:pt x="1532" y="26"/>
                    <a:pt x="1532" y="26"/>
                  </a:cubicBezTo>
                  <a:close/>
                  <a:moveTo>
                    <a:pt x="1356" y="70"/>
                  </a:moveTo>
                  <a:cubicBezTo>
                    <a:pt x="1356" y="70"/>
                    <a:pt x="1356" y="69"/>
                    <a:pt x="1356" y="69"/>
                  </a:cubicBezTo>
                  <a:cubicBezTo>
                    <a:pt x="1356" y="69"/>
                    <a:pt x="1356" y="69"/>
                    <a:pt x="1356" y="70"/>
                  </a:cubicBezTo>
                  <a:close/>
                  <a:moveTo>
                    <a:pt x="1371" y="69"/>
                  </a:moveTo>
                  <a:cubicBezTo>
                    <a:pt x="1371" y="69"/>
                    <a:pt x="1370" y="69"/>
                    <a:pt x="1370" y="69"/>
                  </a:cubicBezTo>
                  <a:cubicBezTo>
                    <a:pt x="1371" y="69"/>
                    <a:pt x="1371" y="69"/>
                    <a:pt x="1371" y="69"/>
                  </a:cubicBezTo>
                  <a:close/>
                  <a:moveTo>
                    <a:pt x="1700" y="26"/>
                  </a:moveTo>
                  <a:cubicBezTo>
                    <a:pt x="1700" y="26"/>
                    <a:pt x="1700" y="26"/>
                    <a:pt x="1700" y="26"/>
                  </a:cubicBezTo>
                  <a:cubicBezTo>
                    <a:pt x="1700" y="26"/>
                    <a:pt x="1700" y="26"/>
                    <a:pt x="1700" y="26"/>
                  </a:cubicBezTo>
                  <a:close/>
                  <a:moveTo>
                    <a:pt x="959" y="26"/>
                  </a:moveTo>
                  <a:cubicBezTo>
                    <a:pt x="959" y="26"/>
                    <a:pt x="959" y="26"/>
                    <a:pt x="959" y="26"/>
                  </a:cubicBezTo>
                  <a:cubicBezTo>
                    <a:pt x="959" y="26"/>
                    <a:pt x="959" y="26"/>
                    <a:pt x="959" y="26"/>
                  </a:cubicBezTo>
                  <a:close/>
                  <a:moveTo>
                    <a:pt x="973" y="26"/>
                  </a:moveTo>
                  <a:cubicBezTo>
                    <a:pt x="973" y="26"/>
                    <a:pt x="973" y="26"/>
                    <a:pt x="973" y="26"/>
                  </a:cubicBezTo>
                  <a:cubicBezTo>
                    <a:pt x="973" y="26"/>
                    <a:pt x="973" y="26"/>
                    <a:pt x="973" y="26"/>
                  </a:cubicBezTo>
                  <a:close/>
                  <a:moveTo>
                    <a:pt x="1491" y="26"/>
                  </a:moveTo>
                  <a:cubicBezTo>
                    <a:pt x="1491" y="26"/>
                    <a:pt x="1490" y="26"/>
                    <a:pt x="1490" y="26"/>
                  </a:cubicBezTo>
                  <a:cubicBezTo>
                    <a:pt x="1491" y="26"/>
                    <a:pt x="1491" y="26"/>
                    <a:pt x="1491" y="26"/>
                  </a:cubicBezTo>
                  <a:close/>
                  <a:moveTo>
                    <a:pt x="1532" y="26"/>
                  </a:moveTo>
                  <a:cubicBezTo>
                    <a:pt x="1531" y="26"/>
                    <a:pt x="1531" y="26"/>
                    <a:pt x="1531" y="26"/>
                  </a:cubicBezTo>
                  <a:cubicBezTo>
                    <a:pt x="1531" y="26"/>
                    <a:pt x="1531" y="26"/>
                    <a:pt x="1532" y="26"/>
                  </a:cubicBezTo>
                  <a:close/>
                  <a:moveTo>
                    <a:pt x="1700" y="26"/>
                  </a:moveTo>
                  <a:cubicBezTo>
                    <a:pt x="1699" y="26"/>
                    <a:pt x="1699" y="26"/>
                    <a:pt x="1699" y="26"/>
                  </a:cubicBezTo>
                  <a:cubicBezTo>
                    <a:pt x="1699" y="26"/>
                    <a:pt x="1700" y="26"/>
                    <a:pt x="1700" y="26"/>
                  </a:cubicBezTo>
                  <a:close/>
                  <a:moveTo>
                    <a:pt x="973" y="26"/>
                  </a:moveTo>
                  <a:cubicBezTo>
                    <a:pt x="973" y="26"/>
                    <a:pt x="973" y="26"/>
                    <a:pt x="973" y="27"/>
                  </a:cubicBezTo>
                  <a:cubicBezTo>
                    <a:pt x="973" y="27"/>
                    <a:pt x="973" y="26"/>
                    <a:pt x="973" y="26"/>
                  </a:cubicBezTo>
                  <a:close/>
                  <a:moveTo>
                    <a:pt x="1390" y="53"/>
                  </a:moveTo>
                  <a:cubicBezTo>
                    <a:pt x="1390" y="53"/>
                    <a:pt x="1390" y="53"/>
                    <a:pt x="1390" y="53"/>
                  </a:cubicBezTo>
                  <a:cubicBezTo>
                    <a:pt x="1390" y="53"/>
                    <a:pt x="1390" y="53"/>
                    <a:pt x="1390" y="53"/>
                  </a:cubicBezTo>
                  <a:close/>
                  <a:moveTo>
                    <a:pt x="693" y="70"/>
                  </a:moveTo>
                  <a:cubicBezTo>
                    <a:pt x="693" y="70"/>
                    <a:pt x="693" y="70"/>
                    <a:pt x="693" y="70"/>
                  </a:cubicBezTo>
                  <a:cubicBezTo>
                    <a:pt x="693" y="70"/>
                    <a:pt x="693" y="70"/>
                    <a:pt x="693" y="70"/>
                  </a:cubicBezTo>
                  <a:close/>
                  <a:moveTo>
                    <a:pt x="973" y="27"/>
                  </a:moveTo>
                  <a:cubicBezTo>
                    <a:pt x="972" y="27"/>
                    <a:pt x="972" y="27"/>
                    <a:pt x="972" y="27"/>
                  </a:cubicBezTo>
                  <a:cubicBezTo>
                    <a:pt x="972" y="27"/>
                    <a:pt x="972" y="27"/>
                    <a:pt x="973" y="27"/>
                  </a:cubicBezTo>
                  <a:close/>
                  <a:moveTo>
                    <a:pt x="958" y="27"/>
                  </a:moveTo>
                  <a:cubicBezTo>
                    <a:pt x="959" y="27"/>
                    <a:pt x="959" y="27"/>
                    <a:pt x="959" y="27"/>
                  </a:cubicBezTo>
                  <a:cubicBezTo>
                    <a:pt x="958" y="27"/>
                    <a:pt x="958" y="27"/>
                    <a:pt x="958" y="27"/>
                  </a:cubicBezTo>
                  <a:close/>
                  <a:moveTo>
                    <a:pt x="1355" y="70"/>
                  </a:moveTo>
                  <a:cubicBezTo>
                    <a:pt x="1356" y="70"/>
                    <a:pt x="1356" y="70"/>
                    <a:pt x="1356" y="70"/>
                  </a:cubicBezTo>
                  <a:cubicBezTo>
                    <a:pt x="1356" y="70"/>
                    <a:pt x="1356" y="70"/>
                    <a:pt x="1355" y="70"/>
                  </a:cubicBezTo>
                  <a:close/>
                  <a:moveTo>
                    <a:pt x="1370" y="69"/>
                  </a:moveTo>
                  <a:cubicBezTo>
                    <a:pt x="1370" y="69"/>
                    <a:pt x="1370" y="70"/>
                    <a:pt x="1370" y="70"/>
                  </a:cubicBezTo>
                  <a:cubicBezTo>
                    <a:pt x="1370" y="70"/>
                    <a:pt x="1370" y="70"/>
                    <a:pt x="1370" y="69"/>
                  </a:cubicBezTo>
                  <a:close/>
                  <a:moveTo>
                    <a:pt x="971" y="28"/>
                  </a:moveTo>
                  <a:cubicBezTo>
                    <a:pt x="971" y="28"/>
                    <a:pt x="971" y="28"/>
                    <a:pt x="971" y="28"/>
                  </a:cubicBezTo>
                  <a:cubicBezTo>
                    <a:pt x="971" y="28"/>
                    <a:pt x="971" y="28"/>
                    <a:pt x="971" y="28"/>
                  </a:cubicBezTo>
                  <a:close/>
                  <a:moveTo>
                    <a:pt x="1376" y="54"/>
                  </a:moveTo>
                  <a:cubicBezTo>
                    <a:pt x="1376" y="54"/>
                    <a:pt x="1376" y="53"/>
                    <a:pt x="1376" y="53"/>
                  </a:cubicBezTo>
                  <a:cubicBezTo>
                    <a:pt x="1376" y="53"/>
                    <a:pt x="1376" y="53"/>
                    <a:pt x="1376" y="54"/>
                  </a:cubicBezTo>
                  <a:close/>
                  <a:moveTo>
                    <a:pt x="1555" y="70"/>
                  </a:moveTo>
                  <a:cubicBezTo>
                    <a:pt x="1554" y="70"/>
                    <a:pt x="1554" y="70"/>
                    <a:pt x="1554" y="70"/>
                  </a:cubicBezTo>
                  <a:cubicBezTo>
                    <a:pt x="1554" y="70"/>
                    <a:pt x="1554" y="70"/>
                    <a:pt x="1555" y="70"/>
                  </a:cubicBezTo>
                  <a:close/>
                  <a:moveTo>
                    <a:pt x="1487" y="28"/>
                  </a:moveTo>
                  <a:cubicBezTo>
                    <a:pt x="1486" y="28"/>
                    <a:pt x="1486" y="28"/>
                    <a:pt x="1486" y="28"/>
                  </a:cubicBezTo>
                  <a:cubicBezTo>
                    <a:pt x="1486" y="28"/>
                    <a:pt x="1487" y="28"/>
                    <a:pt x="1487" y="28"/>
                  </a:cubicBezTo>
                  <a:close/>
                  <a:moveTo>
                    <a:pt x="971" y="28"/>
                  </a:moveTo>
                  <a:cubicBezTo>
                    <a:pt x="971" y="28"/>
                    <a:pt x="971" y="29"/>
                    <a:pt x="971" y="29"/>
                  </a:cubicBezTo>
                  <a:cubicBezTo>
                    <a:pt x="971" y="29"/>
                    <a:pt x="971" y="29"/>
                    <a:pt x="971" y="28"/>
                  </a:cubicBezTo>
                  <a:close/>
                  <a:moveTo>
                    <a:pt x="1723" y="70"/>
                  </a:moveTo>
                  <a:cubicBezTo>
                    <a:pt x="1722" y="70"/>
                    <a:pt x="1722" y="70"/>
                    <a:pt x="1722" y="70"/>
                  </a:cubicBezTo>
                  <a:cubicBezTo>
                    <a:pt x="1722" y="70"/>
                    <a:pt x="1723" y="70"/>
                    <a:pt x="1723" y="70"/>
                  </a:cubicBezTo>
                  <a:close/>
                  <a:moveTo>
                    <a:pt x="957" y="30"/>
                  </a:moveTo>
                  <a:cubicBezTo>
                    <a:pt x="957" y="30"/>
                    <a:pt x="957" y="30"/>
                    <a:pt x="957" y="29"/>
                  </a:cubicBezTo>
                  <a:cubicBezTo>
                    <a:pt x="957" y="30"/>
                    <a:pt x="957" y="30"/>
                    <a:pt x="957" y="30"/>
                  </a:cubicBezTo>
                  <a:close/>
                  <a:moveTo>
                    <a:pt x="970" y="30"/>
                  </a:moveTo>
                  <a:cubicBezTo>
                    <a:pt x="970" y="30"/>
                    <a:pt x="970" y="30"/>
                    <a:pt x="970" y="30"/>
                  </a:cubicBezTo>
                  <a:cubicBezTo>
                    <a:pt x="970" y="30"/>
                    <a:pt x="970" y="30"/>
                    <a:pt x="970" y="30"/>
                  </a:cubicBezTo>
                  <a:close/>
                  <a:moveTo>
                    <a:pt x="957" y="31"/>
                  </a:moveTo>
                  <a:cubicBezTo>
                    <a:pt x="957" y="31"/>
                    <a:pt x="957" y="30"/>
                    <a:pt x="957" y="30"/>
                  </a:cubicBezTo>
                  <a:cubicBezTo>
                    <a:pt x="957" y="30"/>
                    <a:pt x="957" y="30"/>
                    <a:pt x="957" y="31"/>
                  </a:cubicBezTo>
                  <a:close/>
                  <a:moveTo>
                    <a:pt x="969" y="31"/>
                  </a:moveTo>
                  <a:cubicBezTo>
                    <a:pt x="969" y="31"/>
                    <a:pt x="969" y="31"/>
                    <a:pt x="969" y="31"/>
                  </a:cubicBezTo>
                  <a:cubicBezTo>
                    <a:pt x="969" y="31"/>
                    <a:pt x="969" y="31"/>
                    <a:pt x="969" y="31"/>
                  </a:cubicBezTo>
                  <a:close/>
                  <a:moveTo>
                    <a:pt x="693" y="70"/>
                  </a:moveTo>
                  <a:cubicBezTo>
                    <a:pt x="693" y="70"/>
                    <a:pt x="694" y="70"/>
                    <a:pt x="694" y="70"/>
                  </a:cubicBezTo>
                  <a:cubicBezTo>
                    <a:pt x="694" y="70"/>
                    <a:pt x="693" y="70"/>
                    <a:pt x="693" y="70"/>
                  </a:cubicBezTo>
                  <a:close/>
                  <a:moveTo>
                    <a:pt x="969" y="32"/>
                  </a:moveTo>
                  <a:cubicBezTo>
                    <a:pt x="968" y="32"/>
                    <a:pt x="968" y="32"/>
                    <a:pt x="968" y="32"/>
                  </a:cubicBezTo>
                  <a:cubicBezTo>
                    <a:pt x="968" y="32"/>
                    <a:pt x="969" y="32"/>
                    <a:pt x="969" y="32"/>
                  </a:cubicBezTo>
                  <a:close/>
                  <a:moveTo>
                    <a:pt x="1355" y="70"/>
                  </a:moveTo>
                  <a:cubicBezTo>
                    <a:pt x="1355" y="70"/>
                    <a:pt x="1355" y="70"/>
                    <a:pt x="1355" y="70"/>
                  </a:cubicBezTo>
                  <a:cubicBezTo>
                    <a:pt x="1355" y="70"/>
                    <a:pt x="1355" y="70"/>
                    <a:pt x="1355" y="70"/>
                  </a:cubicBezTo>
                  <a:close/>
                  <a:moveTo>
                    <a:pt x="956" y="33"/>
                  </a:moveTo>
                  <a:cubicBezTo>
                    <a:pt x="956" y="33"/>
                    <a:pt x="956" y="32"/>
                    <a:pt x="956" y="32"/>
                  </a:cubicBezTo>
                  <a:cubicBezTo>
                    <a:pt x="956" y="32"/>
                    <a:pt x="956" y="33"/>
                    <a:pt x="956" y="33"/>
                  </a:cubicBezTo>
                  <a:close/>
                  <a:moveTo>
                    <a:pt x="1539" y="70"/>
                  </a:moveTo>
                  <a:cubicBezTo>
                    <a:pt x="1539" y="70"/>
                    <a:pt x="1540" y="70"/>
                    <a:pt x="1540" y="70"/>
                  </a:cubicBezTo>
                  <a:cubicBezTo>
                    <a:pt x="1539" y="70"/>
                    <a:pt x="1539" y="70"/>
                    <a:pt x="1539" y="70"/>
                  </a:cubicBezTo>
                  <a:close/>
                  <a:moveTo>
                    <a:pt x="1554" y="70"/>
                  </a:moveTo>
                  <a:cubicBezTo>
                    <a:pt x="1554" y="70"/>
                    <a:pt x="1554" y="70"/>
                    <a:pt x="1554" y="70"/>
                  </a:cubicBezTo>
                  <a:cubicBezTo>
                    <a:pt x="1554" y="70"/>
                    <a:pt x="1554" y="70"/>
                    <a:pt x="1554" y="70"/>
                  </a:cubicBezTo>
                  <a:close/>
                  <a:moveTo>
                    <a:pt x="1707" y="70"/>
                  </a:moveTo>
                  <a:cubicBezTo>
                    <a:pt x="1708" y="70"/>
                    <a:pt x="1708" y="70"/>
                    <a:pt x="1708" y="70"/>
                  </a:cubicBezTo>
                  <a:cubicBezTo>
                    <a:pt x="1708" y="70"/>
                    <a:pt x="1707" y="70"/>
                    <a:pt x="1707" y="70"/>
                  </a:cubicBezTo>
                  <a:close/>
                  <a:moveTo>
                    <a:pt x="1722" y="70"/>
                  </a:moveTo>
                  <a:cubicBezTo>
                    <a:pt x="1722" y="70"/>
                    <a:pt x="1722" y="70"/>
                    <a:pt x="1722" y="70"/>
                  </a:cubicBezTo>
                  <a:cubicBezTo>
                    <a:pt x="1722" y="70"/>
                    <a:pt x="1722" y="70"/>
                    <a:pt x="1722" y="70"/>
                  </a:cubicBezTo>
                  <a:close/>
                  <a:moveTo>
                    <a:pt x="1143" y="35"/>
                  </a:moveTo>
                  <a:cubicBezTo>
                    <a:pt x="1143" y="35"/>
                    <a:pt x="1143" y="35"/>
                    <a:pt x="1143" y="35"/>
                  </a:cubicBezTo>
                  <a:cubicBezTo>
                    <a:pt x="1143" y="35"/>
                    <a:pt x="1143" y="35"/>
                    <a:pt x="1143" y="35"/>
                  </a:cubicBezTo>
                  <a:close/>
                  <a:moveTo>
                    <a:pt x="669" y="35"/>
                  </a:moveTo>
                  <a:cubicBezTo>
                    <a:pt x="670" y="35"/>
                    <a:pt x="670" y="35"/>
                    <a:pt x="670" y="35"/>
                  </a:cubicBezTo>
                  <a:cubicBezTo>
                    <a:pt x="670" y="35"/>
                    <a:pt x="669" y="35"/>
                    <a:pt x="669" y="35"/>
                  </a:cubicBezTo>
                  <a:close/>
                  <a:moveTo>
                    <a:pt x="1355" y="71"/>
                  </a:moveTo>
                  <a:cubicBezTo>
                    <a:pt x="1355" y="71"/>
                    <a:pt x="1355" y="70"/>
                    <a:pt x="1355" y="70"/>
                  </a:cubicBezTo>
                  <a:cubicBezTo>
                    <a:pt x="1355" y="70"/>
                    <a:pt x="1355" y="70"/>
                    <a:pt x="1355" y="71"/>
                  </a:cubicBezTo>
                  <a:close/>
                  <a:moveTo>
                    <a:pt x="1369" y="70"/>
                  </a:moveTo>
                  <a:cubicBezTo>
                    <a:pt x="1369" y="70"/>
                    <a:pt x="1369" y="70"/>
                    <a:pt x="1369" y="71"/>
                  </a:cubicBezTo>
                  <a:cubicBezTo>
                    <a:pt x="1369" y="70"/>
                    <a:pt x="1369" y="70"/>
                    <a:pt x="1369" y="70"/>
                  </a:cubicBezTo>
                  <a:close/>
                  <a:moveTo>
                    <a:pt x="1539" y="71"/>
                  </a:moveTo>
                  <a:cubicBezTo>
                    <a:pt x="1539" y="71"/>
                    <a:pt x="1539" y="70"/>
                    <a:pt x="1539" y="70"/>
                  </a:cubicBezTo>
                  <a:cubicBezTo>
                    <a:pt x="1539" y="70"/>
                    <a:pt x="1539" y="70"/>
                    <a:pt x="1539" y="71"/>
                  </a:cubicBezTo>
                  <a:close/>
                  <a:moveTo>
                    <a:pt x="859" y="35"/>
                  </a:moveTo>
                  <a:cubicBezTo>
                    <a:pt x="859" y="35"/>
                    <a:pt x="859" y="35"/>
                    <a:pt x="859" y="35"/>
                  </a:cubicBezTo>
                  <a:cubicBezTo>
                    <a:pt x="859" y="35"/>
                    <a:pt x="859" y="35"/>
                    <a:pt x="859" y="35"/>
                  </a:cubicBezTo>
                  <a:close/>
                  <a:moveTo>
                    <a:pt x="1661" y="71"/>
                  </a:moveTo>
                  <a:cubicBezTo>
                    <a:pt x="1661" y="70"/>
                    <a:pt x="1661" y="70"/>
                    <a:pt x="1661" y="70"/>
                  </a:cubicBezTo>
                  <a:cubicBezTo>
                    <a:pt x="1661" y="70"/>
                    <a:pt x="1661" y="70"/>
                    <a:pt x="1661" y="71"/>
                  </a:cubicBezTo>
                  <a:close/>
                  <a:moveTo>
                    <a:pt x="879" y="35"/>
                  </a:moveTo>
                  <a:cubicBezTo>
                    <a:pt x="879" y="35"/>
                    <a:pt x="879" y="35"/>
                    <a:pt x="879" y="35"/>
                  </a:cubicBezTo>
                  <a:cubicBezTo>
                    <a:pt x="879" y="35"/>
                    <a:pt x="879" y="35"/>
                    <a:pt x="879" y="35"/>
                  </a:cubicBezTo>
                  <a:close/>
                  <a:moveTo>
                    <a:pt x="1707" y="71"/>
                  </a:moveTo>
                  <a:cubicBezTo>
                    <a:pt x="1707" y="71"/>
                    <a:pt x="1707" y="70"/>
                    <a:pt x="1707" y="70"/>
                  </a:cubicBezTo>
                  <a:cubicBezTo>
                    <a:pt x="1707" y="70"/>
                    <a:pt x="1707" y="70"/>
                    <a:pt x="1707" y="71"/>
                  </a:cubicBezTo>
                  <a:close/>
                  <a:moveTo>
                    <a:pt x="902" y="35"/>
                  </a:moveTo>
                  <a:cubicBezTo>
                    <a:pt x="902" y="35"/>
                    <a:pt x="902" y="35"/>
                    <a:pt x="902" y="35"/>
                  </a:cubicBezTo>
                  <a:cubicBezTo>
                    <a:pt x="902" y="35"/>
                    <a:pt x="902" y="35"/>
                    <a:pt x="902" y="35"/>
                  </a:cubicBezTo>
                  <a:close/>
                  <a:moveTo>
                    <a:pt x="1144" y="35"/>
                  </a:moveTo>
                  <a:cubicBezTo>
                    <a:pt x="1144" y="35"/>
                    <a:pt x="1144" y="35"/>
                    <a:pt x="1144" y="35"/>
                  </a:cubicBezTo>
                  <a:cubicBezTo>
                    <a:pt x="1144" y="35"/>
                    <a:pt x="1144" y="35"/>
                    <a:pt x="1144" y="35"/>
                  </a:cubicBezTo>
                  <a:close/>
                  <a:moveTo>
                    <a:pt x="1297" y="35"/>
                  </a:moveTo>
                  <a:cubicBezTo>
                    <a:pt x="1298" y="35"/>
                    <a:pt x="1298" y="35"/>
                    <a:pt x="1298" y="35"/>
                  </a:cubicBezTo>
                  <a:cubicBezTo>
                    <a:pt x="1298" y="35"/>
                    <a:pt x="1297" y="35"/>
                    <a:pt x="1297" y="35"/>
                  </a:cubicBezTo>
                  <a:close/>
                  <a:moveTo>
                    <a:pt x="669" y="36"/>
                  </a:moveTo>
                  <a:cubicBezTo>
                    <a:pt x="669" y="36"/>
                    <a:pt x="669" y="36"/>
                    <a:pt x="669" y="35"/>
                  </a:cubicBezTo>
                  <a:cubicBezTo>
                    <a:pt x="669" y="35"/>
                    <a:pt x="669" y="36"/>
                    <a:pt x="669" y="36"/>
                  </a:cubicBezTo>
                  <a:close/>
                  <a:moveTo>
                    <a:pt x="837" y="36"/>
                  </a:moveTo>
                  <a:cubicBezTo>
                    <a:pt x="837" y="36"/>
                    <a:pt x="837" y="36"/>
                    <a:pt x="837" y="35"/>
                  </a:cubicBezTo>
                  <a:cubicBezTo>
                    <a:pt x="837" y="36"/>
                    <a:pt x="837" y="36"/>
                    <a:pt x="837" y="36"/>
                  </a:cubicBezTo>
                  <a:close/>
                  <a:moveTo>
                    <a:pt x="878" y="36"/>
                  </a:moveTo>
                  <a:cubicBezTo>
                    <a:pt x="878" y="36"/>
                    <a:pt x="878" y="36"/>
                    <a:pt x="878" y="35"/>
                  </a:cubicBezTo>
                  <a:cubicBezTo>
                    <a:pt x="878" y="35"/>
                    <a:pt x="878" y="36"/>
                    <a:pt x="878" y="36"/>
                  </a:cubicBezTo>
                  <a:close/>
                  <a:moveTo>
                    <a:pt x="1354" y="71"/>
                  </a:moveTo>
                  <a:cubicBezTo>
                    <a:pt x="1355" y="71"/>
                    <a:pt x="1355" y="71"/>
                    <a:pt x="1355" y="71"/>
                  </a:cubicBezTo>
                  <a:cubicBezTo>
                    <a:pt x="1355" y="71"/>
                    <a:pt x="1355" y="71"/>
                    <a:pt x="1354" y="71"/>
                  </a:cubicBezTo>
                  <a:close/>
                  <a:moveTo>
                    <a:pt x="1369" y="70"/>
                  </a:moveTo>
                  <a:cubicBezTo>
                    <a:pt x="1369" y="71"/>
                    <a:pt x="1369" y="71"/>
                    <a:pt x="1369" y="71"/>
                  </a:cubicBezTo>
                  <a:cubicBezTo>
                    <a:pt x="1369" y="71"/>
                    <a:pt x="1369" y="71"/>
                    <a:pt x="1369" y="70"/>
                  </a:cubicBezTo>
                  <a:close/>
                  <a:moveTo>
                    <a:pt x="1539" y="71"/>
                  </a:moveTo>
                  <a:cubicBezTo>
                    <a:pt x="1539" y="71"/>
                    <a:pt x="1539" y="71"/>
                    <a:pt x="1539" y="71"/>
                  </a:cubicBezTo>
                  <a:cubicBezTo>
                    <a:pt x="1539" y="71"/>
                    <a:pt x="1539" y="71"/>
                    <a:pt x="1539" y="71"/>
                  </a:cubicBezTo>
                  <a:close/>
                  <a:moveTo>
                    <a:pt x="1553" y="71"/>
                  </a:moveTo>
                  <a:cubicBezTo>
                    <a:pt x="1553" y="71"/>
                    <a:pt x="1553" y="71"/>
                    <a:pt x="1553" y="71"/>
                  </a:cubicBezTo>
                  <a:cubicBezTo>
                    <a:pt x="1553" y="71"/>
                    <a:pt x="1553" y="71"/>
                    <a:pt x="1553" y="71"/>
                  </a:cubicBezTo>
                  <a:close/>
                  <a:moveTo>
                    <a:pt x="1707" y="71"/>
                  </a:moveTo>
                  <a:cubicBezTo>
                    <a:pt x="1707" y="71"/>
                    <a:pt x="1707" y="71"/>
                    <a:pt x="1707" y="71"/>
                  </a:cubicBezTo>
                  <a:cubicBezTo>
                    <a:pt x="1707" y="71"/>
                    <a:pt x="1707" y="71"/>
                    <a:pt x="1707" y="71"/>
                  </a:cubicBezTo>
                  <a:close/>
                  <a:moveTo>
                    <a:pt x="1721" y="71"/>
                  </a:moveTo>
                  <a:cubicBezTo>
                    <a:pt x="1721" y="71"/>
                    <a:pt x="1721" y="71"/>
                    <a:pt x="1721" y="71"/>
                  </a:cubicBezTo>
                  <a:cubicBezTo>
                    <a:pt x="1721" y="71"/>
                    <a:pt x="1721" y="71"/>
                    <a:pt x="1721" y="71"/>
                  </a:cubicBezTo>
                  <a:close/>
                  <a:moveTo>
                    <a:pt x="902" y="35"/>
                  </a:moveTo>
                  <a:cubicBezTo>
                    <a:pt x="903" y="36"/>
                    <a:pt x="903" y="36"/>
                    <a:pt x="903" y="36"/>
                  </a:cubicBezTo>
                  <a:cubicBezTo>
                    <a:pt x="903" y="36"/>
                    <a:pt x="903" y="35"/>
                    <a:pt x="902" y="35"/>
                  </a:cubicBezTo>
                  <a:close/>
                  <a:moveTo>
                    <a:pt x="764" y="36"/>
                  </a:moveTo>
                  <a:cubicBezTo>
                    <a:pt x="764" y="36"/>
                    <a:pt x="764" y="36"/>
                    <a:pt x="764" y="36"/>
                  </a:cubicBezTo>
                  <a:cubicBezTo>
                    <a:pt x="764" y="36"/>
                    <a:pt x="764" y="36"/>
                    <a:pt x="764" y="36"/>
                  </a:cubicBezTo>
                  <a:close/>
                  <a:moveTo>
                    <a:pt x="1074" y="36"/>
                  </a:moveTo>
                  <a:cubicBezTo>
                    <a:pt x="1074" y="36"/>
                    <a:pt x="1074" y="36"/>
                    <a:pt x="1075" y="36"/>
                  </a:cubicBezTo>
                  <a:cubicBezTo>
                    <a:pt x="1074" y="36"/>
                    <a:pt x="1074" y="36"/>
                    <a:pt x="1074" y="36"/>
                  </a:cubicBezTo>
                  <a:close/>
                  <a:moveTo>
                    <a:pt x="1145" y="36"/>
                  </a:moveTo>
                  <a:cubicBezTo>
                    <a:pt x="1145" y="36"/>
                    <a:pt x="1145" y="36"/>
                    <a:pt x="1145" y="36"/>
                  </a:cubicBezTo>
                  <a:cubicBezTo>
                    <a:pt x="1145" y="36"/>
                    <a:pt x="1145" y="36"/>
                    <a:pt x="1145" y="36"/>
                  </a:cubicBezTo>
                  <a:close/>
                  <a:moveTo>
                    <a:pt x="1252" y="36"/>
                  </a:moveTo>
                  <a:cubicBezTo>
                    <a:pt x="1252" y="36"/>
                    <a:pt x="1252" y="36"/>
                    <a:pt x="1252" y="36"/>
                  </a:cubicBezTo>
                  <a:cubicBezTo>
                    <a:pt x="1252" y="36"/>
                    <a:pt x="1252" y="36"/>
                    <a:pt x="1252" y="36"/>
                  </a:cubicBezTo>
                  <a:close/>
                  <a:moveTo>
                    <a:pt x="763" y="36"/>
                  </a:moveTo>
                  <a:cubicBezTo>
                    <a:pt x="764" y="36"/>
                    <a:pt x="764" y="36"/>
                    <a:pt x="764" y="36"/>
                  </a:cubicBezTo>
                  <a:cubicBezTo>
                    <a:pt x="764" y="36"/>
                    <a:pt x="763" y="36"/>
                    <a:pt x="763" y="36"/>
                  </a:cubicBezTo>
                  <a:close/>
                  <a:moveTo>
                    <a:pt x="861" y="36"/>
                  </a:moveTo>
                  <a:cubicBezTo>
                    <a:pt x="861" y="36"/>
                    <a:pt x="861" y="36"/>
                    <a:pt x="861" y="36"/>
                  </a:cubicBezTo>
                  <a:cubicBezTo>
                    <a:pt x="861" y="36"/>
                    <a:pt x="861" y="36"/>
                    <a:pt x="861" y="36"/>
                  </a:cubicBezTo>
                  <a:close/>
                  <a:moveTo>
                    <a:pt x="904" y="36"/>
                  </a:moveTo>
                  <a:cubicBezTo>
                    <a:pt x="904" y="36"/>
                    <a:pt x="904" y="36"/>
                    <a:pt x="904" y="36"/>
                  </a:cubicBezTo>
                  <a:cubicBezTo>
                    <a:pt x="904" y="36"/>
                    <a:pt x="904" y="36"/>
                    <a:pt x="904" y="36"/>
                  </a:cubicBezTo>
                  <a:close/>
                  <a:moveTo>
                    <a:pt x="1538" y="71"/>
                  </a:moveTo>
                  <a:cubicBezTo>
                    <a:pt x="1538" y="71"/>
                    <a:pt x="1539" y="71"/>
                    <a:pt x="1539" y="71"/>
                  </a:cubicBezTo>
                  <a:cubicBezTo>
                    <a:pt x="1538" y="71"/>
                    <a:pt x="1538" y="71"/>
                    <a:pt x="1538" y="71"/>
                  </a:cubicBezTo>
                  <a:close/>
                  <a:moveTo>
                    <a:pt x="1553" y="71"/>
                  </a:moveTo>
                  <a:cubicBezTo>
                    <a:pt x="1553" y="71"/>
                    <a:pt x="1552" y="71"/>
                    <a:pt x="1552" y="71"/>
                  </a:cubicBezTo>
                  <a:cubicBezTo>
                    <a:pt x="1553" y="71"/>
                    <a:pt x="1553" y="71"/>
                    <a:pt x="1553" y="71"/>
                  </a:cubicBezTo>
                  <a:close/>
                  <a:moveTo>
                    <a:pt x="1661" y="71"/>
                  </a:moveTo>
                  <a:cubicBezTo>
                    <a:pt x="1661" y="71"/>
                    <a:pt x="1661" y="71"/>
                    <a:pt x="1661" y="71"/>
                  </a:cubicBezTo>
                  <a:cubicBezTo>
                    <a:pt x="1661" y="71"/>
                    <a:pt x="1661" y="71"/>
                    <a:pt x="1661" y="71"/>
                  </a:cubicBezTo>
                  <a:close/>
                  <a:moveTo>
                    <a:pt x="1075" y="36"/>
                  </a:moveTo>
                  <a:cubicBezTo>
                    <a:pt x="1075" y="36"/>
                    <a:pt x="1075" y="36"/>
                    <a:pt x="1075" y="36"/>
                  </a:cubicBezTo>
                  <a:cubicBezTo>
                    <a:pt x="1075" y="36"/>
                    <a:pt x="1075" y="36"/>
                    <a:pt x="1075" y="36"/>
                  </a:cubicBezTo>
                  <a:close/>
                  <a:moveTo>
                    <a:pt x="1706" y="71"/>
                  </a:moveTo>
                  <a:cubicBezTo>
                    <a:pt x="1707" y="71"/>
                    <a:pt x="1707" y="71"/>
                    <a:pt x="1707" y="71"/>
                  </a:cubicBezTo>
                  <a:cubicBezTo>
                    <a:pt x="1707" y="71"/>
                    <a:pt x="1706" y="71"/>
                    <a:pt x="1706" y="71"/>
                  </a:cubicBezTo>
                  <a:close/>
                  <a:moveTo>
                    <a:pt x="1721" y="71"/>
                  </a:moveTo>
                  <a:cubicBezTo>
                    <a:pt x="1721" y="71"/>
                    <a:pt x="1721" y="71"/>
                    <a:pt x="1720" y="71"/>
                  </a:cubicBezTo>
                  <a:cubicBezTo>
                    <a:pt x="1721" y="71"/>
                    <a:pt x="1721" y="71"/>
                    <a:pt x="1721" y="71"/>
                  </a:cubicBezTo>
                  <a:close/>
                  <a:moveTo>
                    <a:pt x="1118" y="36"/>
                  </a:moveTo>
                  <a:cubicBezTo>
                    <a:pt x="1119" y="36"/>
                    <a:pt x="1119" y="36"/>
                    <a:pt x="1119" y="36"/>
                  </a:cubicBezTo>
                  <a:cubicBezTo>
                    <a:pt x="1119" y="36"/>
                    <a:pt x="1118" y="36"/>
                    <a:pt x="1118" y="36"/>
                  </a:cubicBezTo>
                  <a:close/>
                  <a:moveTo>
                    <a:pt x="1368" y="71"/>
                  </a:moveTo>
                  <a:cubicBezTo>
                    <a:pt x="1368" y="71"/>
                    <a:pt x="1368" y="71"/>
                    <a:pt x="1368" y="72"/>
                  </a:cubicBezTo>
                  <a:cubicBezTo>
                    <a:pt x="1368" y="71"/>
                    <a:pt x="1368" y="71"/>
                    <a:pt x="1368" y="71"/>
                  </a:cubicBezTo>
                  <a:close/>
                  <a:moveTo>
                    <a:pt x="1538" y="72"/>
                  </a:moveTo>
                  <a:cubicBezTo>
                    <a:pt x="1538" y="72"/>
                    <a:pt x="1538" y="71"/>
                    <a:pt x="1538" y="71"/>
                  </a:cubicBezTo>
                  <a:cubicBezTo>
                    <a:pt x="1538" y="71"/>
                    <a:pt x="1538" y="71"/>
                    <a:pt x="1538" y="72"/>
                  </a:cubicBezTo>
                  <a:close/>
                  <a:moveTo>
                    <a:pt x="667" y="37"/>
                  </a:moveTo>
                  <a:cubicBezTo>
                    <a:pt x="667" y="37"/>
                    <a:pt x="667" y="37"/>
                    <a:pt x="667" y="36"/>
                  </a:cubicBezTo>
                  <a:cubicBezTo>
                    <a:pt x="667" y="36"/>
                    <a:pt x="667" y="37"/>
                    <a:pt x="667" y="37"/>
                  </a:cubicBezTo>
                  <a:close/>
                  <a:moveTo>
                    <a:pt x="793" y="36"/>
                  </a:moveTo>
                  <a:cubicBezTo>
                    <a:pt x="793" y="37"/>
                    <a:pt x="793" y="37"/>
                    <a:pt x="794" y="37"/>
                  </a:cubicBezTo>
                  <a:cubicBezTo>
                    <a:pt x="794" y="37"/>
                    <a:pt x="793" y="36"/>
                    <a:pt x="793" y="36"/>
                  </a:cubicBezTo>
                  <a:close/>
                  <a:moveTo>
                    <a:pt x="1706" y="72"/>
                  </a:moveTo>
                  <a:cubicBezTo>
                    <a:pt x="1706" y="72"/>
                    <a:pt x="1706" y="71"/>
                    <a:pt x="1706" y="71"/>
                  </a:cubicBezTo>
                  <a:cubicBezTo>
                    <a:pt x="1706" y="71"/>
                    <a:pt x="1706" y="71"/>
                    <a:pt x="1706" y="72"/>
                  </a:cubicBezTo>
                  <a:close/>
                  <a:moveTo>
                    <a:pt x="861" y="36"/>
                  </a:moveTo>
                  <a:cubicBezTo>
                    <a:pt x="861" y="37"/>
                    <a:pt x="861" y="37"/>
                    <a:pt x="862" y="37"/>
                  </a:cubicBezTo>
                  <a:cubicBezTo>
                    <a:pt x="861" y="37"/>
                    <a:pt x="861" y="37"/>
                    <a:pt x="861" y="36"/>
                  </a:cubicBezTo>
                  <a:close/>
                  <a:moveTo>
                    <a:pt x="904" y="36"/>
                  </a:moveTo>
                  <a:cubicBezTo>
                    <a:pt x="904" y="37"/>
                    <a:pt x="904" y="37"/>
                    <a:pt x="904" y="37"/>
                  </a:cubicBezTo>
                  <a:cubicBezTo>
                    <a:pt x="904" y="37"/>
                    <a:pt x="904" y="37"/>
                    <a:pt x="904" y="36"/>
                  </a:cubicBezTo>
                  <a:close/>
                  <a:moveTo>
                    <a:pt x="1045" y="37"/>
                  </a:moveTo>
                  <a:cubicBezTo>
                    <a:pt x="1045" y="37"/>
                    <a:pt x="1045" y="37"/>
                    <a:pt x="1045" y="36"/>
                  </a:cubicBezTo>
                  <a:cubicBezTo>
                    <a:pt x="1045" y="37"/>
                    <a:pt x="1045" y="37"/>
                    <a:pt x="1045" y="37"/>
                  </a:cubicBezTo>
                  <a:close/>
                  <a:moveTo>
                    <a:pt x="1146" y="36"/>
                  </a:moveTo>
                  <a:cubicBezTo>
                    <a:pt x="1146" y="37"/>
                    <a:pt x="1146" y="37"/>
                    <a:pt x="1146" y="37"/>
                  </a:cubicBezTo>
                  <a:cubicBezTo>
                    <a:pt x="1146" y="37"/>
                    <a:pt x="1146" y="36"/>
                    <a:pt x="1146" y="36"/>
                  </a:cubicBezTo>
                  <a:close/>
                  <a:moveTo>
                    <a:pt x="1295" y="37"/>
                  </a:moveTo>
                  <a:cubicBezTo>
                    <a:pt x="1295" y="37"/>
                    <a:pt x="1296" y="37"/>
                    <a:pt x="1296" y="36"/>
                  </a:cubicBezTo>
                  <a:cubicBezTo>
                    <a:pt x="1295" y="36"/>
                    <a:pt x="1295" y="37"/>
                    <a:pt x="1295" y="37"/>
                  </a:cubicBezTo>
                  <a:close/>
                  <a:moveTo>
                    <a:pt x="835" y="37"/>
                  </a:moveTo>
                  <a:cubicBezTo>
                    <a:pt x="835" y="37"/>
                    <a:pt x="835" y="37"/>
                    <a:pt x="835" y="37"/>
                  </a:cubicBezTo>
                  <a:cubicBezTo>
                    <a:pt x="835" y="37"/>
                    <a:pt x="835" y="37"/>
                    <a:pt x="835" y="37"/>
                  </a:cubicBezTo>
                  <a:close/>
                  <a:moveTo>
                    <a:pt x="1368" y="72"/>
                  </a:moveTo>
                  <a:cubicBezTo>
                    <a:pt x="1367" y="72"/>
                    <a:pt x="1367" y="72"/>
                    <a:pt x="1367" y="72"/>
                  </a:cubicBezTo>
                  <a:cubicBezTo>
                    <a:pt x="1367" y="72"/>
                    <a:pt x="1368" y="72"/>
                    <a:pt x="1368" y="72"/>
                  </a:cubicBezTo>
                  <a:close/>
                  <a:moveTo>
                    <a:pt x="1537" y="72"/>
                  </a:moveTo>
                  <a:cubicBezTo>
                    <a:pt x="1538" y="72"/>
                    <a:pt x="1538" y="72"/>
                    <a:pt x="1538" y="72"/>
                  </a:cubicBezTo>
                  <a:cubicBezTo>
                    <a:pt x="1538" y="72"/>
                    <a:pt x="1538" y="72"/>
                    <a:pt x="1537" y="72"/>
                  </a:cubicBezTo>
                  <a:close/>
                  <a:moveTo>
                    <a:pt x="1552" y="72"/>
                  </a:moveTo>
                  <a:cubicBezTo>
                    <a:pt x="1552" y="72"/>
                    <a:pt x="1551" y="72"/>
                    <a:pt x="1551" y="72"/>
                  </a:cubicBezTo>
                  <a:cubicBezTo>
                    <a:pt x="1552" y="72"/>
                    <a:pt x="1552" y="72"/>
                    <a:pt x="1552" y="72"/>
                  </a:cubicBezTo>
                  <a:close/>
                  <a:moveTo>
                    <a:pt x="876" y="37"/>
                  </a:moveTo>
                  <a:cubicBezTo>
                    <a:pt x="876" y="37"/>
                    <a:pt x="876" y="37"/>
                    <a:pt x="876" y="37"/>
                  </a:cubicBezTo>
                  <a:cubicBezTo>
                    <a:pt x="876" y="37"/>
                    <a:pt x="876" y="37"/>
                    <a:pt x="876" y="37"/>
                  </a:cubicBezTo>
                  <a:close/>
                  <a:moveTo>
                    <a:pt x="1706" y="72"/>
                  </a:moveTo>
                  <a:cubicBezTo>
                    <a:pt x="1706" y="72"/>
                    <a:pt x="1706" y="72"/>
                    <a:pt x="1706" y="72"/>
                  </a:cubicBezTo>
                  <a:cubicBezTo>
                    <a:pt x="1706" y="72"/>
                    <a:pt x="1706" y="72"/>
                    <a:pt x="1706" y="72"/>
                  </a:cubicBezTo>
                  <a:close/>
                  <a:moveTo>
                    <a:pt x="1720" y="72"/>
                  </a:moveTo>
                  <a:cubicBezTo>
                    <a:pt x="1720" y="72"/>
                    <a:pt x="1720" y="72"/>
                    <a:pt x="1720" y="72"/>
                  </a:cubicBezTo>
                  <a:cubicBezTo>
                    <a:pt x="1720" y="72"/>
                    <a:pt x="1720" y="72"/>
                    <a:pt x="1720" y="72"/>
                  </a:cubicBezTo>
                  <a:close/>
                  <a:moveTo>
                    <a:pt x="1076" y="37"/>
                  </a:moveTo>
                  <a:cubicBezTo>
                    <a:pt x="1076" y="37"/>
                    <a:pt x="1076" y="37"/>
                    <a:pt x="1076" y="37"/>
                  </a:cubicBezTo>
                  <a:cubicBezTo>
                    <a:pt x="1076" y="37"/>
                    <a:pt x="1076" y="37"/>
                    <a:pt x="1076" y="37"/>
                  </a:cubicBezTo>
                  <a:close/>
                  <a:moveTo>
                    <a:pt x="1117" y="37"/>
                  </a:moveTo>
                  <a:cubicBezTo>
                    <a:pt x="1118" y="37"/>
                    <a:pt x="1118" y="37"/>
                    <a:pt x="1118" y="37"/>
                  </a:cubicBezTo>
                  <a:cubicBezTo>
                    <a:pt x="1118" y="37"/>
                    <a:pt x="1117" y="37"/>
                    <a:pt x="1117" y="37"/>
                  </a:cubicBezTo>
                  <a:close/>
                  <a:moveTo>
                    <a:pt x="1222" y="37"/>
                  </a:moveTo>
                  <a:cubicBezTo>
                    <a:pt x="1222" y="37"/>
                    <a:pt x="1222" y="37"/>
                    <a:pt x="1223" y="37"/>
                  </a:cubicBezTo>
                  <a:cubicBezTo>
                    <a:pt x="1222" y="37"/>
                    <a:pt x="1222" y="37"/>
                    <a:pt x="1222" y="37"/>
                  </a:cubicBezTo>
                  <a:close/>
                  <a:moveTo>
                    <a:pt x="1254" y="37"/>
                  </a:moveTo>
                  <a:cubicBezTo>
                    <a:pt x="1254" y="37"/>
                    <a:pt x="1254" y="37"/>
                    <a:pt x="1254" y="37"/>
                  </a:cubicBezTo>
                  <a:cubicBezTo>
                    <a:pt x="1254" y="37"/>
                    <a:pt x="1254" y="37"/>
                    <a:pt x="1254" y="37"/>
                  </a:cubicBezTo>
                  <a:close/>
                  <a:moveTo>
                    <a:pt x="1295" y="37"/>
                  </a:moveTo>
                  <a:cubicBezTo>
                    <a:pt x="1295" y="37"/>
                    <a:pt x="1295" y="37"/>
                    <a:pt x="1295" y="37"/>
                  </a:cubicBezTo>
                  <a:cubicBezTo>
                    <a:pt x="1295" y="37"/>
                    <a:pt x="1295" y="37"/>
                    <a:pt x="1295" y="37"/>
                  </a:cubicBezTo>
                  <a:close/>
                  <a:moveTo>
                    <a:pt x="666" y="38"/>
                  </a:moveTo>
                  <a:cubicBezTo>
                    <a:pt x="666" y="37"/>
                    <a:pt x="666" y="37"/>
                    <a:pt x="666" y="37"/>
                  </a:cubicBezTo>
                  <a:cubicBezTo>
                    <a:pt x="666" y="37"/>
                    <a:pt x="666" y="37"/>
                    <a:pt x="666" y="38"/>
                  </a:cubicBezTo>
                  <a:close/>
                  <a:moveTo>
                    <a:pt x="1537" y="72"/>
                  </a:moveTo>
                  <a:cubicBezTo>
                    <a:pt x="1537" y="72"/>
                    <a:pt x="1537" y="72"/>
                    <a:pt x="1538" y="72"/>
                  </a:cubicBezTo>
                  <a:cubicBezTo>
                    <a:pt x="1537" y="72"/>
                    <a:pt x="1537" y="72"/>
                    <a:pt x="1537" y="72"/>
                  </a:cubicBezTo>
                  <a:close/>
                  <a:moveTo>
                    <a:pt x="1551" y="72"/>
                  </a:moveTo>
                  <a:cubicBezTo>
                    <a:pt x="1551" y="72"/>
                    <a:pt x="1551" y="72"/>
                    <a:pt x="1551" y="72"/>
                  </a:cubicBezTo>
                  <a:cubicBezTo>
                    <a:pt x="1551" y="72"/>
                    <a:pt x="1551" y="72"/>
                    <a:pt x="1551" y="72"/>
                  </a:cubicBezTo>
                  <a:close/>
                  <a:moveTo>
                    <a:pt x="762" y="37"/>
                  </a:moveTo>
                  <a:cubicBezTo>
                    <a:pt x="762" y="37"/>
                    <a:pt x="762" y="37"/>
                    <a:pt x="762" y="37"/>
                  </a:cubicBezTo>
                  <a:cubicBezTo>
                    <a:pt x="762" y="37"/>
                    <a:pt x="762" y="37"/>
                    <a:pt x="762" y="37"/>
                  </a:cubicBezTo>
                  <a:close/>
                  <a:moveTo>
                    <a:pt x="1705" y="72"/>
                  </a:moveTo>
                  <a:cubicBezTo>
                    <a:pt x="1705" y="72"/>
                    <a:pt x="1706" y="72"/>
                    <a:pt x="1706" y="72"/>
                  </a:cubicBezTo>
                  <a:cubicBezTo>
                    <a:pt x="1706" y="72"/>
                    <a:pt x="1705" y="72"/>
                    <a:pt x="1705" y="72"/>
                  </a:cubicBezTo>
                  <a:close/>
                  <a:moveTo>
                    <a:pt x="1720" y="72"/>
                  </a:moveTo>
                  <a:cubicBezTo>
                    <a:pt x="1719" y="72"/>
                    <a:pt x="1719" y="72"/>
                    <a:pt x="1719" y="72"/>
                  </a:cubicBezTo>
                  <a:cubicBezTo>
                    <a:pt x="1719" y="72"/>
                    <a:pt x="1719" y="72"/>
                    <a:pt x="1720" y="72"/>
                  </a:cubicBezTo>
                  <a:close/>
                  <a:moveTo>
                    <a:pt x="794" y="37"/>
                  </a:moveTo>
                  <a:cubicBezTo>
                    <a:pt x="794" y="37"/>
                    <a:pt x="794" y="37"/>
                    <a:pt x="795" y="37"/>
                  </a:cubicBezTo>
                  <a:cubicBezTo>
                    <a:pt x="795" y="37"/>
                    <a:pt x="794" y="37"/>
                    <a:pt x="794" y="37"/>
                  </a:cubicBezTo>
                  <a:close/>
                  <a:moveTo>
                    <a:pt x="862" y="37"/>
                  </a:moveTo>
                  <a:cubicBezTo>
                    <a:pt x="862" y="37"/>
                    <a:pt x="862" y="38"/>
                    <a:pt x="862" y="38"/>
                  </a:cubicBezTo>
                  <a:cubicBezTo>
                    <a:pt x="862" y="37"/>
                    <a:pt x="862" y="37"/>
                    <a:pt x="862" y="37"/>
                  </a:cubicBezTo>
                  <a:close/>
                  <a:moveTo>
                    <a:pt x="1117" y="37"/>
                  </a:moveTo>
                  <a:cubicBezTo>
                    <a:pt x="1117" y="37"/>
                    <a:pt x="1117" y="37"/>
                    <a:pt x="1117" y="37"/>
                  </a:cubicBezTo>
                  <a:cubicBezTo>
                    <a:pt x="1117" y="37"/>
                    <a:pt x="1117" y="37"/>
                    <a:pt x="1117" y="37"/>
                  </a:cubicBezTo>
                  <a:close/>
                  <a:moveTo>
                    <a:pt x="1537" y="73"/>
                  </a:moveTo>
                  <a:cubicBezTo>
                    <a:pt x="1537" y="73"/>
                    <a:pt x="1537" y="72"/>
                    <a:pt x="1537" y="72"/>
                  </a:cubicBezTo>
                  <a:cubicBezTo>
                    <a:pt x="1537" y="72"/>
                    <a:pt x="1537" y="73"/>
                    <a:pt x="1537" y="73"/>
                  </a:cubicBezTo>
                  <a:close/>
                  <a:moveTo>
                    <a:pt x="1254" y="37"/>
                  </a:moveTo>
                  <a:cubicBezTo>
                    <a:pt x="1254" y="37"/>
                    <a:pt x="1254" y="37"/>
                    <a:pt x="1255" y="37"/>
                  </a:cubicBezTo>
                  <a:cubicBezTo>
                    <a:pt x="1254" y="37"/>
                    <a:pt x="1254" y="37"/>
                    <a:pt x="1254" y="37"/>
                  </a:cubicBezTo>
                  <a:close/>
                  <a:moveTo>
                    <a:pt x="1295" y="37"/>
                  </a:moveTo>
                  <a:cubicBezTo>
                    <a:pt x="1295" y="37"/>
                    <a:pt x="1295" y="37"/>
                    <a:pt x="1295" y="37"/>
                  </a:cubicBezTo>
                  <a:cubicBezTo>
                    <a:pt x="1295" y="37"/>
                    <a:pt x="1295" y="37"/>
                    <a:pt x="1295" y="37"/>
                  </a:cubicBezTo>
                  <a:close/>
                  <a:moveTo>
                    <a:pt x="1705" y="73"/>
                  </a:moveTo>
                  <a:cubicBezTo>
                    <a:pt x="1705" y="73"/>
                    <a:pt x="1705" y="72"/>
                    <a:pt x="1705" y="72"/>
                  </a:cubicBezTo>
                  <a:cubicBezTo>
                    <a:pt x="1705" y="72"/>
                    <a:pt x="1705" y="72"/>
                    <a:pt x="1705" y="73"/>
                  </a:cubicBezTo>
                  <a:close/>
                  <a:moveTo>
                    <a:pt x="666" y="38"/>
                  </a:moveTo>
                  <a:cubicBezTo>
                    <a:pt x="666" y="38"/>
                    <a:pt x="666" y="38"/>
                    <a:pt x="666" y="37"/>
                  </a:cubicBezTo>
                  <a:cubicBezTo>
                    <a:pt x="666" y="38"/>
                    <a:pt x="666" y="38"/>
                    <a:pt x="666" y="38"/>
                  </a:cubicBezTo>
                  <a:close/>
                  <a:moveTo>
                    <a:pt x="795" y="37"/>
                  </a:moveTo>
                  <a:cubicBezTo>
                    <a:pt x="795" y="38"/>
                    <a:pt x="795" y="38"/>
                    <a:pt x="795" y="38"/>
                  </a:cubicBezTo>
                  <a:cubicBezTo>
                    <a:pt x="795" y="38"/>
                    <a:pt x="795" y="38"/>
                    <a:pt x="795" y="37"/>
                  </a:cubicBezTo>
                  <a:close/>
                  <a:moveTo>
                    <a:pt x="862" y="38"/>
                  </a:moveTo>
                  <a:cubicBezTo>
                    <a:pt x="863" y="38"/>
                    <a:pt x="863" y="38"/>
                    <a:pt x="863" y="38"/>
                  </a:cubicBezTo>
                  <a:cubicBezTo>
                    <a:pt x="863" y="38"/>
                    <a:pt x="863" y="38"/>
                    <a:pt x="862" y="38"/>
                  </a:cubicBezTo>
                  <a:close/>
                  <a:moveTo>
                    <a:pt x="875" y="38"/>
                  </a:moveTo>
                  <a:cubicBezTo>
                    <a:pt x="875" y="38"/>
                    <a:pt x="875" y="38"/>
                    <a:pt x="875" y="38"/>
                  </a:cubicBezTo>
                  <a:cubicBezTo>
                    <a:pt x="875" y="38"/>
                    <a:pt x="875" y="38"/>
                    <a:pt x="875" y="38"/>
                  </a:cubicBezTo>
                  <a:close/>
                  <a:moveTo>
                    <a:pt x="905" y="38"/>
                  </a:moveTo>
                  <a:cubicBezTo>
                    <a:pt x="905" y="38"/>
                    <a:pt x="905" y="38"/>
                    <a:pt x="906" y="38"/>
                  </a:cubicBezTo>
                  <a:cubicBezTo>
                    <a:pt x="906" y="38"/>
                    <a:pt x="905" y="38"/>
                    <a:pt x="905" y="38"/>
                  </a:cubicBezTo>
                  <a:close/>
                  <a:moveTo>
                    <a:pt x="696" y="73"/>
                  </a:moveTo>
                  <a:cubicBezTo>
                    <a:pt x="696" y="73"/>
                    <a:pt x="696" y="73"/>
                    <a:pt x="696" y="73"/>
                  </a:cubicBezTo>
                  <a:cubicBezTo>
                    <a:pt x="696" y="73"/>
                    <a:pt x="696" y="73"/>
                    <a:pt x="696" y="73"/>
                  </a:cubicBezTo>
                  <a:close/>
                  <a:moveTo>
                    <a:pt x="1043" y="38"/>
                  </a:moveTo>
                  <a:cubicBezTo>
                    <a:pt x="1043" y="38"/>
                    <a:pt x="1044" y="38"/>
                    <a:pt x="1044" y="38"/>
                  </a:cubicBezTo>
                  <a:cubicBezTo>
                    <a:pt x="1043" y="38"/>
                    <a:pt x="1043" y="38"/>
                    <a:pt x="1043" y="38"/>
                  </a:cubicBezTo>
                  <a:close/>
                  <a:moveTo>
                    <a:pt x="1366" y="73"/>
                  </a:moveTo>
                  <a:cubicBezTo>
                    <a:pt x="1366" y="73"/>
                    <a:pt x="1366" y="73"/>
                    <a:pt x="1366" y="73"/>
                  </a:cubicBezTo>
                  <a:cubicBezTo>
                    <a:pt x="1366" y="73"/>
                    <a:pt x="1366" y="73"/>
                    <a:pt x="1366" y="73"/>
                  </a:cubicBezTo>
                  <a:close/>
                  <a:moveTo>
                    <a:pt x="1536" y="73"/>
                  </a:moveTo>
                  <a:cubicBezTo>
                    <a:pt x="1537" y="73"/>
                    <a:pt x="1537" y="73"/>
                    <a:pt x="1537" y="73"/>
                  </a:cubicBezTo>
                  <a:cubicBezTo>
                    <a:pt x="1537" y="73"/>
                    <a:pt x="1537" y="73"/>
                    <a:pt x="1536" y="73"/>
                  </a:cubicBezTo>
                  <a:close/>
                  <a:moveTo>
                    <a:pt x="1705" y="73"/>
                  </a:moveTo>
                  <a:cubicBezTo>
                    <a:pt x="1705" y="73"/>
                    <a:pt x="1705" y="73"/>
                    <a:pt x="1705" y="73"/>
                  </a:cubicBezTo>
                  <a:cubicBezTo>
                    <a:pt x="1705" y="73"/>
                    <a:pt x="1705" y="73"/>
                    <a:pt x="1705" y="73"/>
                  </a:cubicBezTo>
                  <a:close/>
                  <a:moveTo>
                    <a:pt x="1147" y="38"/>
                  </a:moveTo>
                  <a:cubicBezTo>
                    <a:pt x="1147" y="38"/>
                    <a:pt x="1147" y="38"/>
                    <a:pt x="1148" y="38"/>
                  </a:cubicBezTo>
                  <a:cubicBezTo>
                    <a:pt x="1148" y="38"/>
                    <a:pt x="1147" y="38"/>
                    <a:pt x="1147" y="38"/>
                  </a:cubicBezTo>
                  <a:close/>
                  <a:moveTo>
                    <a:pt x="696" y="73"/>
                  </a:moveTo>
                  <a:cubicBezTo>
                    <a:pt x="696" y="73"/>
                    <a:pt x="697" y="73"/>
                    <a:pt x="697" y="73"/>
                  </a:cubicBezTo>
                  <a:cubicBezTo>
                    <a:pt x="697" y="73"/>
                    <a:pt x="697" y="73"/>
                    <a:pt x="696" y="73"/>
                  </a:cubicBezTo>
                  <a:close/>
                  <a:moveTo>
                    <a:pt x="1366" y="73"/>
                  </a:moveTo>
                  <a:cubicBezTo>
                    <a:pt x="1366" y="73"/>
                    <a:pt x="1365" y="73"/>
                    <a:pt x="1365" y="73"/>
                  </a:cubicBezTo>
                  <a:cubicBezTo>
                    <a:pt x="1366" y="73"/>
                    <a:pt x="1366" y="73"/>
                    <a:pt x="1366" y="73"/>
                  </a:cubicBezTo>
                  <a:close/>
                  <a:moveTo>
                    <a:pt x="1221" y="38"/>
                  </a:moveTo>
                  <a:cubicBezTo>
                    <a:pt x="1221" y="38"/>
                    <a:pt x="1221" y="38"/>
                    <a:pt x="1222" y="38"/>
                  </a:cubicBezTo>
                  <a:cubicBezTo>
                    <a:pt x="1221" y="38"/>
                    <a:pt x="1221" y="38"/>
                    <a:pt x="1221" y="38"/>
                  </a:cubicBezTo>
                  <a:close/>
                  <a:moveTo>
                    <a:pt x="1536" y="73"/>
                  </a:moveTo>
                  <a:cubicBezTo>
                    <a:pt x="1536" y="73"/>
                    <a:pt x="1536" y="73"/>
                    <a:pt x="1536" y="73"/>
                  </a:cubicBezTo>
                  <a:cubicBezTo>
                    <a:pt x="1536" y="73"/>
                    <a:pt x="1536" y="73"/>
                    <a:pt x="1536" y="73"/>
                  </a:cubicBezTo>
                  <a:close/>
                  <a:moveTo>
                    <a:pt x="1550" y="73"/>
                  </a:moveTo>
                  <a:cubicBezTo>
                    <a:pt x="1550" y="73"/>
                    <a:pt x="1550" y="73"/>
                    <a:pt x="1550" y="73"/>
                  </a:cubicBezTo>
                  <a:cubicBezTo>
                    <a:pt x="1550" y="73"/>
                    <a:pt x="1550" y="73"/>
                    <a:pt x="1550" y="73"/>
                  </a:cubicBezTo>
                  <a:close/>
                  <a:moveTo>
                    <a:pt x="550" y="38"/>
                  </a:moveTo>
                  <a:cubicBezTo>
                    <a:pt x="550" y="38"/>
                    <a:pt x="550" y="38"/>
                    <a:pt x="551" y="38"/>
                  </a:cubicBezTo>
                  <a:cubicBezTo>
                    <a:pt x="551" y="38"/>
                    <a:pt x="550" y="38"/>
                    <a:pt x="550" y="38"/>
                  </a:cubicBezTo>
                  <a:close/>
                  <a:moveTo>
                    <a:pt x="1704" y="73"/>
                  </a:moveTo>
                  <a:cubicBezTo>
                    <a:pt x="1704" y="73"/>
                    <a:pt x="1705" y="73"/>
                    <a:pt x="1705" y="73"/>
                  </a:cubicBezTo>
                  <a:cubicBezTo>
                    <a:pt x="1704" y="73"/>
                    <a:pt x="1704" y="73"/>
                    <a:pt x="1704" y="73"/>
                  </a:cubicBezTo>
                  <a:close/>
                  <a:moveTo>
                    <a:pt x="1718" y="73"/>
                  </a:moveTo>
                  <a:cubicBezTo>
                    <a:pt x="1718" y="73"/>
                    <a:pt x="1718" y="73"/>
                    <a:pt x="1718" y="73"/>
                  </a:cubicBezTo>
                  <a:cubicBezTo>
                    <a:pt x="1718" y="73"/>
                    <a:pt x="1718" y="73"/>
                    <a:pt x="1718" y="73"/>
                  </a:cubicBezTo>
                  <a:close/>
                  <a:moveTo>
                    <a:pt x="611" y="118"/>
                  </a:moveTo>
                  <a:cubicBezTo>
                    <a:pt x="611" y="118"/>
                    <a:pt x="611" y="118"/>
                    <a:pt x="611" y="118"/>
                  </a:cubicBezTo>
                  <a:cubicBezTo>
                    <a:pt x="611" y="118"/>
                    <a:pt x="611" y="118"/>
                    <a:pt x="611" y="118"/>
                  </a:cubicBezTo>
                  <a:close/>
                  <a:moveTo>
                    <a:pt x="833" y="38"/>
                  </a:moveTo>
                  <a:cubicBezTo>
                    <a:pt x="834" y="38"/>
                    <a:pt x="834" y="38"/>
                    <a:pt x="834" y="38"/>
                  </a:cubicBezTo>
                  <a:cubicBezTo>
                    <a:pt x="834" y="38"/>
                    <a:pt x="833" y="38"/>
                    <a:pt x="833" y="38"/>
                  </a:cubicBezTo>
                  <a:close/>
                  <a:moveTo>
                    <a:pt x="863" y="38"/>
                  </a:moveTo>
                  <a:cubicBezTo>
                    <a:pt x="863" y="38"/>
                    <a:pt x="863" y="38"/>
                    <a:pt x="863" y="38"/>
                  </a:cubicBezTo>
                  <a:cubicBezTo>
                    <a:pt x="863" y="38"/>
                    <a:pt x="863" y="38"/>
                    <a:pt x="863" y="38"/>
                  </a:cubicBezTo>
                  <a:close/>
                  <a:moveTo>
                    <a:pt x="610" y="119"/>
                  </a:moveTo>
                  <a:cubicBezTo>
                    <a:pt x="610" y="119"/>
                    <a:pt x="611" y="119"/>
                    <a:pt x="611" y="119"/>
                  </a:cubicBezTo>
                  <a:cubicBezTo>
                    <a:pt x="610" y="119"/>
                    <a:pt x="610" y="119"/>
                    <a:pt x="610" y="119"/>
                  </a:cubicBezTo>
                  <a:close/>
                  <a:moveTo>
                    <a:pt x="874" y="38"/>
                  </a:moveTo>
                  <a:cubicBezTo>
                    <a:pt x="875" y="38"/>
                    <a:pt x="875" y="38"/>
                    <a:pt x="875" y="38"/>
                  </a:cubicBezTo>
                  <a:cubicBezTo>
                    <a:pt x="875" y="38"/>
                    <a:pt x="874" y="38"/>
                    <a:pt x="874" y="38"/>
                  </a:cubicBezTo>
                  <a:close/>
                  <a:moveTo>
                    <a:pt x="610" y="119"/>
                  </a:moveTo>
                  <a:cubicBezTo>
                    <a:pt x="610" y="119"/>
                    <a:pt x="610" y="119"/>
                    <a:pt x="610" y="119"/>
                  </a:cubicBezTo>
                  <a:cubicBezTo>
                    <a:pt x="610" y="119"/>
                    <a:pt x="610" y="119"/>
                    <a:pt x="610" y="119"/>
                  </a:cubicBezTo>
                  <a:close/>
                  <a:moveTo>
                    <a:pt x="610" y="120"/>
                  </a:moveTo>
                  <a:cubicBezTo>
                    <a:pt x="610" y="120"/>
                    <a:pt x="610" y="120"/>
                    <a:pt x="610" y="119"/>
                  </a:cubicBezTo>
                  <a:cubicBezTo>
                    <a:pt x="610" y="119"/>
                    <a:pt x="610" y="119"/>
                    <a:pt x="610" y="120"/>
                  </a:cubicBezTo>
                  <a:close/>
                  <a:moveTo>
                    <a:pt x="906" y="38"/>
                  </a:moveTo>
                  <a:cubicBezTo>
                    <a:pt x="906" y="38"/>
                    <a:pt x="906" y="38"/>
                    <a:pt x="906" y="38"/>
                  </a:cubicBezTo>
                  <a:cubicBezTo>
                    <a:pt x="906" y="38"/>
                    <a:pt x="906" y="38"/>
                    <a:pt x="906" y="38"/>
                  </a:cubicBezTo>
                  <a:close/>
                  <a:moveTo>
                    <a:pt x="609" y="120"/>
                  </a:moveTo>
                  <a:cubicBezTo>
                    <a:pt x="609" y="120"/>
                    <a:pt x="610" y="120"/>
                    <a:pt x="610" y="120"/>
                  </a:cubicBezTo>
                  <a:cubicBezTo>
                    <a:pt x="609" y="120"/>
                    <a:pt x="609" y="120"/>
                    <a:pt x="609" y="120"/>
                  </a:cubicBezTo>
                  <a:close/>
                  <a:moveTo>
                    <a:pt x="609" y="120"/>
                  </a:moveTo>
                  <a:cubicBezTo>
                    <a:pt x="609" y="120"/>
                    <a:pt x="609" y="120"/>
                    <a:pt x="609" y="120"/>
                  </a:cubicBezTo>
                  <a:cubicBezTo>
                    <a:pt x="609" y="120"/>
                    <a:pt x="609" y="120"/>
                    <a:pt x="609" y="120"/>
                  </a:cubicBezTo>
                  <a:close/>
                  <a:moveTo>
                    <a:pt x="621" y="120"/>
                  </a:moveTo>
                  <a:cubicBezTo>
                    <a:pt x="621" y="120"/>
                    <a:pt x="621" y="120"/>
                    <a:pt x="621" y="120"/>
                  </a:cubicBezTo>
                  <a:cubicBezTo>
                    <a:pt x="621" y="120"/>
                    <a:pt x="621" y="120"/>
                    <a:pt x="621" y="120"/>
                  </a:cubicBezTo>
                  <a:close/>
                  <a:moveTo>
                    <a:pt x="609" y="121"/>
                  </a:moveTo>
                  <a:cubicBezTo>
                    <a:pt x="609" y="121"/>
                    <a:pt x="609" y="121"/>
                    <a:pt x="609" y="120"/>
                  </a:cubicBezTo>
                  <a:cubicBezTo>
                    <a:pt x="609" y="120"/>
                    <a:pt x="609" y="121"/>
                    <a:pt x="609" y="121"/>
                  </a:cubicBezTo>
                  <a:close/>
                  <a:moveTo>
                    <a:pt x="1043" y="38"/>
                  </a:moveTo>
                  <a:cubicBezTo>
                    <a:pt x="1043" y="38"/>
                    <a:pt x="1043" y="38"/>
                    <a:pt x="1043" y="38"/>
                  </a:cubicBezTo>
                  <a:cubicBezTo>
                    <a:pt x="1043" y="38"/>
                    <a:pt x="1043" y="38"/>
                    <a:pt x="1043" y="38"/>
                  </a:cubicBezTo>
                  <a:close/>
                  <a:moveTo>
                    <a:pt x="608" y="121"/>
                  </a:moveTo>
                  <a:cubicBezTo>
                    <a:pt x="608" y="121"/>
                    <a:pt x="608" y="121"/>
                    <a:pt x="609" y="121"/>
                  </a:cubicBezTo>
                  <a:cubicBezTo>
                    <a:pt x="608" y="121"/>
                    <a:pt x="608" y="121"/>
                    <a:pt x="608" y="121"/>
                  </a:cubicBezTo>
                  <a:close/>
                  <a:moveTo>
                    <a:pt x="608" y="121"/>
                  </a:moveTo>
                  <a:cubicBezTo>
                    <a:pt x="608" y="121"/>
                    <a:pt x="608" y="121"/>
                    <a:pt x="608" y="121"/>
                  </a:cubicBezTo>
                  <a:cubicBezTo>
                    <a:pt x="608" y="121"/>
                    <a:pt x="608" y="121"/>
                    <a:pt x="608" y="121"/>
                  </a:cubicBezTo>
                  <a:close/>
                  <a:moveTo>
                    <a:pt x="1077" y="38"/>
                  </a:moveTo>
                  <a:cubicBezTo>
                    <a:pt x="1077" y="38"/>
                    <a:pt x="1077" y="38"/>
                    <a:pt x="1078" y="38"/>
                  </a:cubicBezTo>
                  <a:cubicBezTo>
                    <a:pt x="1078" y="38"/>
                    <a:pt x="1077" y="38"/>
                    <a:pt x="1077" y="38"/>
                  </a:cubicBezTo>
                  <a:close/>
                  <a:moveTo>
                    <a:pt x="1148" y="38"/>
                  </a:moveTo>
                  <a:cubicBezTo>
                    <a:pt x="1148" y="38"/>
                    <a:pt x="1148" y="38"/>
                    <a:pt x="1148" y="38"/>
                  </a:cubicBezTo>
                  <a:cubicBezTo>
                    <a:pt x="1148" y="38"/>
                    <a:pt x="1148" y="38"/>
                    <a:pt x="1148" y="38"/>
                  </a:cubicBezTo>
                  <a:close/>
                  <a:moveTo>
                    <a:pt x="620" y="122"/>
                  </a:moveTo>
                  <a:cubicBezTo>
                    <a:pt x="620" y="122"/>
                    <a:pt x="620" y="122"/>
                    <a:pt x="620" y="122"/>
                  </a:cubicBezTo>
                  <a:cubicBezTo>
                    <a:pt x="620" y="122"/>
                    <a:pt x="620" y="122"/>
                    <a:pt x="620" y="122"/>
                  </a:cubicBezTo>
                  <a:close/>
                  <a:moveTo>
                    <a:pt x="1255" y="38"/>
                  </a:moveTo>
                  <a:cubicBezTo>
                    <a:pt x="1255" y="38"/>
                    <a:pt x="1255" y="38"/>
                    <a:pt x="1256" y="38"/>
                  </a:cubicBezTo>
                  <a:cubicBezTo>
                    <a:pt x="1255" y="38"/>
                    <a:pt x="1255" y="38"/>
                    <a:pt x="1255" y="38"/>
                  </a:cubicBezTo>
                  <a:close/>
                  <a:moveTo>
                    <a:pt x="760" y="39"/>
                  </a:moveTo>
                  <a:cubicBezTo>
                    <a:pt x="760" y="38"/>
                    <a:pt x="761" y="38"/>
                    <a:pt x="761" y="38"/>
                  </a:cubicBezTo>
                  <a:cubicBezTo>
                    <a:pt x="760" y="38"/>
                    <a:pt x="760" y="38"/>
                    <a:pt x="760" y="39"/>
                  </a:cubicBezTo>
                  <a:close/>
                  <a:moveTo>
                    <a:pt x="796" y="38"/>
                  </a:moveTo>
                  <a:cubicBezTo>
                    <a:pt x="796" y="38"/>
                    <a:pt x="796" y="39"/>
                    <a:pt x="796" y="39"/>
                  </a:cubicBezTo>
                  <a:cubicBezTo>
                    <a:pt x="796" y="38"/>
                    <a:pt x="796" y="38"/>
                    <a:pt x="796" y="38"/>
                  </a:cubicBezTo>
                  <a:close/>
                  <a:moveTo>
                    <a:pt x="1536" y="74"/>
                  </a:moveTo>
                  <a:cubicBezTo>
                    <a:pt x="1536" y="74"/>
                    <a:pt x="1536" y="74"/>
                    <a:pt x="1536" y="73"/>
                  </a:cubicBezTo>
                  <a:cubicBezTo>
                    <a:pt x="1536" y="73"/>
                    <a:pt x="1536" y="74"/>
                    <a:pt x="1536" y="74"/>
                  </a:cubicBezTo>
                  <a:close/>
                  <a:moveTo>
                    <a:pt x="1550" y="73"/>
                  </a:moveTo>
                  <a:cubicBezTo>
                    <a:pt x="1549" y="73"/>
                    <a:pt x="1549" y="73"/>
                    <a:pt x="1549" y="74"/>
                  </a:cubicBezTo>
                  <a:cubicBezTo>
                    <a:pt x="1549" y="74"/>
                    <a:pt x="1550" y="73"/>
                    <a:pt x="1550" y="73"/>
                  </a:cubicBezTo>
                  <a:close/>
                  <a:moveTo>
                    <a:pt x="1675" y="73"/>
                  </a:moveTo>
                  <a:cubicBezTo>
                    <a:pt x="1675" y="74"/>
                    <a:pt x="1675" y="74"/>
                    <a:pt x="1675" y="74"/>
                  </a:cubicBezTo>
                  <a:cubicBezTo>
                    <a:pt x="1675" y="74"/>
                    <a:pt x="1675" y="73"/>
                    <a:pt x="1675" y="73"/>
                  </a:cubicBezTo>
                  <a:close/>
                  <a:moveTo>
                    <a:pt x="620" y="123"/>
                  </a:moveTo>
                  <a:cubicBezTo>
                    <a:pt x="619" y="123"/>
                    <a:pt x="619" y="123"/>
                    <a:pt x="619" y="123"/>
                  </a:cubicBezTo>
                  <a:cubicBezTo>
                    <a:pt x="619" y="123"/>
                    <a:pt x="619" y="123"/>
                    <a:pt x="620" y="123"/>
                  </a:cubicBezTo>
                  <a:close/>
                  <a:moveTo>
                    <a:pt x="1704" y="74"/>
                  </a:moveTo>
                  <a:cubicBezTo>
                    <a:pt x="1704" y="74"/>
                    <a:pt x="1704" y="74"/>
                    <a:pt x="1704" y="73"/>
                  </a:cubicBezTo>
                  <a:cubicBezTo>
                    <a:pt x="1704" y="73"/>
                    <a:pt x="1704" y="74"/>
                    <a:pt x="1704" y="74"/>
                  </a:cubicBezTo>
                  <a:close/>
                  <a:moveTo>
                    <a:pt x="1718" y="73"/>
                  </a:moveTo>
                  <a:cubicBezTo>
                    <a:pt x="1718" y="73"/>
                    <a:pt x="1717" y="73"/>
                    <a:pt x="1717" y="74"/>
                  </a:cubicBezTo>
                  <a:cubicBezTo>
                    <a:pt x="1718" y="74"/>
                    <a:pt x="1718" y="73"/>
                    <a:pt x="1718" y="73"/>
                  </a:cubicBezTo>
                  <a:close/>
                  <a:moveTo>
                    <a:pt x="833" y="39"/>
                  </a:moveTo>
                  <a:cubicBezTo>
                    <a:pt x="833" y="39"/>
                    <a:pt x="833" y="38"/>
                    <a:pt x="833" y="38"/>
                  </a:cubicBezTo>
                  <a:cubicBezTo>
                    <a:pt x="833" y="38"/>
                    <a:pt x="833" y="38"/>
                    <a:pt x="833" y="39"/>
                  </a:cubicBezTo>
                  <a:close/>
                  <a:moveTo>
                    <a:pt x="863" y="38"/>
                  </a:moveTo>
                  <a:cubicBezTo>
                    <a:pt x="863" y="38"/>
                    <a:pt x="863" y="39"/>
                    <a:pt x="864" y="39"/>
                  </a:cubicBezTo>
                  <a:cubicBezTo>
                    <a:pt x="864" y="38"/>
                    <a:pt x="863" y="38"/>
                    <a:pt x="863" y="38"/>
                  </a:cubicBezTo>
                  <a:close/>
                  <a:moveTo>
                    <a:pt x="618" y="124"/>
                  </a:moveTo>
                  <a:cubicBezTo>
                    <a:pt x="618" y="124"/>
                    <a:pt x="618" y="124"/>
                    <a:pt x="618" y="124"/>
                  </a:cubicBezTo>
                  <a:cubicBezTo>
                    <a:pt x="618" y="124"/>
                    <a:pt x="618" y="124"/>
                    <a:pt x="618" y="124"/>
                  </a:cubicBezTo>
                  <a:close/>
                  <a:moveTo>
                    <a:pt x="618" y="124"/>
                  </a:moveTo>
                  <a:cubicBezTo>
                    <a:pt x="618" y="125"/>
                    <a:pt x="618" y="125"/>
                    <a:pt x="618" y="125"/>
                  </a:cubicBezTo>
                  <a:cubicBezTo>
                    <a:pt x="618" y="125"/>
                    <a:pt x="618" y="125"/>
                    <a:pt x="618" y="124"/>
                  </a:cubicBezTo>
                  <a:close/>
                  <a:moveTo>
                    <a:pt x="874" y="39"/>
                  </a:moveTo>
                  <a:cubicBezTo>
                    <a:pt x="874" y="38"/>
                    <a:pt x="874" y="38"/>
                    <a:pt x="874" y="38"/>
                  </a:cubicBezTo>
                  <a:cubicBezTo>
                    <a:pt x="874" y="38"/>
                    <a:pt x="874" y="38"/>
                    <a:pt x="874" y="39"/>
                  </a:cubicBezTo>
                  <a:close/>
                  <a:moveTo>
                    <a:pt x="617" y="126"/>
                  </a:moveTo>
                  <a:cubicBezTo>
                    <a:pt x="617" y="126"/>
                    <a:pt x="617" y="126"/>
                    <a:pt x="617" y="126"/>
                  </a:cubicBezTo>
                  <a:cubicBezTo>
                    <a:pt x="617" y="126"/>
                    <a:pt x="617" y="126"/>
                    <a:pt x="617" y="126"/>
                  </a:cubicBezTo>
                  <a:close/>
                  <a:moveTo>
                    <a:pt x="617" y="126"/>
                  </a:moveTo>
                  <a:cubicBezTo>
                    <a:pt x="617" y="126"/>
                    <a:pt x="616" y="126"/>
                    <a:pt x="616" y="127"/>
                  </a:cubicBezTo>
                  <a:cubicBezTo>
                    <a:pt x="617" y="126"/>
                    <a:pt x="617" y="126"/>
                    <a:pt x="617" y="126"/>
                  </a:cubicBezTo>
                  <a:close/>
                  <a:moveTo>
                    <a:pt x="616" y="126"/>
                  </a:moveTo>
                  <a:cubicBezTo>
                    <a:pt x="616" y="127"/>
                    <a:pt x="616" y="127"/>
                    <a:pt x="616" y="127"/>
                  </a:cubicBezTo>
                  <a:cubicBezTo>
                    <a:pt x="616" y="127"/>
                    <a:pt x="616" y="127"/>
                    <a:pt x="616" y="126"/>
                  </a:cubicBezTo>
                  <a:close/>
                  <a:moveTo>
                    <a:pt x="616" y="127"/>
                  </a:moveTo>
                  <a:cubicBezTo>
                    <a:pt x="616" y="127"/>
                    <a:pt x="616" y="127"/>
                    <a:pt x="616" y="127"/>
                  </a:cubicBezTo>
                  <a:cubicBezTo>
                    <a:pt x="616" y="127"/>
                    <a:pt x="616" y="127"/>
                    <a:pt x="616" y="127"/>
                  </a:cubicBezTo>
                  <a:close/>
                  <a:moveTo>
                    <a:pt x="616" y="127"/>
                  </a:moveTo>
                  <a:cubicBezTo>
                    <a:pt x="615" y="127"/>
                    <a:pt x="615" y="127"/>
                    <a:pt x="615" y="128"/>
                  </a:cubicBezTo>
                  <a:cubicBezTo>
                    <a:pt x="616" y="128"/>
                    <a:pt x="616" y="127"/>
                    <a:pt x="616" y="127"/>
                  </a:cubicBezTo>
                  <a:close/>
                  <a:moveTo>
                    <a:pt x="615" y="128"/>
                  </a:moveTo>
                  <a:cubicBezTo>
                    <a:pt x="615" y="128"/>
                    <a:pt x="615" y="128"/>
                    <a:pt x="615" y="128"/>
                  </a:cubicBezTo>
                  <a:cubicBezTo>
                    <a:pt x="615" y="128"/>
                    <a:pt x="615" y="128"/>
                    <a:pt x="615" y="128"/>
                  </a:cubicBezTo>
                  <a:close/>
                  <a:moveTo>
                    <a:pt x="1365" y="74"/>
                  </a:moveTo>
                  <a:cubicBezTo>
                    <a:pt x="1365" y="74"/>
                    <a:pt x="1365" y="74"/>
                    <a:pt x="1364" y="74"/>
                  </a:cubicBezTo>
                  <a:cubicBezTo>
                    <a:pt x="1365" y="74"/>
                    <a:pt x="1365" y="74"/>
                    <a:pt x="1365" y="74"/>
                  </a:cubicBezTo>
                  <a:close/>
                  <a:moveTo>
                    <a:pt x="614" y="129"/>
                  </a:moveTo>
                  <a:cubicBezTo>
                    <a:pt x="614" y="129"/>
                    <a:pt x="614" y="129"/>
                    <a:pt x="614" y="129"/>
                  </a:cubicBezTo>
                  <a:cubicBezTo>
                    <a:pt x="614" y="129"/>
                    <a:pt x="614" y="129"/>
                    <a:pt x="614" y="129"/>
                  </a:cubicBezTo>
                  <a:close/>
                  <a:moveTo>
                    <a:pt x="614" y="129"/>
                  </a:moveTo>
                  <a:cubicBezTo>
                    <a:pt x="613" y="129"/>
                    <a:pt x="613" y="129"/>
                    <a:pt x="613" y="129"/>
                  </a:cubicBezTo>
                  <a:cubicBezTo>
                    <a:pt x="613" y="129"/>
                    <a:pt x="614" y="129"/>
                    <a:pt x="614" y="129"/>
                  </a:cubicBezTo>
                  <a:close/>
                  <a:moveTo>
                    <a:pt x="1535" y="74"/>
                  </a:moveTo>
                  <a:cubicBezTo>
                    <a:pt x="1536" y="74"/>
                    <a:pt x="1536" y="74"/>
                    <a:pt x="1536" y="74"/>
                  </a:cubicBezTo>
                  <a:cubicBezTo>
                    <a:pt x="1536" y="74"/>
                    <a:pt x="1536" y="74"/>
                    <a:pt x="1535" y="74"/>
                  </a:cubicBezTo>
                  <a:close/>
                  <a:moveTo>
                    <a:pt x="613" y="130"/>
                  </a:moveTo>
                  <a:cubicBezTo>
                    <a:pt x="612" y="130"/>
                    <a:pt x="612" y="130"/>
                    <a:pt x="612" y="130"/>
                  </a:cubicBezTo>
                  <a:cubicBezTo>
                    <a:pt x="612" y="130"/>
                    <a:pt x="612" y="130"/>
                    <a:pt x="613" y="130"/>
                  </a:cubicBezTo>
                  <a:close/>
                  <a:moveTo>
                    <a:pt x="906" y="38"/>
                  </a:moveTo>
                  <a:cubicBezTo>
                    <a:pt x="906" y="38"/>
                    <a:pt x="906" y="39"/>
                    <a:pt x="906" y="39"/>
                  </a:cubicBezTo>
                  <a:cubicBezTo>
                    <a:pt x="906" y="38"/>
                    <a:pt x="906" y="38"/>
                    <a:pt x="906" y="38"/>
                  </a:cubicBezTo>
                  <a:close/>
                  <a:moveTo>
                    <a:pt x="612" y="130"/>
                  </a:moveTo>
                  <a:cubicBezTo>
                    <a:pt x="611" y="130"/>
                    <a:pt x="611" y="130"/>
                    <a:pt x="611" y="131"/>
                  </a:cubicBezTo>
                  <a:cubicBezTo>
                    <a:pt x="611" y="131"/>
                    <a:pt x="611" y="131"/>
                    <a:pt x="612" y="130"/>
                  </a:cubicBezTo>
                  <a:close/>
                  <a:moveTo>
                    <a:pt x="611" y="131"/>
                  </a:moveTo>
                  <a:cubicBezTo>
                    <a:pt x="611" y="131"/>
                    <a:pt x="611" y="131"/>
                    <a:pt x="610" y="131"/>
                  </a:cubicBezTo>
                  <a:cubicBezTo>
                    <a:pt x="611" y="131"/>
                    <a:pt x="611" y="131"/>
                    <a:pt x="611" y="131"/>
                  </a:cubicBezTo>
                  <a:close/>
                  <a:moveTo>
                    <a:pt x="1078" y="38"/>
                  </a:moveTo>
                  <a:cubicBezTo>
                    <a:pt x="1078" y="38"/>
                    <a:pt x="1078" y="38"/>
                    <a:pt x="1078" y="38"/>
                  </a:cubicBezTo>
                  <a:cubicBezTo>
                    <a:pt x="1078" y="38"/>
                    <a:pt x="1078" y="38"/>
                    <a:pt x="1078" y="38"/>
                  </a:cubicBezTo>
                  <a:close/>
                  <a:moveTo>
                    <a:pt x="1704" y="74"/>
                  </a:moveTo>
                  <a:cubicBezTo>
                    <a:pt x="1704" y="74"/>
                    <a:pt x="1704" y="74"/>
                    <a:pt x="1704" y="74"/>
                  </a:cubicBezTo>
                  <a:cubicBezTo>
                    <a:pt x="1704" y="74"/>
                    <a:pt x="1704" y="74"/>
                    <a:pt x="1704" y="74"/>
                  </a:cubicBezTo>
                  <a:close/>
                  <a:moveTo>
                    <a:pt x="1116" y="39"/>
                  </a:moveTo>
                  <a:cubicBezTo>
                    <a:pt x="1116" y="39"/>
                    <a:pt x="1116" y="38"/>
                    <a:pt x="1116" y="38"/>
                  </a:cubicBezTo>
                  <a:cubicBezTo>
                    <a:pt x="1116" y="38"/>
                    <a:pt x="1116" y="38"/>
                    <a:pt x="1116" y="39"/>
                  </a:cubicBezTo>
                  <a:close/>
                  <a:moveTo>
                    <a:pt x="1148" y="38"/>
                  </a:moveTo>
                  <a:cubicBezTo>
                    <a:pt x="1148" y="38"/>
                    <a:pt x="1148" y="39"/>
                    <a:pt x="1148" y="39"/>
                  </a:cubicBezTo>
                  <a:cubicBezTo>
                    <a:pt x="1148" y="38"/>
                    <a:pt x="1148" y="38"/>
                    <a:pt x="1148" y="38"/>
                  </a:cubicBezTo>
                  <a:close/>
                  <a:moveTo>
                    <a:pt x="1255" y="38"/>
                  </a:moveTo>
                  <a:cubicBezTo>
                    <a:pt x="1256" y="38"/>
                    <a:pt x="1256" y="39"/>
                    <a:pt x="1256" y="39"/>
                  </a:cubicBezTo>
                  <a:cubicBezTo>
                    <a:pt x="1256" y="38"/>
                    <a:pt x="1256" y="38"/>
                    <a:pt x="1255" y="38"/>
                  </a:cubicBezTo>
                  <a:close/>
                  <a:moveTo>
                    <a:pt x="664" y="39"/>
                  </a:moveTo>
                  <a:cubicBezTo>
                    <a:pt x="664" y="39"/>
                    <a:pt x="665" y="39"/>
                    <a:pt x="665" y="39"/>
                  </a:cubicBezTo>
                  <a:cubicBezTo>
                    <a:pt x="664" y="39"/>
                    <a:pt x="664" y="39"/>
                    <a:pt x="664" y="39"/>
                  </a:cubicBezTo>
                  <a:close/>
                  <a:moveTo>
                    <a:pt x="1044" y="84"/>
                  </a:moveTo>
                  <a:cubicBezTo>
                    <a:pt x="1044" y="84"/>
                    <a:pt x="1044" y="84"/>
                    <a:pt x="1044" y="84"/>
                  </a:cubicBezTo>
                  <a:cubicBezTo>
                    <a:pt x="1044" y="84"/>
                    <a:pt x="1044" y="84"/>
                    <a:pt x="1044" y="84"/>
                  </a:cubicBezTo>
                  <a:close/>
                  <a:moveTo>
                    <a:pt x="1638" y="50"/>
                  </a:moveTo>
                  <a:cubicBezTo>
                    <a:pt x="1638" y="51"/>
                    <a:pt x="1639" y="51"/>
                    <a:pt x="1639" y="51"/>
                  </a:cubicBezTo>
                  <a:cubicBezTo>
                    <a:pt x="1645" y="51"/>
                    <a:pt x="1650" y="52"/>
                    <a:pt x="1655" y="51"/>
                  </a:cubicBezTo>
                  <a:cubicBezTo>
                    <a:pt x="1659" y="51"/>
                    <a:pt x="1663" y="50"/>
                    <a:pt x="1665" y="48"/>
                  </a:cubicBezTo>
                  <a:cubicBezTo>
                    <a:pt x="1672" y="43"/>
                    <a:pt x="1673" y="37"/>
                    <a:pt x="1672" y="30"/>
                  </a:cubicBezTo>
                  <a:cubicBezTo>
                    <a:pt x="1671" y="24"/>
                    <a:pt x="1668" y="21"/>
                    <a:pt x="1663" y="19"/>
                  </a:cubicBezTo>
                  <a:cubicBezTo>
                    <a:pt x="1661" y="18"/>
                    <a:pt x="1659" y="18"/>
                    <a:pt x="1657" y="18"/>
                  </a:cubicBezTo>
                  <a:cubicBezTo>
                    <a:pt x="1651" y="17"/>
                    <a:pt x="1646" y="17"/>
                    <a:pt x="1640" y="17"/>
                  </a:cubicBezTo>
                  <a:cubicBezTo>
                    <a:pt x="1639" y="17"/>
                    <a:pt x="1639" y="17"/>
                    <a:pt x="1639" y="19"/>
                  </a:cubicBezTo>
                  <a:cubicBezTo>
                    <a:pt x="1638" y="24"/>
                    <a:pt x="1638" y="29"/>
                    <a:pt x="1638" y="34"/>
                  </a:cubicBezTo>
                  <a:cubicBezTo>
                    <a:pt x="1638" y="40"/>
                    <a:pt x="1639" y="45"/>
                    <a:pt x="1638" y="50"/>
                  </a:cubicBezTo>
                  <a:close/>
                  <a:moveTo>
                    <a:pt x="1422" y="75"/>
                  </a:moveTo>
                  <a:cubicBezTo>
                    <a:pt x="1423" y="79"/>
                    <a:pt x="1425" y="84"/>
                    <a:pt x="1427" y="87"/>
                  </a:cubicBezTo>
                  <a:cubicBezTo>
                    <a:pt x="1432" y="94"/>
                    <a:pt x="1439" y="95"/>
                    <a:pt x="1445" y="93"/>
                  </a:cubicBezTo>
                  <a:cubicBezTo>
                    <a:pt x="1450" y="92"/>
                    <a:pt x="1452" y="89"/>
                    <a:pt x="1455" y="85"/>
                  </a:cubicBezTo>
                  <a:cubicBezTo>
                    <a:pt x="1457" y="80"/>
                    <a:pt x="1458" y="75"/>
                    <a:pt x="1459" y="70"/>
                  </a:cubicBezTo>
                  <a:cubicBezTo>
                    <a:pt x="1460" y="64"/>
                    <a:pt x="1460" y="57"/>
                    <a:pt x="1460" y="51"/>
                  </a:cubicBezTo>
                  <a:cubicBezTo>
                    <a:pt x="1459" y="45"/>
                    <a:pt x="1459" y="38"/>
                    <a:pt x="1457" y="32"/>
                  </a:cubicBezTo>
                  <a:cubicBezTo>
                    <a:pt x="1456" y="28"/>
                    <a:pt x="1455" y="25"/>
                    <a:pt x="1453" y="21"/>
                  </a:cubicBezTo>
                  <a:cubicBezTo>
                    <a:pt x="1449" y="16"/>
                    <a:pt x="1444" y="14"/>
                    <a:pt x="1437" y="15"/>
                  </a:cubicBezTo>
                  <a:cubicBezTo>
                    <a:pt x="1432" y="16"/>
                    <a:pt x="1429" y="19"/>
                    <a:pt x="1427" y="23"/>
                  </a:cubicBezTo>
                  <a:cubicBezTo>
                    <a:pt x="1425" y="26"/>
                    <a:pt x="1424" y="30"/>
                    <a:pt x="1423" y="34"/>
                  </a:cubicBezTo>
                  <a:cubicBezTo>
                    <a:pt x="1421" y="41"/>
                    <a:pt x="1421" y="48"/>
                    <a:pt x="1421" y="54"/>
                  </a:cubicBezTo>
                  <a:cubicBezTo>
                    <a:pt x="1421" y="62"/>
                    <a:pt x="1421" y="69"/>
                    <a:pt x="1422" y="75"/>
                  </a:cubicBezTo>
                  <a:close/>
                  <a:moveTo>
                    <a:pt x="1043" y="61"/>
                  </a:moveTo>
                  <a:cubicBezTo>
                    <a:pt x="1052" y="61"/>
                    <a:pt x="1062" y="61"/>
                    <a:pt x="1072" y="61"/>
                  </a:cubicBezTo>
                  <a:cubicBezTo>
                    <a:pt x="1073" y="61"/>
                    <a:pt x="1075" y="61"/>
                    <a:pt x="1076" y="61"/>
                  </a:cubicBezTo>
                  <a:cubicBezTo>
                    <a:pt x="1077" y="61"/>
                    <a:pt x="1077" y="61"/>
                    <a:pt x="1077" y="60"/>
                  </a:cubicBezTo>
                  <a:cubicBezTo>
                    <a:pt x="1077" y="57"/>
                    <a:pt x="1076" y="54"/>
                    <a:pt x="1075" y="51"/>
                  </a:cubicBezTo>
                  <a:cubicBezTo>
                    <a:pt x="1073" y="47"/>
                    <a:pt x="1070" y="44"/>
                    <a:pt x="1066" y="43"/>
                  </a:cubicBezTo>
                  <a:cubicBezTo>
                    <a:pt x="1062" y="42"/>
                    <a:pt x="1059" y="42"/>
                    <a:pt x="1055" y="43"/>
                  </a:cubicBezTo>
                  <a:cubicBezTo>
                    <a:pt x="1048" y="44"/>
                    <a:pt x="1042" y="52"/>
                    <a:pt x="1041" y="61"/>
                  </a:cubicBezTo>
                  <a:cubicBezTo>
                    <a:pt x="1041" y="61"/>
                    <a:pt x="1042" y="61"/>
                    <a:pt x="1043" y="61"/>
                  </a:cubicBezTo>
                  <a:close/>
                  <a:moveTo>
                    <a:pt x="760" y="61"/>
                  </a:moveTo>
                  <a:cubicBezTo>
                    <a:pt x="771" y="61"/>
                    <a:pt x="782" y="61"/>
                    <a:pt x="793" y="61"/>
                  </a:cubicBezTo>
                  <a:cubicBezTo>
                    <a:pt x="793" y="61"/>
                    <a:pt x="793" y="61"/>
                    <a:pt x="794" y="61"/>
                  </a:cubicBezTo>
                  <a:cubicBezTo>
                    <a:pt x="794" y="62"/>
                    <a:pt x="795" y="61"/>
                    <a:pt x="795" y="60"/>
                  </a:cubicBezTo>
                  <a:cubicBezTo>
                    <a:pt x="794" y="57"/>
                    <a:pt x="794" y="53"/>
                    <a:pt x="792" y="49"/>
                  </a:cubicBezTo>
                  <a:cubicBezTo>
                    <a:pt x="790" y="47"/>
                    <a:pt x="788" y="44"/>
                    <a:pt x="785" y="43"/>
                  </a:cubicBezTo>
                  <a:cubicBezTo>
                    <a:pt x="779" y="41"/>
                    <a:pt x="773" y="41"/>
                    <a:pt x="767" y="45"/>
                  </a:cubicBezTo>
                  <a:cubicBezTo>
                    <a:pt x="762" y="49"/>
                    <a:pt x="760" y="55"/>
                    <a:pt x="758" y="61"/>
                  </a:cubicBezTo>
                  <a:cubicBezTo>
                    <a:pt x="759" y="62"/>
                    <a:pt x="760" y="61"/>
                    <a:pt x="760" y="61"/>
                  </a:cubicBezTo>
                  <a:close/>
                  <a:moveTo>
                    <a:pt x="1221" y="61"/>
                  </a:moveTo>
                  <a:cubicBezTo>
                    <a:pt x="1229" y="61"/>
                    <a:pt x="1238" y="61"/>
                    <a:pt x="1247" y="61"/>
                  </a:cubicBezTo>
                  <a:cubicBezTo>
                    <a:pt x="1249" y="61"/>
                    <a:pt x="1251" y="61"/>
                    <a:pt x="1254" y="61"/>
                  </a:cubicBezTo>
                  <a:cubicBezTo>
                    <a:pt x="1254" y="61"/>
                    <a:pt x="1255" y="61"/>
                    <a:pt x="1255" y="60"/>
                  </a:cubicBezTo>
                  <a:cubicBezTo>
                    <a:pt x="1254" y="57"/>
                    <a:pt x="1254" y="53"/>
                    <a:pt x="1252" y="50"/>
                  </a:cubicBezTo>
                  <a:cubicBezTo>
                    <a:pt x="1250" y="47"/>
                    <a:pt x="1248" y="44"/>
                    <a:pt x="1245" y="43"/>
                  </a:cubicBezTo>
                  <a:cubicBezTo>
                    <a:pt x="1239" y="41"/>
                    <a:pt x="1234" y="41"/>
                    <a:pt x="1229" y="45"/>
                  </a:cubicBezTo>
                  <a:cubicBezTo>
                    <a:pt x="1222" y="48"/>
                    <a:pt x="1220" y="54"/>
                    <a:pt x="1218" y="61"/>
                  </a:cubicBezTo>
                  <a:cubicBezTo>
                    <a:pt x="1219" y="61"/>
                    <a:pt x="1220" y="61"/>
                    <a:pt x="1221" y="61"/>
                  </a:cubicBezTo>
                  <a:close/>
                  <a:moveTo>
                    <a:pt x="248" y="73"/>
                  </a:moveTo>
                  <a:cubicBezTo>
                    <a:pt x="248" y="75"/>
                    <a:pt x="248" y="77"/>
                    <a:pt x="249" y="78"/>
                  </a:cubicBezTo>
                  <a:cubicBezTo>
                    <a:pt x="251" y="85"/>
                    <a:pt x="255" y="90"/>
                    <a:pt x="262" y="93"/>
                  </a:cubicBezTo>
                  <a:cubicBezTo>
                    <a:pt x="265" y="94"/>
                    <a:pt x="269" y="94"/>
                    <a:pt x="272" y="94"/>
                  </a:cubicBezTo>
                  <a:cubicBezTo>
                    <a:pt x="281" y="93"/>
                    <a:pt x="286" y="89"/>
                    <a:pt x="289" y="81"/>
                  </a:cubicBezTo>
                  <a:cubicBezTo>
                    <a:pt x="290" y="78"/>
                    <a:pt x="291" y="75"/>
                    <a:pt x="291" y="72"/>
                  </a:cubicBezTo>
                  <a:cubicBezTo>
                    <a:pt x="292" y="66"/>
                    <a:pt x="291" y="60"/>
                    <a:pt x="289" y="55"/>
                  </a:cubicBezTo>
                  <a:cubicBezTo>
                    <a:pt x="287" y="49"/>
                    <a:pt x="283" y="45"/>
                    <a:pt x="277" y="43"/>
                  </a:cubicBezTo>
                  <a:cubicBezTo>
                    <a:pt x="274" y="42"/>
                    <a:pt x="271" y="42"/>
                    <a:pt x="269" y="42"/>
                  </a:cubicBezTo>
                  <a:cubicBezTo>
                    <a:pt x="260" y="42"/>
                    <a:pt x="253" y="47"/>
                    <a:pt x="250" y="55"/>
                  </a:cubicBezTo>
                  <a:cubicBezTo>
                    <a:pt x="248" y="59"/>
                    <a:pt x="247" y="64"/>
                    <a:pt x="247" y="68"/>
                  </a:cubicBezTo>
                  <a:cubicBezTo>
                    <a:pt x="247" y="70"/>
                    <a:pt x="247" y="72"/>
                    <a:pt x="248" y="73"/>
                  </a:cubicBezTo>
                  <a:close/>
                  <a:moveTo>
                    <a:pt x="370" y="78"/>
                  </a:moveTo>
                  <a:cubicBezTo>
                    <a:pt x="372" y="86"/>
                    <a:pt x="377" y="91"/>
                    <a:pt x="384" y="93"/>
                  </a:cubicBezTo>
                  <a:cubicBezTo>
                    <a:pt x="387" y="94"/>
                    <a:pt x="391" y="94"/>
                    <a:pt x="394" y="94"/>
                  </a:cubicBezTo>
                  <a:cubicBezTo>
                    <a:pt x="402" y="93"/>
                    <a:pt x="408" y="89"/>
                    <a:pt x="411" y="81"/>
                  </a:cubicBezTo>
                  <a:cubicBezTo>
                    <a:pt x="412" y="78"/>
                    <a:pt x="412" y="75"/>
                    <a:pt x="413" y="71"/>
                  </a:cubicBezTo>
                  <a:cubicBezTo>
                    <a:pt x="413" y="65"/>
                    <a:pt x="413" y="60"/>
                    <a:pt x="410" y="54"/>
                  </a:cubicBezTo>
                  <a:cubicBezTo>
                    <a:pt x="408" y="48"/>
                    <a:pt x="404" y="45"/>
                    <a:pt x="398" y="43"/>
                  </a:cubicBezTo>
                  <a:cubicBezTo>
                    <a:pt x="395" y="42"/>
                    <a:pt x="393" y="42"/>
                    <a:pt x="390" y="42"/>
                  </a:cubicBezTo>
                  <a:cubicBezTo>
                    <a:pt x="381" y="42"/>
                    <a:pt x="374" y="47"/>
                    <a:pt x="371" y="55"/>
                  </a:cubicBezTo>
                  <a:cubicBezTo>
                    <a:pt x="369" y="59"/>
                    <a:pt x="369" y="64"/>
                    <a:pt x="369" y="68"/>
                  </a:cubicBezTo>
                  <a:cubicBezTo>
                    <a:pt x="369" y="72"/>
                    <a:pt x="369" y="75"/>
                    <a:pt x="370" y="78"/>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239" y="4219720"/>
              <a:ext cx="412401" cy="412402"/>
            </a:xfrm>
            <a:prstGeom prst="rect">
              <a:avLst/>
            </a:prstGeom>
          </p:spPr>
        </p:pic>
      </p:grpSp>
    </p:spTree>
    <p:extLst>
      <p:ext uri="{BB962C8B-B14F-4D97-AF65-F5344CB8AC3E}">
        <p14:creationId xmlns:p14="http://schemas.microsoft.com/office/powerpoint/2010/main" val="7695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6993" y="1214472"/>
            <a:ext cx="4762500" cy="4762500"/>
          </a:xfrm>
          <a:prstGeom prst="rect">
            <a:avLst/>
          </a:prstGeom>
        </p:spPr>
      </p:pic>
    </p:spTree>
    <p:extLst>
      <p:ext uri="{BB962C8B-B14F-4D97-AF65-F5344CB8AC3E}">
        <p14:creationId xmlns:p14="http://schemas.microsoft.com/office/powerpoint/2010/main" val="18586847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0" dirty="0" smtClean="0"/>
              <a:t>Changes in App-v 5</a:t>
            </a:r>
            <a:endParaRPr lang="en-US" b="0" dirty="0"/>
          </a:p>
        </p:txBody>
      </p:sp>
    </p:spTree>
    <p:extLst>
      <p:ext uri="{BB962C8B-B14F-4D97-AF65-F5344CB8AC3E}">
        <p14:creationId xmlns:p14="http://schemas.microsoft.com/office/powerpoint/2010/main" val="37505448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Changes in App-V 5?</a:t>
            </a:r>
            <a:endParaRPr lang="en-US" dirty="0"/>
          </a:p>
        </p:txBody>
      </p:sp>
      <p:sp>
        <p:nvSpPr>
          <p:cNvPr id="6" name="Text Placeholder 5"/>
          <p:cNvSpPr>
            <a:spLocks noGrp="1"/>
          </p:cNvSpPr>
          <p:nvPr>
            <p:ph type="body" sz="quarter" idx="10"/>
          </p:nvPr>
        </p:nvSpPr>
        <p:spPr/>
        <p:txBody>
          <a:bodyPr/>
          <a:lstStyle/>
          <a:p>
            <a:endParaRPr lang="en-US"/>
          </a:p>
        </p:txBody>
      </p:sp>
      <p:pic>
        <p:nvPicPr>
          <p:cNvPr id="7" name="Picture 2" descr="http://static.guim.co.uk/sys-images/Guardian/Pix/pictures/2011/12/13/1323797519857/Raised-hands-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514" y="1407380"/>
            <a:ext cx="8134432" cy="488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654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Key changes</a:t>
            </a:r>
            <a:endParaRPr lang="en-US" dirty="0"/>
          </a:p>
        </p:txBody>
      </p:sp>
      <p:sp>
        <p:nvSpPr>
          <p:cNvPr id="3" name="Content Placeholder 2"/>
          <p:cNvSpPr>
            <a:spLocks noGrp="1"/>
          </p:cNvSpPr>
          <p:nvPr>
            <p:ph sz="quarter" idx="10"/>
          </p:nvPr>
        </p:nvSpPr>
        <p:spPr>
          <a:xfrm>
            <a:off x="274638" y="1214438"/>
            <a:ext cx="11887200" cy="4930581"/>
          </a:xfrm>
        </p:spPr>
        <p:txBody>
          <a:bodyPr/>
          <a:lstStyle/>
          <a:p>
            <a:pPr marL="0" indent="0">
              <a:buNone/>
            </a:pPr>
            <a:endParaRPr lang="nl-NL" sz="2000" dirty="0"/>
          </a:p>
          <a:p>
            <a:pPr marL="0" indent="0">
              <a:buNone/>
            </a:pPr>
            <a:r>
              <a:rPr lang="nl-NL" sz="4400" dirty="0" smtClean="0"/>
              <a:t>App-V 4.x</a:t>
            </a:r>
            <a:endParaRPr lang="en-US" sz="4400" dirty="0" smtClean="0"/>
          </a:p>
          <a:p>
            <a:r>
              <a:rPr lang="en-US" sz="2000" dirty="0"/>
              <a:t>Uses dedicated drive letter (Q: drive)</a:t>
            </a:r>
          </a:p>
          <a:p>
            <a:r>
              <a:rPr lang="en-US" sz="2000" dirty="0"/>
              <a:t>4GB package limit</a:t>
            </a:r>
          </a:p>
          <a:p>
            <a:r>
              <a:rPr lang="nl-NL" sz="2000" dirty="0"/>
              <a:t>User settings in proprietary (unreadable) format</a:t>
            </a:r>
            <a:endParaRPr lang="en-US" sz="2000" dirty="0"/>
          </a:p>
          <a:p>
            <a:r>
              <a:rPr lang="en-US" sz="2000" dirty="0" smtClean="0"/>
              <a:t>Limited </a:t>
            </a:r>
            <a:r>
              <a:rPr lang="en-US" sz="2000" dirty="0"/>
              <a:t>command-line scripting</a:t>
            </a:r>
          </a:p>
          <a:p>
            <a:r>
              <a:rPr lang="en-US" sz="2000" dirty="0"/>
              <a:t>Installed management console</a:t>
            </a:r>
          </a:p>
          <a:p>
            <a:endParaRPr lang="nl-NL" sz="2000" i="1" dirty="0" smtClean="0"/>
          </a:p>
          <a:p>
            <a:endParaRPr lang="en-US" sz="900" b="1" i="1" dirty="0" smtClean="0"/>
          </a:p>
          <a:p>
            <a:r>
              <a:rPr lang="en-US" sz="2000" b="1" i="1" dirty="0" smtClean="0"/>
              <a:t>Isolated </a:t>
            </a:r>
            <a:r>
              <a:rPr lang="en-US" sz="2000" b="1" i="1" dirty="0"/>
              <a:t>from local applications</a:t>
            </a:r>
          </a:p>
          <a:p>
            <a:r>
              <a:rPr lang="en-US" sz="2000" b="1" i="1" dirty="0"/>
              <a:t>Share middleware with Dynamic Suite Composition</a:t>
            </a:r>
          </a:p>
          <a:p>
            <a:r>
              <a:rPr lang="en-US" sz="2000" b="1" i="1" dirty="0"/>
              <a:t>Read-only Shared Cache</a:t>
            </a:r>
          </a:p>
          <a:p>
            <a:r>
              <a:rPr lang="nl-NL" sz="2000" b="1" i="1" dirty="0"/>
              <a:t>Limited customization in OSD</a:t>
            </a:r>
            <a:endParaRPr lang="en-US" sz="2000" b="1" i="1" dirty="0"/>
          </a:p>
        </p:txBody>
      </p:sp>
      <p:sp>
        <p:nvSpPr>
          <p:cNvPr id="4" name="Content Placeholder 3"/>
          <p:cNvSpPr>
            <a:spLocks noGrp="1"/>
          </p:cNvSpPr>
          <p:nvPr>
            <p:ph sz="half" idx="4294967295"/>
          </p:nvPr>
        </p:nvSpPr>
        <p:spPr>
          <a:xfrm>
            <a:off x="6834188" y="1095375"/>
            <a:ext cx="5602287" cy="4869025"/>
          </a:xfrm>
        </p:spPr>
        <p:txBody>
          <a:bodyPr/>
          <a:lstStyle/>
          <a:p>
            <a:pPr marL="0" indent="0">
              <a:buNone/>
            </a:pPr>
            <a:endParaRPr lang="nl-NL" sz="2000" dirty="0"/>
          </a:p>
          <a:p>
            <a:pPr marL="0" indent="0">
              <a:buNone/>
            </a:pPr>
            <a:r>
              <a:rPr lang="nl-NL" sz="4400" dirty="0" smtClean="0"/>
              <a:t>App-V 5.x</a:t>
            </a:r>
          </a:p>
          <a:p>
            <a:r>
              <a:rPr lang="en-US" sz="2000" dirty="0"/>
              <a:t>No dedicated drive letter required</a:t>
            </a:r>
          </a:p>
          <a:p>
            <a:r>
              <a:rPr lang="en-US" sz="2000" dirty="0"/>
              <a:t>No 4GB limit</a:t>
            </a:r>
          </a:p>
          <a:p>
            <a:r>
              <a:rPr lang="nl-NL" sz="2000" dirty="0"/>
              <a:t>User settings are stored on file system and in registry (open)</a:t>
            </a:r>
            <a:endParaRPr lang="en-US" sz="2000" dirty="0"/>
          </a:p>
          <a:p>
            <a:r>
              <a:rPr lang="en-US" sz="2000" dirty="0"/>
              <a:t>Rich PowerShell scripting </a:t>
            </a:r>
          </a:p>
          <a:p>
            <a:r>
              <a:rPr lang="en-US" sz="2000" dirty="0"/>
              <a:t>Web-based management</a:t>
            </a:r>
          </a:p>
          <a:p>
            <a:endParaRPr lang="en-US" sz="2000" dirty="0"/>
          </a:p>
          <a:p>
            <a:r>
              <a:rPr lang="nl-NL" sz="2000" b="1" i="1" dirty="0"/>
              <a:t>OS integration with Extension Points</a:t>
            </a:r>
          </a:p>
          <a:p>
            <a:r>
              <a:rPr lang="nl-NL" sz="2000" b="1" i="1" dirty="0"/>
              <a:t>Centrally managable Connection Groups</a:t>
            </a:r>
          </a:p>
          <a:p>
            <a:r>
              <a:rPr lang="nl-NL" sz="2000" b="1" i="1" dirty="0"/>
              <a:t>Shared Content Store</a:t>
            </a:r>
          </a:p>
          <a:p>
            <a:r>
              <a:rPr lang="nl-NL" sz="2000" b="1" i="1" dirty="0"/>
              <a:t>Extensive Deployment and User configuration</a:t>
            </a:r>
            <a:endParaRPr lang="en-US" sz="2000" b="1" i="1" dirty="0"/>
          </a:p>
        </p:txBody>
      </p:sp>
    </p:spTree>
    <p:extLst>
      <p:ext uri="{BB962C8B-B14F-4D97-AF65-F5344CB8AC3E}">
        <p14:creationId xmlns:p14="http://schemas.microsoft.com/office/powerpoint/2010/main" val="8500149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BASIC APP-V CLIENT</a:t>
            </a:r>
            <a:endParaRPr lang="en-US" dirty="0"/>
          </a:p>
        </p:txBody>
      </p:sp>
      <p:sp>
        <p:nvSpPr>
          <p:cNvPr id="4" name="Text Placeholder 3"/>
          <p:cNvSpPr>
            <a:spLocks noGrp="1"/>
          </p:cNvSpPr>
          <p:nvPr>
            <p:ph type="body" sz="quarter" idx="12"/>
          </p:nvPr>
        </p:nvSpPr>
        <p:spPr/>
        <p:txBody>
          <a:bodyPr/>
          <a:lstStyle/>
          <a:p>
            <a:r>
              <a:rPr lang="en-US" dirty="0" smtClean="0"/>
              <a:t>DEMO</a:t>
            </a:r>
            <a:endParaRPr lang="en-US" dirty="0"/>
          </a:p>
        </p:txBody>
      </p:sp>
    </p:spTree>
    <p:extLst>
      <p:ext uri="{BB962C8B-B14F-4D97-AF65-F5344CB8AC3E}">
        <p14:creationId xmlns:p14="http://schemas.microsoft.com/office/powerpoint/2010/main" val="2399698529"/>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0|2|2|0|.5|2|.5|.5|2|.5|.5|.5|2|.5|.5|.5|.5|.5|.5|.5|.5|.5|.5|.5|.5|2|.5|.5|.5|.5|8.3"/>
</p:tagLst>
</file>

<file path=ppt/tags/tag2.xml><?xml version="1.0" encoding="utf-8"?>
<p:tagLst xmlns:a="http://schemas.openxmlformats.org/drawingml/2006/main" xmlns:r="http://schemas.openxmlformats.org/officeDocument/2006/relationships" xmlns:p="http://schemas.openxmlformats.org/presentationml/2006/main">
  <p:tag name="TIMING" val="|4.6|19.4|18.5|21.5"/>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261</TotalTime>
  <Words>2622</Words>
  <Application>Microsoft Office PowerPoint</Application>
  <PresentationFormat>Custom</PresentationFormat>
  <Paragraphs>465</Paragraphs>
  <Slides>55</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Arial</vt:lpstr>
      <vt:lpstr>Consolas</vt:lpstr>
      <vt:lpstr>Gill Sans MT</vt:lpstr>
      <vt:lpstr>Segoe UI</vt:lpstr>
      <vt:lpstr>Segoe UI Light</vt:lpstr>
      <vt:lpstr>Times New Roman</vt:lpstr>
      <vt:lpstr>Wingdings</vt:lpstr>
      <vt:lpstr>TechEd_2013_Template_16x9</vt:lpstr>
      <vt:lpstr>1_TechEd_2013_Template_16x9</vt:lpstr>
      <vt:lpstr>2_TechEd_2013_Template_16x9</vt:lpstr>
      <vt:lpstr>PowerPoint Presentation</vt:lpstr>
      <vt:lpstr>Implementing App-V 5 Lessons Learned from a Production Rollout </vt:lpstr>
      <vt:lpstr>App-V 4.6?</vt:lpstr>
      <vt:lpstr>Prior Knowledge</vt:lpstr>
      <vt:lpstr>Goals for this sessions</vt:lpstr>
      <vt:lpstr>Changes in App-v 5</vt:lpstr>
      <vt:lpstr>Changes in App-V 5?</vt:lpstr>
      <vt:lpstr>Key changes</vt:lpstr>
      <vt:lpstr>BASIC APP-V CLIENT</vt:lpstr>
      <vt:lpstr>Virtual Application Extensions</vt:lpstr>
      <vt:lpstr>Deployment &amp; User Configuration </vt:lpstr>
      <vt:lpstr>Connection Groups</vt:lpstr>
      <vt:lpstr>Shared Content Store</vt:lpstr>
      <vt:lpstr>ADVANCED APP-V CLIENT</vt:lpstr>
      <vt:lpstr>Design process</vt:lpstr>
      <vt:lpstr>Customer Environment (current)</vt:lpstr>
      <vt:lpstr>New Environment</vt:lpstr>
      <vt:lpstr>Customer Considerations</vt:lpstr>
      <vt:lpstr>Environment (future)</vt:lpstr>
      <vt:lpstr>Documentation?</vt:lpstr>
      <vt:lpstr>Infrastructure</vt:lpstr>
      <vt:lpstr>Package Load State</vt:lpstr>
      <vt:lpstr>Service Disruption Impact</vt:lpstr>
      <vt:lpstr>High Level Design</vt:lpstr>
      <vt:lpstr>Design Decisions - Database</vt:lpstr>
      <vt:lpstr>Design Decisions – Management Server</vt:lpstr>
      <vt:lpstr>Design Decisions – Publishing Server</vt:lpstr>
      <vt:lpstr>Design Decision – Load Balancer</vt:lpstr>
      <vt:lpstr>Design Decision - General</vt:lpstr>
      <vt:lpstr>Now...our experience?</vt:lpstr>
      <vt:lpstr>AppSense</vt:lpstr>
      <vt:lpstr>AppSense (optimized)</vt:lpstr>
      <vt:lpstr>Sequencing</vt:lpstr>
      <vt:lpstr>Package Converter Limitations</vt:lpstr>
      <vt:lpstr>Example: Environment Variable</vt:lpstr>
      <vt:lpstr>Example: reference to %SFT_MNT% (Q:)</vt:lpstr>
      <vt:lpstr>PACKAGE CONVERTER</vt:lpstr>
      <vt:lpstr>Cross Platform / Architecture</vt:lpstr>
      <vt:lpstr>Primary Virtual Application Directory</vt:lpstr>
      <vt:lpstr>Client</vt:lpstr>
      <vt:lpstr>PackageSourceRoot behavior</vt:lpstr>
      <vt:lpstr>Group Policy Administration</vt:lpstr>
      <vt:lpstr>Server</vt:lpstr>
      <vt:lpstr>Publishing Performance</vt:lpstr>
      <vt:lpstr>Performance testing with LoginVSI</vt:lpstr>
      <vt:lpstr>Key takeaways</vt:lpstr>
      <vt:lpstr>Free AppV 5 Book</vt:lpstr>
      <vt:lpstr>Thank you</vt:lpstr>
      <vt:lpstr>Related Content</vt:lpstr>
      <vt:lpstr>Windows Track Resources</vt:lpstr>
      <vt:lpstr>Resources</vt:lpstr>
      <vt:lpstr>For More Information</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WCA-B319 Implementing App-V 5Lessons Learned from a Production Rollout</dc:title>
  <dc:subject>TechEd 2013</dc:subject>
  <dc:creator>Ment van der Plas</dc:creator>
  <cp:keywords>TechEd 2013</cp:keywords>
  <dc:description>Template by: Jordan Cayabyab, Artitudes Design, Inc.
Formatting by: Ryan Gordon, Silverfox Productions, Inc. 
Audience Type: Internal/External</dc:description>
  <cp:lastModifiedBy>Shows</cp:lastModifiedBy>
  <cp:revision>22</cp:revision>
  <dcterms:created xsi:type="dcterms:W3CDTF">2013-05-27T07:24:38Z</dcterms:created>
  <dcterms:modified xsi:type="dcterms:W3CDTF">2013-06-04T16:34:08Z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