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13"/>
    <p:sldMasterId id="2147484196" r:id="rId14"/>
    <p:sldMasterId id="2147484221" r:id="rId15"/>
  </p:sldMasterIdLst>
  <p:notesMasterIdLst>
    <p:notesMasterId r:id="rId54"/>
  </p:notesMasterIdLst>
  <p:handoutMasterIdLst>
    <p:handoutMasterId r:id="rId55"/>
  </p:handoutMasterIdLst>
  <p:sldIdLst>
    <p:sldId id="1135" r:id="rId16"/>
    <p:sldId id="1054" r:id="rId17"/>
    <p:sldId id="1157" r:id="rId18"/>
    <p:sldId id="1158" r:id="rId19"/>
    <p:sldId id="1159" r:id="rId20"/>
    <p:sldId id="1160" r:id="rId21"/>
    <p:sldId id="1161" r:id="rId22"/>
    <p:sldId id="1162" r:id="rId23"/>
    <p:sldId id="1163" r:id="rId24"/>
    <p:sldId id="1164" r:id="rId25"/>
    <p:sldId id="1165" r:id="rId26"/>
    <p:sldId id="1166" r:id="rId27"/>
    <p:sldId id="1167" r:id="rId28"/>
    <p:sldId id="1168" r:id="rId29"/>
    <p:sldId id="1169" r:id="rId30"/>
    <p:sldId id="1170" r:id="rId31"/>
    <p:sldId id="1171" r:id="rId32"/>
    <p:sldId id="1172" r:id="rId33"/>
    <p:sldId id="1173" r:id="rId34"/>
    <p:sldId id="1174" r:id="rId35"/>
    <p:sldId id="1175" r:id="rId36"/>
    <p:sldId id="1176" r:id="rId37"/>
    <p:sldId id="1178" r:id="rId38"/>
    <p:sldId id="1179" r:id="rId39"/>
    <p:sldId id="1180" r:id="rId40"/>
    <p:sldId id="1181" r:id="rId41"/>
    <p:sldId id="1182" r:id="rId42"/>
    <p:sldId id="1183" r:id="rId43"/>
    <p:sldId id="1184" r:id="rId44"/>
    <p:sldId id="1185" r:id="rId45"/>
    <p:sldId id="1186" r:id="rId46"/>
    <p:sldId id="1187" r:id="rId47"/>
    <p:sldId id="1188" r:id="rId48"/>
    <p:sldId id="1150" r:id="rId49"/>
    <p:sldId id="1190" r:id="rId50"/>
    <p:sldId id="1147" r:id="rId51"/>
    <p:sldId id="1189" r:id="rId52"/>
    <p:sldId id="1076" r:id="rId5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8"/>
            <p14:sldId id="1179"/>
            <p14:sldId id="1180"/>
            <p14:sldId id="1181"/>
            <p14:sldId id="1182"/>
            <p14:sldId id="1183"/>
            <p14:sldId id="1184"/>
            <p14:sldId id="1185"/>
            <p14:sldId id="1186"/>
            <p14:sldId id="1187"/>
          </p14:sldIdLst>
        </p14:section>
        <p14:section name="Special content" id="{6925D2A1-AD53-4951-AB34-79DFA02CD676}">
          <p14:sldIdLst>
            <p14:sldId id="1188"/>
            <p14:sldId id="1150"/>
            <p14:sldId id="1190"/>
            <p14:sldId id="1147"/>
            <p14:sldId id="1189"/>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6305" autoAdjust="0"/>
  </p:normalViewPr>
  <p:slideViewPr>
    <p:cSldViewPr snapToGrid="0">
      <p:cViewPr varScale="1">
        <p:scale>
          <a:sx n="102" d="100"/>
          <a:sy n="102" d="100"/>
        </p:scale>
        <p:origin x="72"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handoutMaster" Target="handoutMasters/handoutMaster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Master" Target="slideMasters/slideMaster3.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presProps" Target="presProps.xml"/><Relationship Id="rId10" Type="http://schemas.openxmlformats.org/officeDocument/2006/relationships/customXml" Target="../customXml/item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2.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commentAuthors" Target="commentAuthors.xml"/><Relationship Id="rId8" Type="http://schemas.openxmlformats.org/officeDocument/2006/relationships/customXml" Target="../customXml/item8.xml"/><Relationship Id="rId51" Type="http://schemas.openxmlformats.org/officeDocument/2006/relationships/slide" Target="slides/slide36.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1:31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1:25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1:25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11</a:t>
            </a:fld>
            <a:endParaRPr lang="en-US"/>
          </a:p>
        </p:txBody>
      </p:sp>
    </p:spTree>
    <p:extLst>
      <p:ext uri="{BB962C8B-B14F-4D97-AF65-F5344CB8AC3E}">
        <p14:creationId xmlns:p14="http://schemas.microsoft.com/office/powerpoint/2010/main" val="3537694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FC2D6408-4506-4318-91C8-5C3EC707FEB3}" type="slidenum">
              <a:rPr lang="en-US" smtClean="0"/>
              <a:t>12</a:t>
            </a:fld>
            <a:endParaRPr lang="en-US"/>
          </a:p>
        </p:txBody>
      </p:sp>
    </p:spTree>
    <p:extLst>
      <p:ext uri="{BB962C8B-B14F-4D97-AF65-F5344CB8AC3E}">
        <p14:creationId xmlns:p14="http://schemas.microsoft.com/office/powerpoint/2010/main" val="591776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13</a:t>
            </a:fld>
            <a:endParaRPr lang="en-US"/>
          </a:p>
        </p:txBody>
      </p:sp>
    </p:spTree>
    <p:extLst>
      <p:ext uri="{BB962C8B-B14F-4D97-AF65-F5344CB8AC3E}">
        <p14:creationId xmlns:p14="http://schemas.microsoft.com/office/powerpoint/2010/main" val="666322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14</a:t>
            </a:fld>
            <a:endParaRPr lang="en-US"/>
          </a:p>
        </p:txBody>
      </p:sp>
    </p:spTree>
    <p:extLst>
      <p:ext uri="{BB962C8B-B14F-4D97-AF65-F5344CB8AC3E}">
        <p14:creationId xmlns:p14="http://schemas.microsoft.com/office/powerpoint/2010/main" val="678779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FC2D6408-4506-4318-91C8-5C3EC707FEB3}" type="slidenum">
              <a:rPr lang="en-US" smtClean="0"/>
              <a:t>15</a:t>
            </a:fld>
            <a:endParaRPr lang="en-US"/>
          </a:p>
        </p:txBody>
      </p:sp>
    </p:spTree>
    <p:extLst>
      <p:ext uri="{BB962C8B-B14F-4D97-AF65-F5344CB8AC3E}">
        <p14:creationId xmlns:p14="http://schemas.microsoft.com/office/powerpoint/2010/main" val="32078786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16</a:t>
            </a:fld>
            <a:endParaRPr lang="en-US"/>
          </a:p>
        </p:txBody>
      </p:sp>
    </p:spTree>
    <p:extLst>
      <p:ext uri="{BB962C8B-B14F-4D97-AF65-F5344CB8AC3E}">
        <p14:creationId xmlns:p14="http://schemas.microsoft.com/office/powerpoint/2010/main" val="1061924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17</a:t>
            </a:fld>
            <a:endParaRPr lang="en-US"/>
          </a:p>
        </p:txBody>
      </p:sp>
    </p:spTree>
    <p:extLst>
      <p:ext uri="{BB962C8B-B14F-4D97-AF65-F5344CB8AC3E}">
        <p14:creationId xmlns:p14="http://schemas.microsoft.com/office/powerpoint/2010/main" val="1185438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FC2D6408-4506-4318-91C8-5C3EC707FEB3}" type="slidenum">
              <a:rPr lang="en-US" smtClean="0"/>
              <a:t>18</a:t>
            </a:fld>
            <a:endParaRPr lang="en-US"/>
          </a:p>
        </p:txBody>
      </p:sp>
    </p:spTree>
    <p:extLst>
      <p:ext uri="{BB962C8B-B14F-4D97-AF65-F5344CB8AC3E}">
        <p14:creationId xmlns:p14="http://schemas.microsoft.com/office/powerpoint/2010/main" val="1601576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FC2D6408-4506-4318-91C8-5C3EC707FEB3}" type="slidenum">
              <a:rPr lang="en-US" smtClean="0"/>
              <a:t>19</a:t>
            </a:fld>
            <a:endParaRPr lang="en-US"/>
          </a:p>
        </p:txBody>
      </p:sp>
    </p:spTree>
    <p:extLst>
      <p:ext uri="{BB962C8B-B14F-4D97-AF65-F5344CB8AC3E}">
        <p14:creationId xmlns:p14="http://schemas.microsoft.com/office/powerpoint/2010/main" val="2044410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20</a:t>
            </a:fld>
            <a:endParaRPr lang="en-US"/>
          </a:p>
        </p:txBody>
      </p:sp>
    </p:spTree>
    <p:extLst>
      <p:ext uri="{BB962C8B-B14F-4D97-AF65-F5344CB8AC3E}">
        <p14:creationId xmlns:p14="http://schemas.microsoft.com/office/powerpoint/2010/main" val="2881655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6/5/2013 1:25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21</a:t>
            </a:fld>
            <a:endParaRPr lang="en-US"/>
          </a:p>
        </p:txBody>
      </p:sp>
    </p:spTree>
    <p:extLst>
      <p:ext uri="{BB962C8B-B14F-4D97-AF65-F5344CB8AC3E}">
        <p14:creationId xmlns:p14="http://schemas.microsoft.com/office/powerpoint/2010/main" val="459009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22</a:t>
            </a:fld>
            <a:endParaRPr lang="en-US"/>
          </a:p>
        </p:txBody>
      </p:sp>
    </p:spTree>
    <p:extLst>
      <p:ext uri="{BB962C8B-B14F-4D97-AF65-F5344CB8AC3E}">
        <p14:creationId xmlns:p14="http://schemas.microsoft.com/office/powerpoint/2010/main" val="2426107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23</a:t>
            </a:fld>
            <a:endParaRPr lang="en-US"/>
          </a:p>
        </p:txBody>
      </p:sp>
    </p:spTree>
    <p:extLst>
      <p:ext uri="{BB962C8B-B14F-4D97-AF65-F5344CB8AC3E}">
        <p14:creationId xmlns:p14="http://schemas.microsoft.com/office/powerpoint/2010/main" val="440886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24</a:t>
            </a:fld>
            <a:endParaRPr lang="en-US"/>
          </a:p>
        </p:txBody>
      </p:sp>
    </p:spTree>
    <p:extLst>
      <p:ext uri="{BB962C8B-B14F-4D97-AF65-F5344CB8AC3E}">
        <p14:creationId xmlns:p14="http://schemas.microsoft.com/office/powerpoint/2010/main" val="3290175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25</a:t>
            </a:fld>
            <a:endParaRPr lang="en-US"/>
          </a:p>
        </p:txBody>
      </p:sp>
    </p:spTree>
    <p:extLst>
      <p:ext uri="{BB962C8B-B14F-4D97-AF65-F5344CB8AC3E}">
        <p14:creationId xmlns:p14="http://schemas.microsoft.com/office/powerpoint/2010/main" val="11959193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p:txBody>
      </p:sp>
      <p:sp>
        <p:nvSpPr>
          <p:cNvPr id="4" name="Slide Number Placeholder 3"/>
          <p:cNvSpPr>
            <a:spLocks noGrp="1"/>
          </p:cNvSpPr>
          <p:nvPr>
            <p:ph type="sldNum" sz="quarter" idx="10"/>
          </p:nvPr>
        </p:nvSpPr>
        <p:spPr/>
        <p:txBody>
          <a:bodyPr/>
          <a:lstStyle/>
          <a:p>
            <a:fld id="{FC2D6408-4506-4318-91C8-5C3EC707FEB3}" type="slidenum">
              <a:rPr lang="en-US" smtClean="0"/>
              <a:t>26</a:t>
            </a:fld>
            <a:endParaRPr lang="en-US"/>
          </a:p>
        </p:txBody>
      </p:sp>
    </p:spTree>
    <p:extLst>
      <p:ext uri="{BB962C8B-B14F-4D97-AF65-F5344CB8AC3E}">
        <p14:creationId xmlns:p14="http://schemas.microsoft.com/office/powerpoint/2010/main" val="12459814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27</a:t>
            </a:fld>
            <a:endParaRPr lang="en-US"/>
          </a:p>
        </p:txBody>
      </p:sp>
    </p:spTree>
    <p:extLst>
      <p:ext uri="{BB962C8B-B14F-4D97-AF65-F5344CB8AC3E}">
        <p14:creationId xmlns:p14="http://schemas.microsoft.com/office/powerpoint/2010/main" val="4924783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28</a:t>
            </a:fld>
            <a:endParaRPr lang="en-US"/>
          </a:p>
        </p:txBody>
      </p:sp>
    </p:spTree>
    <p:extLst>
      <p:ext uri="{BB962C8B-B14F-4D97-AF65-F5344CB8AC3E}">
        <p14:creationId xmlns:p14="http://schemas.microsoft.com/office/powerpoint/2010/main" val="30596563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29</a:t>
            </a:fld>
            <a:endParaRPr lang="en-US"/>
          </a:p>
        </p:txBody>
      </p:sp>
    </p:spTree>
    <p:extLst>
      <p:ext uri="{BB962C8B-B14F-4D97-AF65-F5344CB8AC3E}">
        <p14:creationId xmlns:p14="http://schemas.microsoft.com/office/powerpoint/2010/main" val="5761170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30</a:t>
            </a:fld>
            <a:endParaRPr lang="en-US"/>
          </a:p>
        </p:txBody>
      </p:sp>
    </p:spTree>
    <p:extLst>
      <p:ext uri="{BB962C8B-B14F-4D97-AF65-F5344CB8AC3E}">
        <p14:creationId xmlns:p14="http://schemas.microsoft.com/office/powerpoint/2010/main" val="1580445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3</a:t>
            </a:fld>
            <a:endParaRPr lang="en-US"/>
          </a:p>
        </p:txBody>
      </p:sp>
    </p:spTree>
    <p:extLst>
      <p:ext uri="{BB962C8B-B14F-4D97-AF65-F5344CB8AC3E}">
        <p14:creationId xmlns:p14="http://schemas.microsoft.com/office/powerpoint/2010/main" val="2828111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31</a:t>
            </a:fld>
            <a:endParaRPr lang="en-US"/>
          </a:p>
        </p:txBody>
      </p:sp>
    </p:spTree>
    <p:extLst>
      <p:ext uri="{BB962C8B-B14F-4D97-AF65-F5344CB8AC3E}">
        <p14:creationId xmlns:p14="http://schemas.microsoft.com/office/powerpoint/2010/main" val="15202979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32</a:t>
            </a:fld>
            <a:endParaRPr lang="en-US"/>
          </a:p>
        </p:txBody>
      </p:sp>
    </p:spTree>
    <p:extLst>
      <p:ext uri="{BB962C8B-B14F-4D97-AF65-F5344CB8AC3E}">
        <p14:creationId xmlns:p14="http://schemas.microsoft.com/office/powerpoint/2010/main" val="40072009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1:31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3047884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1:31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36475163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1:31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1:31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3664814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1:31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6/5/2013 1:25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258382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0" indent="-2857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592926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6/5/2013 1:31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247146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7</a:t>
            </a:fld>
            <a:endParaRPr lang="en-US"/>
          </a:p>
        </p:txBody>
      </p:sp>
    </p:spTree>
    <p:extLst>
      <p:ext uri="{BB962C8B-B14F-4D97-AF65-F5344CB8AC3E}">
        <p14:creationId xmlns:p14="http://schemas.microsoft.com/office/powerpoint/2010/main" val="1095962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03182B-9136-4450-9C78-F44D59316FC0}" type="datetime1">
              <a:rPr lang="en-US" smtClean="0"/>
              <a:t>6/5/2013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8</a:t>
            </a:fld>
            <a:endParaRPr lang="en-US" dirty="0"/>
          </a:p>
        </p:txBody>
      </p:sp>
    </p:spTree>
    <p:extLst>
      <p:ext uri="{BB962C8B-B14F-4D97-AF65-F5344CB8AC3E}">
        <p14:creationId xmlns:p14="http://schemas.microsoft.com/office/powerpoint/2010/main" val="3320146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2D6408-4506-4318-91C8-5C3EC707FEB3}" type="slidenum">
              <a:rPr lang="en-US" smtClean="0"/>
              <a:t>10</a:t>
            </a:fld>
            <a:endParaRPr lang="en-US"/>
          </a:p>
        </p:txBody>
      </p:sp>
    </p:spTree>
    <p:extLst>
      <p:ext uri="{BB962C8B-B14F-4D97-AF65-F5344CB8AC3E}">
        <p14:creationId xmlns:p14="http://schemas.microsoft.com/office/powerpoint/2010/main" val="1312085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Slide 1">
    <p:spTree>
      <p:nvGrpSpPr>
        <p:cNvPr id="1" name=""/>
        <p:cNvGrpSpPr/>
        <p:nvPr/>
      </p:nvGrpSpPr>
      <p:grpSpPr>
        <a:xfrm>
          <a:off x="0" y="0"/>
          <a:ext cx="0" cy="0"/>
          <a:chOff x="0" y="0"/>
          <a:chExt cx="0" cy="0"/>
        </a:xfrm>
      </p:grpSpPr>
      <p:grpSp>
        <p:nvGrpSpPr>
          <p:cNvPr id="29" name="Group 28"/>
          <p:cNvGrpSpPr/>
          <p:nvPr/>
        </p:nvGrpSpPr>
        <p:grpSpPr>
          <a:xfrm>
            <a:off x="1" y="0"/>
            <a:ext cx="12436475" cy="6994525"/>
            <a:chOff x="0" y="0"/>
            <a:chExt cx="12436475" cy="6994525"/>
          </a:xfrm>
        </p:grpSpPr>
        <p:grpSp>
          <p:nvGrpSpPr>
            <p:cNvPr id="30" name="Group 29"/>
            <p:cNvGrpSpPr/>
            <p:nvPr userDrawn="1"/>
          </p:nvGrpSpPr>
          <p:grpSpPr>
            <a:xfrm>
              <a:off x="0" y="0"/>
              <a:ext cx="12436475" cy="6994525"/>
              <a:chOff x="0" y="0"/>
              <a:chExt cx="12436475" cy="6994525"/>
            </a:xfrm>
          </p:grpSpPr>
          <p:sp>
            <p:nvSpPr>
              <p:cNvPr id="32" name="Frame 3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3" name="Group 32"/>
              <p:cNvGrpSpPr/>
              <p:nvPr userDrawn="1"/>
            </p:nvGrpSpPr>
            <p:grpSpPr>
              <a:xfrm>
                <a:off x="182886" y="190969"/>
                <a:ext cx="12118113" cy="6607864"/>
                <a:chOff x="182886" y="190969"/>
                <a:chExt cx="12118113" cy="6607864"/>
              </a:xfrm>
            </p:grpSpPr>
            <p:sp>
              <p:nvSpPr>
                <p:cNvPr id="34" name="Rectangle 3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31" name="Rectangle 3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465789" y="480503"/>
            <a:ext cx="2543844" cy="547905"/>
          </a:xfrm>
          <a:prstGeom prst="rect">
            <a:avLst/>
          </a:prstGeom>
        </p:spPr>
      </p:pic>
      <p:sp>
        <p:nvSpPr>
          <p:cNvPr id="11" name="Rectangle 10"/>
          <p:cNvSpPr/>
          <p:nvPr/>
        </p:nvSpPr>
        <p:spPr bwMode="auto">
          <a:xfrm>
            <a:off x="1" y="2125663"/>
            <a:ext cx="9418638" cy="3657600"/>
          </a:xfrm>
          <a:prstGeom prst="rect">
            <a:avLst/>
          </a:prstGeom>
          <a:solidFill>
            <a:srgbClr val="00BCF2">
              <a:alpha val="86000"/>
            </a:srgbClr>
          </a:solidFill>
          <a:ln w="9525" cap="flat" cmpd="sng" algn="ctr">
            <a:noFill/>
            <a:prstDash val="solid"/>
            <a:headEnd type="none" w="med" len="med"/>
            <a:tailEnd type="none" w="med" len="med"/>
          </a:ln>
          <a:effectLst/>
        </p:spPr>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marL="0" marR="0" lvl="0" indent="0" algn="ctr" defTabSz="932103" eaLnBrk="1" fontAlgn="base" latinLnBrk="0" hangingPunct="1">
              <a:lnSpc>
                <a:spcPct val="90000"/>
              </a:lnSpc>
              <a:spcBef>
                <a:spcPct val="0"/>
              </a:spcBef>
              <a:spcAft>
                <a:spcPct val="0"/>
              </a:spcAft>
              <a:buClrTx/>
              <a:buSzTx/>
              <a:buFontTx/>
              <a:buNone/>
              <a:tabLst/>
              <a:defRPr/>
            </a:pPr>
            <a:endParaRPr kumimoji="0" lang="en-US" sz="2399"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Freeform 12"/>
          <p:cNvSpPr>
            <a:spLocks noEditPoints="1"/>
          </p:cNvSpPr>
          <p:nvPr/>
        </p:nvSpPr>
        <p:spPr bwMode="black">
          <a:xfrm>
            <a:off x="8878307" y="5254831"/>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p:spPr>
        <p:txBody>
          <a:bodyPr vert="horz" wrap="square" lIns="91403" tIns="45702" rIns="91403" bIns="45702" numCol="1" anchor="t" anchorCtr="0" compatLnSpc="1">
            <a:prstTxWarp prst="textNoShape">
              <a:avLst/>
            </a:prstTxWarp>
          </a:bodyPr>
          <a:lstStyle/>
          <a:p>
            <a:pPr marL="0" marR="0" lvl="0" indent="0" defTabSz="914037"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smtClean="0">
              <a:ln>
                <a:noFill/>
              </a:ln>
              <a:solidFill>
                <a:srgbClr val="FFFFFF"/>
              </a:solidFill>
              <a:effectLst/>
              <a:uLnTx/>
              <a:uFillTx/>
            </a:endParaRPr>
          </a:p>
        </p:txBody>
      </p:sp>
      <p:sp>
        <p:nvSpPr>
          <p:cNvPr id="9" name="Title 1"/>
          <p:cNvSpPr>
            <a:spLocks noGrp="1"/>
          </p:cNvSpPr>
          <p:nvPr>
            <p:ph type="title" hasCustomPrompt="1"/>
          </p:nvPr>
        </p:nvSpPr>
        <p:spPr>
          <a:xfrm>
            <a:off x="274704" y="2125677"/>
            <a:ext cx="9052560" cy="1828800"/>
          </a:xfrm>
          <a:noFill/>
        </p:spPr>
        <p:txBody>
          <a:bodyPr lIns="146304" tIns="91440" rIns="146304" bIns="91440" anchor="t" anchorCtr="0"/>
          <a:lstStyle>
            <a:lvl1pPr>
              <a:defRPr sz="5998"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6541" y="3954458"/>
            <a:ext cx="8424115" cy="1830388"/>
          </a:xfrm>
          <a:noFill/>
        </p:spPr>
        <p:txBody>
          <a:bodyPr lIns="182880" tIns="146304" rIns="182880" bIns="146304">
            <a:noAutofit/>
          </a:bodyPr>
          <a:lstStyle>
            <a:lvl1pPr marL="0" indent="0">
              <a:spcBef>
                <a:spcPts val="0"/>
              </a:spcBef>
              <a:buNone/>
              <a:defRPr sz="3198"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2" name="Right Triangle 11"/>
          <p:cNvSpPr/>
          <p:nvPr/>
        </p:nvSpPr>
        <p:spPr bwMode="auto">
          <a:xfrm rot="10800000">
            <a:off x="1" y="5783264"/>
            <a:ext cx="263347" cy="237147"/>
          </a:xfrm>
          <a:prstGeom prst="rtTriangle">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marL="0" marR="0" lvl="0" indent="0" algn="ctr" defTabSz="932103" eaLnBrk="1" fontAlgn="base" latinLnBrk="0" hangingPunct="1">
              <a:lnSpc>
                <a:spcPct val="90000"/>
              </a:lnSpc>
              <a:spcBef>
                <a:spcPct val="0"/>
              </a:spcBef>
              <a:spcAft>
                <a:spcPct val="0"/>
              </a:spcAft>
              <a:buClrTx/>
              <a:buSzTx/>
              <a:buFontTx/>
              <a:buNone/>
              <a:tabLst/>
              <a:defRPr/>
            </a:pPr>
            <a:endParaRPr kumimoji="0" lang="en-US" sz="2399"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387178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grpSp>
        <p:nvGrpSpPr>
          <p:cNvPr id="19" name="Group 18"/>
          <p:cNvGrpSpPr/>
          <p:nvPr/>
        </p:nvGrpSpPr>
        <p:grpSpPr>
          <a:xfrm>
            <a:off x="1" y="0"/>
            <a:ext cx="12436475" cy="6994525"/>
            <a:chOff x="0" y="0"/>
            <a:chExt cx="12436475" cy="6994525"/>
          </a:xfrm>
        </p:grpSpPr>
        <p:grpSp>
          <p:nvGrpSpPr>
            <p:cNvPr id="20" name="Group 19"/>
            <p:cNvGrpSpPr/>
            <p:nvPr userDrawn="1"/>
          </p:nvGrpSpPr>
          <p:grpSpPr>
            <a:xfrm>
              <a:off x="0" y="0"/>
              <a:ext cx="12436475" cy="6994525"/>
              <a:chOff x="0" y="0"/>
              <a:chExt cx="12436475" cy="6994525"/>
            </a:xfrm>
          </p:grpSpPr>
          <p:sp>
            <p:nvSpPr>
              <p:cNvPr id="22" name="Frame 21"/>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userDrawn="1"/>
            </p:nvGrpSpPr>
            <p:grpSpPr>
              <a:xfrm>
                <a:off x="182886" y="190969"/>
                <a:ext cx="12118113" cy="6607864"/>
                <a:chOff x="182886" y="190969"/>
                <a:chExt cx="12118113" cy="6607864"/>
              </a:xfrm>
            </p:grpSpPr>
            <p:sp>
              <p:nvSpPr>
                <p:cNvPr id="24" name="Rectangle 23"/>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1" name="Rectangle 20"/>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4" name="Rectangle 3"/>
          <p:cNvSpPr/>
          <p:nvPr/>
        </p:nvSpPr>
        <p:spPr bwMode="auto">
          <a:xfrm>
            <a:off x="0"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09316" cy="748169"/>
          </a:xfrm>
        </p:spPr>
        <p:txBody>
          <a:bodyPr anchor="t" anchorCtr="0"/>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395736"/>
            <a:ext cx="11598707" cy="2024657"/>
          </a:xfrm>
        </p:spPr>
        <p:txBody>
          <a:bodyPr/>
          <a:lstStyle>
            <a:lvl1pPr marL="0" indent="0">
              <a:buNone/>
              <a:defRPr>
                <a:gradFill>
                  <a:gsLst>
                    <a:gs pos="1250">
                      <a:schemeClr val="accent3"/>
                    </a:gs>
                    <a:gs pos="99000">
                      <a:schemeClr val="accent3"/>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Right Triangle 25"/>
          <p:cNvSpPr/>
          <p:nvPr/>
        </p:nvSpPr>
        <p:spPr bwMode="auto">
          <a:xfrm rot="10800000">
            <a:off x="-1"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Freeform 9"/>
          <p:cNvSpPr>
            <a:spLocks noEditPoints="1"/>
          </p:cNvSpPr>
          <p:nvPr/>
        </p:nvSpPr>
        <p:spPr bwMode="black">
          <a:xfrm>
            <a:off x="11578361"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endParaRPr lang="en-US" sz="1899"/>
          </a:p>
        </p:txBody>
      </p:sp>
    </p:spTree>
    <p:extLst>
      <p:ext uri="{BB962C8B-B14F-4D97-AF65-F5344CB8AC3E}">
        <p14:creationId xmlns:p14="http://schemas.microsoft.com/office/powerpoint/2010/main" val="427470992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wo Column 2-color Non-bulleted">
    <p:spTree>
      <p:nvGrpSpPr>
        <p:cNvPr id="1" name=""/>
        <p:cNvGrpSpPr/>
        <p:nvPr/>
      </p:nvGrpSpPr>
      <p:grpSpPr>
        <a:xfrm>
          <a:off x="0" y="0"/>
          <a:ext cx="0" cy="0"/>
          <a:chOff x="0" y="0"/>
          <a:chExt cx="0" cy="0"/>
        </a:xfrm>
      </p:grpSpPr>
      <p:grpSp>
        <p:nvGrpSpPr>
          <p:cNvPr id="13" name="Group 12"/>
          <p:cNvGrpSpPr/>
          <p:nvPr/>
        </p:nvGrpSpPr>
        <p:grpSpPr>
          <a:xfrm>
            <a:off x="1" y="0"/>
            <a:ext cx="12436475" cy="6994525"/>
            <a:chOff x="0" y="0"/>
            <a:chExt cx="12436475" cy="6994525"/>
          </a:xfrm>
        </p:grpSpPr>
        <p:grpSp>
          <p:nvGrpSpPr>
            <p:cNvPr id="14" name="Group 13"/>
            <p:cNvGrpSpPr/>
            <p:nvPr userDrawn="1"/>
          </p:nvGrpSpPr>
          <p:grpSpPr>
            <a:xfrm>
              <a:off x="0" y="0"/>
              <a:ext cx="12436475" cy="6994525"/>
              <a:chOff x="0" y="0"/>
              <a:chExt cx="12436475" cy="6994525"/>
            </a:xfrm>
          </p:grpSpPr>
          <p:sp>
            <p:nvSpPr>
              <p:cNvPr id="16" name="Frame 15"/>
              <p:cNvSpPr/>
              <p:nvPr userDrawn="1"/>
            </p:nvSpPr>
            <p:spPr bwMode="auto">
              <a:xfrm>
                <a:off x="0" y="0"/>
                <a:ext cx="12436475" cy="6994525"/>
              </a:xfrm>
              <a:prstGeom prst="frame">
                <a:avLst>
                  <a:gd name="adj1" fmla="val 378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userDrawn="1"/>
            </p:nvGrpSpPr>
            <p:grpSpPr>
              <a:xfrm>
                <a:off x="182886" y="190969"/>
                <a:ext cx="12118113" cy="6607864"/>
                <a:chOff x="182886" y="190969"/>
                <a:chExt cx="12118113" cy="6607864"/>
              </a:xfrm>
            </p:grpSpPr>
            <p:sp>
              <p:nvSpPr>
                <p:cNvPr id="18" name="Rectangle 17"/>
                <p:cNvSpPr/>
                <p:nvPr userDrawn="1"/>
              </p:nvSpPr>
              <p:spPr bwMode="auto">
                <a:xfrm>
                  <a:off x="236668" y="6702014"/>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auto">
                <a:xfrm>
                  <a:off x="182886" y="190969"/>
                  <a:ext cx="12064331" cy="9681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5" name="Rectangle 14"/>
            <p:cNvSpPr/>
            <p:nvPr userDrawn="1"/>
          </p:nvSpPr>
          <p:spPr bwMode="auto">
            <a:xfrm>
              <a:off x="12161837" y="190969"/>
              <a:ext cx="85380" cy="660786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ectangle 19"/>
          <p:cNvSpPr/>
          <p:nvPr/>
        </p:nvSpPr>
        <p:spPr bwMode="auto">
          <a:xfrm>
            <a:off x="0" y="471031"/>
            <a:ext cx="11246070" cy="748169"/>
          </a:xfrm>
          <a:prstGeom prst="rect">
            <a:avLst/>
          </a:prstGeom>
          <a:solidFill>
            <a:srgbClr val="00BCF2">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471031"/>
            <a:ext cx="10870602" cy="748169"/>
          </a:xfrm>
        </p:spPr>
        <p:txBody>
          <a:bodyPr anchor="t" anchorCtr="0"/>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395735"/>
            <a:ext cx="5486399" cy="2536079"/>
          </a:xfrm>
        </p:spPr>
        <p:txBody>
          <a:bodyPr wrap="square">
            <a:spAutoFit/>
          </a:bodyPr>
          <a:lstStyle>
            <a:lvl1pPr marL="0" indent="0">
              <a:spcBef>
                <a:spcPts val="1224"/>
              </a:spcBef>
              <a:buClr>
                <a:schemeClr val="tx1"/>
              </a:buClr>
              <a:buFont typeface="Wingdings" pitchFamily="2" charset="2"/>
              <a:buNone/>
              <a:defRPr sz="3598">
                <a:gradFill>
                  <a:gsLst>
                    <a:gs pos="1250">
                      <a:schemeClr val="accent3"/>
                    </a:gs>
                    <a:gs pos="99000">
                      <a:schemeClr val="accent3"/>
                    </a:gs>
                  </a:gsLst>
                  <a:lin ang="5400000" scaled="0"/>
                </a:gradFill>
              </a:defRPr>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255878" y="1395735"/>
            <a:ext cx="5486399" cy="2536079"/>
          </a:xfrm>
        </p:spPr>
        <p:txBody>
          <a:bodyPr wrap="square">
            <a:spAutoFit/>
          </a:bodyPr>
          <a:lstStyle>
            <a:lvl1pPr marL="0" indent="0">
              <a:spcBef>
                <a:spcPts val="1224"/>
              </a:spcBef>
              <a:buClr>
                <a:schemeClr val="tx1"/>
              </a:buClr>
              <a:buFont typeface="Wingdings" pitchFamily="2" charset="2"/>
              <a:buNone/>
              <a:defRPr sz="3598">
                <a:gradFill>
                  <a:gsLst>
                    <a:gs pos="1250">
                      <a:schemeClr val="accent3"/>
                    </a:gs>
                    <a:gs pos="99000">
                      <a:schemeClr val="accent3"/>
                    </a:gs>
                  </a:gsLst>
                  <a:lin ang="5400000" scaled="0"/>
                </a:gradFill>
              </a:defRPr>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Right Triangle 21"/>
          <p:cNvSpPr/>
          <p:nvPr/>
        </p:nvSpPr>
        <p:spPr bwMode="auto">
          <a:xfrm rot="10800000">
            <a:off x="-1" y="1219198"/>
            <a:ext cx="263347" cy="241979"/>
          </a:xfrm>
          <a:prstGeom prst="r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9"/>
          <p:cNvSpPr>
            <a:spLocks noEditPoints="1"/>
          </p:cNvSpPr>
          <p:nvPr/>
        </p:nvSpPr>
        <p:spPr bwMode="black">
          <a:xfrm>
            <a:off x="11578361" y="6136194"/>
            <a:ext cx="390525" cy="39211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3" tIns="45702" rIns="91403" bIns="45702" numCol="1" anchor="t" anchorCtr="0" compatLnSpc="1">
            <a:prstTxWarp prst="textNoShape">
              <a:avLst/>
            </a:prstTxWarp>
          </a:bodyPr>
          <a:lstStyle/>
          <a:p>
            <a:endParaRPr lang="en-US" sz="1899"/>
          </a:p>
        </p:txBody>
      </p:sp>
    </p:spTree>
    <p:extLst>
      <p:ext uri="{BB962C8B-B14F-4D97-AF65-F5344CB8AC3E}">
        <p14:creationId xmlns:p14="http://schemas.microsoft.com/office/powerpoint/2010/main" val="349995900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10483885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7" name="Group 96"/>
          <p:cNvGrpSpPr/>
          <p:nvPr userDrawn="1"/>
        </p:nvGrpSpPr>
        <p:grpSpPr>
          <a:xfrm>
            <a:off x="6765998"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grpSp>
    </p:spTree>
    <p:extLst>
      <p:ext uri="{BB962C8B-B14F-4D97-AF65-F5344CB8AC3E}">
        <p14:creationId xmlns:p14="http://schemas.microsoft.com/office/powerpoint/2010/main" val="41735098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6070681" cy="1828007"/>
          </a:xfrm>
          <a:noFill/>
        </p:spPr>
        <p:txBody>
          <a:bodyPr lIns="182880" tIns="146304" rIns="182880" bIns="146304">
            <a:noAutofit/>
          </a:bodyPr>
          <a:lstStyle>
            <a:lvl1pPr marL="0" indent="0">
              <a:spcBef>
                <a:spcPts val="0"/>
              </a:spcBef>
              <a:buNone/>
              <a:defRPr sz="359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6"/>
            <a:ext cx="1552931" cy="332660"/>
          </a:xfrm>
          <a:prstGeom prst="rect">
            <a:avLst/>
          </a:prstGeom>
        </p:spPr>
      </p:pic>
      <p:sp>
        <p:nvSpPr>
          <p:cNvPr id="10" name="Text Placeholder 7"/>
          <p:cNvSpPr>
            <a:spLocks noGrp="1"/>
          </p:cNvSpPr>
          <p:nvPr>
            <p:ph type="body" sz="quarter" idx="13" hasCustomPrompt="1"/>
          </p:nvPr>
        </p:nvSpPr>
        <p:spPr>
          <a:xfrm>
            <a:off x="6492621" y="434695"/>
            <a:ext cx="5486400" cy="927838"/>
          </a:xfrm>
        </p:spPr>
        <p:txBody>
          <a:bodyPr tIns="0" rIns="0"/>
          <a:lstStyle>
            <a:lvl1pPr marL="0" indent="0" algn="r">
              <a:buNone/>
              <a:defRPr sz="5999"/>
            </a:lvl1pPr>
          </a:lstStyle>
          <a:p>
            <a:pPr lvl="0"/>
            <a:r>
              <a:rPr lang="en-US" dirty="0" smtClean="0"/>
              <a:t>Session code</a:t>
            </a:r>
            <a:endParaRPr lang="en-US" dirty="0"/>
          </a:p>
        </p:txBody>
      </p:sp>
      <p:grpSp>
        <p:nvGrpSpPr>
          <p:cNvPr id="98" name="Group 97"/>
          <p:cNvGrpSpPr/>
          <p:nvPr userDrawn="1"/>
        </p:nvGrpSpPr>
        <p:grpSpPr>
          <a:xfrm>
            <a:off x="7136678"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3"/>
              <a:endParaRPr lang="en-US">
                <a:solidFill>
                  <a:srgbClr val="FFFFFF"/>
                </a:solidFill>
              </a:endParaRPr>
            </a:p>
          </p:txBody>
        </p:sp>
      </p:grpSp>
    </p:spTree>
    <p:extLst>
      <p:ext uri="{BB962C8B-B14F-4D97-AF65-F5344CB8AC3E}">
        <p14:creationId xmlns:p14="http://schemas.microsoft.com/office/powerpoint/2010/main" val="19614541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83" tIns="109712" rIns="146283" bIns="109712"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404386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231938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046035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921183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10792207"/>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421948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1150441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3508553"/>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9" y="1214439"/>
            <a:ext cx="11887200"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2127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891573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841628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6819252"/>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169473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07524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639563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23301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59705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465510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211204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2" y="1476625"/>
            <a:ext cx="5597871" cy="1940531"/>
          </a:xfrm>
        </p:spPr>
        <p:txBody>
          <a:bodyPr/>
          <a:lstStyle>
            <a:lvl1pPr marL="346713" indent="-346713">
              <a:lnSpc>
                <a:spcPct val="90000"/>
              </a:lnSpc>
              <a:defRPr sz="2900"/>
            </a:lvl1pPr>
            <a:lvl2pPr marL="686682" indent="-331873">
              <a:lnSpc>
                <a:spcPct val="90000"/>
              </a:lnSpc>
              <a:defRPr sz="2400"/>
            </a:lvl2pPr>
            <a:lvl3pPr marL="972686" indent="-294099">
              <a:lnSpc>
                <a:spcPct val="90000"/>
              </a:lnSpc>
              <a:defRPr sz="2000"/>
            </a:lvl3pPr>
            <a:lvl4pPr marL="1251946" indent="-279260">
              <a:lnSpc>
                <a:spcPct val="90000"/>
              </a:lnSpc>
              <a:defRPr sz="1800"/>
            </a:lvl4pPr>
            <a:lvl5pPr marL="1546045" indent="-286005">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7" y="1476625"/>
            <a:ext cx="5597871" cy="1940531"/>
          </a:xfrm>
        </p:spPr>
        <p:txBody>
          <a:bodyPr/>
          <a:lstStyle>
            <a:lvl1pPr marL="354809" indent="-354809">
              <a:lnSpc>
                <a:spcPct val="90000"/>
              </a:lnSpc>
              <a:defRPr sz="2900"/>
            </a:lvl1pPr>
            <a:lvl2pPr marL="686682" indent="-346713">
              <a:lnSpc>
                <a:spcPct val="90000"/>
              </a:lnSpc>
              <a:defRPr sz="2400"/>
            </a:lvl2pPr>
            <a:lvl3pPr marL="980781" indent="-308940">
              <a:lnSpc>
                <a:spcPct val="90000"/>
              </a:lnSpc>
              <a:defRPr sz="2000"/>
            </a:lvl3pPr>
            <a:lvl4pPr marL="1251946" indent="-271165">
              <a:lnSpc>
                <a:spcPct val="90000"/>
              </a:lnSpc>
              <a:defRPr sz="1800"/>
            </a:lvl4pPr>
            <a:lvl5pPr marL="1546045" indent="-279260">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100950198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7329" y="233153"/>
            <a:ext cx="11375536" cy="476742"/>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p:cNvSpPr>
          <p:nvPr/>
        </p:nvSpPr>
        <p:spPr>
          <a:xfrm>
            <a:off x="309375" y="6482893"/>
            <a:ext cx="2900981" cy="372394"/>
          </a:xfrm>
          <a:prstGeom prst="rect">
            <a:avLst/>
          </a:prstGeom>
        </p:spPr>
        <p:txBody>
          <a:bodyPr vert="horz" lIns="93257" tIns="46628" rIns="93257" bIns="46628" rtlCol="0" anchor="ctr"/>
          <a:lstStyle>
            <a:lvl1pPr algn="l">
              <a:defRPr sz="1200">
                <a:solidFill>
                  <a:schemeClr val="tx1">
                    <a:tint val="75000"/>
                  </a:schemeClr>
                </a:solidFill>
              </a:defRPr>
            </a:lvl1pPr>
          </a:lstStyle>
          <a:p>
            <a:pPr defTabSz="932483">
              <a:defRPr/>
            </a:pPr>
            <a:fld id="{24516EDB-3C53-4793-B056-19F9B4AE913A}" type="slidenum">
              <a:rPr lang="en-US" sz="1199" smtClean="0">
                <a:solidFill>
                  <a:srgbClr val="292929">
                    <a:tint val="75000"/>
                  </a:srgbClr>
                </a:solidFill>
              </a:rPr>
              <a:pPr defTabSz="932483">
                <a:defRPr/>
              </a:pPr>
              <a:t>‹#›</a:t>
            </a:fld>
            <a:endParaRPr lang="en-US" sz="1199" dirty="0">
              <a:solidFill>
                <a:srgbClr val="292929">
                  <a:tint val="75000"/>
                </a:srgbClr>
              </a:solidFill>
            </a:endParaRPr>
          </a:p>
        </p:txBody>
      </p:sp>
    </p:spTree>
    <p:extLst>
      <p:ext uri="{BB962C8B-B14F-4D97-AF65-F5344CB8AC3E}">
        <p14:creationId xmlns:p14="http://schemas.microsoft.com/office/powerpoint/2010/main" val="428621156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7483480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6590337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5290301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92087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711482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514971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78820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9668567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7115044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4906799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022583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177305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937903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252731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576366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71273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79707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9055555"/>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312919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023678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314999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279481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902932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theme" Target="../theme/theme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4" r:id="rId24"/>
    <p:sldLayoutId id="2147484195"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7133125"/>
      </p:ext>
    </p:extLst>
  </p:cSld>
  <p:clrMap bg1="dk1" tx1="lt1" bg2="dk2" tx2="lt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 id="2147484208" r:id="rId12"/>
    <p:sldLayoutId id="2147484209" r:id="rId13"/>
    <p:sldLayoutId id="2147484210" r:id="rId14"/>
    <p:sldLayoutId id="2147484211" r:id="rId15"/>
    <p:sldLayoutId id="2147484212" r:id="rId16"/>
    <p:sldLayoutId id="2147484213" r:id="rId17"/>
    <p:sldLayoutId id="2147484214" r:id="rId18"/>
    <p:sldLayoutId id="2147484215" r:id="rId19"/>
    <p:sldLayoutId id="2147484216" r:id="rId20"/>
    <p:sldLayoutId id="2147484217" r:id="rId21"/>
    <p:sldLayoutId id="2147484218" r:id="rId22"/>
    <p:sldLayoutId id="2147484219" r:id="rId23"/>
    <p:sldLayoutId id="2147484220" r:id="rId24"/>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2283716"/>
      </p:ext>
    </p:extLst>
  </p:cSld>
  <p:clrMap bg1="dk1" tx1="lt1" bg2="dk2" tx2="lt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 id="2147484233" r:id="rId12"/>
    <p:sldLayoutId id="2147484234" r:id="rId13"/>
    <p:sldLayoutId id="2147484235" r:id="rId14"/>
    <p:sldLayoutId id="2147484236" r:id="rId15"/>
    <p:sldLayoutId id="2147484237" r:id="rId16"/>
    <p:sldLayoutId id="2147484238" r:id="rId17"/>
    <p:sldLayoutId id="2147484239" r:id="rId18"/>
    <p:sldLayoutId id="2147484240" r:id="rId19"/>
    <p:sldLayoutId id="2147484241" r:id="rId20"/>
    <p:sldLayoutId id="2147484242" r:id="rId21"/>
    <p:sldLayoutId id="2147484243" r:id="rId22"/>
    <p:sldLayoutId id="2147484244"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tags" Target="../tags/tag2.xml"/><Relationship Id="rId6" Type="http://schemas.openxmlformats.org/officeDocument/2006/relationships/image" Target="../media/image36.png"/><Relationship Id="rId5" Type="http://schemas.openxmlformats.org/officeDocument/2006/relationships/image" Target="../media/image35.wmf"/><Relationship Id="rId4" Type="http://schemas.openxmlformats.org/officeDocument/2006/relationships/image" Target="../media/image34.w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35.wmf"/><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7.wmf"/><Relationship Id="rId5" Type="http://schemas.openxmlformats.org/officeDocument/2006/relationships/image" Target="../media/image34.wmf"/><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tags" Target="../tags/tag5.xml"/><Relationship Id="rId5" Type="http://schemas.openxmlformats.org/officeDocument/2006/relationships/image" Target="../media/image35.wmf"/><Relationship Id="rId4" Type="http://schemas.openxmlformats.org/officeDocument/2006/relationships/image" Target="../media/image34.wmf"/></Relationships>
</file>

<file path=ppt/slides/_rels/slide14.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slideLayout" Target="../slideLayouts/slideLayout16.xml"/><Relationship Id="rId7" Type="http://schemas.openxmlformats.org/officeDocument/2006/relationships/image" Target="../media/image39.emf"/><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38.emf"/><Relationship Id="rId5" Type="http://schemas.openxmlformats.org/officeDocument/2006/relationships/image" Target="../media/image34.wmf"/><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customXml" Target="../../customXml/item4.xml"/><Relationship Id="rId7" Type="http://schemas.openxmlformats.org/officeDocument/2006/relationships/slideLayout" Target="../slideLayouts/slideLayout16.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tags" Target="../tags/tag8.xml"/><Relationship Id="rId11" Type="http://schemas.openxmlformats.org/officeDocument/2006/relationships/image" Target="../media/image42.wmf"/><Relationship Id="rId5" Type="http://schemas.openxmlformats.org/officeDocument/2006/relationships/customXml" Target="../../customXml/item7.xml"/><Relationship Id="rId10" Type="http://schemas.openxmlformats.org/officeDocument/2006/relationships/image" Target="../media/image41.png"/><Relationship Id="rId4" Type="http://schemas.openxmlformats.org/officeDocument/2006/relationships/customXml" Target="../../customXml/item5.xml"/><Relationship Id="rId9" Type="http://schemas.openxmlformats.org/officeDocument/2006/relationships/image" Target="../media/image34.wmf"/></Relationships>
</file>

<file path=ppt/slides/_rels/slide19.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customXml" Target="../../customXml/item8.xml"/><Relationship Id="rId7" Type="http://schemas.openxmlformats.org/officeDocument/2006/relationships/notesSlide" Target="../notesSlides/notesSlide18.xml"/><Relationship Id="rId2" Type="http://schemas.openxmlformats.org/officeDocument/2006/relationships/customXml" Target="../../customXml/item11.xml"/><Relationship Id="rId1" Type="http://schemas.openxmlformats.org/officeDocument/2006/relationships/tags" Target="../tags/tag9.xml"/><Relationship Id="rId6" Type="http://schemas.openxmlformats.org/officeDocument/2006/relationships/slideLayout" Target="../slideLayouts/slideLayout16.xml"/><Relationship Id="rId5" Type="http://schemas.openxmlformats.org/officeDocument/2006/relationships/customXml" Target="../../customXml/item10.xml"/><Relationship Id="rId4" Type="http://schemas.openxmlformats.org/officeDocument/2006/relationships/customXml" Target="../../customXml/item3.xml"/><Relationship Id="rId9"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8" Type="http://schemas.openxmlformats.org/officeDocument/2006/relationships/hyperlink" Target="microsoft.com/windows/wtg" TargetMode="External"/><Relationship Id="rId3" Type="http://schemas.openxmlformats.org/officeDocument/2006/relationships/image" Target="../media/image48.png"/><Relationship Id="rId7" Type="http://schemas.openxmlformats.org/officeDocument/2006/relationships/hyperlink" Target="microsoft.com/dv" TargetMode="External"/><Relationship Id="rId2" Type="http://schemas.openxmlformats.org/officeDocument/2006/relationships/notesSlide" Target="../notesSlides/notesSlide32.xml"/><Relationship Id="rId1" Type="http://schemas.openxmlformats.org/officeDocument/2006/relationships/slideLayout" Target="../slideLayouts/slideLayout41.xml"/><Relationship Id="rId6" Type="http://schemas.openxmlformats.org/officeDocument/2006/relationships/hyperlink" Target="microsoft.com/mdop" TargetMode="External"/><Relationship Id="rId5" Type="http://schemas.openxmlformats.org/officeDocument/2006/relationships/hyperlink" Target="windows.com/ITpro" TargetMode="External"/><Relationship Id="rId4" Type="http://schemas.openxmlformats.org/officeDocument/2006/relationships/hyperlink" Target="windows.com/enterprise" TargetMode="External"/><Relationship Id="rId9" Type="http://schemas.openxmlformats.org/officeDocument/2006/relationships/hyperlink" Target="tryoutlook.co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microsoft.com/workstyle" TargetMode="External"/><Relationship Id="rId3" Type="http://schemas.openxmlformats.org/officeDocument/2006/relationships/hyperlink" Target="../technet.microsoft.com/en-us/evalcenter/hh667640.aspx?wt.mc_id=TEC_105_1_33" TargetMode="External"/><Relationship Id="rId7" Type="http://schemas.openxmlformats.org/officeDocument/2006/relationships/hyperlink" Target="http://www.microsoft.com/en-us/server-cloud/windows-server/virtual-desktop-infrastructure.aspx" TargetMode="External"/><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hyperlink" Target="http://technet.microsoft.com/en-us/evalcenter/hh670538.aspx?ocid=&amp;wt.mc_id=TEC_108_1_33" TargetMode="External"/><Relationship Id="rId11" Type="http://schemas.openxmlformats.org/officeDocument/2006/relationships/image" Target="../media/image51.png"/><Relationship Id="rId5" Type="http://schemas.openxmlformats.org/officeDocument/2006/relationships/hyperlink" Target="http://www.microsoft.com/en-us/server-cloud/windows-server" TargetMode="External"/><Relationship Id="rId10" Type="http://schemas.openxmlformats.org/officeDocument/2006/relationships/image" Target="../media/image50.png"/><Relationship Id="rId4" Type="http://schemas.openxmlformats.org/officeDocument/2006/relationships/hyperlink" Target="http://www.microsoft.com/en-us/windows/windowsintune/try-and-buy" TargetMode="External"/><Relationship Id="rId9" Type="http://schemas.openxmlformats.org/officeDocument/2006/relationships/hyperlink" Target="http://www.microsoft.com/server-cloud/user-device-management"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png"/><Relationship Id="rId7" Type="http://schemas.openxmlformats.org/officeDocument/2006/relationships/image" Target="../media/image56.jpe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png"/><Relationship Id="rId9" Type="http://schemas.openxmlformats.org/officeDocument/2006/relationships/image" Target="../media/image58.jpeg"/></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65.xml"/><Relationship Id="rId5" Type="http://schemas.openxmlformats.org/officeDocument/2006/relationships/image" Target="../media/image61.png"/><Relationship Id="rId4" Type="http://schemas.openxmlformats.org/officeDocument/2006/relationships/image" Target="../media/image60.png"/></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4.xml"/><Relationship Id="rId16" Type="http://schemas.openxmlformats.org/officeDocument/2006/relationships/image" Target="../media/image20.png"/><Relationship Id="rId1" Type="http://schemas.openxmlformats.org/officeDocument/2006/relationships/slideLayout" Target="../slideLayouts/slideLayout24.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slideLayout" Target="../slideLayouts/slideLayout16.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98" y="471031"/>
            <a:ext cx="11657542" cy="748169"/>
          </a:xfrm>
        </p:spPr>
        <p:txBody>
          <a:bodyPr/>
          <a:lstStyle/>
          <a:p>
            <a:r>
              <a:rPr lang="en-US" sz="4080" dirty="0"/>
              <a:t>Native Support for Key Embedded Scenarios in SP1</a:t>
            </a:r>
          </a:p>
        </p:txBody>
      </p:sp>
      <p:sp>
        <p:nvSpPr>
          <p:cNvPr id="4" name="Content Placeholder 3"/>
          <p:cNvSpPr>
            <a:spLocks noGrp="1"/>
          </p:cNvSpPr>
          <p:nvPr>
            <p:ph type="body" sz="quarter" idx="10"/>
          </p:nvPr>
        </p:nvSpPr>
        <p:spPr>
          <a:xfrm>
            <a:off x="277029" y="1395735"/>
            <a:ext cx="11594042" cy="4991003"/>
          </a:xfrm>
        </p:spPr>
        <p:txBody>
          <a:bodyPr/>
          <a:lstStyle/>
          <a:p>
            <a:r>
              <a:rPr lang="en-US" sz="4080" dirty="0">
                <a:solidFill>
                  <a:schemeClr val="tx1"/>
                </a:solidFill>
              </a:rPr>
              <a:t>Write filter orchestration</a:t>
            </a:r>
          </a:p>
          <a:p>
            <a:r>
              <a:rPr lang="en-US" sz="4080" dirty="0">
                <a:solidFill>
                  <a:schemeClr val="tx1"/>
                </a:solidFill>
              </a:rPr>
              <a:t>Maintenance windows</a:t>
            </a:r>
          </a:p>
          <a:p>
            <a:r>
              <a:rPr lang="en-US" sz="4080" dirty="0">
                <a:solidFill>
                  <a:schemeClr val="tx1"/>
                </a:solidFill>
              </a:rPr>
              <a:t>Opportunistic and forced persistence</a:t>
            </a:r>
          </a:p>
          <a:p>
            <a:r>
              <a:rPr lang="en-US" sz="4080" dirty="0">
                <a:solidFill>
                  <a:schemeClr val="tx1"/>
                </a:solidFill>
              </a:rPr>
              <a:t>SCEP client installation</a:t>
            </a:r>
          </a:p>
          <a:p>
            <a:r>
              <a:rPr lang="en-US" sz="4080" dirty="0">
                <a:solidFill>
                  <a:schemeClr val="tx1"/>
                </a:solidFill>
              </a:rPr>
              <a:t>SCEP updates</a:t>
            </a:r>
          </a:p>
          <a:p>
            <a:r>
              <a:rPr lang="en-US" sz="4080" dirty="0">
                <a:solidFill>
                  <a:schemeClr val="tx1"/>
                </a:solidFill>
              </a:rPr>
              <a:t>No additional software/license</a:t>
            </a:r>
          </a:p>
          <a:p>
            <a:endParaRPr lang="en-US" sz="4080" dirty="0">
              <a:solidFill>
                <a:schemeClr val="tx1"/>
              </a:solidFill>
            </a:endParaRPr>
          </a:p>
        </p:txBody>
      </p:sp>
    </p:spTree>
    <p:extLst>
      <p:ext uri="{BB962C8B-B14F-4D97-AF65-F5344CB8AC3E}">
        <p14:creationId xmlns:p14="http://schemas.microsoft.com/office/powerpoint/2010/main" val="26539626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Write Filters and Overlays</a:t>
            </a:r>
            <a:endParaRPr lang="en-US" dirty="0"/>
          </a:p>
        </p:txBody>
      </p:sp>
      <p:sp>
        <p:nvSpPr>
          <p:cNvPr id="22" name="AutoShape 17"/>
          <p:cNvSpPr>
            <a:spLocks noChangeAspect="1" noChangeArrowheads="1" noTextEdit="1"/>
          </p:cNvSpPr>
          <p:nvPr/>
        </p:nvSpPr>
        <p:spPr bwMode="auto">
          <a:xfrm>
            <a:off x="6216221" y="2244081"/>
            <a:ext cx="1871683" cy="154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26" name="Rectangle 25"/>
          <p:cNvSpPr/>
          <p:nvPr>
            <p:custDataLst>
              <p:tags r:id="rId1"/>
            </p:custDataLst>
          </p:nvPr>
        </p:nvSpPr>
        <p:spPr>
          <a:xfrm>
            <a:off x="334923" y="2312083"/>
            <a:ext cx="4995023" cy="3201938"/>
          </a:xfrm>
          <a:prstGeom prst="rect">
            <a:avLst/>
          </a:prstGeom>
          <a:solidFill>
            <a:srgbClr val="00BCF2"/>
          </a:solidFill>
          <a:ln w="9525" cap="flat" cmpd="sng" algn="ctr">
            <a:noFill/>
            <a:prstDash val="solid"/>
          </a:ln>
          <a:effectLst>
            <a:outerShdw blurRad="40000" dist="23000" dir="5400000" rotWithShape="0">
              <a:srgbClr val="000000">
                <a:alpha val="35000"/>
              </a:srgbClr>
            </a:outerShdw>
          </a:effectLst>
          <a:extLst>
            <a:ext uri="{91240B29-F687-4F45-9708-019B960494DF}">
              <a14:hiddenLine xmlns:a14="http://schemas.microsoft.com/office/drawing/2010/main" w="9525" cap="flat" cmpd="sng" algn="ctr">
                <a:solidFill>
                  <a:schemeClr val="accent1">
                    <a:shade val="95000"/>
                    <a:satMod val="105000"/>
                  </a:schemeClr>
                </a:solidFill>
                <a:prstDash val="solid"/>
              </a14:hiddenLine>
            </a:ext>
          </a:extLst>
        </p:spPr>
        <p:style>
          <a:lnRef idx="1">
            <a:schemeClr val="accent1"/>
          </a:lnRef>
          <a:fillRef idx="3">
            <a:schemeClr val="accent1"/>
          </a:fillRef>
          <a:effectRef idx="2">
            <a:schemeClr val="accent1"/>
          </a:effectRef>
          <a:fontRef idx="minor">
            <a:schemeClr val="lt1"/>
          </a:fontRef>
        </p:style>
        <p:txBody>
          <a:bodyPr lIns="143776" tIns="95851" rIns="143776" bIns="95851" rtlCol="0" anchor="b"/>
          <a:lstStyle/>
          <a:p>
            <a:endParaRPr lang="en-US" sz="3060" dirty="0">
              <a:solidFill>
                <a:srgbClr val="000000"/>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454" y="2578150"/>
            <a:ext cx="3730413" cy="2656856"/>
          </a:xfrm>
          <a:prstGeom prst="rect">
            <a:avLst/>
          </a:prstGeom>
        </p:spPr>
      </p:pic>
      <p:grpSp>
        <p:nvGrpSpPr>
          <p:cNvPr id="23" name="Group 22"/>
          <p:cNvGrpSpPr/>
          <p:nvPr/>
        </p:nvGrpSpPr>
        <p:grpSpPr>
          <a:xfrm>
            <a:off x="4110158" y="4156683"/>
            <a:ext cx="1149563" cy="1292044"/>
            <a:chOff x="8472488" y="4618038"/>
            <a:chExt cx="1127125" cy="1266825"/>
          </a:xfrm>
        </p:grpSpPr>
        <p:sp>
          <p:nvSpPr>
            <p:cNvPr id="11" name="AutoShape 7"/>
            <p:cNvSpPr>
              <a:spLocks noChangeAspect="1" noChangeArrowheads="1" noTextEdit="1"/>
            </p:cNvSpPr>
            <p:nvPr/>
          </p:nvSpPr>
          <p:spPr bwMode="auto">
            <a:xfrm>
              <a:off x="8472488" y="4618038"/>
              <a:ext cx="11271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4" name="Freeform 11"/>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 name="Freeform 12"/>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 name="Freeform 13"/>
            <p:cNvSpPr>
              <a:spLocks/>
            </p:cNvSpPr>
            <p:nvPr/>
          </p:nvSpPr>
          <p:spPr bwMode="auto">
            <a:xfrm>
              <a:off x="8683626" y="4989513"/>
              <a:ext cx="571500" cy="188913"/>
            </a:xfrm>
            <a:custGeom>
              <a:avLst/>
              <a:gdLst>
                <a:gd name="T0" fmla="*/ 360 w 360"/>
                <a:gd name="T1" fmla="*/ 75 h 119"/>
                <a:gd name="T2" fmla="*/ 333 w 360"/>
                <a:gd name="T3" fmla="*/ 79 h 119"/>
                <a:gd name="T4" fmla="*/ 306 w 360"/>
                <a:gd name="T5" fmla="*/ 83 h 119"/>
                <a:gd name="T6" fmla="*/ 275 w 360"/>
                <a:gd name="T7" fmla="*/ 83 h 119"/>
                <a:gd name="T8" fmla="*/ 244 w 360"/>
                <a:gd name="T9" fmla="*/ 83 h 119"/>
                <a:gd name="T10" fmla="*/ 195 w 360"/>
                <a:gd name="T11" fmla="*/ 83 h 119"/>
                <a:gd name="T12" fmla="*/ 151 w 360"/>
                <a:gd name="T13" fmla="*/ 79 h 119"/>
                <a:gd name="T14" fmla="*/ 129 w 360"/>
                <a:gd name="T15" fmla="*/ 75 h 119"/>
                <a:gd name="T16" fmla="*/ 107 w 360"/>
                <a:gd name="T17" fmla="*/ 70 h 119"/>
                <a:gd name="T18" fmla="*/ 89 w 360"/>
                <a:gd name="T19" fmla="*/ 66 h 119"/>
                <a:gd name="T20" fmla="*/ 71 w 360"/>
                <a:gd name="T21" fmla="*/ 61 h 119"/>
                <a:gd name="T22" fmla="*/ 58 w 360"/>
                <a:gd name="T23" fmla="*/ 53 h 119"/>
                <a:gd name="T24" fmla="*/ 40 w 360"/>
                <a:gd name="T25" fmla="*/ 48 h 119"/>
                <a:gd name="T26" fmla="*/ 31 w 360"/>
                <a:gd name="T27" fmla="*/ 39 h 119"/>
                <a:gd name="T28" fmla="*/ 18 w 360"/>
                <a:gd name="T29" fmla="*/ 35 h 119"/>
                <a:gd name="T30" fmla="*/ 13 w 360"/>
                <a:gd name="T31" fmla="*/ 26 h 119"/>
                <a:gd name="T32" fmla="*/ 5 w 360"/>
                <a:gd name="T33" fmla="*/ 17 h 119"/>
                <a:gd name="T34" fmla="*/ 0 w 360"/>
                <a:gd name="T35" fmla="*/ 8 h 119"/>
                <a:gd name="T36" fmla="*/ 0 w 360"/>
                <a:gd name="T37" fmla="*/ 0 h 119"/>
                <a:gd name="T38" fmla="*/ 0 w 360"/>
                <a:gd name="T39" fmla="*/ 13 h 119"/>
                <a:gd name="T40" fmla="*/ 0 w 360"/>
                <a:gd name="T41" fmla="*/ 22 h 119"/>
                <a:gd name="T42" fmla="*/ 0 w 360"/>
                <a:gd name="T43" fmla="*/ 26 h 119"/>
                <a:gd name="T44" fmla="*/ 0 w 360"/>
                <a:gd name="T45" fmla="*/ 35 h 119"/>
                <a:gd name="T46" fmla="*/ 0 w 360"/>
                <a:gd name="T47" fmla="*/ 44 h 119"/>
                <a:gd name="T48" fmla="*/ 0 w 360"/>
                <a:gd name="T49" fmla="*/ 53 h 119"/>
                <a:gd name="T50" fmla="*/ 0 w 360"/>
                <a:gd name="T51" fmla="*/ 57 h 119"/>
                <a:gd name="T52" fmla="*/ 0 w 360"/>
                <a:gd name="T53" fmla="*/ 57 h 119"/>
                <a:gd name="T54" fmla="*/ 0 w 360"/>
                <a:gd name="T55" fmla="*/ 57 h 119"/>
                <a:gd name="T56" fmla="*/ 0 w 360"/>
                <a:gd name="T57" fmla="*/ 57 h 119"/>
                <a:gd name="T58" fmla="*/ 9 w 360"/>
                <a:gd name="T59" fmla="*/ 66 h 119"/>
                <a:gd name="T60" fmla="*/ 22 w 360"/>
                <a:gd name="T61" fmla="*/ 75 h 119"/>
                <a:gd name="T62" fmla="*/ 45 w 360"/>
                <a:gd name="T63" fmla="*/ 83 h 119"/>
                <a:gd name="T64" fmla="*/ 67 w 360"/>
                <a:gd name="T65" fmla="*/ 92 h 119"/>
                <a:gd name="T66" fmla="*/ 89 w 360"/>
                <a:gd name="T67" fmla="*/ 101 h 119"/>
                <a:gd name="T68" fmla="*/ 120 w 360"/>
                <a:gd name="T69" fmla="*/ 105 h 119"/>
                <a:gd name="T70" fmla="*/ 147 w 360"/>
                <a:gd name="T71" fmla="*/ 110 h 119"/>
                <a:gd name="T72" fmla="*/ 178 w 360"/>
                <a:gd name="T73" fmla="*/ 114 h 119"/>
                <a:gd name="T74" fmla="*/ 213 w 360"/>
                <a:gd name="T75" fmla="*/ 114 h 119"/>
                <a:gd name="T76" fmla="*/ 244 w 360"/>
                <a:gd name="T77" fmla="*/ 119 h 119"/>
                <a:gd name="T78" fmla="*/ 293 w 360"/>
                <a:gd name="T79" fmla="*/ 114 h 119"/>
                <a:gd name="T80" fmla="*/ 342 w 360"/>
                <a:gd name="T81" fmla="*/ 110 h 119"/>
                <a:gd name="T82" fmla="*/ 351 w 360"/>
                <a:gd name="T83" fmla="*/ 92 h 119"/>
                <a:gd name="T84" fmla="*/ 360 w 360"/>
                <a:gd name="T85"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119">
                  <a:moveTo>
                    <a:pt x="360" y="75"/>
                  </a:moveTo>
                  <a:lnTo>
                    <a:pt x="333" y="79"/>
                  </a:lnTo>
                  <a:lnTo>
                    <a:pt x="306" y="83"/>
                  </a:lnTo>
                  <a:lnTo>
                    <a:pt x="275" y="83"/>
                  </a:lnTo>
                  <a:lnTo>
                    <a:pt x="244" y="83"/>
                  </a:lnTo>
                  <a:lnTo>
                    <a:pt x="195" y="83"/>
                  </a:lnTo>
                  <a:lnTo>
                    <a:pt x="151" y="79"/>
                  </a:lnTo>
                  <a:lnTo>
                    <a:pt x="129" y="75"/>
                  </a:lnTo>
                  <a:lnTo>
                    <a:pt x="107" y="70"/>
                  </a:lnTo>
                  <a:lnTo>
                    <a:pt x="89" y="66"/>
                  </a:lnTo>
                  <a:lnTo>
                    <a:pt x="71" y="61"/>
                  </a:lnTo>
                  <a:lnTo>
                    <a:pt x="58" y="53"/>
                  </a:lnTo>
                  <a:lnTo>
                    <a:pt x="40" y="48"/>
                  </a:lnTo>
                  <a:lnTo>
                    <a:pt x="31" y="39"/>
                  </a:lnTo>
                  <a:lnTo>
                    <a:pt x="18" y="35"/>
                  </a:lnTo>
                  <a:lnTo>
                    <a:pt x="13" y="26"/>
                  </a:lnTo>
                  <a:lnTo>
                    <a:pt x="5" y="17"/>
                  </a:lnTo>
                  <a:lnTo>
                    <a:pt x="0" y="8"/>
                  </a:lnTo>
                  <a:lnTo>
                    <a:pt x="0" y="0"/>
                  </a:lnTo>
                  <a:lnTo>
                    <a:pt x="0" y="13"/>
                  </a:lnTo>
                  <a:lnTo>
                    <a:pt x="0" y="22"/>
                  </a:lnTo>
                  <a:lnTo>
                    <a:pt x="0" y="26"/>
                  </a:lnTo>
                  <a:lnTo>
                    <a:pt x="0" y="35"/>
                  </a:lnTo>
                  <a:lnTo>
                    <a:pt x="0" y="44"/>
                  </a:lnTo>
                  <a:lnTo>
                    <a:pt x="0" y="53"/>
                  </a:lnTo>
                  <a:lnTo>
                    <a:pt x="0" y="57"/>
                  </a:lnTo>
                  <a:lnTo>
                    <a:pt x="0" y="57"/>
                  </a:lnTo>
                  <a:lnTo>
                    <a:pt x="0" y="57"/>
                  </a:lnTo>
                  <a:lnTo>
                    <a:pt x="0" y="57"/>
                  </a:lnTo>
                  <a:lnTo>
                    <a:pt x="9" y="66"/>
                  </a:lnTo>
                  <a:lnTo>
                    <a:pt x="22" y="75"/>
                  </a:lnTo>
                  <a:lnTo>
                    <a:pt x="45" y="83"/>
                  </a:lnTo>
                  <a:lnTo>
                    <a:pt x="67" y="92"/>
                  </a:lnTo>
                  <a:lnTo>
                    <a:pt x="89" y="101"/>
                  </a:lnTo>
                  <a:lnTo>
                    <a:pt x="120" y="105"/>
                  </a:lnTo>
                  <a:lnTo>
                    <a:pt x="147" y="110"/>
                  </a:lnTo>
                  <a:lnTo>
                    <a:pt x="178" y="114"/>
                  </a:lnTo>
                  <a:lnTo>
                    <a:pt x="213" y="114"/>
                  </a:lnTo>
                  <a:lnTo>
                    <a:pt x="244" y="119"/>
                  </a:lnTo>
                  <a:lnTo>
                    <a:pt x="293" y="114"/>
                  </a:lnTo>
                  <a:lnTo>
                    <a:pt x="342" y="110"/>
                  </a:lnTo>
                  <a:lnTo>
                    <a:pt x="351" y="92"/>
                  </a:lnTo>
                  <a:lnTo>
                    <a:pt x="36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7" name="Freeform 14"/>
            <p:cNvSpPr>
              <a:spLocks/>
            </p:cNvSpPr>
            <p:nvPr/>
          </p:nvSpPr>
          <p:spPr bwMode="auto">
            <a:xfrm>
              <a:off x="8683626" y="5149851"/>
              <a:ext cx="522288" cy="188913"/>
            </a:xfrm>
            <a:custGeom>
              <a:avLst/>
              <a:gdLst>
                <a:gd name="T0" fmla="*/ 329 w 329"/>
                <a:gd name="T1" fmla="*/ 79 h 119"/>
                <a:gd name="T2" fmla="*/ 289 w 329"/>
                <a:gd name="T3" fmla="*/ 84 h 119"/>
                <a:gd name="T4" fmla="*/ 244 w 329"/>
                <a:gd name="T5" fmla="*/ 84 h 119"/>
                <a:gd name="T6" fmla="*/ 195 w 329"/>
                <a:gd name="T7" fmla="*/ 84 h 119"/>
                <a:gd name="T8" fmla="*/ 151 w 329"/>
                <a:gd name="T9" fmla="*/ 79 h 119"/>
                <a:gd name="T10" fmla="*/ 129 w 329"/>
                <a:gd name="T11" fmla="*/ 75 h 119"/>
                <a:gd name="T12" fmla="*/ 107 w 329"/>
                <a:gd name="T13" fmla="*/ 71 h 119"/>
                <a:gd name="T14" fmla="*/ 89 w 329"/>
                <a:gd name="T15" fmla="*/ 66 h 119"/>
                <a:gd name="T16" fmla="*/ 71 w 329"/>
                <a:gd name="T17" fmla="*/ 62 h 119"/>
                <a:gd name="T18" fmla="*/ 53 w 329"/>
                <a:gd name="T19" fmla="*/ 57 h 119"/>
                <a:gd name="T20" fmla="*/ 40 w 329"/>
                <a:gd name="T21" fmla="*/ 49 h 119"/>
                <a:gd name="T22" fmla="*/ 27 w 329"/>
                <a:gd name="T23" fmla="*/ 40 h 119"/>
                <a:gd name="T24" fmla="*/ 18 w 329"/>
                <a:gd name="T25" fmla="*/ 35 h 119"/>
                <a:gd name="T26" fmla="*/ 9 w 329"/>
                <a:gd name="T27" fmla="*/ 27 h 119"/>
                <a:gd name="T28" fmla="*/ 5 w 329"/>
                <a:gd name="T29" fmla="*/ 18 h 119"/>
                <a:gd name="T30" fmla="*/ 0 w 329"/>
                <a:gd name="T31" fmla="*/ 9 h 119"/>
                <a:gd name="T32" fmla="*/ 0 w 329"/>
                <a:gd name="T33" fmla="*/ 0 h 119"/>
                <a:gd name="T34" fmla="*/ 0 w 329"/>
                <a:gd name="T35" fmla="*/ 13 h 119"/>
                <a:gd name="T36" fmla="*/ 0 w 329"/>
                <a:gd name="T37" fmla="*/ 22 h 119"/>
                <a:gd name="T38" fmla="*/ 0 w 329"/>
                <a:gd name="T39" fmla="*/ 31 h 119"/>
                <a:gd name="T40" fmla="*/ 0 w 329"/>
                <a:gd name="T41" fmla="*/ 35 h 119"/>
                <a:gd name="T42" fmla="*/ 0 w 329"/>
                <a:gd name="T43" fmla="*/ 44 h 119"/>
                <a:gd name="T44" fmla="*/ 0 w 329"/>
                <a:gd name="T45" fmla="*/ 53 h 119"/>
                <a:gd name="T46" fmla="*/ 0 w 329"/>
                <a:gd name="T47" fmla="*/ 57 h 119"/>
                <a:gd name="T48" fmla="*/ 0 w 329"/>
                <a:gd name="T49" fmla="*/ 57 h 119"/>
                <a:gd name="T50" fmla="*/ 0 w 329"/>
                <a:gd name="T51" fmla="*/ 57 h 119"/>
                <a:gd name="T52" fmla="*/ 0 w 329"/>
                <a:gd name="T53" fmla="*/ 62 h 119"/>
                <a:gd name="T54" fmla="*/ 9 w 329"/>
                <a:gd name="T55" fmla="*/ 66 h 119"/>
                <a:gd name="T56" fmla="*/ 22 w 329"/>
                <a:gd name="T57" fmla="*/ 75 h 119"/>
                <a:gd name="T58" fmla="*/ 40 w 329"/>
                <a:gd name="T59" fmla="*/ 84 h 119"/>
                <a:gd name="T60" fmla="*/ 62 w 329"/>
                <a:gd name="T61" fmla="*/ 93 h 119"/>
                <a:gd name="T62" fmla="*/ 89 w 329"/>
                <a:gd name="T63" fmla="*/ 101 h 119"/>
                <a:gd name="T64" fmla="*/ 116 w 329"/>
                <a:gd name="T65" fmla="*/ 106 h 119"/>
                <a:gd name="T66" fmla="*/ 147 w 329"/>
                <a:gd name="T67" fmla="*/ 110 h 119"/>
                <a:gd name="T68" fmla="*/ 178 w 329"/>
                <a:gd name="T69" fmla="*/ 115 h 119"/>
                <a:gd name="T70" fmla="*/ 209 w 329"/>
                <a:gd name="T71" fmla="*/ 119 h 119"/>
                <a:gd name="T72" fmla="*/ 244 w 329"/>
                <a:gd name="T73" fmla="*/ 119 h 119"/>
                <a:gd name="T74" fmla="*/ 289 w 329"/>
                <a:gd name="T75" fmla="*/ 115 h 119"/>
                <a:gd name="T76" fmla="*/ 329 w 329"/>
                <a:gd name="T77" fmla="*/ 115 h 119"/>
                <a:gd name="T78" fmla="*/ 329 w 329"/>
                <a:gd name="T79" fmla="*/ 79 h 119"/>
                <a:gd name="T80" fmla="*/ 329 w 329"/>
                <a:gd name="T81"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9" h="119">
                  <a:moveTo>
                    <a:pt x="329" y="79"/>
                  </a:moveTo>
                  <a:lnTo>
                    <a:pt x="289" y="84"/>
                  </a:lnTo>
                  <a:lnTo>
                    <a:pt x="244" y="84"/>
                  </a:lnTo>
                  <a:lnTo>
                    <a:pt x="195" y="84"/>
                  </a:lnTo>
                  <a:lnTo>
                    <a:pt x="151" y="79"/>
                  </a:lnTo>
                  <a:lnTo>
                    <a:pt x="129" y="75"/>
                  </a:lnTo>
                  <a:lnTo>
                    <a:pt x="107" y="71"/>
                  </a:lnTo>
                  <a:lnTo>
                    <a:pt x="89" y="66"/>
                  </a:lnTo>
                  <a:lnTo>
                    <a:pt x="71" y="62"/>
                  </a:lnTo>
                  <a:lnTo>
                    <a:pt x="53" y="57"/>
                  </a:lnTo>
                  <a:lnTo>
                    <a:pt x="40" y="49"/>
                  </a:lnTo>
                  <a:lnTo>
                    <a:pt x="27" y="40"/>
                  </a:lnTo>
                  <a:lnTo>
                    <a:pt x="18" y="35"/>
                  </a:lnTo>
                  <a:lnTo>
                    <a:pt x="9" y="27"/>
                  </a:lnTo>
                  <a:lnTo>
                    <a:pt x="5" y="18"/>
                  </a:lnTo>
                  <a:lnTo>
                    <a:pt x="0" y="9"/>
                  </a:lnTo>
                  <a:lnTo>
                    <a:pt x="0" y="0"/>
                  </a:lnTo>
                  <a:lnTo>
                    <a:pt x="0" y="13"/>
                  </a:lnTo>
                  <a:lnTo>
                    <a:pt x="0" y="22"/>
                  </a:lnTo>
                  <a:lnTo>
                    <a:pt x="0" y="31"/>
                  </a:lnTo>
                  <a:lnTo>
                    <a:pt x="0" y="35"/>
                  </a:lnTo>
                  <a:lnTo>
                    <a:pt x="0" y="44"/>
                  </a:lnTo>
                  <a:lnTo>
                    <a:pt x="0" y="53"/>
                  </a:lnTo>
                  <a:lnTo>
                    <a:pt x="0" y="57"/>
                  </a:lnTo>
                  <a:lnTo>
                    <a:pt x="0" y="57"/>
                  </a:lnTo>
                  <a:lnTo>
                    <a:pt x="0" y="57"/>
                  </a:lnTo>
                  <a:lnTo>
                    <a:pt x="0" y="62"/>
                  </a:lnTo>
                  <a:lnTo>
                    <a:pt x="9" y="66"/>
                  </a:lnTo>
                  <a:lnTo>
                    <a:pt x="22" y="75"/>
                  </a:lnTo>
                  <a:lnTo>
                    <a:pt x="40" y="84"/>
                  </a:lnTo>
                  <a:lnTo>
                    <a:pt x="62" y="93"/>
                  </a:lnTo>
                  <a:lnTo>
                    <a:pt x="89" y="101"/>
                  </a:lnTo>
                  <a:lnTo>
                    <a:pt x="116" y="106"/>
                  </a:lnTo>
                  <a:lnTo>
                    <a:pt x="147" y="110"/>
                  </a:lnTo>
                  <a:lnTo>
                    <a:pt x="178" y="115"/>
                  </a:lnTo>
                  <a:lnTo>
                    <a:pt x="209" y="119"/>
                  </a:lnTo>
                  <a:lnTo>
                    <a:pt x="244" y="119"/>
                  </a:lnTo>
                  <a:lnTo>
                    <a:pt x="289" y="115"/>
                  </a:lnTo>
                  <a:lnTo>
                    <a:pt x="329" y="115"/>
                  </a:lnTo>
                  <a:lnTo>
                    <a:pt x="329" y="79"/>
                  </a:lnTo>
                  <a:lnTo>
                    <a:pt x="329"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8" name="Freeform 15"/>
            <p:cNvSpPr>
              <a:spLocks noEditPoints="1"/>
            </p:cNvSpPr>
            <p:nvPr/>
          </p:nvSpPr>
          <p:spPr bwMode="auto">
            <a:xfrm>
              <a:off x="8599488" y="4618038"/>
              <a:ext cx="950913" cy="938213"/>
            </a:xfrm>
            <a:custGeom>
              <a:avLst/>
              <a:gdLst>
                <a:gd name="T0" fmla="*/ 364 w 599"/>
                <a:gd name="T1" fmla="*/ 533 h 591"/>
                <a:gd name="T2" fmla="*/ 204 w 599"/>
                <a:gd name="T3" fmla="*/ 525 h 591"/>
                <a:gd name="T4" fmla="*/ 124 w 599"/>
                <a:gd name="T5" fmla="*/ 507 h 591"/>
                <a:gd name="T6" fmla="*/ 75 w 599"/>
                <a:gd name="T7" fmla="*/ 472 h 591"/>
                <a:gd name="T8" fmla="*/ 53 w 599"/>
                <a:gd name="T9" fmla="*/ 432 h 591"/>
                <a:gd name="T10" fmla="*/ 53 w 599"/>
                <a:gd name="T11" fmla="*/ 384 h 591"/>
                <a:gd name="T12" fmla="*/ 53 w 599"/>
                <a:gd name="T13" fmla="*/ 357 h 591"/>
                <a:gd name="T14" fmla="*/ 53 w 599"/>
                <a:gd name="T15" fmla="*/ 348 h 591"/>
                <a:gd name="T16" fmla="*/ 53 w 599"/>
                <a:gd name="T17" fmla="*/ 313 h 591"/>
                <a:gd name="T18" fmla="*/ 53 w 599"/>
                <a:gd name="T19" fmla="*/ 291 h 591"/>
                <a:gd name="T20" fmla="*/ 53 w 599"/>
                <a:gd name="T21" fmla="*/ 260 h 591"/>
                <a:gd name="T22" fmla="*/ 53 w 599"/>
                <a:gd name="T23" fmla="*/ 220 h 591"/>
                <a:gd name="T24" fmla="*/ 53 w 599"/>
                <a:gd name="T25" fmla="*/ 198 h 591"/>
                <a:gd name="T26" fmla="*/ 75 w 599"/>
                <a:gd name="T27" fmla="*/ 212 h 591"/>
                <a:gd name="T28" fmla="*/ 173 w 599"/>
                <a:gd name="T29" fmla="*/ 242 h 591"/>
                <a:gd name="T30" fmla="*/ 302 w 599"/>
                <a:gd name="T31" fmla="*/ 256 h 591"/>
                <a:gd name="T32" fmla="*/ 444 w 599"/>
                <a:gd name="T33" fmla="*/ 242 h 591"/>
                <a:gd name="T34" fmla="*/ 515 w 599"/>
                <a:gd name="T35" fmla="*/ 216 h 591"/>
                <a:gd name="T36" fmla="*/ 546 w 599"/>
                <a:gd name="T37" fmla="*/ 207 h 591"/>
                <a:gd name="T38" fmla="*/ 546 w 599"/>
                <a:gd name="T39" fmla="*/ 242 h 591"/>
                <a:gd name="T40" fmla="*/ 546 w 599"/>
                <a:gd name="T41" fmla="*/ 256 h 591"/>
                <a:gd name="T42" fmla="*/ 586 w 599"/>
                <a:gd name="T43" fmla="*/ 269 h 591"/>
                <a:gd name="T44" fmla="*/ 599 w 599"/>
                <a:gd name="T45" fmla="*/ 234 h 591"/>
                <a:gd name="T46" fmla="*/ 599 w 599"/>
                <a:gd name="T47" fmla="*/ 172 h 591"/>
                <a:gd name="T48" fmla="*/ 599 w 599"/>
                <a:gd name="T49" fmla="*/ 145 h 591"/>
                <a:gd name="T50" fmla="*/ 599 w 599"/>
                <a:gd name="T51" fmla="*/ 141 h 591"/>
                <a:gd name="T52" fmla="*/ 590 w 599"/>
                <a:gd name="T53" fmla="*/ 97 h 591"/>
                <a:gd name="T54" fmla="*/ 510 w 599"/>
                <a:gd name="T55" fmla="*/ 35 h 591"/>
                <a:gd name="T56" fmla="*/ 377 w 599"/>
                <a:gd name="T57" fmla="*/ 4 h 591"/>
                <a:gd name="T58" fmla="*/ 195 w 599"/>
                <a:gd name="T59" fmla="*/ 9 h 591"/>
                <a:gd name="T60" fmla="*/ 106 w 599"/>
                <a:gd name="T61" fmla="*/ 26 h 591"/>
                <a:gd name="T62" fmla="*/ 40 w 599"/>
                <a:gd name="T63" fmla="*/ 66 h 591"/>
                <a:gd name="T64" fmla="*/ 4 w 599"/>
                <a:gd name="T65" fmla="*/ 115 h 591"/>
                <a:gd name="T66" fmla="*/ 0 w 599"/>
                <a:gd name="T67" fmla="*/ 190 h 591"/>
                <a:gd name="T68" fmla="*/ 0 w 599"/>
                <a:gd name="T69" fmla="*/ 278 h 591"/>
                <a:gd name="T70" fmla="*/ 0 w 599"/>
                <a:gd name="T71" fmla="*/ 339 h 591"/>
                <a:gd name="T72" fmla="*/ 0 w 599"/>
                <a:gd name="T73" fmla="*/ 397 h 591"/>
                <a:gd name="T74" fmla="*/ 0 w 599"/>
                <a:gd name="T75" fmla="*/ 428 h 591"/>
                <a:gd name="T76" fmla="*/ 0 w 599"/>
                <a:gd name="T77" fmla="*/ 445 h 591"/>
                <a:gd name="T78" fmla="*/ 22 w 599"/>
                <a:gd name="T79" fmla="*/ 498 h 591"/>
                <a:gd name="T80" fmla="*/ 115 w 599"/>
                <a:gd name="T81" fmla="*/ 560 h 591"/>
                <a:gd name="T82" fmla="*/ 257 w 599"/>
                <a:gd name="T83" fmla="*/ 586 h 591"/>
                <a:gd name="T84" fmla="*/ 382 w 599"/>
                <a:gd name="T85" fmla="*/ 529 h 591"/>
                <a:gd name="T86" fmla="*/ 395 w 599"/>
                <a:gd name="T87" fmla="*/ 62 h 591"/>
                <a:gd name="T88" fmla="*/ 475 w 599"/>
                <a:gd name="T89" fmla="*/ 79 h 591"/>
                <a:gd name="T90" fmla="*/ 528 w 599"/>
                <a:gd name="T91" fmla="*/ 106 h 591"/>
                <a:gd name="T92" fmla="*/ 546 w 599"/>
                <a:gd name="T93" fmla="*/ 141 h 591"/>
                <a:gd name="T94" fmla="*/ 528 w 599"/>
                <a:gd name="T95" fmla="*/ 172 h 591"/>
                <a:gd name="T96" fmla="*/ 475 w 599"/>
                <a:gd name="T97" fmla="*/ 198 h 591"/>
                <a:gd name="T98" fmla="*/ 395 w 599"/>
                <a:gd name="T99" fmla="*/ 216 h 591"/>
                <a:gd name="T100" fmla="*/ 204 w 599"/>
                <a:gd name="T101" fmla="*/ 216 h 591"/>
                <a:gd name="T102" fmla="*/ 124 w 599"/>
                <a:gd name="T103" fmla="*/ 198 h 591"/>
                <a:gd name="T104" fmla="*/ 75 w 599"/>
                <a:gd name="T105" fmla="*/ 172 h 591"/>
                <a:gd name="T106" fmla="*/ 53 w 599"/>
                <a:gd name="T107" fmla="*/ 141 h 591"/>
                <a:gd name="T108" fmla="*/ 75 w 599"/>
                <a:gd name="T109" fmla="*/ 106 h 591"/>
                <a:gd name="T110" fmla="*/ 124 w 599"/>
                <a:gd name="T111" fmla="*/ 79 h 591"/>
                <a:gd name="T112" fmla="*/ 204 w 599"/>
                <a:gd name="T113" fmla="*/ 6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9" h="591">
                  <a:moveTo>
                    <a:pt x="382" y="529"/>
                  </a:moveTo>
                  <a:lnTo>
                    <a:pt x="382" y="529"/>
                  </a:lnTo>
                  <a:lnTo>
                    <a:pt x="382" y="529"/>
                  </a:lnTo>
                  <a:lnTo>
                    <a:pt x="364" y="533"/>
                  </a:lnTo>
                  <a:lnTo>
                    <a:pt x="342" y="533"/>
                  </a:lnTo>
                  <a:lnTo>
                    <a:pt x="302" y="533"/>
                  </a:lnTo>
                  <a:lnTo>
                    <a:pt x="248" y="533"/>
                  </a:lnTo>
                  <a:lnTo>
                    <a:pt x="204" y="525"/>
                  </a:lnTo>
                  <a:lnTo>
                    <a:pt x="182" y="520"/>
                  </a:lnTo>
                  <a:lnTo>
                    <a:pt x="164" y="516"/>
                  </a:lnTo>
                  <a:lnTo>
                    <a:pt x="142" y="511"/>
                  </a:lnTo>
                  <a:lnTo>
                    <a:pt x="124" y="507"/>
                  </a:lnTo>
                  <a:lnTo>
                    <a:pt x="111" y="498"/>
                  </a:lnTo>
                  <a:lnTo>
                    <a:pt x="98" y="489"/>
                  </a:lnTo>
                  <a:lnTo>
                    <a:pt x="84" y="481"/>
                  </a:lnTo>
                  <a:lnTo>
                    <a:pt x="75" y="472"/>
                  </a:lnTo>
                  <a:lnTo>
                    <a:pt x="66" y="463"/>
                  </a:lnTo>
                  <a:lnTo>
                    <a:pt x="58" y="454"/>
                  </a:lnTo>
                  <a:lnTo>
                    <a:pt x="58" y="445"/>
                  </a:lnTo>
                  <a:lnTo>
                    <a:pt x="53" y="432"/>
                  </a:lnTo>
                  <a:lnTo>
                    <a:pt x="53" y="419"/>
                  </a:lnTo>
                  <a:lnTo>
                    <a:pt x="53" y="406"/>
                  </a:lnTo>
                  <a:lnTo>
                    <a:pt x="53" y="392"/>
                  </a:lnTo>
                  <a:lnTo>
                    <a:pt x="53" y="384"/>
                  </a:lnTo>
                  <a:lnTo>
                    <a:pt x="53" y="375"/>
                  </a:lnTo>
                  <a:lnTo>
                    <a:pt x="53" y="370"/>
                  </a:lnTo>
                  <a:lnTo>
                    <a:pt x="53" y="362"/>
                  </a:lnTo>
                  <a:lnTo>
                    <a:pt x="53" y="357"/>
                  </a:lnTo>
                  <a:lnTo>
                    <a:pt x="53" y="353"/>
                  </a:lnTo>
                  <a:lnTo>
                    <a:pt x="53" y="348"/>
                  </a:lnTo>
                  <a:lnTo>
                    <a:pt x="53" y="348"/>
                  </a:lnTo>
                  <a:lnTo>
                    <a:pt x="53" y="348"/>
                  </a:lnTo>
                  <a:lnTo>
                    <a:pt x="53" y="339"/>
                  </a:lnTo>
                  <a:lnTo>
                    <a:pt x="53" y="331"/>
                  </a:lnTo>
                  <a:lnTo>
                    <a:pt x="53" y="322"/>
                  </a:lnTo>
                  <a:lnTo>
                    <a:pt x="53" y="313"/>
                  </a:lnTo>
                  <a:lnTo>
                    <a:pt x="53" y="304"/>
                  </a:lnTo>
                  <a:lnTo>
                    <a:pt x="53" y="300"/>
                  </a:lnTo>
                  <a:lnTo>
                    <a:pt x="53" y="295"/>
                  </a:lnTo>
                  <a:lnTo>
                    <a:pt x="53" y="291"/>
                  </a:lnTo>
                  <a:lnTo>
                    <a:pt x="53" y="291"/>
                  </a:lnTo>
                  <a:lnTo>
                    <a:pt x="53" y="291"/>
                  </a:lnTo>
                  <a:lnTo>
                    <a:pt x="53" y="273"/>
                  </a:lnTo>
                  <a:lnTo>
                    <a:pt x="53" y="260"/>
                  </a:lnTo>
                  <a:lnTo>
                    <a:pt x="53" y="247"/>
                  </a:lnTo>
                  <a:lnTo>
                    <a:pt x="53" y="238"/>
                  </a:lnTo>
                  <a:lnTo>
                    <a:pt x="53" y="229"/>
                  </a:lnTo>
                  <a:lnTo>
                    <a:pt x="53" y="220"/>
                  </a:lnTo>
                  <a:lnTo>
                    <a:pt x="53" y="216"/>
                  </a:lnTo>
                  <a:lnTo>
                    <a:pt x="53" y="207"/>
                  </a:lnTo>
                  <a:lnTo>
                    <a:pt x="53" y="203"/>
                  </a:lnTo>
                  <a:lnTo>
                    <a:pt x="53" y="198"/>
                  </a:lnTo>
                  <a:lnTo>
                    <a:pt x="53" y="198"/>
                  </a:lnTo>
                  <a:lnTo>
                    <a:pt x="53" y="198"/>
                  </a:lnTo>
                  <a:lnTo>
                    <a:pt x="66" y="207"/>
                  </a:lnTo>
                  <a:lnTo>
                    <a:pt x="75" y="212"/>
                  </a:lnTo>
                  <a:lnTo>
                    <a:pt x="98" y="220"/>
                  </a:lnTo>
                  <a:lnTo>
                    <a:pt x="120" y="229"/>
                  </a:lnTo>
                  <a:lnTo>
                    <a:pt x="146" y="238"/>
                  </a:lnTo>
                  <a:lnTo>
                    <a:pt x="173" y="242"/>
                  </a:lnTo>
                  <a:lnTo>
                    <a:pt x="200" y="251"/>
                  </a:lnTo>
                  <a:lnTo>
                    <a:pt x="235" y="251"/>
                  </a:lnTo>
                  <a:lnTo>
                    <a:pt x="266" y="256"/>
                  </a:lnTo>
                  <a:lnTo>
                    <a:pt x="302" y="256"/>
                  </a:lnTo>
                  <a:lnTo>
                    <a:pt x="350" y="256"/>
                  </a:lnTo>
                  <a:lnTo>
                    <a:pt x="399" y="251"/>
                  </a:lnTo>
                  <a:lnTo>
                    <a:pt x="421" y="247"/>
                  </a:lnTo>
                  <a:lnTo>
                    <a:pt x="444" y="242"/>
                  </a:lnTo>
                  <a:lnTo>
                    <a:pt x="461" y="238"/>
                  </a:lnTo>
                  <a:lnTo>
                    <a:pt x="484" y="229"/>
                  </a:lnTo>
                  <a:lnTo>
                    <a:pt x="501" y="225"/>
                  </a:lnTo>
                  <a:lnTo>
                    <a:pt x="515" y="216"/>
                  </a:lnTo>
                  <a:lnTo>
                    <a:pt x="532" y="207"/>
                  </a:lnTo>
                  <a:lnTo>
                    <a:pt x="546" y="198"/>
                  </a:lnTo>
                  <a:lnTo>
                    <a:pt x="546" y="198"/>
                  </a:lnTo>
                  <a:lnTo>
                    <a:pt x="546" y="207"/>
                  </a:lnTo>
                  <a:lnTo>
                    <a:pt x="546" y="216"/>
                  </a:lnTo>
                  <a:lnTo>
                    <a:pt x="546" y="225"/>
                  </a:lnTo>
                  <a:lnTo>
                    <a:pt x="546" y="234"/>
                  </a:lnTo>
                  <a:lnTo>
                    <a:pt x="546" y="242"/>
                  </a:lnTo>
                  <a:lnTo>
                    <a:pt x="546" y="251"/>
                  </a:lnTo>
                  <a:lnTo>
                    <a:pt x="546" y="256"/>
                  </a:lnTo>
                  <a:lnTo>
                    <a:pt x="546" y="256"/>
                  </a:lnTo>
                  <a:lnTo>
                    <a:pt x="546" y="256"/>
                  </a:lnTo>
                  <a:lnTo>
                    <a:pt x="546" y="256"/>
                  </a:lnTo>
                  <a:lnTo>
                    <a:pt x="559" y="260"/>
                  </a:lnTo>
                  <a:lnTo>
                    <a:pt x="572" y="265"/>
                  </a:lnTo>
                  <a:lnTo>
                    <a:pt x="586" y="269"/>
                  </a:lnTo>
                  <a:lnTo>
                    <a:pt x="599" y="278"/>
                  </a:lnTo>
                  <a:lnTo>
                    <a:pt x="599" y="278"/>
                  </a:lnTo>
                  <a:lnTo>
                    <a:pt x="599" y="251"/>
                  </a:lnTo>
                  <a:lnTo>
                    <a:pt x="599" y="234"/>
                  </a:lnTo>
                  <a:lnTo>
                    <a:pt x="599" y="212"/>
                  </a:lnTo>
                  <a:lnTo>
                    <a:pt x="599" y="198"/>
                  </a:lnTo>
                  <a:lnTo>
                    <a:pt x="599" y="185"/>
                  </a:lnTo>
                  <a:lnTo>
                    <a:pt x="599" y="172"/>
                  </a:lnTo>
                  <a:lnTo>
                    <a:pt x="599" y="163"/>
                  </a:lnTo>
                  <a:lnTo>
                    <a:pt x="599" y="159"/>
                  </a:lnTo>
                  <a:lnTo>
                    <a:pt x="599" y="150"/>
                  </a:lnTo>
                  <a:lnTo>
                    <a:pt x="599" y="145"/>
                  </a:lnTo>
                  <a:lnTo>
                    <a:pt x="599" y="145"/>
                  </a:lnTo>
                  <a:lnTo>
                    <a:pt x="599" y="141"/>
                  </a:lnTo>
                  <a:lnTo>
                    <a:pt x="599" y="141"/>
                  </a:lnTo>
                  <a:lnTo>
                    <a:pt x="599" y="141"/>
                  </a:lnTo>
                  <a:lnTo>
                    <a:pt x="599" y="128"/>
                  </a:lnTo>
                  <a:lnTo>
                    <a:pt x="599" y="115"/>
                  </a:lnTo>
                  <a:lnTo>
                    <a:pt x="595" y="106"/>
                  </a:lnTo>
                  <a:lnTo>
                    <a:pt x="590" y="97"/>
                  </a:lnTo>
                  <a:lnTo>
                    <a:pt x="577" y="79"/>
                  </a:lnTo>
                  <a:lnTo>
                    <a:pt x="559" y="66"/>
                  </a:lnTo>
                  <a:lnTo>
                    <a:pt x="537" y="48"/>
                  </a:lnTo>
                  <a:lnTo>
                    <a:pt x="510" y="35"/>
                  </a:lnTo>
                  <a:lnTo>
                    <a:pt x="479" y="26"/>
                  </a:lnTo>
                  <a:lnTo>
                    <a:pt x="448" y="18"/>
                  </a:lnTo>
                  <a:lnTo>
                    <a:pt x="417" y="9"/>
                  </a:lnTo>
                  <a:lnTo>
                    <a:pt x="377" y="4"/>
                  </a:lnTo>
                  <a:lnTo>
                    <a:pt x="342" y="4"/>
                  </a:lnTo>
                  <a:lnTo>
                    <a:pt x="302" y="0"/>
                  </a:lnTo>
                  <a:lnTo>
                    <a:pt x="248" y="4"/>
                  </a:lnTo>
                  <a:lnTo>
                    <a:pt x="195" y="9"/>
                  </a:lnTo>
                  <a:lnTo>
                    <a:pt x="173" y="13"/>
                  </a:lnTo>
                  <a:lnTo>
                    <a:pt x="151" y="18"/>
                  </a:lnTo>
                  <a:lnTo>
                    <a:pt x="129" y="22"/>
                  </a:lnTo>
                  <a:lnTo>
                    <a:pt x="106" y="26"/>
                  </a:lnTo>
                  <a:lnTo>
                    <a:pt x="89" y="35"/>
                  </a:lnTo>
                  <a:lnTo>
                    <a:pt x="71" y="44"/>
                  </a:lnTo>
                  <a:lnTo>
                    <a:pt x="53" y="53"/>
                  </a:lnTo>
                  <a:lnTo>
                    <a:pt x="40" y="66"/>
                  </a:lnTo>
                  <a:lnTo>
                    <a:pt x="22" y="79"/>
                  </a:lnTo>
                  <a:lnTo>
                    <a:pt x="13" y="97"/>
                  </a:lnTo>
                  <a:lnTo>
                    <a:pt x="4" y="106"/>
                  </a:lnTo>
                  <a:lnTo>
                    <a:pt x="4" y="115"/>
                  </a:lnTo>
                  <a:lnTo>
                    <a:pt x="0" y="128"/>
                  </a:lnTo>
                  <a:lnTo>
                    <a:pt x="0" y="141"/>
                  </a:lnTo>
                  <a:lnTo>
                    <a:pt x="0" y="168"/>
                  </a:lnTo>
                  <a:lnTo>
                    <a:pt x="0" y="190"/>
                  </a:lnTo>
                  <a:lnTo>
                    <a:pt x="0" y="216"/>
                  </a:lnTo>
                  <a:lnTo>
                    <a:pt x="0" y="238"/>
                  </a:lnTo>
                  <a:lnTo>
                    <a:pt x="0" y="256"/>
                  </a:lnTo>
                  <a:lnTo>
                    <a:pt x="0" y="278"/>
                  </a:lnTo>
                  <a:lnTo>
                    <a:pt x="0" y="295"/>
                  </a:lnTo>
                  <a:lnTo>
                    <a:pt x="0" y="309"/>
                  </a:lnTo>
                  <a:lnTo>
                    <a:pt x="0" y="326"/>
                  </a:lnTo>
                  <a:lnTo>
                    <a:pt x="0" y="339"/>
                  </a:lnTo>
                  <a:lnTo>
                    <a:pt x="0" y="353"/>
                  </a:lnTo>
                  <a:lnTo>
                    <a:pt x="0" y="362"/>
                  </a:lnTo>
                  <a:lnTo>
                    <a:pt x="0" y="384"/>
                  </a:lnTo>
                  <a:lnTo>
                    <a:pt x="0" y="397"/>
                  </a:lnTo>
                  <a:lnTo>
                    <a:pt x="0" y="410"/>
                  </a:lnTo>
                  <a:lnTo>
                    <a:pt x="0" y="419"/>
                  </a:lnTo>
                  <a:lnTo>
                    <a:pt x="0" y="423"/>
                  </a:lnTo>
                  <a:lnTo>
                    <a:pt x="0" y="428"/>
                  </a:lnTo>
                  <a:lnTo>
                    <a:pt x="0" y="432"/>
                  </a:lnTo>
                  <a:lnTo>
                    <a:pt x="0" y="432"/>
                  </a:lnTo>
                  <a:lnTo>
                    <a:pt x="0" y="432"/>
                  </a:lnTo>
                  <a:lnTo>
                    <a:pt x="0" y="445"/>
                  </a:lnTo>
                  <a:lnTo>
                    <a:pt x="0" y="459"/>
                  </a:lnTo>
                  <a:lnTo>
                    <a:pt x="4" y="467"/>
                  </a:lnTo>
                  <a:lnTo>
                    <a:pt x="9" y="476"/>
                  </a:lnTo>
                  <a:lnTo>
                    <a:pt x="22" y="498"/>
                  </a:lnTo>
                  <a:lnTo>
                    <a:pt x="35" y="511"/>
                  </a:lnTo>
                  <a:lnTo>
                    <a:pt x="58" y="529"/>
                  </a:lnTo>
                  <a:lnTo>
                    <a:pt x="84" y="547"/>
                  </a:lnTo>
                  <a:lnTo>
                    <a:pt x="115" y="560"/>
                  </a:lnTo>
                  <a:lnTo>
                    <a:pt x="146" y="569"/>
                  </a:lnTo>
                  <a:lnTo>
                    <a:pt x="182" y="578"/>
                  </a:lnTo>
                  <a:lnTo>
                    <a:pt x="222" y="586"/>
                  </a:lnTo>
                  <a:lnTo>
                    <a:pt x="257" y="586"/>
                  </a:lnTo>
                  <a:lnTo>
                    <a:pt x="302" y="591"/>
                  </a:lnTo>
                  <a:lnTo>
                    <a:pt x="342" y="586"/>
                  </a:lnTo>
                  <a:lnTo>
                    <a:pt x="382" y="586"/>
                  </a:lnTo>
                  <a:lnTo>
                    <a:pt x="382" y="529"/>
                  </a:lnTo>
                  <a:lnTo>
                    <a:pt x="382" y="529"/>
                  </a:lnTo>
                  <a:close/>
                  <a:moveTo>
                    <a:pt x="302" y="57"/>
                  </a:moveTo>
                  <a:lnTo>
                    <a:pt x="350" y="57"/>
                  </a:lnTo>
                  <a:lnTo>
                    <a:pt x="395" y="62"/>
                  </a:lnTo>
                  <a:lnTo>
                    <a:pt x="417" y="66"/>
                  </a:lnTo>
                  <a:lnTo>
                    <a:pt x="439" y="71"/>
                  </a:lnTo>
                  <a:lnTo>
                    <a:pt x="457" y="75"/>
                  </a:lnTo>
                  <a:lnTo>
                    <a:pt x="475" y="79"/>
                  </a:lnTo>
                  <a:lnTo>
                    <a:pt x="488" y="88"/>
                  </a:lnTo>
                  <a:lnTo>
                    <a:pt x="506" y="93"/>
                  </a:lnTo>
                  <a:lnTo>
                    <a:pt x="515" y="101"/>
                  </a:lnTo>
                  <a:lnTo>
                    <a:pt x="528" y="106"/>
                  </a:lnTo>
                  <a:lnTo>
                    <a:pt x="537" y="115"/>
                  </a:lnTo>
                  <a:lnTo>
                    <a:pt x="541" y="123"/>
                  </a:lnTo>
                  <a:lnTo>
                    <a:pt x="546" y="132"/>
                  </a:lnTo>
                  <a:lnTo>
                    <a:pt x="546" y="141"/>
                  </a:lnTo>
                  <a:lnTo>
                    <a:pt x="546" y="150"/>
                  </a:lnTo>
                  <a:lnTo>
                    <a:pt x="541" y="159"/>
                  </a:lnTo>
                  <a:lnTo>
                    <a:pt x="537" y="163"/>
                  </a:lnTo>
                  <a:lnTo>
                    <a:pt x="528" y="172"/>
                  </a:lnTo>
                  <a:lnTo>
                    <a:pt x="515" y="181"/>
                  </a:lnTo>
                  <a:lnTo>
                    <a:pt x="506" y="185"/>
                  </a:lnTo>
                  <a:lnTo>
                    <a:pt x="488" y="194"/>
                  </a:lnTo>
                  <a:lnTo>
                    <a:pt x="475" y="198"/>
                  </a:lnTo>
                  <a:lnTo>
                    <a:pt x="457" y="203"/>
                  </a:lnTo>
                  <a:lnTo>
                    <a:pt x="439" y="207"/>
                  </a:lnTo>
                  <a:lnTo>
                    <a:pt x="417" y="212"/>
                  </a:lnTo>
                  <a:lnTo>
                    <a:pt x="395" y="216"/>
                  </a:lnTo>
                  <a:lnTo>
                    <a:pt x="350" y="220"/>
                  </a:lnTo>
                  <a:lnTo>
                    <a:pt x="302" y="225"/>
                  </a:lnTo>
                  <a:lnTo>
                    <a:pt x="248" y="220"/>
                  </a:lnTo>
                  <a:lnTo>
                    <a:pt x="204" y="216"/>
                  </a:lnTo>
                  <a:lnTo>
                    <a:pt x="182" y="212"/>
                  </a:lnTo>
                  <a:lnTo>
                    <a:pt x="164" y="207"/>
                  </a:lnTo>
                  <a:lnTo>
                    <a:pt x="142" y="203"/>
                  </a:lnTo>
                  <a:lnTo>
                    <a:pt x="124" y="198"/>
                  </a:lnTo>
                  <a:lnTo>
                    <a:pt x="111" y="194"/>
                  </a:lnTo>
                  <a:lnTo>
                    <a:pt x="98" y="185"/>
                  </a:lnTo>
                  <a:lnTo>
                    <a:pt x="84" y="181"/>
                  </a:lnTo>
                  <a:lnTo>
                    <a:pt x="75" y="172"/>
                  </a:lnTo>
                  <a:lnTo>
                    <a:pt x="66" y="163"/>
                  </a:lnTo>
                  <a:lnTo>
                    <a:pt x="58" y="159"/>
                  </a:lnTo>
                  <a:lnTo>
                    <a:pt x="58" y="150"/>
                  </a:lnTo>
                  <a:lnTo>
                    <a:pt x="53" y="141"/>
                  </a:lnTo>
                  <a:lnTo>
                    <a:pt x="58" y="132"/>
                  </a:lnTo>
                  <a:lnTo>
                    <a:pt x="58" y="123"/>
                  </a:lnTo>
                  <a:lnTo>
                    <a:pt x="66" y="115"/>
                  </a:lnTo>
                  <a:lnTo>
                    <a:pt x="75" y="106"/>
                  </a:lnTo>
                  <a:lnTo>
                    <a:pt x="84" y="101"/>
                  </a:lnTo>
                  <a:lnTo>
                    <a:pt x="98" y="93"/>
                  </a:lnTo>
                  <a:lnTo>
                    <a:pt x="111" y="88"/>
                  </a:lnTo>
                  <a:lnTo>
                    <a:pt x="124" y="79"/>
                  </a:lnTo>
                  <a:lnTo>
                    <a:pt x="142" y="75"/>
                  </a:lnTo>
                  <a:lnTo>
                    <a:pt x="164" y="71"/>
                  </a:lnTo>
                  <a:lnTo>
                    <a:pt x="182" y="66"/>
                  </a:lnTo>
                  <a:lnTo>
                    <a:pt x="204" y="62"/>
                  </a:lnTo>
                  <a:lnTo>
                    <a:pt x="248" y="57"/>
                  </a:lnTo>
                  <a:lnTo>
                    <a:pt x="302" y="57"/>
                  </a:lnTo>
                  <a:lnTo>
                    <a:pt x="302"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nvGrpSpPr>
          <p:cNvPr id="19" name="Group 18"/>
          <p:cNvGrpSpPr/>
          <p:nvPr/>
        </p:nvGrpSpPr>
        <p:grpSpPr>
          <a:xfrm>
            <a:off x="4935900" y="4611210"/>
            <a:ext cx="323822" cy="778788"/>
            <a:chOff x="9247188" y="5080001"/>
            <a:chExt cx="317501" cy="763587"/>
          </a:xfrm>
        </p:grpSpPr>
        <p:sp>
          <p:nvSpPr>
            <p:cNvPr id="12" name="Freeform 9"/>
            <p:cNvSpPr>
              <a:spLocks/>
            </p:cNvSpPr>
            <p:nvPr/>
          </p:nvSpPr>
          <p:spPr bwMode="auto">
            <a:xfrm>
              <a:off x="9247188" y="5303838"/>
              <a:ext cx="309563" cy="539750"/>
            </a:xfrm>
            <a:custGeom>
              <a:avLst/>
              <a:gdLst>
                <a:gd name="T0" fmla="*/ 89 w 195"/>
                <a:gd name="T1" fmla="*/ 18 h 340"/>
                <a:gd name="T2" fmla="*/ 89 w 195"/>
                <a:gd name="T3" fmla="*/ 44 h 340"/>
                <a:gd name="T4" fmla="*/ 84 w 195"/>
                <a:gd name="T5" fmla="*/ 57 h 340"/>
                <a:gd name="T6" fmla="*/ 93 w 195"/>
                <a:gd name="T7" fmla="*/ 57 h 340"/>
                <a:gd name="T8" fmla="*/ 116 w 195"/>
                <a:gd name="T9" fmla="*/ 57 h 340"/>
                <a:gd name="T10" fmla="*/ 133 w 195"/>
                <a:gd name="T11" fmla="*/ 75 h 340"/>
                <a:gd name="T12" fmla="*/ 142 w 195"/>
                <a:gd name="T13" fmla="*/ 97 h 340"/>
                <a:gd name="T14" fmla="*/ 142 w 195"/>
                <a:gd name="T15" fmla="*/ 115 h 340"/>
                <a:gd name="T16" fmla="*/ 142 w 195"/>
                <a:gd name="T17" fmla="*/ 119 h 340"/>
                <a:gd name="T18" fmla="*/ 138 w 195"/>
                <a:gd name="T19" fmla="*/ 150 h 340"/>
                <a:gd name="T20" fmla="*/ 138 w 195"/>
                <a:gd name="T21" fmla="*/ 185 h 340"/>
                <a:gd name="T22" fmla="*/ 138 w 195"/>
                <a:gd name="T23" fmla="*/ 203 h 340"/>
                <a:gd name="T24" fmla="*/ 138 w 195"/>
                <a:gd name="T25" fmla="*/ 216 h 340"/>
                <a:gd name="T26" fmla="*/ 138 w 195"/>
                <a:gd name="T27" fmla="*/ 216 h 340"/>
                <a:gd name="T28" fmla="*/ 138 w 195"/>
                <a:gd name="T29" fmla="*/ 238 h 340"/>
                <a:gd name="T30" fmla="*/ 138 w 195"/>
                <a:gd name="T31" fmla="*/ 243 h 340"/>
                <a:gd name="T32" fmla="*/ 133 w 195"/>
                <a:gd name="T33" fmla="*/ 260 h 340"/>
                <a:gd name="T34" fmla="*/ 120 w 195"/>
                <a:gd name="T35" fmla="*/ 278 h 340"/>
                <a:gd name="T36" fmla="*/ 98 w 195"/>
                <a:gd name="T37" fmla="*/ 282 h 340"/>
                <a:gd name="T38" fmla="*/ 71 w 195"/>
                <a:gd name="T39" fmla="*/ 278 h 340"/>
                <a:gd name="T40" fmla="*/ 58 w 195"/>
                <a:gd name="T41" fmla="*/ 260 h 340"/>
                <a:gd name="T42" fmla="*/ 58 w 195"/>
                <a:gd name="T43" fmla="*/ 234 h 340"/>
                <a:gd name="T44" fmla="*/ 58 w 195"/>
                <a:gd name="T45" fmla="*/ 221 h 340"/>
                <a:gd name="T46" fmla="*/ 45 w 195"/>
                <a:gd name="T47" fmla="*/ 216 h 340"/>
                <a:gd name="T48" fmla="*/ 18 w 195"/>
                <a:gd name="T49" fmla="*/ 198 h 340"/>
                <a:gd name="T50" fmla="*/ 0 w 195"/>
                <a:gd name="T51" fmla="*/ 172 h 340"/>
                <a:gd name="T52" fmla="*/ 0 w 195"/>
                <a:gd name="T53" fmla="*/ 203 h 340"/>
                <a:gd name="T54" fmla="*/ 0 w 195"/>
                <a:gd name="T55" fmla="*/ 225 h 340"/>
                <a:gd name="T56" fmla="*/ 0 w 195"/>
                <a:gd name="T57" fmla="*/ 238 h 340"/>
                <a:gd name="T58" fmla="*/ 0 w 195"/>
                <a:gd name="T59" fmla="*/ 260 h 340"/>
                <a:gd name="T60" fmla="*/ 27 w 195"/>
                <a:gd name="T61" fmla="*/ 309 h 340"/>
                <a:gd name="T62" fmla="*/ 76 w 195"/>
                <a:gd name="T63" fmla="*/ 335 h 340"/>
                <a:gd name="T64" fmla="*/ 133 w 195"/>
                <a:gd name="T65" fmla="*/ 331 h 340"/>
                <a:gd name="T66" fmla="*/ 164 w 195"/>
                <a:gd name="T67" fmla="*/ 313 h 340"/>
                <a:gd name="T68" fmla="*/ 191 w 195"/>
                <a:gd name="T69" fmla="*/ 265 h 340"/>
                <a:gd name="T70" fmla="*/ 195 w 195"/>
                <a:gd name="T71" fmla="*/ 198 h 340"/>
                <a:gd name="T72" fmla="*/ 195 w 195"/>
                <a:gd name="T73" fmla="*/ 146 h 340"/>
                <a:gd name="T74" fmla="*/ 195 w 195"/>
                <a:gd name="T75" fmla="*/ 115 h 340"/>
                <a:gd name="T76" fmla="*/ 195 w 195"/>
                <a:gd name="T77" fmla="*/ 101 h 340"/>
                <a:gd name="T78" fmla="*/ 195 w 195"/>
                <a:gd name="T79" fmla="*/ 97 h 340"/>
                <a:gd name="T80" fmla="*/ 182 w 195"/>
                <a:gd name="T81" fmla="*/ 44 h 340"/>
                <a:gd name="T82" fmla="*/ 138 w 195"/>
                <a:gd name="T83" fmla="*/ 9 h 340"/>
                <a:gd name="T84" fmla="*/ 89 w 195"/>
                <a:gd name="T85"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 h="340">
                  <a:moveTo>
                    <a:pt x="89" y="0"/>
                  </a:moveTo>
                  <a:lnTo>
                    <a:pt x="89" y="9"/>
                  </a:lnTo>
                  <a:lnTo>
                    <a:pt x="89" y="18"/>
                  </a:lnTo>
                  <a:lnTo>
                    <a:pt x="89" y="27"/>
                  </a:lnTo>
                  <a:lnTo>
                    <a:pt x="89" y="35"/>
                  </a:lnTo>
                  <a:lnTo>
                    <a:pt x="89" y="44"/>
                  </a:lnTo>
                  <a:lnTo>
                    <a:pt x="89" y="49"/>
                  </a:lnTo>
                  <a:lnTo>
                    <a:pt x="84" y="53"/>
                  </a:lnTo>
                  <a:lnTo>
                    <a:pt x="84" y="57"/>
                  </a:lnTo>
                  <a:lnTo>
                    <a:pt x="84" y="57"/>
                  </a:lnTo>
                  <a:lnTo>
                    <a:pt x="84" y="57"/>
                  </a:lnTo>
                  <a:lnTo>
                    <a:pt x="93" y="57"/>
                  </a:lnTo>
                  <a:lnTo>
                    <a:pt x="102" y="53"/>
                  </a:lnTo>
                  <a:lnTo>
                    <a:pt x="111" y="57"/>
                  </a:lnTo>
                  <a:lnTo>
                    <a:pt x="116" y="57"/>
                  </a:lnTo>
                  <a:lnTo>
                    <a:pt x="124" y="62"/>
                  </a:lnTo>
                  <a:lnTo>
                    <a:pt x="129" y="66"/>
                  </a:lnTo>
                  <a:lnTo>
                    <a:pt x="133" y="75"/>
                  </a:lnTo>
                  <a:lnTo>
                    <a:pt x="138" y="79"/>
                  </a:lnTo>
                  <a:lnTo>
                    <a:pt x="142" y="88"/>
                  </a:lnTo>
                  <a:lnTo>
                    <a:pt x="142" y="97"/>
                  </a:lnTo>
                  <a:lnTo>
                    <a:pt x="142" y="106"/>
                  </a:lnTo>
                  <a:lnTo>
                    <a:pt x="142" y="110"/>
                  </a:lnTo>
                  <a:lnTo>
                    <a:pt x="142" y="115"/>
                  </a:lnTo>
                  <a:lnTo>
                    <a:pt x="142" y="115"/>
                  </a:lnTo>
                  <a:lnTo>
                    <a:pt x="142" y="119"/>
                  </a:lnTo>
                  <a:lnTo>
                    <a:pt x="142" y="119"/>
                  </a:lnTo>
                  <a:lnTo>
                    <a:pt x="142" y="119"/>
                  </a:lnTo>
                  <a:lnTo>
                    <a:pt x="142" y="137"/>
                  </a:lnTo>
                  <a:lnTo>
                    <a:pt x="138" y="150"/>
                  </a:lnTo>
                  <a:lnTo>
                    <a:pt x="138" y="163"/>
                  </a:lnTo>
                  <a:lnTo>
                    <a:pt x="138" y="176"/>
                  </a:lnTo>
                  <a:lnTo>
                    <a:pt x="138" y="185"/>
                  </a:lnTo>
                  <a:lnTo>
                    <a:pt x="138" y="190"/>
                  </a:lnTo>
                  <a:lnTo>
                    <a:pt x="138" y="198"/>
                  </a:lnTo>
                  <a:lnTo>
                    <a:pt x="138" y="203"/>
                  </a:lnTo>
                  <a:lnTo>
                    <a:pt x="138" y="207"/>
                  </a:lnTo>
                  <a:lnTo>
                    <a:pt x="138" y="212"/>
                  </a:lnTo>
                  <a:lnTo>
                    <a:pt x="138" y="216"/>
                  </a:lnTo>
                  <a:lnTo>
                    <a:pt x="138" y="216"/>
                  </a:lnTo>
                  <a:lnTo>
                    <a:pt x="138" y="216"/>
                  </a:lnTo>
                  <a:lnTo>
                    <a:pt x="138" y="216"/>
                  </a:lnTo>
                  <a:lnTo>
                    <a:pt x="138" y="225"/>
                  </a:lnTo>
                  <a:lnTo>
                    <a:pt x="138" y="234"/>
                  </a:lnTo>
                  <a:lnTo>
                    <a:pt x="138" y="238"/>
                  </a:lnTo>
                  <a:lnTo>
                    <a:pt x="138" y="238"/>
                  </a:lnTo>
                  <a:lnTo>
                    <a:pt x="138" y="243"/>
                  </a:lnTo>
                  <a:lnTo>
                    <a:pt x="138" y="243"/>
                  </a:lnTo>
                  <a:lnTo>
                    <a:pt x="138" y="243"/>
                  </a:lnTo>
                  <a:lnTo>
                    <a:pt x="138" y="251"/>
                  </a:lnTo>
                  <a:lnTo>
                    <a:pt x="133" y="260"/>
                  </a:lnTo>
                  <a:lnTo>
                    <a:pt x="129" y="265"/>
                  </a:lnTo>
                  <a:lnTo>
                    <a:pt x="124" y="273"/>
                  </a:lnTo>
                  <a:lnTo>
                    <a:pt x="120" y="278"/>
                  </a:lnTo>
                  <a:lnTo>
                    <a:pt x="111" y="282"/>
                  </a:lnTo>
                  <a:lnTo>
                    <a:pt x="102" y="282"/>
                  </a:lnTo>
                  <a:lnTo>
                    <a:pt x="98" y="282"/>
                  </a:lnTo>
                  <a:lnTo>
                    <a:pt x="89" y="282"/>
                  </a:lnTo>
                  <a:lnTo>
                    <a:pt x="80" y="282"/>
                  </a:lnTo>
                  <a:lnTo>
                    <a:pt x="71" y="278"/>
                  </a:lnTo>
                  <a:lnTo>
                    <a:pt x="67" y="269"/>
                  </a:lnTo>
                  <a:lnTo>
                    <a:pt x="62" y="265"/>
                  </a:lnTo>
                  <a:lnTo>
                    <a:pt x="58" y="260"/>
                  </a:lnTo>
                  <a:lnTo>
                    <a:pt x="58" y="251"/>
                  </a:lnTo>
                  <a:lnTo>
                    <a:pt x="58" y="243"/>
                  </a:lnTo>
                  <a:lnTo>
                    <a:pt x="58" y="234"/>
                  </a:lnTo>
                  <a:lnTo>
                    <a:pt x="58" y="229"/>
                  </a:lnTo>
                  <a:lnTo>
                    <a:pt x="58" y="225"/>
                  </a:lnTo>
                  <a:lnTo>
                    <a:pt x="58" y="221"/>
                  </a:lnTo>
                  <a:lnTo>
                    <a:pt x="58" y="221"/>
                  </a:lnTo>
                  <a:lnTo>
                    <a:pt x="58" y="221"/>
                  </a:lnTo>
                  <a:lnTo>
                    <a:pt x="45" y="216"/>
                  </a:lnTo>
                  <a:lnTo>
                    <a:pt x="36" y="212"/>
                  </a:lnTo>
                  <a:lnTo>
                    <a:pt x="27" y="203"/>
                  </a:lnTo>
                  <a:lnTo>
                    <a:pt x="18" y="198"/>
                  </a:lnTo>
                  <a:lnTo>
                    <a:pt x="13" y="190"/>
                  </a:lnTo>
                  <a:lnTo>
                    <a:pt x="9" y="185"/>
                  </a:lnTo>
                  <a:lnTo>
                    <a:pt x="0" y="172"/>
                  </a:lnTo>
                  <a:lnTo>
                    <a:pt x="0" y="185"/>
                  </a:lnTo>
                  <a:lnTo>
                    <a:pt x="0" y="194"/>
                  </a:lnTo>
                  <a:lnTo>
                    <a:pt x="0" y="203"/>
                  </a:lnTo>
                  <a:lnTo>
                    <a:pt x="0" y="212"/>
                  </a:lnTo>
                  <a:lnTo>
                    <a:pt x="0" y="221"/>
                  </a:lnTo>
                  <a:lnTo>
                    <a:pt x="0" y="225"/>
                  </a:lnTo>
                  <a:lnTo>
                    <a:pt x="0" y="234"/>
                  </a:lnTo>
                  <a:lnTo>
                    <a:pt x="0" y="238"/>
                  </a:lnTo>
                  <a:lnTo>
                    <a:pt x="0" y="238"/>
                  </a:lnTo>
                  <a:lnTo>
                    <a:pt x="0" y="243"/>
                  </a:lnTo>
                  <a:lnTo>
                    <a:pt x="0" y="243"/>
                  </a:lnTo>
                  <a:lnTo>
                    <a:pt x="0" y="260"/>
                  </a:lnTo>
                  <a:lnTo>
                    <a:pt x="9" y="278"/>
                  </a:lnTo>
                  <a:lnTo>
                    <a:pt x="13" y="295"/>
                  </a:lnTo>
                  <a:lnTo>
                    <a:pt x="27" y="309"/>
                  </a:lnTo>
                  <a:lnTo>
                    <a:pt x="40" y="322"/>
                  </a:lnTo>
                  <a:lnTo>
                    <a:pt x="58" y="331"/>
                  </a:lnTo>
                  <a:lnTo>
                    <a:pt x="76" y="335"/>
                  </a:lnTo>
                  <a:lnTo>
                    <a:pt x="93" y="340"/>
                  </a:lnTo>
                  <a:lnTo>
                    <a:pt x="116" y="335"/>
                  </a:lnTo>
                  <a:lnTo>
                    <a:pt x="133" y="331"/>
                  </a:lnTo>
                  <a:lnTo>
                    <a:pt x="147" y="322"/>
                  </a:lnTo>
                  <a:lnTo>
                    <a:pt x="164" y="313"/>
                  </a:lnTo>
                  <a:lnTo>
                    <a:pt x="164" y="313"/>
                  </a:lnTo>
                  <a:lnTo>
                    <a:pt x="173" y="300"/>
                  </a:lnTo>
                  <a:lnTo>
                    <a:pt x="187" y="282"/>
                  </a:lnTo>
                  <a:lnTo>
                    <a:pt x="191" y="265"/>
                  </a:lnTo>
                  <a:lnTo>
                    <a:pt x="195" y="247"/>
                  </a:lnTo>
                  <a:lnTo>
                    <a:pt x="195" y="221"/>
                  </a:lnTo>
                  <a:lnTo>
                    <a:pt x="195" y="198"/>
                  </a:lnTo>
                  <a:lnTo>
                    <a:pt x="195" y="176"/>
                  </a:lnTo>
                  <a:lnTo>
                    <a:pt x="195" y="159"/>
                  </a:lnTo>
                  <a:lnTo>
                    <a:pt x="195" y="146"/>
                  </a:lnTo>
                  <a:lnTo>
                    <a:pt x="195" y="132"/>
                  </a:lnTo>
                  <a:lnTo>
                    <a:pt x="195" y="124"/>
                  </a:lnTo>
                  <a:lnTo>
                    <a:pt x="195" y="115"/>
                  </a:lnTo>
                  <a:lnTo>
                    <a:pt x="195" y="110"/>
                  </a:lnTo>
                  <a:lnTo>
                    <a:pt x="195" y="106"/>
                  </a:lnTo>
                  <a:lnTo>
                    <a:pt x="195" y="101"/>
                  </a:lnTo>
                  <a:lnTo>
                    <a:pt x="195" y="101"/>
                  </a:lnTo>
                  <a:lnTo>
                    <a:pt x="195" y="97"/>
                  </a:lnTo>
                  <a:lnTo>
                    <a:pt x="195" y="97"/>
                  </a:lnTo>
                  <a:lnTo>
                    <a:pt x="195" y="79"/>
                  </a:lnTo>
                  <a:lnTo>
                    <a:pt x="191" y="62"/>
                  </a:lnTo>
                  <a:lnTo>
                    <a:pt x="182" y="44"/>
                  </a:lnTo>
                  <a:lnTo>
                    <a:pt x="169" y="31"/>
                  </a:lnTo>
                  <a:lnTo>
                    <a:pt x="155" y="18"/>
                  </a:lnTo>
                  <a:lnTo>
                    <a:pt x="138" y="9"/>
                  </a:lnTo>
                  <a:lnTo>
                    <a:pt x="120" y="4"/>
                  </a:lnTo>
                  <a:lnTo>
                    <a:pt x="102" y="0"/>
                  </a:lnTo>
                  <a:lnTo>
                    <a:pt x="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3" name="Freeform 10"/>
            <p:cNvSpPr>
              <a:spLocks/>
            </p:cNvSpPr>
            <p:nvPr/>
          </p:nvSpPr>
          <p:spPr bwMode="auto">
            <a:xfrm>
              <a:off x="9255126" y="5080001"/>
              <a:ext cx="309563" cy="538163"/>
            </a:xfrm>
            <a:custGeom>
              <a:avLst/>
              <a:gdLst>
                <a:gd name="T0" fmla="*/ 79 w 195"/>
                <a:gd name="T1" fmla="*/ 0 h 339"/>
                <a:gd name="T2" fmla="*/ 44 w 195"/>
                <a:gd name="T3" fmla="*/ 13 h 339"/>
                <a:gd name="T4" fmla="*/ 31 w 195"/>
                <a:gd name="T5" fmla="*/ 26 h 339"/>
                <a:gd name="T6" fmla="*/ 8 w 195"/>
                <a:gd name="T7" fmla="*/ 57 h 339"/>
                <a:gd name="T8" fmla="*/ 4 w 195"/>
                <a:gd name="T9" fmla="*/ 93 h 339"/>
                <a:gd name="T10" fmla="*/ 0 w 195"/>
                <a:gd name="T11" fmla="*/ 141 h 339"/>
                <a:gd name="T12" fmla="*/ 0 w 195"/>
                <a:gd name="T13" fmla="*/ 181 h 339"/>
                <a:gd name="T14" fmla="*/ 0 w 195"/>
                <a:gd name="T15" fmla="*/ 203 h 339"/>
                <a:gd name="T16" fmla="*/ 0 w 195"/>
                <a:gd name="T17" fmla="*/ 220 h 339"/>
                <a:gd name="T18" fmla="*/ 0 w 195"/>
                <a:gd name="T19" fmla="*/ 234 h 339"/>
                <a:gd name="T20" fmla="*/ 0 w 195"/>
                <a:gd name="T21" fmla="*/ 238 h 339"/>
                <a:gd name="T22" fmla="*/ 0 w 195"/>
                <a:gd name="T23" fmla="*/ 242 h 339"/>
                <a:gd name="T24" fmla="*/ 4 w 195"/>
                <a:gd name="T25" fmla="*/ 278 h 339"/>
                <a:gd name="T26" fmla="*/ 26 w 195"/>
                <a:gd name="T27" fmla="*/ 309 h 339"/>
                <a:gd name="T28" fmla="*/ 57 w 195"/>
                <a:gd name="T29" fmla="*/ 331 h 339"/>
                <a:gd name="T30" fmla="*/ 93 w 195"/>
                <a:gd name="T31" fmla="*/ 339 h 339"/>
                <a:gd name="T32" fmla="*/ 106 w 195"/>
                <a:gd name="T33" fmla="*/ 326 h 339"/>
                <a:gd name="T34" fmla="*/ 106 w 195"/>
                <a:gd name="T35" fmla="*/ 313 h 339"/>
                <a:gd name="T36" fmla="*/ 106 w 195"/>
                <a:gd name="T37" fmla="*/ 295 h 339"/>
                <a:gd name="T38" fmla="*/ 111 w 195"/>
                <a:gd name="T39" fmla="*/ 282 h 339"/>
                <a:gd name="T40" fmla="*/ 111 w 195"/>
                <a:gd name="T41" fmla="*/ 282 h 339"/>
                <a:gd name="T42" fmla="*/ 102 w 195"/>
                <a:gd name="T43" fmla="*/ 282 h 339"/>
                <a:gd name="T44" fmla="*/ 84 w 195"/>
                <a:gd name="T45" fmla="*/ 282 h 339"/>
                <a:gd name="T46" fmla="*/ 71 w 195"/>
                <a:gd name="T47" fmla="*/ 278 h 339"/>
                <a:gd name="T48" fmla="*/ 62 w 195"/>
                <a:gd name="T49" fmla="*/ 265 h 339"/>
                <a:gd name="T50" fmla="*/ 53 w 195"/>
                <a:gd name="T51" fmla="*/ 251 h 339"/>
                <a:gd name="T52" fmla="*/ 53 w 195"/>
                <a:gd name="T53" fmla="*/ 220 h 339"/>
                <a:gd name="T54" fmla="*/ 53 w 195"/>
                <a:gd name="T55" fmla="*/ 190 h 339"/>
                <a:gd name="T56" fmla="*/ 57 w 195"/>
                <a:gd name="T57" fmla="*/ 163 h 339"/>
                <a:gd name="T58" fmla="*/ 57 w 195"/>
                <a:gd name="T59" fmla="*/ 145 h 339"/>
                <a:gd name="T60" fmla="*/ 57 w 195"/>
                <a:gd name="T61" fmla="*/ 137 h 339"/>
                <a:gd name="T62" fmla="*/ 57 w 195"/>
                <a:gd name="T63" fmla="*/ 128 h 339"/>
                <a:gd name="T64" fmla="*/ 57 w 195"/>
                <a:gd name="T65" fmla="*/ 128 h 339"/>
                <a:gd name="T66" fmla="*/ 57 w 195"/>
                <a:gd name="T67" fmla="*/ 123 h 339"/>
                <a:gd name="T68" fmla="*/ 57 w 195"/>
                <a:gd name="T69" fmla="*/ 115 h 339"/>
                <a:gd name="T70" fmla="*/ 57 w 195"/>
                <a:gd name="T71" fmla="*/ 101 h 339"/>
                <a:gd name="T72" fmla="*/ 57 w 195"/>
                <a:gd name="T73" fmla="*/ 97 h 339"/>
                <a:gd name="T74" fmla="*/ 57 w 195"/>
                <a:gd name="T75" fmla="*/ 93 h 339"/>
                <a:gd name="T76" fmla="*/ 62 w 195"/>
                <a:gd name="T77" fmla="*/ 79 h 339"/>
                <a:gd name="T78" fmla="*/ 71 w 195"/>
                <a:gd name="T79" fmla="*/ 66 h 339"/>
                <a:gd name="T80" fmla="*/ 84 w 195"/>
                <a:gd name="T81" fmla="*/ 57 h 339"/>
                <a:gd name="T82" fmla="*/ 97 w 195"/>
                <a:gd name="T83" fmla="*/ 53 h 339"/>
                <a:gd name="T84" fmla="*/ 115 w 195"/>
                <a:gd name="T85" fmla="*/ 57 h 339"/>
                <a:gd name="T86" fmla="*/ 128 w 195"/>
                <a:gd name="T87" fmla="*/ 66 h 339"/>
                <a:gd name="T88" fmla="*/ 137 w 195"/>
                <a:gd name="T89" fmla="*/ 79 h 339"/>
                <a:gd name="T90" fmla="*/ 137 w 195"/>
                <a:gd name="T91" fmla="*/ 97 h 339"/>
                <a:gd name="T92" fmla="*/ 137 w 195"/>
                <a:gd name="T93" fmla="*/ 110 h 339"/>
                <a:gd name="T94" fmla="*/ 137 w 195"/>
                <a:gd name="T95" fmla="*/ 115 h 339"/>
                <a:gd name="T96" fmla="*/ 137 w 195"/>
                <a:gd name="T97" fmla="*/ 119 h 339"/>
                <a:gd name="T98" fmla="*/ 159 w 195"/>
                <a:gd name="T99" fmla="*/ 128 h 339"/>
                <a:gd name="T100" fmla="*/ 177 w 195"/>
                <a:gd name="T101" fmla="*/ 141 h 339"/>
                <a:gd name="T102" fmla="*/ 186 w 195"/>
                <a:gd name="T103" fmla="*/ 154 h 339"/>
                <a:gd name="T104" fmla="*/ 195 w 195"/>
                <a:gd name="T105" fmla="*/ 154 h 339"/>
                <a:gd name="T106" fmla="*/ 195 w 195"/>
                <a:gd name="T107" fmla="*/ 132 h 339"/>
                <a:gd name="T108" fmla="*/ 195 w 195"/>
                <a:gd name="T109" fmla="*/ 119 h 339"/>
                <a:gd name="T110" fmla="*/ 195 w 195"/>
                <a:gd name="T111" fmla="*/ 106 h 339"/>
                <a:gd name="T112" fmla="*/ 195 w 195"/>
                <a:gd name="T113" fmla="*/ 97 h 339"/>
                <a:gd name="T114" fmla="*/ 195 w 195"/>
                <a:gd name="T115" fmla="*/ 97 h 339"/>
                <a:gd name="T116" fmla="*/ 186 w 195"/>
                <a:gd name="T117" fmla="*/ 62 h 339"/>
                <a:gd name="T118" fmla="*/ 168 w 195"/>
                <a:gd name="T119" fmla="*/ 31 h 339"/>
                <a:gd name="T120" fmla="*/ 137 w 195"/>
                <a:gd name="T121" fmla="*/ 9 h 339"/>
                <a:gd name="T122" fmla="*/ 102 w 195"/>
                <a:gd name="T12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339">
                  <a:moveTo>
                    <a:pt x="102" y="0"/>
                  </a:moveTo>
                  <a:lnTo>
                    <a:pt x="79" y="0"/>
                  </a:lnTo>
                  <a:lnTo>
                    <a:pt x="62" y="9"/>
                  </a:lnTo>
                  <a:lnTo>
                    <a:pt x="44" y="13"/>
                  </a:lnTo>
                  <a:lnTo>
                    <a:pt x="31" y="26"/>
                  </a:lnTo>
                  <a:lnTo>
                    <a:pt x="31" y="26"/>
                  </a:lnTo>
                  <a:lnTo>
                    <a:pt x="22" y="40"/>
                  </a:lnTo>
                  <a:lnTo>
                    <a:pt x="8" y="57"/>
                  </a:lnTo>
                  <a:lnTo>
                    <a:pt x="4" y="75"/>
                  </a:lnTo>
                  <a:lnTo>
                    <a:pt x="4" y="93"/>
                  </a:lnTo>
                  <a:lnTo>
                    <a:pt x="0" y="119"/>
                  </a:lnTo>
                  <a:lnTo>
                    <a:pt x="0" y="141"/>
                  </a:lnTo>
                  <a:lnTo>
                    <a:pt x="0" y="163"/>
                  </a:lnTo>
                  <a:lnTo>
                    <a:pt x="0" y="181"/>
                  </a:lnTo>
                  <a:lnTo>
                    <a:pt x="0" y="194"/>
                  </a:lnTo>
                  <a:lnTo>
                    <a:pt x="0" y="203"/>
                  </a:lnTo>
                  <a:lnTo>
                    <a:pt x="0" y="216"/>
                  </a:lnTo>
                  <a:lnTo>
                    <a:pt x="0" y="220"/>
                  </a:lnTo>
                  <a:lnTo>
                    <a:pt x="0" y="229"/>
                  </a:lnTo>
                  <a:lnTo>
                    <a:pt x="0" y="234"/>
                  </a:lnTo>
                  <a:lnTo>
                    <a:pt x="0" y="238"/>
                  </a:lnTo>
                  <a:lnTo>
                    <a:pt x="0" y="238"/>
                  </a:lnTo>
                  <a:lnTo>
                    <a:pt x="0" y="242"/>
                  </a:lnTo>
                  <a:lnTo>
                    <a:pt x="0" y="242"/>
                  </a:lnTo>
                  <a:lnTo>
                    <a:pt x="0" y="260"/>
                  </a:lnTo>
                  <a:lnTo>
                    <a:pt x="4" y="278"/>
                  </a:lnTo>
                  <a:lnTo>
                    <a:pt x="13" y="295"/>
                  </a:lnTo>
                  <a:lnTo>
                    <a:pt x="26" y="309"/>
                  </a:lnTo>
                  <a:lnTo>
                    <a:pt x="40" y="322"/>
                  </a:lnTo>
                  <a:lnTo>
                    <a:pt x="57" y="331"/>
                  </a:lnTo>
                  <a:lnTo>
                    <a:pt x="75" y="335"/>
                  </a:lnTo>
                  <a:lnTo>
                    <a:pt x="93" y="339"/>
                  </a:lnTo>
                  <a:lnTo>
                    <a:pt x="106" y="339"/>
                  </a:lnTo>
                  <a:lnTo>
                    <a:pt x="106" y="326"/>
                  </a:lnTo>
                  <a:lnTo>
                    <a:pt x="106" y="317"/>
                  </a:lnTo>
                  <a:lnTo>
                    <a:pt x="106" y="313"/>
                  </a:lnTo>
                  <a:lnTo>
                    <a:pt x="106" y="304"/>
                  </a:lnTo>
                  <a:lnTo>
                    <a:pt x="106" y="295"/>
                  </a:lnTo>
                  <a:lnTo>
                    <a:pt x="106" y="287"/>
                  </a:lnTo>
                  <a:lnTo>
                    <a:pt x="111" y="282"/>
                  </a:lnTo>
                  <a:lnTo>
                    <a:pt x="111" y="282"/>
                  </a:lnTo>
                  <a:lnTo>
                    <a:pt x="111" y="282"/>
                  </a:lnTo>
                  <a:lnTo>
                    <a:pt x="111" y="282"/>
                  </a:lnTo>
                  <a:lnTo>
                    <a:pt x="102" y="282"/>
                  </a:lnTo>
                  <a:lnTo>
                    <a:pt x="93" y="282"/>
                  </a:lnTo>
                  <a:lnTo>
                    <a:pt x="84" y="282"/>
                  </a:lnTo>
                  <a:lnTo>
                    <a:pt x="79" y="282"/>
                  </a:lnTo>
                  <a:lnTo>
                    <a:pt x="71" y="278"/>
                  </a:lnTo>
                  <a:lnTo>
                    <a:pt x="66" y="273"/>
                  </a:lnTo>
                  <a:lnTo>
                    <a:pt x="62" y="265"/>
                  </a:lnTo>
                  <a:lnTo>
                    <a:pt x="57" y="260"/>
                  </a:lnTo>
                  <a:lnTo>
                    <a:pt x="53" y="251"/>
                  </a:lnTo>
                  <a:lnTo>
                    <a:pt x="53" y="242"/>
                  </a:lnTo>
                  <a:lnTo>
                    <a:pt x="53" y="220"/>
                  </a:lnTo>
                  <a:lnTo>
                    <a:pt x="53" y="203"/>
                  </a:lnTo>
                  <a:lnTo>
                    <a:pt x="53" y="190"/>
                  </a:lnTo>
                  <a:lnTo>
                    <a:pt x="57" y="176"/>
                  </a:lnTo>
                  <a:lnTo>
                    <a:pt x="57" y="163"/>
                  </a:lnTo>
                  <a:lnTo>
                    <a:pt x="57" y="154"/>
                  </a:lnTo>
                  <a:lnTo>
                    <a:pt x="57" y="145"/>
                  </a:lnTo>
                  <a:lnTo>
                    <a:pt x="57" y="141"/>
                  </a:lnTo>
                  <a:lnTo>
                    <a:pt x="57" y="137"/>
                  </a:lnTo>
                  <a:lnTo>
                    <a:pt x="57" y="132"/>
                  </a:lnTo>
                  <a:lnTo>
                    <a:pt x="57" y="128"/>
                  </a:lnTo>
                  <a:lnTo>
                    <a:pt x="57" y="128"/>
                  </a:lnTo>
                  <a:lnTo>
                    <a:pt x="57" y="128"/>
                  </a:lnTo>
                  <a:lnTo>
                    <a:pt x="57" y="123"/>
                  </a:lnTo>
                  <a:lnTo>
                    <a:pt x="57" y="123"/>
                  </a:lnTo>
                  <a:lnTo>
                    <a:pt x="57" y="123"/>
                  </a:lnTo>
                  <a:lnTo>
                    <a:pt x="57" y="115"/>
                  </a:lnTo>
                  <a:lnTo>
                    <a:pt x="57" y="106"/>
                  </a:lnTo>
                  <a:lnTo>
                    <a:pt x="57" y="101"/>
                  </a:lnTo>
                  <a:lnTo>
                    <a:pt x="57" y="97"/>
                  </a:lnTo>
                  <a:lnTo>
                    <a:pt x="57" y="97"/>
                  </a:lnTo>
                  <a:lnTo>
                    <a:pt x="57" y="97"/>
                  </a:lnTo>
                  <a:lnTo>
                    <a:pt x="57" y="93"/>
                  </a:lnTo>
                  <a:lnTo>
                    <a:pt x="57" y="88"/>
                  </a:lnTo>
                  <a:lnTo>
                    <a:pt x="62" y="79"/>
                  </a:lnTo>
                  <a:lnTo>
                    <a:pt x="66" y="71"/>
                  </a:lnTo>
                  <a:lnTo>
                    <a:pt x="71" y="66"/>
                  </a:lnTo>
                  <a:lnTo>
                    <a:pt x="75" y="62"/>
                  </a:lnTo>
                  <a:lnTo>
                    <a:pt x="84" y="57"/>
                  </a:lnTo>
                  <a:lnTo>
                    <a:pt x="93" y="57"/>
                  </a:lnTo>
                  <a:lnTo>
                    <a:pt x="97" y="53"/>
                  </a:lnTo>
                  <a:lnTo>
                    <a:pt x="106" y="57"/>
                  </a:lnTo>
                  <a:lnTo>
                    <a:pt x="115" y="57"/>
                  </a:lnTo>
                  <a:lnTo>
                    <a:pt x="124" y="62"/>
                  </a:lnTo>
                  <a:lnTo>
                    <a:pt x="128" y="66"/>
                  </a:lnTo>
                  <a:lnTo>
                    <a:pt x="133" y="75"/>
                  </a:lnTo>
                  <a:lnTo>
                    <a:pt x="137" y="79"/>
                  </a:lnTo>
                  <a:lnTo>
                    <a:pt x="137" y="88"/>
                  </a:lnTo>
                  <a:lnTo>
                    <a:pt x="137" y="97"/>
                  </a:lnTo>
                  <a:lnTo>
                    <a:pt x="137" y="106"/>
                  </a:lnTo>
                  <a:lnTo>
                    <a:pt x="137" y="110"/>
                  </a:lnTo>
                  <a:lnTo>
                    <a:pt x="137" y="115"/>
                  </a:lnTo>
                  <a:lnTo>
                    <a:pt x="137" y="115"/>
                  </a:lnTo>
                  <a:lnTo>
                    <a:pt x="137" y="119"/>
                  </a:lnTo>
                  <a:lnTo>
                    <a:pt x="137" y="119"/>
                  </a:lnTo>
                  <a:lnTo>
                    <a:pt x="150" y="123"/>
                  </a:lnTo>
                  <a:lnTo>
                    <a:pt x="159" y="128"/>
                  </a:lnTo>
                  <a:lnTo>
                    <a:pt x="168" y="132"/>
                  </a:lnTo>
                  <a:lnTo>
                    <a:pt x="177" y="141"/>
                  </a:lnTo>
                  <a:lnTo>
                    <a:pt x="182" y="145"/>
                  </a:lnTo>
                  <a:lnTo>
                    <a:pt x="186" y="154"/>
                  </a:lnTo>
                  <a:lnTo>
                    <a:pt x="195" y="168"/>
                  </a:lnTo>
                  <a:lnTo>
                    <a:pt x="195" y="154"/>
                  </a:lnTo>
                  <a:lnTo>
                    <a:pt x="195" y="145"/>
                  </a:lnTo>
                  <a:lnTo>
                    <a:pt x="195" y="132"/>
                  </a:lnTo>
                  <a:lnTo>
                    <a:pt x="195" y="128"/>
                  </a:lnTo>
                  <a:lnTo>
                    <a:pt x="195" y="119"/>
                  </a:lnTo>
                  <a:lnTo>
                    <a:pt x="195" y="115"/>
                  </a:lnTo>
                  <a:lnTo>
                    <a:pt x="195" y="106"/>
                  </a:lnTo>
                  <a:lnTo>
                    <a:pt x="195" y="101"/>
                  </a:lnTo>
                  <a:lnTo>
                    <a:pt x="195" y="97"/>
                  </a:lnTo>
                  <a:lnTo>
                    <a:pt x="195" y="97"/>
                  </a:lnTo>
                  <a:lnTo>
                    <a:pt x="195" y="97"/>
                  </a:lnTo>
                  <a:lnTo>
                    <a:pt x="195" y="79"/>
                  </a:lnTo>
                  <a:lnTo>
                    <a:pt x="186" y="62"/>
                  </a:lnTo>
                  <a:lnTo>
                    <a:pt x="177" y="44"/>
                  </a:lnTo>
                  <a:lnTo>
                    <a:pt x="168" y="31"/>
                  </a:lnTo>
                  <a:lnTo>
                    <a:pt x="155" y="18"/>
                  </a:lnTo>
                  <a:lnTo>
                    <a:pt x="137" y="9"/>
                  </a:lnTo>
                  <a:lnTo>
                    <a:pt x="119" y="4"/>
                  </a:lnTo>
                  <a:lnTo>
                    <a:pt x="1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5499" y="3446751"/>
            <a:ext cx="777169" cy="606864"/>
          </a:xfrm>
          <a:prstGeom prst="rect">
            <a:avLst/>
          </a:prstGeom>
        </p:spPr>
      </p:pic>
      <p:sp>
        <p:nvSpPr>
          <p:cNvPr id="24" name="Isosceles Triangle 23"/>
          <p:cNvSpPr/>
          <p:nvPr/>
        </p:nvSpPr>
        <p:spPr>
          <a:xfrm>
            <a:off x="4767154" y="4535552"/>
            <a:ext cx="505591" cy="624534"/>
          </a:xfrm>
          <a:prstGeom prst="triangle">
            <a:avLst/>
          </a:prstGeom>
          <a:noFill/>
          <a:ln w="127000" cap="rnd" cmpd="sng">
            <a:solidFill>
              <a:schemeClr val="bg1"/>
            </a:solidFill>
            <a:round/>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ln w="152400">
                <a:solidFill>
                  <a:schemeClr val="tx1"/>
                </a:solidFill>
              </a:ln>
            </a:endParaRPr>
          </a:p>
        </p:txBody>
      </p:sp>
      <p:pic>
        <p:nvPicPr>
          <p:cNvPr id="21" name="Picture 2" descr="C:\Users\arvide\AppData\Local\Microsoft\Windows\Temporary Internet Files\Content.Outlook\6Q519LAD\WEDM_Graphic (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3671" y="2220136"/>
            <a:ext cx="5557047" cy="3873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392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nodeType="clickEffect">
                                  <p:stCondLst>
                                    <p:cond delay="0"/>
                                  </p:stCondLst>
                                  <p:childTnLst>
                                    <p:animEffect transition="out" filter="dissolve">
                                      <p:cBhvr>
                                        <p:cTn id="19" dur="2000"/>
                                        <p:tgtEl>
                                          <p:spTgt spid="23"/>
                                        </p:tgtEl>
                                      </p:cBhvr>
                                    </p:animEffect>
                                    <p:set>
                                      <p:cBhvr>
                                        <p:cTn id="20" dur="1" fill="hold">
                                          <p:stCondLst>
                                            <p:cond delay="1999"/>
                                          </p:stCondLst>
                                        </p:cTn>
                                        <p:tgtEl>
                                          <p:spTgt spid="23"/>
                                        </p:tgtEl>
                                        <p:attrNameLst>
                                          <p:attrName>style.visibility</p:attrName>
                                        </p:attrNameLst>
                                      </p:cBhvr>
                                      <p:to>
                                        <p:strVal val="hidden"/>
                                      </p:to>
                                    </p:set>
                                  </p:childTnLst>
                                </p:cTn>
                              </p:par>
                              <p:par>
                                <p:cTn id="21" presetID="9" presetClass="exit" presetSubtype="0" fill="hold" nodeType="withEffect">
                                  <p:stCondLst>
                                    <p:cond delay="0"/>
                                  </p:stCondLst>
                                  <p:childTnLst>
                                    <p:animEffect transition="out" filter="dissolve">
                                      <p:cBhvr>
                                        <p:cTn id="22" dur="2000"/>
                                        <p:tgtEl>
                                          <p:spTgt spid="19"/>
                                        </p:tgtEl>
                                      </p:cBhvr>
                                    </p:animEffect>
                                    <p:set>
                                      <p:cBhvr>
                                        <p:cTn id="23" dur="1" fill="hold">
                                          <p:stCondLst>
                                            <p:cond delay="1999"/>
                                          </p:stCondLst>
                                        </p:cTn>
                                        <p:tgtEl>
                                          <p:spTgt spid="19"/>
                                        </p:tgtEl>
                                        <p:attrNameLst>
                                          <p:attrName>style.visibility</p:attrName>
                                        </p:attrNameLst>
                                      </p:cBhvr>
                                      <p:to>
                                        <p:strVal val="hidden"/>
                                      </p:to>
                                    </p:set>
                                  </p:childTnLst>
                                </p:cTn>
                              </p:par>
                              <p:par>
                                <p:cTn id="24" presetID="9" presetClass="exit" presetSubtype="0" fill="hold" nodeType="withEffect">
                                  <p:stCondLst>
                                    <p:cond delay="0"/>
                                  </p:stCondLst>
                                  <p:childTnLst>
                                    <p:animEffect transition="out" filter="dissolve">
                                      <p:cBhvr>
                                        <p:cTn id="25" dur="2000"/>
                                        <p:tgtEl>
                                          <p:spTgt spid="8"/>
                                        </p:tgtEl>
                                      </p:cBhvr>
                                    </p:animEffect>
                                    <p:set>
                                      <p:cBhvr>
                                        <p:cTn id="26" dur="1" fill="hold">
                                          <p:stCondLst>
                                            <p:cond delay="1999"/>
                                          </p:stCondLst>
                                        </p:cTn>
                                        <p:tgtEl>
                                          <p:spTgt spid="8"/>
                                        </p:tgtEl>
                                        <p:attrNameLst>
                                          <p:attrName>style.visibility</p:attrName>
                                        </p:attrNameLst>
                                      </p:cBhvr>
                                      <p:to>
                                        <p:strVal val="hidden"/>
                                      </p:to>
                                    </p:set>
                                  </p:childTnLst>
                                </p:cTn>
                              </p:par>
                              <p:par>
                                <p:cTn id="27" presetID="9" presetClass="exit" presetSubtype="0" fill="hold" grpId="0" nodeType="withEffect">
                                  <p:stCondLst>
                                    <p:cond delay="0"/>
                                  </p:stCondLst>
                                  <p:childTnLst>
                                    <p:animEffect transition="out" filter="dissolve">
                                      <p:cBhvr>
                                        <p:cTn id="28" dur="2000"/>
                                        <p:tgtEl>
                                          <p:spTgt spid="26"/>
                                        </p:tgtEl>
                                      </p:cBhvr>
                                    </p:animEffect>
                                    <p:set>
                                      <p:cBhvr>
                                        <p:cTn id="29" dur="1" fill="hold">
                                          <p:stCondLst>
                                            <p:cond delay="1999"/>
                                          </p:stCondLst>
                                        </p:cTn>
                                        <p:tgtEl>
                                          <p:spTgt spid="26"/>
                                        </p:tgtEl>
                                        <p:attrNameLst>
                                          <p:attrName>style.visibility</p:attrName>
                                        </p:attrNameLst>
                                      </p:cBhvr>
                                      <p:to>
                                        <p:strVal val="hidden"/>
                                      </p:to>
                                    </p:set>
                                  </p:childTnLst>
                                </p:cTn>
                              </p:par>
                              <p:par>
                                <p:cTn id="30" presetID="9" presetClass="exit" presetSubtype="0" fill="hold" nodeType="withEffect">
                                  <p:stCondLst>
                                    <p:cond delay="0"/>
                                  </p:stCondLst>
                                  <p:childTnLst>
                                    <p:animEffect transition="out" filter="dissolve">
                                      <p:cBhvr>
                                        <p:cTn id="31" dur="2000"/>
                                        <p:tgtEl>
                                          <p:spTgt spid="7"/>
                                        </p:tgtEl>
                                      </p:cBhvr>
                                    </p:animEffect>
                                    <p:set>
                                      <p:cBhvr>
                                        <p:cTn id="32" dur="1" fill="hold">
                                          <p:stCondLst>
                                            <p:cond delay="1999"/>
                                          </p:stCondLst>
                                        </p:cTn>
                                        <p:tgtEl>
                                          <p:spTgt spid="7"/>
                                        </p:tgtEl>
                                        <p:attrNameLst>
                                          <p:attrName>style.visibility</p:attrName>
                                        </p:attrNameLst>
                                      </p:cBhvr>
                                      <p:to>
                                        <p:strVal val="hidden"/>
                                      </p:to>
                                    </p:set>
                                  </p:childTnLst>
                                </p:cTn>
                              </p:par>
                            </p:childTnLst>
                          </p:cTn>
                        </p:par>
                        <p:par>
                          <p:cTn id="33" fill="hold">
                            <p:stCondLst>
                              <p:cond delay="2000"/>
                            </p:stCondLst>
                            <p:childTnLst>
                              <p:par>
                                <p:cTn id="34" presetID="9" presetClass="entr" presetSubtype="0" fill="hold" nodeType="afterEffect">
                                  <p:stCondLst>
                                    <p:cond delay="600"/>
                                  </p:stCondLst>
                                  <p:childTnLst>
                                    <p:set>
                                      <p:cBhvr>
                                        <p:cTn id="35" dur="1" fill="hold">
                                          <p:stCondLst>
                                            <p:cond delay="0"/>
                                          </p:stCondLst>
                                        </p:cTn>
                                        <p:tgtEl>
                                          <p:spTgt spid="23"/>
                                        </p:tgtEl>
                                        <p:attrNameLst>
                                          <p:attrName>style.visibility</p:attrName>
                                        </p:attrNameLst>
                                      </p:cBhvr>
                                      <p:to>
                                        <p:strVal val="visible"/>
                                      </p:to>
                                    </p:set>
                                    <p:animEffect transition="in" filter="dissolve">
                                      <p:cBhvr>
                                        <p:cTn id="36" dur="2000"/>
                                        <p:tgtEl>
                                          <p:spTgt spid="23"/>
                                        </p:tgtEl>
                                      </p:cBhvr>
                                    </p:animEffect>
                                  </p:childTnLst>
                                </p:cTn>
                              </p:par>
                              <p:par>
                                <p:cTn id="37" presetID="9" presetClass="entr" presetSubtype="0" fill="hold" nodeType="withEffect">
                                  <p:stCondLst>
                                    <p:cond delay="600"/>
                                  </p:stCondLst>
                                  <p:childTnLst>
                                    <p:set>
                                      <p:cBhvr>
                                        <p:cTn id="38" dur="1" fill="hold">
                                          <p:stCondLst>
                                            <p:cond delay="0"/>
                                          </p:stCondLst>
                                        </p:cTn>
                                        <p:tgtEl>
                                          <p:spTgt spid="7"/>
                                        </p:tgtEl>
                                        <p:attrNameLst>
                                          <p:attrName>style.visibility</p:attrName>
                                        </p:attrNameLst>
                                      </p:cBhvr>
                                      <p:to>
                                        <p:strVal val="visible"/>
                                      </p:to>
                                    </p:set>
                                    <p:animEffect transition="in" filter="dissolve">
                                      <p:cBhvr>
                                        <p:cTn id="39" dur="2000"/>
                                        <p:tgtEl>
                                          <p:spTgt spid="7"/>
                                        </p:tgtEl>
                                      </p:cBhvr>
                                    </p:animEffect>
                                  </p:childTnLst>
                                </p:cTn>
                              </p:par>
                              <p:par>
                                <p:cTn id="40" presetID="9" presetClass="entr" presetSubtype="0" fill="hold" nodeType="withEffect">
                                  <p:stCondLst>
                                    <p:cond delay="60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2000"/>
                                        <p:tgtEl>
                                          <p:spTgt spid="19"/>
                                        </p:tgtEl>
                                      </p:cBhvr>
                                    </p:animEffect>
                                  </p:childTnLst>
                                </p:cTn>
                              </p:par>
                              <p:par>
                                <p:cTn id="43" presetID="9" presetClass="entr" presetSubtype="0" fill="hold" grpId="1" nodeType="withEffect">
                                  <p:stCondLst>
                                    <p:cond delay="600"/>
                                  </p:stCondLst>
                                  <p:childTnLst>
                                    <p:set>
                                      <p:cBhvr>
                                        <p:cTn id="44" dur="1" fill="hold">
                                          <p:stCondLst>
                                            <p:cond delay="0"/>
                                          </p:stCondLst>
                                        </p:cTn>
                                        <p:tgtEl>
                                          <p:spTgt spid="26"/>
                                        </p:tgtEl>
                                        <p:attrNameLst>
                                          <p:attrName>style.visibility</p:attrName>
                                        </p:attrNameLst>
                                      </p:cBhvr>
                                      <p:to>
                                        <p:strVal val="visible"/>
                                      </p:to>
                                    </p:set>
                                    <p:animEffect transition="in" filter="dissolve">
                                      <p:cBhvr>
                                        <p:cTn id="45" dur="20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19"/>
                                        </p:tgtEl>
                                      </p:cBhvr>
                                    </p:animEffect>
                                    <p:set>
                                      <p:cBhvr>
                                        <p:cTn id="50" dur="1" fill="hold">
                                          <p:stCondLst>
                                            <p:cond delay="499"/>
                                          </p:stCondLst>
                                        </p:cTn>
                                        <p:tgtEl>
                                          <p:spTgt spid="19"/>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par>
                          <p:cTn id="59" fill="hold">
                            <p:stCondLst>
                              <p:cond delay="500"/>
                            </p:stCondLst>
                            <p:childTnLst>
                              <p:par>
                                <p:cTn id="60" presetID="42" presetClass="path" presetSubtype="0" accel="50000" decel="50000" fill="hold" nodeType="afterEffect">
                                  <p:stCondLst>
                                    <p:cond delay="0"/>
                                  </p:stCondLst>
                                  <p:childTnLst>
                                    <p:animMotion origin="layout" path="M -2.60518E-8 -3.79278E-7 L -2.60518E-8 0.16096 " pathEditMode="relative" rAng="0" ptsTypes="AA">
                                      <p:cBhvr>
                                        <p:cTn id="61" dur="2000" fill="hold"/>
                                        <p:tgtEl>
                                          <p:spTgt spid="8"/>
                                        </p:tgtEl>
                                        <p:attrNameLst>
                                          <p:attrName>ppt_x</p:attrName>
                                          <p:attrName>ppt_y</p:attrName>
                                        </p:attrNameLst>
                                      </p:cBhvr>
                                      <p:rCtr x="0" y="8048"/>
                                    </p:animMotion>
                                  </p:childTnLst>
                                </p:cTn>
                              </p:par>
                            </p:childTnLst>
                          </p:cTn>
                        </p:par>
                        <p:par>
                          <p:cTn id="62" fill="hold">
                            <p:stCondLst>
                              <p:cond delay="2500"/>
                            </p:stCondLst>
                            <p:childTnLst>
                              <p:par>
                                <p:cTn id="63" presetID="10" presetClass="exit" presetSubtype="0" fill="hold" nodeType="afterEffect">
                                  <p:stCondLst>
                                    <p:cond delay="0"/>
                                  </p:stCondLst>
                                  <p:childTnLst>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par>
                                <p:cTn id="71" presetID="10" presetClass="exit" presetSubtype="0" fill="hold" grpId="1" nodeType="withEffect">
                                  <p:stCondLst>
                                    <p:cond delay="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4" grpId="0" animBg="1"/>
      <p:bldP spid="2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Why Maintenance Windows Matter</a:t>
            </a:r>
            <a:endParaRPr lang="en-US" dirty="0"/>
          </a:p>
        </p:txBody>
      </p:sp>
      <p:sp>
        <p:nvSpPr>
          <p:cNvPr id="4" name="Rectangle 3"/>
          <p:cNvSpPr/>
          <p:nvPr>
            <p:custDataLst>
              <p:tags r:id="rId1"/>
            </p:custDataLst>
          </p:nvPr>
        </p:nvSpPr>
        <p:spPr>
          <a:xfrm>
            <a:off x="3710156" y="2331508"/>
            <a:ext cx="4995023" cy="3201938"/>
          </a:xfrm>
          <a:prstGeom prst="rect">
            <a:avLst/>
          </a:prstGeom>
          <a:solidFill>
            <a:srgbClr val="00BCF2"/>
          </a:solidFill>
          <a:ln w="9525" cap="flat" cmpd="sng" algn="ctr">
            <a:noFill/>
            <a:prstDash val="solid"/>
          </a:ln>
          <a:effectLst>
            <a:outerShdw blurRad="40000" dist="23000" dir="5400000" rotWithShape="0">
              <a:srgbClr val="000000">
                <a:alpha val="35000"/>
              </a:srgbClr>
            </a:outerShdw>
          </a:effectLst>
          <a:extLst>
            <a:ext uri="{91240B29-F687-4F45-9708-019B960494DF}">
              <a14:hiddenLine xmlns:a14="http://schemas.microsoft.com/office/drawing/2010/main" w="9525" cap="flat" cmpd="sng" algn="ctr">
                <a:solidFill>
                  <a:schemeClr val="accent1">
                    <a:shade val="95000"/>
                    <a:satMod val="105000"/>
                  </a:schemeClr>
                </a:solidFill>
                <a:prstDash val="solid"/>
              </a14:hiddenLine>
            </a:ext>
          </a:extLst>
        </p:spPr>
        <p:style>
          <a:lnRef idx="1">
            <a:schemeClr val="accent1"/>
          </a:lnRef>
          <a:fillRef idx="3">
            <a:schemeClr val="accent1"/>
          </a:fillRef>
          <a:effectRef idx="2">
            <a:schemeClr val="accent1"/>
          </a:effectRef>
          <a:fontRef idx="minor">
            <a:schemeClr val="lt1"/>
          </a:fontRef>
        </p:style>
        <p:txBody>
          <a:bodyPr lIns="143776" tIns="95851" rIns="143776" bIns="95851" rtlCol="0" anchor="b"/>
          <a:lstStyle/>
          <a:p>
            <a:endParaRPr lang="en-US" sz="3060" dirty="0">
              <a:solidFill>
                <a:srgbClr val="000000"/>
              </a:solidFill>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41688" y="2597576"/>
            <a:ext cx="3730413" cy="2656856"/>
          </a:xfrm>
          <a:prstGeom prst="rect">
            <a:avLst/>
          </a:prstGeom>
        </p:spPr>
      </p:pic>
      <p:grpSp>
        <p:nvGrpSpPr>
          <p:cNvPr id="6" name="Group 5"/>
          <p:cNvGrpSpPr/>
          <p:nvPr/>
        </p:nvGrpSpPr>
        <p:grpSpPr>
          <a:xfrm>
            <a:off x="7485392" y="4176108"/>
            <a:ext cx="1149563" cy="1292044"/>
            <a:chOff x="8472488" y="4618038"/>
            <a:chExt cx="1127125" cy="1266825"/>
          </a:xfrm>
        </p:grpSpPr>
        <p:sp>
          <p:nvSpPr>
            <p:cNvPr id="7" name="AutoShape 7"/>
            <p:cNvSpPr>
              <a:spLocks noChangeAspect="1" noChangeArrowheads="1" noTextEdit="1"/>
            </p:cNvSpPr>
            <p:nvPr/>
          </p:nvSpPr>
          <p:spPr bwMode="auto">
            <a:xfrm>
              <a:off x="8472488" y="4618038"/>
              <a:ext cx="11271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8" name="Freeform 11"/>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9" name="Freeform 12"/>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0" name="Freeform 13"/>
            <p:cNvSpPr>
              <a:spLocks/>
            </p:cNvSpPr>
            <p:nvPr/>
          </p:nvSpPr>
          <p:spPr bwMode="auto">
            <a:xfrm>
              <a:off x="8683626" y="4989513"/>
              <a:ext cx="571500" cy="188913"/>
            </a:xfrm>
            <a:custGeom>
              <a:avLst/>
              <a:gdLst>
                <a:gd name="T0" fmla="*/ 360 w 360"/>
                <a:gd name="T1" fmla="*/ 75 h 119"/>
                <a:gd name="T2" fmla="*/ 333 w 360"/>
                <a:gd name="T3" fmla="*/ 79 h 119"/>
                <a:gd name="T4" fmla="*/ 306 w 360"/>
                <a:gd name="T5" fmla="*/ 83 h 119"/>
                <a:gd name="T6" fmla="*/ 275 w 360"/>
                <a:gd name="T7" fmla="*/ 83 h 119"/>
                <a:gd name="T8" fmla="*/ 244 w 360"/>
                <a:gd name="T9" fmla="*/ 83 h 119"/>
                <a:gd name="T10" fmla="*/ 195 w 360"/>
                <a:gd name="T11" fmla="*/ 83 h 119"/>
                <a:gd name="T12" fmla="*/ 151 w 360"/>
                <a:gd name="T13" fmla="*/ 79 h 119"/>
                <a:gd name="T14" fmla="*/ 129 w 360"/>
                <a:gd name="T15" fmla="*/ 75 h 119"/>
                <a:gd name="T16" fmla="*/ 107 w 360"/>
                <a:gd name="T17" fmla="*/ 70 h 119"/>
                <a:gd name="T18" fmla="*/ 89 w 360"/>
                <a:gd name="T19" fmla="*/ 66 h 119"/>
                <a:gd name="T20" fmla="*/ 71 w 360"/>
                <a:gd name="T21" fmla="*/ 61 h 119"/>
                <a:gd name="T22" fmla="*/ 58 w 360"/>
                <a:gd name="T23" fmla="*/ 53 h 119"/>
                <a:gd name="T24" fmla="*/ 40 w 360"/>
                <a:gd name="T25" fmla="*/ 48 h 119"/>
                <a:gd name="T26" fmla="*/ 31 w 360"/>
                <a:gd name="T27" fmla="*/ 39 h 119"/>
                <a:gd name="T28" fmla="*/ 18 w 360"/>
                <a:gd name="T29" fmla="*/ 35 h 119"/>
                <a:gd name="T30" fmla="*/ 13 w 360"/>
                <a:gd name="T31" fmla="*/ 26 h 119"/>
                <a:gd name="T32" fmla="*/ 5 w 360"/>
                <a:gd name="T33" fmla="*/ 17 h 119"/>
                <a:gd name="T34" fmla="*/ 0 w 360"/>
                <a:gd name="T35" fmla="*/ 8 h 119"/>
                <a:gd name="T36" fmla="*/ 0 w 360"/>
                <a:gd name="T37" fmla="*/ 0 h 119"/>
                <a:gd name="T38" fmla="*/ 0 w 360"/>
                <a:gd name="T39" fmla="*/ 13 h 119"/>
                <a:gd name="T40" fmla="*/ 0 w 360"/>
                <a:gd name="T41" fmla="*/ 22 h 119"/>
                <a:gd name="T42" fmla="*/ 0 w 360"/>
                <a:gd name="T43" fmla="*/ 26 h 119"/>
                <a:gd name="T44" fmla="*/ 0 w 360"/>
                <a:gd name="T45" fmla="*/ 35 h 119"/>
                <a:gd name="T46" fmla="*/ 0 w 360"/>
                <a:gd name="T47" fmla="*/ 44 h 119"/>
                <a:gd name="T48" fmla="*/ 0 w 360"/>
                <a:gd name="T49" fmla="*/ 53 h 119"/>
                <a:gd name="T50" fmla="*/ 0 w 360"/>
                <a:gd name="T51" fmla="*/ 57 h 119"/>
                <a:gd name="T52" fmla="*/ 0 w 360"/>
                <a:gd name="T53" fmla="*/ 57 h 119"/>
                <a:gd name="T54" fmla="*/ 0 w 360"/>
                <a:gd name="T55" fmla="*/ 57 h 119"/>
                <a:gd name="T56" fmla="*/ 0 w 360"/>
                <a:gd name="T57" fmla="*/ 57 h 119"/>
                <a:gd name="T58" fmla="*/ 9 w 360"/>
                <a:gd name="T59" fmla="*/ 66 h 119"/>
                <a:gd name="T60" fmla="*/ 22 w 360"/>
                <a:gd name="T61" fmla="*/ 75 h 119"/>
                <a:gd name="T62" fmla="*/ 45 w 360"/>
                <a:gd name="T63" fmla="*/ 83 h 119"/>
                <a:gd name="T64" fmla="*/ 67 w 360"/>
                <a:gd name="T65" fmla="*/ 92 h 119"/>
                <a:gd name="T66" fmla="*/ 89 w 360"/>
                <a:gd name="T67" fmla="*/ 101 h 119"/>
                <a:gd name="T68" fmla="*/ 120 w 360"/>
                <a:gd name="T69" fmla="*/ 105 h 119"/>
                <a:gd name="T70" fmla="*/ 147 w 360"/>
                <a:gd name="T71" fmla="*/ 110 h 119"/>
                <a:gd name="T72" fmla="*/ 178 w 360"/>
                <a:gd name="T73" fmla="*/ 114 h 119"/>
                <a:gd name="T74" fmla="*/ 213 w 360"/>
                <a:gd name="T75" fmla="*/ 114 h 119"/>
                <a:gd name="T76" fmla="*/ 244 w 360"/>
                <a:gd name="T77" fmla="*/ 119 h 119"/>
                <a:gd name="T78" fmla="*/ 293 w 360"/>
                <a:gd name="T79" fmla="*/ 114 h 119"/>
                <a:gd name="T80" fmla="*/ 342 w 360"/>
                <a:gd name="T81" fmla="*/ 110 h 119"/>
                <a:gd name="T82" fmla="*/ 351 w 360"/>
                <a:gd name="T83" fmla="*/ 92 h 119"/>
                <a:gd name="T84" fmla="*/ 360 w 360"/>
                <a:gd name="T85"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119">
                  <a:moveTo>
                    <a:pt x="360" y="75"/>
                  </a:moveTo>
                  <a:lnTo>
                    <a:pt x="333" y="79"/>
                  </a:lnTo>
                  <a:lnTo>
                    <a:pt x="306" y="83"/>
                  </a:lnTo>
                  <a:lnTo>
                    <a:pt x="275" y="83"/>
                  </a:lnTo>
                  <a:lnTo>
                    <a:pt x="244" y="83"/>
                  </a:lnTo>
                  <a:lnTo>
                    <a:pt x="195" y="83"/>
                  </a:lnTo>
                  <a:lnTo>
                    <a:pt x="151" y="79"/>
                  </a:lnTo>
                  <a:lnTo>
                    <a:pt x="129" y="75"/>
                  </a:lnTo>
                  <a:lnTo>
                    <a:pt x="107" y="70"/>
                  </a:lnTo>
                  <a:lnTo>
                    <a:pt x="89" y="66"/>
                  </a:lnTo>
                  <a:lnTo>
                    <a:pt x="71" y="61"/>
                  </a:lnTo>
                  <a:lnTo>
                    <a:pt x="58" y="53"/>
                  </a:lnTo>
                  <a:lnTo>
                    <a:pt x="40" y="48"/>
                  </a:lnTo>
                  <a:lnTo>
                    <a:pt x="31" y="39"/>
                  </a:lnTo>
                  <a:lnTo>
                    <a:pt x="18" y="35"/>
                  </a:lnTo>
                  <a:lnTo>
                    <a:pt x="13" y="26"/>
                  </a:lnTo>
                  <a:lnTo>
                    <a:pt x="5" y="17"/>
                  </a:lnTo>
                  <a:lnTo>
                    <a:pt x="0" y="8"/>
                  </a:lnTo>
                  <a:lnTo>
                    <a:pt x="0" y="0"/>
                  </a:lnTo>
                  <a:lnTo>
                    <a:pt x="0" y="13"/>
                  </a:lnTo>
                  <a:lnTo>
                    <a:pt x="0" y="22"/>
                  </a:lnTo>
                  <a:lnTo>
                    <a:pt x="0" y="26"/>
                  </a:lnTo>
                  <a:lnTo>
                    <a:pt x="0" y="35"/>
                  </a:lnTo>
                  <a:lnTo>
                    <a:pt x="0" y="44"/>
                  </a:lnTo>
                  <a:lnTo>
                    <a:pt x="0" y="53"/>
                  </a:lnTo>
                  <a:lnTo>
                    <a:pt x="0" y="57"/>
                  </a:lnTo>
                  <a:lnTo>
                    <a:pt x="0" y="57"/>
                  </a:lnTo>
                  <a:lnTo>
                    <a:pt x="0" y="57"/>
                  </a:lnTo>
                  <a:lnTo>
                    <a:pt x="0" y="57"/>
                  </a:lnTo>
                  <a:lnTo>
                    <a:pt x="9" y="66"/>
                  </a:lnTo>
                  <a:lnTo>
                    <a:pt x="22" y="75"/>
                  </a:lnTo>
                  <a:lnTo>
                    <a:pt x="45" y="83"/>
                  </a:lnTo>
                  <a:lnTo>
                    <a:pt x="67" y="92"/>
                  </a:lnTo>
                  <a:lnTo>
                    <a:pt x="89" y="101"/>
                  </a:lnTo>
                  <a:lnTo>
                    <a:pt x="120" y="105"/>
                  </a:lnTo>
                  <a:lnTo>
                    <a:pt x="147" y="110"/>
                  </a:lnTo>
                  <a:lnTo>
                    <a:pt x="178" y="114"/>
                  </a:lnTo>
                  <a:lnTo>
                    <a:pt x="213" y="114"/>
                  </a:lnTo>
                  <a:lnTo>
                    <a:pt x="244" y="119"/>
                  </a:lnTo>
                  <a:lnTo>
                    <a:pt x="293" y="114"/>
                  </a:lnTo>
                  <a:lnTo>
                    <a:pt x="342" y="110"/>
                  </a:lnTo>
                  <a:lnTo>
                    <a:pt x="351" y="92"/>
                  </a:lnTo>
                  <a:lnTo>
                    <a:pt x="36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1" name="Freeform 14"/>
            <p:cNvSpPr>
              <a:spLocks/>
            </p:cNvSpPr>
            <p:nvPr/>
          </p:nvSpPr>
          <p:spPr bwMode="auto">
            <a:xfrm>
              <a:off x="8683626" y="5149851"/>
              <a:ext cx="522288" cy="188913"/>
            </a:xfrm>
            <a:custGeom>
              <a:avLst/>
              <a:gdLst>
                <a:gd name="T0" fmla="*/ 329 w 329"/>
                <a:gd name="T1" fmla="*/ 79 h 119"/>
                <a:gd name="T2" fmla="*/ 289 w 329"/>
                <a:gd name="T3" fmla="*/ 84 h 119"/>
                <a:gd name="T4" fmla="*/ 244 w 329"/>
                <a:gd name="T5" fmla="*/ 84 h 119"/>
                <a:gd name="T6" fmla="*/ 195 w 329"/>
                <a:gd name="T7" fmla="*/ 84 h 119"/>
                <a:gd name="T8" fmla="*/ 151 w 329"/>
                <a:gd name="T9" fmla="*/ 79 h 119"/>
                <a:gd name="T10" fmla="*/ 129 w 329"/>
                <a:gd name="T11" fmla="*/ 75 h 119"/>
                <a:gd name="T12" fmla="*/ 107 w 329"/>
                <a:gd name="T13" fmla="*/ 71 h 119"/>
                <a:gd name="T14" fmla="*/ 89 w 329"/>
                <a:gd name="T15" fmla="*/ 66 h 119"/>
                <a:gd name="T16" fmla="*/ 71 w 329"/>
                <a:gd name="T17" fmla="*/ 62 h 119"/>
                <a:gd name="T18" fmla="*/ 53 w 329"/>
                <a:gd name="T19" fmla="*/ 57 h 119"/>
                <a:gd name="T20" fmla="*/ 40 w 329"/>
                <a:gd name="T21" fmla="*/ 49 h 119"/>
                <a:gd name="T22" fmla="*/ 27 w 329"/>
                <a:gd name="T23" fmla="*/ 40 h 119"/>
                <a:gd name="T24" fmla="*/ 18 w 329"/>
                <a:gd name="T25" fmla="*/ 35 h 119"/>
                <a:gd name="T26" fmla="*/ 9 w 329"/>
                <a:gd name="T27" fmla="*/ 27 h 119"/>
                <a:gd name="T28" fmla="*/ 5 w 329"/>
                <a:gd name="T29" fmla="*/ 18 h 119"/>
                <a:gd name="T30" fmla="*/ 0 w 329"/>
                <a:gd name="T31" fmla="*/ 9 h 119"/>
                <a:gd name="T32" fmla="*/ 0 w 329"/>
                <a:gd name="T33" fmla="*/ 0 h 119"/>
                <a:gd name="T34" fmla="*/ 0 w 329"/>
                <a:gd name="T35" fmla="*/ 13 h 119"/>
                <a:gd name="T36" fmla="*/ 0 w 329"/>
                <a:gd name="T37" fmla="*/ 22 h 119"/>
                <a:gd name="T38" fmla="*/ 0 w 329"/>
                <a:gd name="T39" fmla="*/ 31 h 119"/>
                <a:gd name="T40" fmla="*/ 0 w 329"/>
                <a:gd name="T41" fmla="*/ 35 h 119"/>
                <a:gd name="T42" fmla="*/ 0 w 329"/>
                <a:gd name="T43" fmla="*/ 44 h 119"/>
                <a:gd name="T44" fmla="*/ 0 w 329"/>
                <a:gd name="T45" fmla="*/ 53 h 119"/>
                <a:gd name="T46" fmla="*/ 0 w 329"/>
                <a:gd name="T47" fmla="*/ 57 h 119"/>
                <a:gd name="T48" fmla="*/ 0 w 329"/>
                <a:gd name="T49" fmla="*/ 57 h 119"/>
                <a:gd name="T50" fmla="*/ 0 w 329"/>
                <a:gd name="T51" fmla="*/ 57 h 119"/>
                <a:gd name="T52" fmla="*/ 0 w 329"/>
                <a:gd name="T53" fmla="*/ 62 h 119"/>
                <a:gd name="T54" fmla="*/ 9 w 329"/>
                <a:gd name="T55" fmla="*/ 66 h 119"/>
                <a:gd name="T56" fmla="*/ 22 w 329"/>
                <a:gd name="T57" fmla="*/ 75 h 119"/>
                <a:gd name="T58" fmla="*/ 40 w 329"/>
                <a:gd name="T59" fmla="*/ 84 h 119"/>
                <a:gd name="T60" fmla="*/ 62 w 329"/>
                <a:gd name="T61" fmla="*/ 93 h 119"/>
                <a:gd name="T62" fmla="*/ 89 w 329"/>
                <a:gd name="T63" fmla="*/ 101 h 119"/>
                <a:gd name="T64" fmla="*/ 116 w 329"/>
                <a:gd name="T65" fmla="*/ 106 h 119"/>
                <a:gd name="T66" fmla="*/ 147 w 329"/>
                <a:gd name="T67" fmla="*/ 110 h 119"/>
                <a:gd name="T68" fmla="*/ 178 w 329"/>
                <a:gd name="T69" fmla="*/ 115 h 119"/>
                <a:gd name="T70" fmla="*/ 209 w 329"/>
                <a:gd name="T71" fmla="*/ 119 h 119"/>
                <a:gd name="T72" fmla="*/ 244 w 329"/>
                <a:gd name="T73" fmla="*/ 119 h 119"/>
                <a:gd name="T74" fmla="*/ 289 w 329"/>
                <a:gd name="T75" fmla="*/ 115 h 119"/>
                <a:gd name="T76" fmla="*/ 329 w 329"/>
                <a:gd name="T77" fmla="*/ 115 h 119"/>
                <a:gd name="T78" fmla="*/ 329 w 329"/>
                <a:gd name="T79" fmla="*/ 79 h 119"/>
                <a:gd name="T80" fmla="*/ 329 w 329"/>
                <a:gd name="T81"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9" h="119">
                  <a:moveTo>
                    <a:pt x="329" y="79"/>
                  </a:moveTo>
                  <a:lnTo>
                    <a:pt x="289" y="84"/>
                  </a:lnTo>
                  <a:lnTo>
                    <a:pt x="244" y="84"/>
                  </a:lnTo>
                  <a:lnTo>
                    <a:pt x="195" y="84"/>
                  </a:lnTo>
                  <a:lnTo>
                    <a:pt x="151" y="79"/>
                  </a:lnTo>
                  <a:lnTo>
                    <a:pt x="129" y="75"/>
                  </a:lnTo>
                  <a:lnTo>
                    <a:pt x="107" y="71"/>
                  </a:lnTo>
                  <a:lnTo>
                    <a:pt x="89" y="66"/>
                  </a:lnTo>
                  <a:lnTo>
                    <a:pt x="71" y="62"/>
                  </a:lnTo>
                  <a:lnTo>
                    <a:pt x="53" y="57"/>
                  </a:lnTo>
                  <a:lnTo>
                    <a:pt x="40" y="49"/>
                  </a:lnTo>
                  <a:lnTo>
                    <a:pt x="27" y="40"/>
                  </a:lnTo>
                  <a:lnTo>
                    <a:pt x="18" y="35"/>
                  </a:lnTo>
                  <a:lnTo>
                    <a:pt x="9" y="27"/>
                  </a:lnTo>
                  <a:lnTo>
                    <a:pt x="5" y="18"/>
                  </a:lnTo>
                  <a:lnTo>
                    <a:pt x="0" y="9"/>
                  </a:lnTo>
                  <a:lnTo>
                    <a:pt x="0" y="0"/>
                  </a:lnTo>
                  <a:lnTo>
                    <a:pt x="0" y="13"/>
                  </a:lnTo>
                  <a:lnTo>
                    <a:pt x="0" y="22"/>
                  </a:lnTo>
                  <a:lnTo>
                    <a:pt x="0" y="31"/>
                  </a:lnTo>
                  <a:lnTo>
                    <a:pt x="0" y="35"/>
                  </a:lnTo>
                  <a:lnTo>
                    <a:pt x="0" y="44"/>
                  </a:lnTo>
                  <a:lnTo>
                    <a:pt x="0" y="53"/>
                  </a:lnTo>
                  <a:lnTo>
                    <a:pt x="0" y="57"/>
                  </a:lnTo>
                  <a:lnTo>
                    <a:pt x="0" y="57"/>
                  </a:lnTo>
                  <a:lnTo>
                    <a:pt x="0" y="57"/>
                  </a:lnTo>
                  <a:lnTo>
                    <a:pt x="0" y="62"/>
                  </a:lnTo>
                  <a:lnTo>
                    <a:pt x="9" y="66"/>
                  </a:lnTo>
                  <a:lnTo>
                    <a:pt x="22" y="75"/>
                  </a:lnTo>
                  <a:lnTo>
                    <a:pt x="40" y="84"/>
                  </a:lnTo>
                  <a:lnTo>
                    <a:pt x="62" y="93"/>
                  </a:lnTo>
                  <a:lnTo>
                    <a:pt x="89" y="101"/>
                  </a:lnTo>
                  <a:lnTo>
                    <a:pt x="116" y="106"/>
                  </a:lnTo>
                  <a:lnTo>
                    <a:pt x="147" y="110"/>
                  </a:lnTo>
                  <a:lnTo>
                    <a:pt x="178" y="115"/>
                  </a:lnTo>
                  <a:lnTo>
                    <a:pt x="209" y="119"/>
                  </a:lnTo>
                  <a:lnTo>
                    <a:pt x="244" y="119"/>
                  </a:lnTo>
                  <a:lnTo>
                    <a:pt x="289" y="115"/>
                  </a:lnTo>
                  <a:lnTo>
                    <a:pt x="329" y="115"/>
                  </a:lnTo>
                  <a:lnTo>
                    <a:pt x="329" y="79"/>
                  </a:lnTo>
                  <a:lnTo>
                    <a:pt x="329"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2" name="Freeform 15"/>
            <p:cNvSpPr>
              <a:spLocks noEditPoints="1"/>
            </p:cNvSpPr>
            <p:nvPr/>
          </p:nvSpPr>
          <p:spPr bwMode="auto">
            <a:xfrm>
              <a:off x="8599488" y="4618038"/>
              <a:ext cx="950913" cy="938213"/>
            </a:xfrm>
            <a:custGeom>
              <a:avLst/>
              <a:gdLst>
                <a:gd name="T0" fmla="*/ 364 w 599"/>
                <a:gd name="T1" fmla="*/ 533 h 591"/>
                <a:gd name="T2" fmla="*/ 204 w 599"/>
                <a:gd name="T3" fmla="*/ 525 h 591"/>
                <a:gd name="T4" fmla="*/ 124 w 599"/>
                <a:gd name="T5" fmla="*/ 507 h 591"/>
                <a:gd name="T6" fmla="*/ 75 w 599"/>
                <a:gd name="T7" fmla="*/ 472 h 591"/>
                <a:gd name="T8" fmla="*/ 53 w 599"/>
                <a:gd name="T9" fmla="*/ 432 h 591"/>
                <a:gd name="T10" fmla="*/ 53 w 599"/>
                <a:gd name="T11" fmla="*/ 384 h 591"/>
                <a:gd name="T12" fmla="*/ 53 w 599"/>
                <a:gd name="T13" fmla="*/ 357 h 591"/>
                <a:gd name="T14" fmla="*/ 53 w 599"/>
                <a:gd name="T15" fmla="*/ 348 h 591"/>
                <a:gd name="T16" fmla="*/ 53 w 599"/>
                <a:gd name="T17" fmla="*/ 313 h 591"/>
                <a:gd name="T18" fmla="*/ 53 w 599"/>
                <a:gd name="T19" fmla="*/ 291 h 591"/>
                <a:gd name="T20" fmla="*/ 53 w 599"/>
                <a:gd name="T21" fmla="*/ 260 h 591"/>
                <a:gd name="T22" fmla="*/ 53 w 599"/>
                <a:gd name="T23" fmla="*/ 220 h 591"/>
                <a:gd name="T24" fmla="*/ 53 w 599"/>
                <a:gd name="T25" fmla="*/ 198 h 591"/>
                <a:gd name="T26" fmla="*/ 75 w 599"/>
                <a:gd name="T27" fmla="*/ 212 h 591"/>
                <a:gd name="T28" fmla="*/ 173 w 599"/>
                <a:gd name="T29" fmla="*/ 242 h 591"/>
                <a:gd name="T30" fmla="*/ 302 w 599"/>
                <a:gd name="T31" fmla="*/ 256 h 591"/>
                <a:gd name="T32" fmla="*/ 444 w 599"/>
                <a:gd name="T33" fmla="*/ 242 h 591"/>
                <a:gd name="T34" fmla="*/ 515 w 599"/>
                <a:gd name="T35" fmla="*/ 216 h 591"/>
                <a:gd name="T36" fmla="*/ 546 w 599"/>
                <a:gd name="T37" fmla="*/ 207 h 591"/>
                <a:gd name="T38" fmla="*/ 546 w 599"/>
                <a:gd name="T39" fmla="*/ 242 h 591"/>
                <a:gd name="T40" fmla="*/ 546 w 599"/>
                <a:gd name="T41" fmla="*/ 256 h 591"/>
                <a:gd name="T42" fmla="*/ 586 w 599"/>
                <a:gd name="T43" fmla="*/ 269 h 591"/>
                <a:gd name="T44" fmla="*/ 599 w 599"/>
                <a:gd name="T45" fmla="*/ 234 h 591"/>
                <a:gd name="T46" fmla="*/ 599 w 599"/>
                <a:gd name="T47" fmla="*/ 172 h 591"/>
                <a:gd name="T48" fmla="*/ 599 w 599"/>
                <a:gd name="T49" fmla="*/ 145 h 591"/>
                <a:gd name="T50" fmla="*/ 599 w 599"/>
                <a:gd name="T51" fmla="*/ 141 h 591"/>
                <a:gd name="T52" fmla="*/ 590 w 599"/>
                <a:gd name="T53" fmla="*/ 97 h 591"/>
                <a:gd name="T54" fmla="*/ 510 w 599"/>
                <a:gd name="T55" fmla="*/ 35 h 591"/>
                <a:gd name="T56" fmla="*/ 377 w 599"/>
                <a:gd name="T57" fmla="*/ 4 h 591"/>
                <a:gd name="T58" fmla="*/ 195 w 599"/>
                <a:gd name="T59" fmla="*/ 9 h 591"/>
                <a:gd name="T60" fmla="*/ 106 w 599"/>
                <a:gd name="T61" fmla="*/ 26 h 591"/>
                <a:gd name="T62" fmla="*/ 40 w 599"/>
                <a:gd name="T63" fmla="*/ 66 h 591"/>
                <a:gd name="T64" fmla="*/ 4 w 599"/>
                <a:gd name="T65" fmla="*/ 115 h 591"/>
                <a:gd name="T66" fmla="*/ 0 w 599"/>
                <a:gd name="T67" fmla="*/ 190 h 591"/>
                <a:gd name="T68" fmla="*/ 0 w 599"/>
                <a:gd name="T69" fmla="*/ 278 h 591"/>
                <a:gd name="T70" fmla="*/ 0 w 599"/>
                <a:gd name="T71" fmla="*/ 339 h 591"/>
                <a:gd name="T72" fmla="*/ 0 w 599"/>
                <a:gd name="T73" fmla="*/ 397 h 591"/>
                <a:gd name="T74" fmla="*/ 0 w 599"/>
                <a:gd name="T75" fmla="*/ 428 h 591"/>
                <a:gd name="T76" fmla="*/ 0 w 599"/>
                <a:gd name="T77" fmla="*/ 445 h 591"/>
                <a:gd name="T78" fmla="*/ 22 w 599"/>
                <a:gd name="T79" fmla="*/ 498 h 591"/>
                <a:gd name="T80" fmla="*/ 115 w 599"/>
                <a:gd name="T81" fmla="*/ 560 h 591"/>
                <a:gd name="T82" fmla="*/ 257 w 599"/>
                <a:gd name="T83" fmla="*/ 586 h 591"/>
                <a:gd name="T84" fmla="*/ 382 w 599"/>
                <a:gd name="T85" fmla="*/ 529 h 591"/>
                <a:gd name="T86" fmla="*/ 395 w 599"/>
                <a:gd name="T87" fmla="*/ 62 h 591"/>
                <a:gd name="T88" fmla="*/ 475 w 599"/>
                <a:gd name="T89" fmla="*/ 79 h 591"/>
                <a:gd name="T90" fmla="*/ 528 w 599"/>
                <a:gd name="T91" fmla="*/ 106 h 591"/>
                <a:gd name="T92" fmla="*/ 546 w 599"/>
                <a:gd name="T93" fmla="*/ 141 h 591"/>
                <a:gd name="T94" fmla="*/ 528 w 599"/>
                <a:gd name="T95" fmla="*/ 172 h 591"/>
                <a:gd name="T96" fmla="*/ 475 w 599"/>
                <a:gd name="T97" fmla="*/ 198 h 591"/>
                <a:gd name="T98" fmla="*/ 395 w 599"/>
                <a:gd name="T99" fmla="*/ 216 h 591"/>
                <a:gd name="T100" fmla="*/ 204 w 599"/>
                <a:gd name="T101" fmla="*/ 216 h 591"/>
                <a:gd name="T102" fmla="*/ 124 w 599"/>
                <a:gd name="T103" fmla="*/ 198 h 591"/>
                <a:gd name="T104" fmla="*/ 75 w 599"/>
                <a:gd name="T105" fmla="*/ 172 h 591"/>
                <a:gd name="T106" fmla="*/ 53 w 599"/>
                <a:gd name="T107" fmla="*/ 141 h 591"/>
                <a:gd name="T108" fmla="*/ 75 w 599"/>
                <a:gd name="T109" fmla="*/ 106 h 591"/>
                <a:gd name="T110" fmla="*/ 124 w 599"/>
                <a:gd name="T111" fmla="*/ 79 h 591"/>
                <a:gd name="T112" fmla="*/ 204 w 599"/>
                <a:gd name="T113" fmla="*/ 6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9" h="591">
                  <a:moveTo>
                    <a:pt x="382" y="529"/>
                  </a:moveTo>
                  <a:lnTo>
                    <a:pt x="382" y="529"/>
                  </a:lnTo>
                  <a:lnTo>
                    <a:pt x="382" y="529"/>
                  </a:lnTo>
                  <a:lnTo>
                    <a:pt x="364" y="533"/>
                  </a:lnTo>
                  <a:lnTo>
                    <a:pt x="342" y="533"/>
                  </a:lnTo>
                  <a:lnTo>
                    <a:pt x="302" y="533"/>
                  </a:lnTo>
                  <a:lnTo>
                    <a:pt x="248" y="533"/>
                  </a:lnTo>
                  <a:lnTo>
                    <a:pt x="204" y="525"/>
                  </a:lnTo>
                  <a:lnTo>
                    <a:pt x="182" y="520"/>
                  </a:lnTo>
                  <a:lnTo>
                    <a:pt x="164" y="516"/>
                  </a:lnTo>
                  <a:lnTo>
                    <a:pt x="142" y="511"/>
                  </a:lnTo>
                  <a:lnTo>
                    <a:pt x="124" y="507"/>
                  </a:lnTo>
                  <a:lnTo>
                    <a:pt x="111" y="498"/>
                  </a:lnTo>
                  <a:lnTo>
                    <a:pt x="98" y="489"/>
                  </a:lnTo>
                  <a:lnTo>
                    <a:pt x="84" y="481"/>
                  </a:lnTo>
                  <a:lnTo>
                    <a:pt x="75" y="472"/>
                  </a:lnTo>
                  <a:lnTo>
                    <a:pt x="66" y="463"/>
                  </a:lnTo>
                  <a:lnTo>
                    <a:pt x="58" y="454"/>
                  </a:lnTo>
                  <a:lnTo>
                    <a:pt x="58" y="445"/>
                  </a:lnTo>
                  <a:lnTo>
                    <a:pt x="53" y="432"/>
                  </a:lnTo>
                  <a:lnTo>
                    <a:pt x="53" y="419"/>
                  </a:lnTo>
                  <a:lnTo>
                    <a:pt x="53" y="406"/>
                  </a:lnTo>
                  <a:lnTo>
                    <a:pt x="53" y="392"/>
                  </a:lnTo>
                  <a:lnTo>
                    <a:pt x="53" y="384"/>
                  </a:lnTo>
                  <a:lnTo>
                    <a:pt x="53" y="375"/>
                  </a:lnTo>
                  <a:lnTo>
                    <a:pt x="53" y="370"/>
                  </a:lnTo>
                  <a:lnTo>
                    <a:pt x="53" y="362"/>
                  </a:lnTo>
                  <a:lnTo>
                    <a:pt x="53" y="357"/>
                  </a:lnTo>
                  <a:lnTo>
                    <a:pt x="53" y="353"/>
                  </a:lnTo>
                  <a:lnTo>
                    <a:pt x="53" y="348"/>
                  </a:lnTo>
                  <a:lnTo>
                    <a:pt x="53" y="348"/>
                  </a:lnTo>
                  <a:lnTo>
                    <a:pt x="53" y="348"/>
                  </a:lnTo>
                  <a:lnTo>
                    <a:pt x="53" y="339"/>
                  </a:lnTo>
                  <a:lnTo>
                    <a:pt x="53" y="331"/>
                  </a:lnTo>
                  <a:lnTo>
                    <a:pt x="53" y="322"/>
                  </a:lnTo>
                  <a:lnTo>
                    <a:pt x="53" y="313"/>
                  </a:lnTo>
                  <a:lnTo>
                    <a:pt x="53" y="304"/>
                  </a:lnTo>
                  <a:lnTo>
                    <a:pt x="53" y="300"/>
                  </a:lnTo>
                  <a:lnTo>
                    <a:pt x="53" y="295"/>
                  </a:lnTo>
                  <a:lnTo>
                    <a:pt x="53" y="291"/>
                  </a:lnTo>
                  <a:lnTo>
                    <a:pt x="53" y="291"/>
                  </a:lnTo>
                  <a:lnTo>
                    <a:pt x="53" y="291"/>
                  </a:lnTo>
                  <a:lnTo>
                    <a:pt x="53" y="273"/>
                  </a:lnTo>
                  <a:lnTo>
                    <a:pt x="53" y="260"/>
                  </a:lnTo>
                  <a:lnTo>
                    <a:pt x="53" y="247"/>
                  </a:lnTo>
                  <a:lnTo>
                    <a:pt x="53" y="238"/>
                  </a:lnTo>
                  <a:lnTo>
                    <a:pt x="53" y="229"/>
                  </a:lnTo>
                  <a:lnTo>
                    <a:pt x="53" y="220"/>
                  </a:lnTo>
                  <a:lnTo>
                    <a:pt x="53" y="216"/>
                  </a:lnTo>
                  <a:lnTo>
                    <a:pt x="53" y="207"/>
                  </a:lnTo>
                  <a:lnTo>
                    <a:pt x="53" y="203"/>
                  </a:lnTo>
                  <a:lnTo>
                    <a:pt x="53" y="198"/>
                  </a:lnTo>
                  <a:lnTo>
                    <a:pt x="53" y="198"/>
                  </a:lnTo>
                  <a:lnTo>
                    <a:pt x="53" y="198"/>
                  </a:lnTo>
                  <a:lnTo>
                    <a:pt x="66" y="207"/>
                  </a:lnTo>
                  <a:lnTo>
                    <a:pt x="75" y="212"/>
                  </a:lnTo>
                  <a:lnTo>
                    <a:pt x="98" y="220"/>
                  </a:lnTo>
                  <a:lnTo>
                    <a:pt x="120" y="229"/>
                  </a:lnTo>
                  <a:lnTo>
                    <a:pt x="146" y="238"/>
                  </a:lnTo>
                  <a:lnTo>
                    <a:pt x="173" y="242"/>
                  </a:lnTo>
                  <a:lnTo>
                    <a:pt x="200" y="251"/>
                  </a:lnTo>
                  <a:lnTo>
                    <a:pt x="235" y="251"/>
                  </a:lnTo>
                  <a:lnTo>
                    <a:pt x="266" y="256"/>
                  </a:lnTo>
                  <a:lnTo>
                    <a:pt x="302" y="256"/>
                  </a:lnTo>
                  <a:lnTo>
                    <a:pt x="350" y="256"/>
                  </a:lnTo>
                  <a:lnTo>
                    <a:pt x="399" y="251"/>
                  </a:lnTo>
                  <a:lnTo>
                    <a:pt x="421" y="247"/>
                  </a:lnTo>
                  <a:lnTo>
                    <a:pt x="444" y="242"/>
                  </a:lnTo>
                  <a:lnTo>
                    <a:pt x="461" y="238"/>
                  </a:lnTo>
                  <a:lnTo>
                    <a:pt x="484" y="229"/>
                  </a:lnTo>
                  <a:lnTo>
                    <a:pt x="501" y="225"/>
                  </a:lnTo>
                  <a:lnTo>
                    <a:pt x="515" y="216"/>
                  </a:lnTo>
                  <a:lnTo>
                    <a:pt x="532" y="207"/>
                  </a:lnTo>
                  <a:lnTo>
                    <a:pt x="546" y="198"/>
                  </a:lnTo>
                  <a:lnTo>
                    <a:pt x="546" y="198"/>
                  </a:lnTo>
                  <a:lnTo>
                    <a:pt x="546" y="207"/>
                  </a:lnTo>
                  <a:lnTo>
                    <a:pt x="546" y="216"/>
                  </a:lnTo>
                  <a:lnTo>
                    <a:pt x="546" y="225"/>
                  </a:lnTo>
                  <a:lnTo>
                    <a:pt x="546" y="234"/>
                  </a:lnTo>
                  <a:lnTo>
                    <a:pt x="546" y="242"/>
                  </a:lnTo>
                  <a:lnTo>
                    <a:pt x="546" y="251"/>
                  </a:lnTo>
                  <a:lnTo>
                    <a:pt x="546" y="256"/>
                  </a:lnTo>
                  <a:lnTo>
                    <a:pt x="546" y="256"/>
                  </a:lnTo>
                  <a:lnTo>
                    <a:pt x="546" y="256"/>
                  </a:lnTo>
                  <a:lnTo>
                    <a:pt x="546" y="256"/>
                  </a:lnTo>
                  <a:lnTo>
                    <a:pt x="559" y="260"/>
                  </a:lnTo>
                  <a:lnTo>
                    <a:pt x="572" y="265"/>
                  </a:lnTo>
                  <a:lnTo>
                    <a:pt x="586" y="269"/>
                  </a:lnTo>
                  <a:lnTo>
                    <a:pt x="599" y="278"/>
                  </a:lnTo>
                  <a:lnTo>
                    <a:pt x="599" y="278"/>
                  </a:lnTo>
                  <a:lnTo>
                    <a:pt x="599" y="251"/>
                  </a:lnTo>
                  <a:lnTo>
                    <a:pt x="599" y="234"/>
                  </a:lnTo>
                  <a:lnTo>
                    <a:pt x="599" y="212"/>
                  </a:lnTo>
                  <a:lnTo>
                    <a:pt x="599" y="198"/>
                  </a:lnTo>
                  <a:lnTo>
                    <a:pt x="599" y="185"/>
                  </a:lnTo>
                  <a:lnTo>
                    <a:pt x="599" y="172"/>
                  </a:lnTo>
                  <a:lnTo>
                    <a:pt x="599" y="163"/>
                  </a:lnTo>
                  <a:lnTo>
                    <a:pt x="599" y="159"/>
                  </a:lnTo>
                  <a:lnTo>
                    <a:pt x="599" y="150"/>
                  </a:lnTo>
                  <a:lnTo>
                    <a:pt x="599" y="145"/>
                  </a:lnTo>
                  <a:lnTo>
                    <a:pt x="599" y="145"/>
                  </a:lnTo>
                  <a:lnTo>
                    <a:pt x="599" y="141"/>
                  </a:lnTo>
                  <a:lnTo>
                    <a:pt x="599" y="141"/>
                  </a:lnTo>
                  <a:lnTo>
                    <a:pt x="599" y="141"/>
                  </a:lnTo>
                  <a:lnTo>
                    <a:pt x="599" y="128"/>
                  </a:lnTo>
                  <a:lnTo>
                    <a:pt x="599" y="115"/>
                  </a:lnTo>
                  <a:lnTo>
                    <a:pt x="595" y="106"/>
                  </a:lnTo>
                  <a:lnTo>
                    <a:pt x="590" y="97"/>
                  </a:lnTo>
                  <a:lnTo>
                    <a:pt x="577" y="79"/>
                  </a:lnTo>
                  <a:lnTo>
                    <a:pt x="559" y="66"/>
                  </a:lnTo>
                  <a:lnTo>
                    <a:pt x="537" y="48"/>
                  </a:lnTo>
                  <a:lnTo>
                    <a:pt x="510" y="35"/>
                  </a:lnTo>
                  <a:lnTo>
                    <a:pt x="479" y="26"/>
                  </a:lnTo>
                  <a:lnTo>
                    <a:pt x="448" y="18"/>
                  </a:lnTo>
                  <a:lnTo>
                    <a:pt x="417" y="9"/>
                  </a:lnTo>
                  <a:lnTo>
                    <a:pt x="377" y="4"/>
                  </a:lnTo>
                  <a:lnTo>
                    <a:pt x="342" y="4"/>
                  </a:lnTo>
                  <a:lnTo>
                    <a:pt x="302" y="0"/>
                  </a:lnTo>
                  <a:lnTo>
                    <a:pt x="248" y="4"/>
                  </a:lnTo>
                  <a:lnTo>
                    <a:pt x="195" y="9"/>
                  </a:lnTo>
                  <a:lnTo>
                    <a:pt x="173" y="13"/>
                  </a:lnTo>
                  <a:lnTo>
                    <a:pt x="151" y="18"/>
                  </a:lnTo>
                  <a:lnTo>
                    <a:pt x="129" y="22"/>
                  </a:lnTo>
                  <a:lnTo>
                    <a:pt x="106" y="26"/>
                  </a:lnTo>
                  <a:lnTo>
                    <a:pt x="89" y="35"/>
                  </a:lnTo>
                  <a:lnTo>
                    <a:pt x="71" y="44"/>
                  </a:lnTo>
                  <a:lnTo>
                    <a:pt x="53" y="53"/>
                  </a:lnTo>
                  <a:lnTo>
                    <a:pt x="40" y="66"/>
                  </a:lnTo>
                  <a:lnTo>
                    <a:pt x="22" y="79"/>
                  </a:lnTo>
                  <a:lnTo>
                    <a:pt x="13" y="97"/>
                  </a:lnTo>
                  <a:lnTo>
                    <a:pt x="4" y="106"/>
                  </a:lnTo>
                  <a:lnTo>
                    <a:pt x="4" y="115"/>
                  </a:lnTo>
                  <a:lnTo>
                    <a:pt x="0" y="128"/>
                  </a:lnTo>
                  <a:lnTo>
                    <a:pt x="0" y="141"/>
                  </a:lnTo>
                  <a:lnTo>
                    <a:pt x="0" y="168"/>
                  </a:lnTo>
                  <a:lnTo>
                    <a:pt x="0" y="190"/>
                  </a:lnTo>
                  <a:lnTo>
                    <a:pt x="0" y="216"/>
                  </a:lnTo>
                  <a:lnTo>
                    <a:pt x="0" y="238"/>
                  </a:lnTo>
                  <a:lnTo>
                    <a:pt x="0" y="256"/>
                  </a:lnTo>
                  <a:lnTo>
                    <a:pt x="0" y="278"/>
                  </a:lnTo>
                  <a:lnTo>
                    <a:pt x="0" y="295"/>
                  </a:lnTo>
                  <a:lnTo>
                    <a:pt x="0" y="309"/>
                  </a:lnTo>
                  <a:lnTo>
                    <a:pt x="0" y="326"/>
                  </a:lnTo>
                  <a:lnTo>
                    <a:pt x="0" y="339"/>
                  </a:lnTo>
                  <a:lnTo>
                    <a:pt x="0" y="353"/>
                  </a:lnTo>
                  <a:lnTo>
                    <a:pt x="0" y="362"/>
                  </a:lnTo>
                  <a:lnTo>
                    <a:pt x="0" y="384"/>
                  </a:lnTo>
                  <a:lnTo>
                    <a:pt x="0" y="397"/>
                  </a:lnTo>
                  <a:lnTo>
                    <a:pt x="0" y="410"/>
                  </a:lnTo>
                  <a:lnTo>
                    <a:pt x="0" y="419"/>
                  </a:lnTo>
                  <a:lnTo>
                    <a:pt x="0" y="423"/>
                  </a:lnTo>
                  <a:lnTo>
                    <a:pt x="0" y="428"/>
                  </a:lnTo>
                  <a:lnTo>
                    <a:pt x="0" y="432"/>
                  </a:lnTo>
                  <a:lnTo>
                    <a:pt x="0" y="432"/>
                  </a:lnTo>
                  <a:lnTo>
                    <a:pt x="0" y="432"/>
                  </a:lnTo>
                  <a:lnTo>
                    <a:pt x="0" y="445"/>
                  </a:lnTo>
                  <a:lnTo>
                    <a:pt x="0" y="459"/>
                  </a:lnTo>
                  <a:lnTo>
                    <a:pt x="4" y="467"/>
                  </a:lnTo>
                  <a:lnTo>
                    <a:pt x="9" y="476"/>
                  </a:lnTo>
                  <a:lnTo>
                    <a:pt x="22" y="498"/>
                  </a:lnTo>
                  <a:lnTo>
                    <a:pt x="35" y="511"/>
                  </a:lnTo>
                  <a:lnTo>
                    <a:pt x="58" y="529"/>
                  </a:lnTo>
                  <a:lnTo>
                    <a:pt x="84" y="547"/>
                  </a:lnTo>
                  <a:lnTo>
                    <a:pt x="115" y="560"/>
                  </a:lnTo>
                  <a:lnTo>
                    <a:pt x="146" y="569"/>
                  </a:lnTo>
                  <a:lnTo>
                    <a:pt x="182" y="578"/>
                  </a:lnTo>
                  <a:lnTo>
                    <a:pt x="222" y="586"/>
                  </a:lnTo>
                  <a:lnTo>
                    <a:pt x="257" y="586"/>
                  </a:lnTo>
                  <a:lnTo>
                    <a:pt x="302" y="591"/>
                  </a:lnTo>
                  <a:lnTo>
                    <a:pt x="342" y="586"/>
                  </a:lnTo>
                  <a:lnTo>
                    <a:pt x="382" y="586"/>
                  </a:lnTo>
                  <a:lnTo>
                    <a:pt x="382" y="529"/>
                  </a:lnTo>
                  <a:lnTo>
                    <a:pt x="382" y="529"/>
                  </a:lnTo>
                  <a:close/>
                  <a:moveTo>
                    <a:pt x="302" y="57"/>
                  </a:moveTo>
                  <a:lnTo>
                    <a:pt x="350" y="57"/>
                  </a:lnTo>
                  <a:lnTo>
                    <a:pt x="395" y="62"/>
                  </a:lnTo>
                  <a:lnTo>
                    <a:pt x="417" y="66"/>
                  </a:lnTo>
                  <a:lnTo>
                    <a:pt x="439" y="71"/>
                  </a:lnTo>
                  <a:lnTo>
                    <a:pt x="457" y="75"/>
                  </a:lnTo>
                  <a:lnTo>
                    <a:pt x="475" y="79"/>
                  </a:lnTo>
                  <a:lnTo>
                    <a:pt x="488" y="88"/>
                  </a:lnTo>
                  <a:lnTo>
                    <a:pt x="506" y="93"/>
                  </a:lnTo>
                  <a:lnTo>
                    <a:pt x="515" y="101"/>
                  </a:lnTo>
                  <a:lnTo>
                    <a:pt x="528" y="106"/>
                  </a:lnTo>
                  <a:lnTo>
                    <a:pt x="537" y="115"/>
                  </a:lnTo>
                  <a:lnTo>
                    <a:pt x="541" y="123"/>
                  </a:lnTo>
                  <a:lnTo>
                    <a:pt x="546" y="132"/>
                  </a:lnTo>
                  <a:lnTo>
                    <a:pt x="546" y="141"/>
                  </a:lnTo>
                  <a:lnTo>
                    <a:pt x="546" y="150"/>
                  </a:lnTo>
                  <a:lnTo>
                    <a:pt x="541" y="159"/>
                  </a:lnTo>
                  <a:lnTo>
                    <a:pt x="537" y="163"/>
                  </a:lnTo>
                  <a:lnTo>
                    <a:pt x="528" y="172"/>
                  </a:lnTo>
                  <a:lnTo>
                    <a:pt x="515" y="181"/>
                  </a:lnTo>
                  <a:lnTo>
                    <a:pt x="506" y="185"/>
                  </a:lnTo>
                  <a:lnTo>
                    <a:pt x="488" y="194"/>
                  </a:lnTo>
                  <a:lnTo>
                    <a:pt x="475" y="198"/>
                  </a:lnTo>
                  <a:lnTo>
                    <a:pt x="457" y="203"/>
                  </a:lnTo>
                  <a:lnTo>
                    <a:pt x="439" y="207"/>
                  </a:lnTo>
                  <a:lnTo>
                    <a:pt x="417" y="212"/>
                  </a:lnTo>
                  <a:lnTo>
                    <a:pt x="395" y="216"/>
                  </a:lnTo>
                  <a:lnTo>
                    <a:pt x="350" y="220"/>
                  </a:lnTo>
                  <a:lnTo>
                    <a:pt x="302" y="225"/>
                  </a:lnTo>
                  <a:lnTo>
                    <a:pt x="248" y="220"/>
                  </a:lnTo>
                  <a:lnTo>
                    <a:pt x="204" y="216"/>
                  </a:lnTo>
                  <a:lnTo>
                    <a:pt x="182" y="212"/>
                  </a:lnTo>
                  <a:lnTo>
                    <a:pt x="164" y="207"/>
                  </a:lnTo>
                  <a:lnTo>
                    <a:pt x="142" y="203"/>
                  </a:lnTo>
                  <a:lnTo>
                    <a:pt x="124" y="198"/>
                  </a:lnTo>
                  <a:lnTo>
                    <a:pt x="111" y="194"/>
                  </a:lnTo>
                  <a:lnTo>
                    <a:pt x="98" y="185"/>
                  </a:lnTo>
                  <a:lnTo>
                    <a:pt x="84" y="181"/>
                  </a:lnTo>
                  <a:lnTo>
                    <a:pt x="75" y="172"/>
                  </a:lnTo>
                  <a:lnTo>
                    <a:pt x="66" y="163"/>
                  </a:lnTo>
                  <a:lnTo>
                    <a:pt x="58" y="159"/>
                  </a:lnTo>
                  <a:lnTo>
                    <a:pt x="58" y="150"/>
                  </a:lnTo>
                  <a:lnTo>
                    <a:pt x="53" y="141"/>
                  </a:lnTo>
                  <a:lnTo>
                    <a:pt x="58" y="132"/>
                  </a:lnTo>
                  <a:lnTo>
                    <a:pt x="58" y="123"/>
                  </a:lnTo>
                  <a:lnTo>
                    <a:pt x="66" y="115"/>
                  </a:lnTo>
                  <a:lnTo>
                    <a:pt x="75" y="106"/>
                  </a:lnTo>
                  <a:lnTo>
                    <a:pt x="84" y="101"/>
                  </a:lnTo>
                  <a:lnTo>
                    <a:pt x="98" y="93"/>
                  </a:lnTo>
                  <a:lnTo>
                    <a:pt x="111" y="88"/>
                  </a:lnTo>
                  <a:lnTo>
                    <a:pt x="124" y="79"/>
                  </a:lnTo>
                  <a:lnTo>
                    <a:pt x="142" y="75"/>
                  </a:lnTo>
                  <a:lnTo>
                    <a:pt x="164" y="71"/>
                  </a:lnTo>
                  <a:lnTo>
                    <a:pt x="182" y="66"/>
                  </a:lnTo>
                  <a:lnTo>
                    <a:pt x="204" y="62"/>
                  </a:lnTo>
                  <a:lnTo>
                    <a:pt x="248" y="57"/>
                  </a:lnTo>
                  <a:lnTo>
                    <a:pt x="302" y="57"/>
                  </a:lnTo>
                  <a:lnTo>
                    <a:pt x="302"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nvGrpSpPr>
          <p:cNvPr id="13" name="Group 12"/>
          <p:cNvGrpSpPr/>
          <p:nvPr/>
        </p:nvGrpSpPr>
        <p:grpSpPr>
          <a:xfrm>
            <a:off x="8311133" y="4630636"/>
            <a:ext cx="323822" cy="778788"/>
            <a:chOff x="9247188" y="5080001"/>
            <a:chExt cx="317501" cy="763587"/>
          </a:xfrm>
        </p:grpSpPr>
        <p:sp>
          <p:nvSpPr>
            <p:cNvPr id="14" name="Freeform 9"/>
            <p:cNvSpPr>
              <a:spLocks/>
            </p:cNvSpPr>
            <p:nvPr/>
          </p:nvSpPr>
          <p:spPr bwMode="auto">
            <a:xfrm>
              <a:off x="9247188" y="5303838"/>
              <a:ext cx="309563" cy="539750"/>
            </a:xfrm>
            <a:custGeom>
              <a:avLst/>
              <a:gdLst>
                <a:gd name="T0" fmla="*/ 89 w 195"/>
                <a:gd name="T1" fmla="*/ 18 h 340"/>
                <a:gd name="T2" fmla="*/ 89 w 195"/>
                <a:gd name="T3" fmla="*/ 44 h 340"/>
                <a:gd name="T4" fmla="*/ 84 w 195"/>
                <a:gd name="T5" fmla="*/ 57 h 340"/>
                <a:gd name="T6" fmla="*/ 93 w 195"/>
                <a:gd name="T7" fmla="*/ 57 h 340"/>
                <a:gd name="T8" fmla="*/ 116 w 195"/>
                <a:gd name="T9" fmla="*/ 57 h 340"/>
                <a:gd name="T10" fmla="*/ 133 w 195"/>
                <a:gd name="T11" fmla="*/ 75 h 340"/>
                <a:gd name="T12" fmla="*/ 142 w 195"/>
                <a:gd name="T13" fmla="*/ 97 h 340"/>
                <a:gd name="T14" fmla="*/ 142 w 195"/>
                <a:gd name="T15" fmla="*/ 115 h 340"/>
                <a:gd name="T16" fmla="*/ 142 w 195"/>
                <a:gd name="T17" fmla="*/ 119 h 340"/>
                <a:gd name="T18" fmla="*/ 138 w 195"/>
                <a:gd name="T19" fmla="*/ 150 h 340"/>
                <a:gd name="T20" fmla="*/ 138 w 195"/>
                <a:gd name="T21" fmla="*/ 185 h 340"/>
                <a:gd name="T22" fmla="*/ 138 w 195"/>
                <a:gd name="T23" fmla="*/ 203 h 340"/>
                <a:gd name="T24" fmla="*/ 138 w 195"/>
                <a:gd name="T25" fmla="*/ 216 h 340"/>
                <a:gd name="T26" fmla="*/ 138 w 195"/>
                <a:gd name="T27" fmla="*/ 216 h 340"/>
                <a:gd name="T28" fmla="*/ 138 w 195"/>
                <a:gd name="T29" fmla="*/ 238 h 340"/>
                <a:gd name="T30" fmla="*/ 138 w 195"/>
                <a:gd name="T31" fmla="*/ 243 h 340"/>
                <a:gd name="T32" fmla="*/ 133 w 195"/>
                <a:gd name="T33" fmla="*/ 260 h 340"/>
                <a:gd name="T34" fmla="*/ 120 w 195"/>
                <a:gd name="T35" fmla="*/ 278 h 340"/>
                <a:gd name="T36" fmla="*/ 98 w 195"/>
                <a:gd name="T37" fmla="*/ 282 h 340"/>
                <a:gd name="T38" fmla="*/ 71 w 195"/>
                <a:gd name="T39" fmla="*/ 278 h 340"/>
                <a:gd name="T40" fmla="*/ 58 w 195"/>
                <a:gd name="T41" fmla="*/ 260 h 340"/>
                <a:gd name="T42" fmla="*/ 58 w 195"/>
                <a:gd name="T43" fmla="*/ 234 h 340"/>
                <a:gd name="T44" fmla="*/ 58 w 195"/>
                <a:gd name="T45" fmla="*/ 221 h 340"/>
                <a:gd name="T46" fmla="*/ 45 w 195"/>
                <a:gd name="T47" fmla="*/ 216 h 340"/>
                <a:gd name="T48" fmla="*/ 18 w 195"/>
                <a:gd name="T49" fmla="*/ 198 h 340"/>
                <a:gd name="T50" fmla="*/ 0 w 195"/>
                <a:gd name="T51" fmla="*/ 172 h 340"/>
                <a:gd name="T52" fmla="*/ 0 w 195"/>
                <a:gd name="T53" fmla="*/ 203 h 340"/>
                <a:gd name="T54" fmla="*/ 0 w 195"/>
                <a:gd name="T55" fmla="*/ 225 h 340"/>
                <a:gd name="T56" fmla="*/ 0 w 195"/>
                <a:gd name="T57" fmla="*/ 238 h 340"/>
                <a:gd name="T58" fmla="*/ 0 w 195"/>
                <a:gd name="T59" fmla="*/ 260 h 340"/>
                <a:gd name="T60" fmla="*/ 27 w 195"/>
                <a:gd name="T61" fmla="*/ 309 h 340"/>
                <a:gd name="T62" fmla="*/ 76 w 195"/>
                <a:gd name="T63" fmla="*/ 335 h 340"/>
                <a:gd name="T64" fmla="*/ 133 w 195"/>
                <a:gd name="T65" fmla="*/ 331 h 340"/>
                <a:gd name="T66" fmla="*/ 164 w 195"/>
                <a:gd name="T67" fmla="*/ 313 h 340"/>
                <a:gd name="T68" fmla="*/ 191 w 195"/>
                <a:gd name="T69" fmla="*/ 265 h 340"/>
                <a:gd name="T70" fmla="*/ 195 w 195"/>
                <a:gd name="T71" fmla="*/ 198 h 340"/>
                <a:gd name="T72" fmla="*/ 195 w 195"/>
                <a:gd name="T73" fmla="*/ 146 h 340"/>
                <a:gd name="T74" fmla="*/ 195 w 195"/>
                <a:gd name="T75" fmla="*/ 115 h 340"/>
                <a:gd name="T76" fmla="*/ 195 w 195"/>
                <a:gd name="T77" fmla="*/ 101 h 340"/>
                <a:gd name="T78" fmla="*/ 195 w 195"/>
                <a:gd name="T79" fmla="*/ 97 h 340"/>
                <a:gd name="T80" fmla="*/ 182 w 195"/>
                <a:gd name="T81" fmla="*/ 44 h 340"/>
                <a:gd name="T82" fmla="*/ 138 w 195"/>
                <a:gd name="T83" fmla="*/ 9 h 340"/>
                <a:gd name="T84" fmla="*/ 89 w 195"/>
                <a:gd name="T85"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 h="340">
                  <a:moveTo>
                    <a:pt x="89" y="0"/>
                  </a:moveTo>
                  <a:lnTo>
                    <a:pt x="89" y="9"/>
                  </a:lnTo>
                  <a:lnTo>
                    <a:pt x="89" y="18"/>
                  </a:lnTo>
                  <a:lnTo>
                    <a:pt x="89" y="27"/>
                  </a:lnTo>
                  <a:lnTo>
                    <a:pt x="89" y="35"/>
                  </a:lnTo>
                  <a:lnTo>
                    <a:pt x="89" y="44"/>
                  </a:lnTo>
                  <a:lnTo>
                    <a:pt x="89" y="49"/>
                  </a:lnTo>
                  <a:lnTo>
                    <a:pt x="84" y="53"/>
                  </a:lnTo>
                  <a:lnTo>
                    <a:pt x="84" y="57"/>
                  </a:lnTo>
                  <a:lnTo>
                    <a:pt x="84" y="57"/>
                  </a:lnTo>
                  <a:lnTo>
                    <a:pt x="84" y="57"/>
                  </a:lnTo>
                  <a:lnTo>
                    <a:pt x="93" y="57"/>
                  </a:lnTo>
                  <a:lnTo>
                    <a:pt x="102" y="53"/>
                  </a:lnTo>
                  <a:lnTo>
                    <a:pt x="111" y="57"/>
                  </a:lnTo>
                  <a:lnTo>
                    <a:pt x="116" y="57"/>
                  </a:lnTo>
                  <a:lnTo>
                    <a:pt x="124" y="62"/>
                  </a:lnTo>
                  <a:lnTo>
                    <a:pt x="129" y="66"/>
                  </a:lnTo>
                  <a:lnTo>
                    <a:pt x="133" y="75"/>
                  </a:lnTo>
                  <a:lnTo>
                    <a:pt x="138" y="79"/>
                  </a:lnTo>
                  <a:lnTo>
                    <a:pt x="142" y="88"/>
                  </a:lnTo>
                  <a:lnTo>
                    <a:pt x="142" y="97"/>
                  </a:lnTo>
                  <a:lnTo>
                    <a:pt x="142" y="106"/>
                  </a:lnTo>
                  <a:lnTo>
                    <a:pt x="142" y="110"/>
                  </a:lnTo>
                  <a:lnTo>
                    <a:pt x="142" y="115"/>
                  </a:lnTo>
                  <a:lnTo>
                    <a:pt x="142" y="115"/>
                  </a:lnTo>
                  <a:lnTo>
                    <a:pt x="142" y="119"/>
                  </a:lnTo>
                  <a:lnTo>
                    <a:pt x="142" y="119"/>
                  </a:lnTo>
                  <a:lnTo>
                    <a:pt x="142" y="119"/>
                  </a:lnTo>
                  <a:lnTo>
                    <a:pt x="142" y="137"/>
                  </a:lnTo>
                  <a:lnTo>
                    <a:pt x="138" y="150"/>
                  </a:lnTo>
                  <a:lnTo>
                    <a:pt x="138" y="163"/>
                  </a:lnTo>
                  <a:lnTo>
                    <a:pt x="138" y="176"/>
                  </a:lnTo>
                  <a:lnTo>
                    <a:pt x="138" y="185"/>
                  </a:lnTo>
                  <a:lnTo>
                    <a:pt x="138" y="190"/>
                  </a:lnTo>
                  <a:lnTo>
                    <a:pt x="138" y="198"/>
                  </a:lnTo>
                  <a:lnTo>
                    <a:pt x="138" y="203"/>
                  </a:lnTo>
                  <a:lnTo>
                    <a:pt x="138" y="207"/>
                  </a:lnTo>
                  <a:lnTo>
                    <a:pt x="138" y="212"/>
                  </a:lnTo>
                  <a:lnTo>
                    <a:pt x="138" y="216"/>
                  </a:lnTo>
                  <a:lnTo>
                    <a:pt x="138" y="216"/>
                  </a:lnTo>
                  <a:lnTo>
                    <a:pt x="138" y="216"/>
                  </a:lnTo>
                  <a:lnTo>
                    <a:pt x="138" y="216"/>
                  </a:lnTo>
                  <a:lnTo>
                    <a:pt x="138" y="225"/>
                  </a:lnTo>
                  <a:lnTo>
                    <a:pt x="138" y="234"/>
                  </a:lnTo>
                  <a:lnTo>
                    <a:pt x="138" y="238"/>
                  </a:lnTo>
                  <a:lnTo>
                    <a:pt x="138" y="238"/>
                  </a:lnTo>
                  <a:lnTo>
                    <a:pt x="138" y="243"/>
                  </a:lnTo>
                  <a:lnTo>
                    <a:pt x="138" y="243"/>
                  </a:lnTo>
                  <a:lnTo>
                    <a:pt x="138" y="243"/>
                  </a:lnTo>
                  <a:lnTo>
                    <a:pt x="138" y="251"/>
                  </a:lnTo>
                  <a:lnTo>
                    <a:pt x="133" y="260"/>
                  </a:lnTo>
                  <a:lnTo>
                    <a:pt x="129" y="265"/>
                  </a:lnTo>
                  <a:lnTo>
                    <a:pt x="124" y="273"/>
                  </a:lnTo>
                  <a:lnTo>
                    <a:pt x="120" y="278"/>
                  </a:lnTo>
                  <a:lnTo>
                    <a:pt x="111" y="282"/>
                  </a:lnTo>
                  <a:lnTo>
                    <a:pt x="102" y="282"/>
                  </a:lnTo>
                  <a:lnTo>
                    <a:pt x="98" y="282"/>
                  </a:lnTo>
                  <a:lnTo>
                    <a:pt x="89" y="282"/>
                  </a:lnTo>
                  <a:lnTo>
                    <a:pt x="80" y="282"/>
                  </a:lnTo>
                  <a:lnTo>
                    <a:pt x="71" y="278"/>
                  </a:lnTo>
                  <a:lnTo>
                    <a:pt x="67" y="269"/>
                  </a:lnTo>
                  <a:lnTo>
                    <a:pt x="62" y="265"/>
                  </a:lnTo>
                  <a:lnTo>
                    <a:pt x="58" y="260"/>
                  </a:lnTo>
                  <a:lnTo>
                    <a:pt x="58" y="251"/>
                  </a:lnTo>
                  <a:lnTo>
                    <a:pt x="58" y="243"/>
                  </a:lnTo>
                  <a:lnTo>
                    <a:pt x="58" y="234"/>
                  </a:lnTo>
                  <a:lnTo>
                    <a:pt x="58" y="229"/>
                  </a:lnTo>
                  <a:lnTo>
                    <a:pt x="58" y="225"/>
                  </a:lnTo>
                  <a:lnTo>
                    <a:pt x="58" y="221"/>
                  </a:lnTo>
                  <a:lnTo>
                    <a:pt x="58" y="221"/>
                  </a:lnTo>
                  <a:lnTo>
                    <a:pt x="58" y="221"/>
                  </a:lnTo>
                  <a:lnTo>
                    <a:pt x="45" y="216"/>
                  </a:lnTo>
                  <a:lnTo>
                    <a:pt x="36" y="212"/>
                  </a:lnTo>
                  <a:lnTo>
                    <a:pt x="27" y="203"/>
                  </a:lnTo>
                  <a:lnTo>
                    <a:pt x="18" y="198"/>
                  </a:lnTo>
                  <a:lnTo>
                    <a:pt x="13" y="190"/>
                  </a:lnTo>
                  <a:lnTo>
                    <a:pt x="9" y="185"/>
                  </a:lnTo>
                  <a:lnTo>
                    <a:pt x="0" y="172"/>
                  </a:lnTo>
                  <a:lnTo>
                    <a:pt x="0" y="185"/>
                  </a:lnTo>
                  <a:lnTo>
                    <a:pt x="0" y="194"/>
                  </a:lnTo>
                  <a:lnTo>
                    <a:pt x="0" y="203"/>
                  </a:lnTo>
                  <a:lnTo>
                    <a:pt x="0" y="212"/>
                  </a:lnTo>
                  <a:lnTo>
                    <a:pt x="0" y="221"/>
                  </a:lnTo>
                  <a:lnTo>
                    <a:pt x="0" y="225"/>
                  </a:lnTo>
                  <a:lnTo>
                    <a:pt x="0" y="234"/>
                  </a:lnTo>
                  <a:lnTo>
                    <a:pt x="0" y="238"/>
                  </a:lnTo>
                  <a:lnTo>
                    <a:pt x="0" y="238"/>
                  </a:lnTo>
                  <a:lnTo>
                    <a:pt x="0" y="243"/>
                  </a:lnTo>
                  <a:lnTo>
                    <a:pt x="0" y="243"/>
                  </a:lnTo>
                  <a:lnTo>
                    <a:pt x="0" y="260"/>
                  </a:lnTo>
                  <a:lnTo>
                    <a:pt x="9" y="278"/>
                  </a:lnTo>
                  <a:lnTo>
                    <a:pt x="13" y="295"/>
                  </a:lnTo>
                  <a:lnTo>
                    <a:pt x="27" y="309"/>
                  </a:lnTo>
                  <a:lnTo>
                    <a:pt x="40" y="322"/>
                  </a:lnTo>
                  <a:lnTo>
                    <a:pt x="58" y="331"/>
                  </a:lnTo>
                  <a:lnTo>
                    <a:pt x="76" y="335"/>
                  </a:lnTo>
                  <a:lnTo>
                    <a:pt x="93" y="340"/>
                  </a:lnTo>
                  <a:lnTo>
                    <a:pt x="116" y="335"/>
                  </a:lnTo>
                  <a:lnTo>
                    <a:pt x="133" y="331"/>
                  </a:lnTo>
                  <a:lnTo>
                    <a:pt x="147" y="322"/>
                  </a:lnTo>
                  <a:lnTo>
                    <a:pt x="164" y="313"/>
                  </a:lnTo>
                  <a:lnTo>
                    <a:pt x="164" y="313"/>
                  </a:lnTo>
                  <a:lnTo>
                    <a:pt x="173" y="300"/>
                  </a:lnTo>
                  <a:lnTo>
                    <a:pt x="187" y="282"/>
                  </a:lnTo>
                  <a:lnTo>
                    <a:pt x="191" y="265"/>
                  </a:lnTo>
                  <a:lnTo>
                    <a:pt x="195" y="247"/>
                  </a:lnTo>
                  <a:lnTo>
                    <a:pt x="195" y="221"/>
                  </a:lnTo>
                  <a:lnTo>
                    <a:pt x="195" y="198"/>
                  </a:lnTo>
                  <a:lnTo>
                    <a:pt x="195" y="176"/>
                  </a:lnTo>
                  <a:lnTo>
                    <a:pt x="195" y="159"/>
                  </a:lnTo>
                  <a:lnTo>
                    <a:pt x="195" y="146"/>
                  </a:lnTo>
                  <a:lnTo>
                    <a:pt x="195" y="132"/>
                  </a:lnTo>
                  <a:lnTo>
                    <a:pt x="195" y="124"/>
                  </a:lnTo>
                  <a:lnTo>
                    <a:pt x="195" y="115"/>
                  </a:lnTo>
                  <a:lnTo>
                    <a:pt x="195" y="110"/>
                  </a:lnTo>
                  <a:lnTo>
                    <a:pt x="195" y="106"/>
                  </a:lnTo>
                  <a:lnTo>
                    <a:pt x="195" y="101"/>
                  </a:lnTo>
                  <a:lnTo>
                    <a:pt x="195" y="101"/>
                  </a:lnTo>
                  <a:lnTo>
                    <a:pt x="195" y="97"/>
                  </a:lnTo>
                  <a:lnTo>
                    <a:pt x="195" y="97"/>
                  </a:lnTo>
                  <a:lnTo>
                    <a:pt x="195" y="79"/>
                  </a:lnTo>
                  <a:lnTo>
                    <a:pt x="191" y="62"/>
                  </a:lnTo>
                  <a:lnTo>
                    <a:pt x="182" y="44"/>
                  </a:lnTo>
                  <a:lnTo>
                    <a:pt x="169" y="31"/>
                  </a:lnTo>
                  <a:lnTo>
                    <a:pt x="155" y="18"/>
                  </a:lnTo>
                  <a:lnTo>
                    <a:pt x="138" y="9"/>
                  </a:lnTo>
                  <a:lnTo>
                    <a:pt x="120" y="4"/>
                  </a:lnTo>
                  <a:lnTo>
                    <a:pt x="102" y="0"/>
                  </a:lnTo>
                  <a:lnTo>
                    <a:pt x="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 name="Freeform 10"/>
            <p:cNvSpPr>
              <a:spLocks/>
            </p:cNvSpPr>
            <p:nvPr/>
          </p:nvSpPr>
          <p:spPr bwMode="auto">
            <a:xfrm>
              <a:off x="9255126" y="5080001"/>
              <a:ext cx="309563" cy="538163"/>
            </a:xfrm>
            <a:custGeom>
              <a:avLst/>
              <a:gdLst>
                <a:gd name="T0" fmla="*/ 79 w 195"/>
                <a:gd name="T1" fmla="*/ 0 h 339"/>
                <a:gd name="T2" fmla="*/ 44 w 195"/>
                <a:gd name="T3" fmla="*/ 13 h 339"/>
                <a:gd name="T4" fmla="*/ 31 w 195"/>
                <a:gd name="T5" fmla="*/ 26 h 339"/>
                <a:gd name="T6" fmla="*/ 8 w 195"/>
                <a:gd name="T7" fmla="*/ 57 h 339"/>
                <a:gd name="T8" fmla="*/ 4 w 195"/>
                <a:gd name="T9" fmla="*/ 93 h 339"/>
                <a:gd name="T10" fmla="*/ 0 w 195"/>
                <a:gd name="T11" fmla="*/ 141 h 339"/>
                <a:gd name="T12" fmla="*/ 0 w 195"/>
                <a:gd name="T13" fmla="*/ 181 h 339"/>
                <a:gd name="T14" fmla="*/ 0 w 195"/>
                <a:gd name="T15" fmla="*/ 203 h 339"/>
                <a:gd name="T16" fmla="*/ 0 w 195"/>
                <a:gd name="T17" fmla="*/ 220 h 339"/>
                <a:gd name="T18" fmla="*/ 0 w 195"/>
                <a:gd name="T19" fmla="*/ 234 h 339"/>
                <a:gd name="T20" fmla="*/ 0 w 195"/>
                <a:gd name="T21" fmla="*/ 238 h 339"/>
                <a:gd name="T22" fmla="*/ 0 w 195"/>
                <a:gd name="T23" fmla="*/ 242 h 339"/>
                <a:gd name="T24" fmla="*/ 4 w 195"/>
                <a:gd name="T25" fmla="*/ 278 h 339"/>
                <a:gd name="T26" fmla="*/ 26 w 195"/>
                <a:gd name="T27" fmla="*/ 309 h 339"/>
                <a:gd name="T28" fmla="*/ 57 w 195"/>
                <a:gd name="T29" fmla="*/ 331 h 339"/>
                <a:gd name="T30" fmla="*/ 93 w 195"/>
                <a:gd name="T31" fmla="*/ 339 h 339"/>
                <a:gd name="T32" fmla="*/ 106 w 195"/>
                <a:gd name="T33" fmla="*/ 326 h 339"/>
                <a:gd name="T34" fmla="*/ 106 w 195"/>
                <a:gd name="T35" fmla="*/ 313 h 339"/>
                <a:gd name="T36" fmla="*/ 106 w 195"/>
                <a:gd name="T37" fmla="*/ 295 h 339"/>
                <a:gd name="T38" fmla="*/ 111 w 195"/>
                <a:gd name="T39" fmla="*/ 282 h 339"/>
                <a:gd name="T40" fmla="*/ 111 w 195"/>
                <a:gd name="T41" fmla="*/ 282 h 339"/>
                <a:gd name="T42" fmla="*/ 102 w 195"/>
                <a:gd name="T43" fmla="*/ 282 h 339"/>
                <a:gd name="T44" fmla="*/ 84 w 195"/>
                <a:gd name="T45" fmla="*/ 282 h 339"/>
                <a:gd name="T46" fmla="*/ 71 w 195"/>
                <a:gd name="T47" fmla="*/ 278 h 339"/>
                <a:gd name="T48" fmla="*/ 62 w 195"/>
                <a:gd name="T49" fmla="*/ 265 h 339"/>
                <a:gd name="T50" fmla="*/ 53 w 195"/>
                <a:gd name="T51" fmla="*/ 251 h 339"/>
                <a:gd name="T52" fmla="*/ 53 w 195"/>
                <a:gd name="T53" fmla="*/ 220 h 339"/>
                <a:gd name="T54" fmla="*/ 53 w 195"/>
                <a:gd name="T55" fmla="*/ 190 h 339"/>
                <a:gd name="T56" fmla="*/ 57 w 195"/>
                <a:gd name="T57" fmla="*/ 163 h 339"/>
                <a:gd name="T58" fmla="*/ 57 w 195"/>
                <a:gd name="T59" fmla="*/ 145 h 339"/>
                <a:gd name="T60" fmla="*/ 57 w 195"/>
                <a:gd name="T61" fmla="*/ 137 h 339"/>
                <a:gd name="T62" fmla="*/ 57 w 195"/>
                <a:gd name="T63" fmla="*/ 128 h 339"/>
                <a:gd name="T64" fmla="*/ 57 w 195"/>
                <a:gd name="T65" fmla="*/ 128 h 339"/>
                <a:gd name="T66" fmla="*/ 57 w 195"/>
                <a:gd name="T67" fmla="*/ 123 h 339"/>
                <a:gd name="T68" fmla="*/ 57 w 195"/>
                <a:gd name="T69" fmla="*/ 115 h 339"/>
                <a:gd name="T70" fmla="*/ 57 w 195"/>
                <a:gd name="T71" fmla="*/ 101 h 339"/>
                <a:gd name="T72" fmla="*/ 57 w 195"/>
                <a:gd name="T73" fmla="*/ 97 h 339"/>
                <a:gd name="T74" fmla="*/ 57 w 195"/>
                <a:gd name="T75" fmla="*/ 93 h 339"/>
                <a:gd name="T76" fmla="*/ 62 w 195"/>
                <a:gd name="T77" fmla="*/ 79 h 339"/>
                <a:gd name="T78" fmla="*/ 71 w 195"/>
                <a:gd name="T79" fmla="*/ 66 h 339"/>
                <a:gd name="T80" fmla="*/ 84 w 195"/>
                <a:gd name="T81" fmla="*/ 57 h 339"/>
                <a:gd name="T82" fmla="*/ 97 w 195"/>
                <a:gd name="T83" fmla="*/ 53 h 339"/>
                <a:gd name="T84" fmla="*/ 115 w 195"/>
                <a:gd name="T85" fmla="*/ 57 h 339"/>
                <a:gd name="T86" fmla="*/ 128 w 195"/>
                <a:gd name="T87" fmla="*/ 66 h 339"/>
                <a:gd name="T88" fmla="*/ 137 w 195"/>
                <a:gd name="T89" fmla="*/ 79 h 339"/>
                <a:gd name="T90" fmla="*/ 137 w 195"/>
                <a:gd name="T91" fmla="*/ 97 h 339"/>
                <a:gd name="T92" fmla="*/ 137 w 195"/>
                <a:gd name="T93" fmla="*/ 110 h 339"/>
                <a:gd name="T94" fmla="*/ 137 w 195"/>
                <a:gd name="T95" fmla="*/ 115 h 339"/>
                <a:gd name="T96" fmla="*/ 137 w 195"/>
                <a:gd name="T97" fmla="*/ 119 h 339"/>
                <a:gd name="T98" fmla="*/ 159 w 195"/>
                <a:gd name="T99" fmla="*/ 128 h 339"/>
                <a:gd name="T100" fmla="*/ 177 w 195"/>
                <a:gd name="T101" fmla="*/ 141 h 339"/>
                <a:gd name="T102" fmla="*/ 186 w 195"/>
                <a:gd name="T103" fmla="*/ 154 h 339"/>
                <a:gd name="T104" fmla="*/ 195 w 195"/>
                <a:gd name="T105" fmla="*/ 154 h 339"/>
                <a:gd name="T106" fmla="*/ 195 w 195"/>
                <a:gd name="T107" fmla="*/ 132 h 339"/>
                <a:gd name="T108" fmla="*/ 195 w 195"/>
                <a:gd name="T109" fmla="*/ 119 h 339"/>
                <a:gd name="T110" fmla="*/ 195 w 195"/>
                <a:gd name="T111" fmla="*/ 106 h 339"/>
                <a:gd name="T112" fmla="*/ 195 w 195"/>
                <a:gd name="T113" fmla="*/ 97 h 339"/>
                <a:gd name="T114" fmla="*/ 195 w 195"/>
                <a:gd name="T115" fmla="*/ 97 h 339"/>
                <a:gd name="T116" fmla="*/ 186 w 195"/>
                <a:gd name="T117" fmla="*/ 62 h 339"/>
                <a:gd name="T118" fmla="*/ 168 w 195"/>
                <a:gd name="T119" fmla="*/ 31 h 339"/>
                <a:gd name="T120" fmla="*/ 137 w 195"/>
                <a:gd name="T121" fmla="*/ 9 h 339"/>
                <a:gd name="T122" fmla="*/ 102 w 195"/>
                <a:gd name="T12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339">
                  <a:moveTo>
                    <a:pt x="102" y="0"/>
                  </a:moveTo>
                  <a:lnTo>
                    <a:pt x="79" y="0"/>
                  </a:lnTo>
                  <a:lnTo>
                    <a:pt x="62" y="9"/>
                  </a:lnTo>
                  <a:lnTo>
                    <a:pt x="44" y="13"/>
                  </a:lnTo>
                  <a:lnTo>
                    <a:pt x="31" y="26"/>
                  </a:lnTo>
                  <a:lnTo>
                    <a:pt x="31" y="26"/>
                  </a:lnTo>
                  <a:lnTo>
                    <a:pt x="22" y="40"/>
                  </a:lnTo>
                  <a:lnTo>
                    <a:pt x="8" y="57"/>
                  </a:lnTo>
                  <a:lnTo>
                    <a:pt x="4" y="75"/>
                  </a:lnTo>
                  <a:lnTo>
                    <a:pt x="4" y="93"/>
                  </a:lnTo>
                  <a:lnTo>
                    <a:pt x="0" y="119"/>
                  </a:lnTo>
                  <a:lnTo>
                    <a:pt x="0" y="141"/>
                  </a:lnTo>
                  <a:lnTo>
                    <a:pt x="0" y="163"/>
                  </a:lnTo>
                  <a:lnTo>
                    <a:pt x="0" y="181"/>
                  </a:lnTo>
                  <a:lnTo>
                    <a:pt x="0" y="194"/>
                  </a:lnTo>
                  <a:lnTo>
                    <a:pt x="0" y="203"/>
                  </a:lnTo>
                  <a:lnTo>
                    <a:pt x="0" y="216"/>
                  </a:lnTo>
                  <a:lnTo>
                    <a:pt x="0" y="220"/>
                  </a:lnTo>
                  <a:lnTo>
                    <a:pt x="0" y="229"/>
                  </a:lnTo>
                  <a:lnTo>
                    <a:pt x="0" y="234"/>
                  </a:lnTo>
                  <a:lnTo>
                    <a:pt x="0" y="238"/>
                  </a:lnTo>
                  <a:lnTo>
                    <a:pt x="0" y="238"/>
                  </a:lnTo>
                  <a:lnTo>
                    <a:pt x="0" y="242"/>
                  </a:lnTo>
                  <a:lnTo>
                    <a:pt x="0" y="242"/>
                  </a:lnTo>
                  <a:lnTo>
                    <a:pt x="0" y="260"/>
                  </a:lnTo>
                  <a:lnTo>
                    <a:pt x="4" y="278"/>
                  </a:lnTo>
                  <a:lnTo>
                    <a:pt x="13" y="295"/>
                  </a:lnTo>
                  <a:lnTo>
                    <a:pt x="26" y="309"/>
                  </a:lnTo>
                  <a:lnTo>
                    <a:pt x="40" y="322"/>
                  </a:lnTo>
                  <a:lnTo>
                    <a:pt x="57" y="331"/>
                  </a:lnTo>
                  <a:lnTo>
                    <a:pt x="75" y="335"/>
                  </a:lnTo>
                  <a:lnTo>
                    <a:pt x="93" y="339"/>
                  </a:lnTo>
                  <a:lnTo>
                    <a:pt x="106" y="339"/>
                  </a:lnTo>
                  <a:lnTo>
                    <a:pt x="106" y="326"/>
                  </a:lnTo>
                  <a:lnTo>
                    <a:pt x="106" y="317"/>
                  </a:lnTo>
                  <a:lnTo>
                    <a:pt x="106" y="313"/>
                  </a:lnTo>
                  <a:lnTo>
                    <a:pt x="106" y="304"/>
                  </a:lnTo>
                  <a:lnTo>
                    <a:pt x="106" y="295"/>
                  </a:lnTo>
                  <a:lnTo>
                    <a:pt x="106" y="287"/>
                  </a:lnTo>
                  <a:lnTo>
                    <a:pt x="111" y="282"/>
                  </a:lnTo>
                  <a:lnTo>
                    <a:pt x="111" y="282"/>
                  </a:lnTo>
                  <a:lnTo>
                    <a:pt x="111" y="282"/>
                  </a:lnTo>
                  <a:lnTo>
                    <a:pt x="111" y="282"/>
                  </a:lnTo>
                  <a:lnTo>
                    <a:pt x="102" y="282"/>
                  </a:lnTo>
                  <a:lnTo>
                    <a:pt x="93" y="282"/>
                  </a:lnTo>
                  <a:lnTo>
                    <a:pt x="84" y="282"/>
                  </a:lnTo>
                  <a:lnTo>
                    <a:pt x="79" y="282"/>
                  </a:lnTo>
                  <a:lnTo>
                    <a:pt x="71" y="278"/>
                  </a:lnTo>
                  <a:lnTo>
                    <a:pt x="66" y="273"/>
                  </a:lnTo>
                  <a:lnTo>
                    <a:pt x="62" y="265"/>
                  </a:lnTo>
                  <a:lnTo>
                    <a:pt x="57" y="260"/>
                  </a:lnTo>
                  <a:lnTo>
                    <a:pt x="53" y="251"/>
                  </a:lnTo>
                  <a:lnTo>
                    <a:pt x="53" y="242"/>
                  </a:lnTo>
                  <a:lnTo>
                    <a:pt x="53" y="220"/>
                  </a:lnTo>
                  <a:lnTo>
                    <a:pt x="53" y="203"/>
                  </a:lnTo>
                  <a:lnTo>
                    <a:pt x="53" y="190"/>
                  </a:lnTo>
                  <a:lnTo>
                    <a:pt x="57" y="176"/>
                  </a:lnTo>
                  <a:lnTo>
                    <a:pt x="57" y="163"/>
                  </a:lnTo>
                  <a:lnTo>
                    <a:pt x="57" y="154"/>
                  </a:lnTo>
                  <a:lnTo>
                    <a:pt x="57" y="145"/>
                  </a:lnTo>
                  <a:lnTo>
                    <a:pt x="57" y="141"/>
                  </a:lnTo>
                  <a:lnTo>
                    <a:pt x="57" y="137"/>
                  </a:lnTo>
                  <a:lnTo>
                    <a:pt x="57" y="132"/>
                  </a:lnTo>
                  <a:lnTo>
                    <a:pt x="57" y="128"/>
                  </a:lnTo>
                  <a:lnTo>
                    <a:pt x="57" y="128"/>
                  </a:lnTo>
                  <a:lnTo>
                    <a:pt x="57" y="128"/>
                  </a:lnTo>
                  <a:lnTo>
                    <a:pt x="57" y="123"/>
                  </a:lnTo>
                  <a:lnTo>
                    <a:pt x="57" y="123"/>
                  </a:lnTo>
                  <a:lnTo>
                    <a:pt x="57" y="123"/>
                  </a:lnTo>
                  <a:lnTo>
                    <a:pt x="57" y="115"/>
                  </a:lnTo>
                  <a:lnTo>
                    <a:pt x="57" y="106"/>
                  </a:lnTo>
                  <a:lnTo>
                    <a:pt x="57" y="101"/>
                  </a:lnTo>
                  <a:lnTo>
                    <a:pt x="57" y="97"/>
                  </a:lnTo>
                  <a:lnTo>
                    <a:pt x="57" y="97"/>
                  </a:lnTo>
                  <a:lnTo>
                    <a:pt x="57" y="97"/>
                  </a:lnTo>
                  <a:lnTo>
                    <a:pt x="57" y="93"/>
                  </a:lnTo>
                  <a:lnTo>
                    <a:pt x="57" y="88"/>
                  </a:lnTo>
                  <a:lnTo>
                    <a:pt x="62" y="79"/>
                  </a:lnTo>
                  <a:lnTo>
                    <a:pt x="66" y="71"/>
                  </a:lnTo>
                  <a:lnTo>
                    <a:pt x="71" y="66"/>
                  </a:lnTo>
                  <a:lnTo>
                    <a:pt x="75" y="62"/>
                  </a:lnTo>
                  <a:lnTo>
                    <a:pt x="84" y="57"/>
                  </a:lnTo>
                  <a:lnTo>
                    <a:pt x="93" y="57"/>
                  </a:lnTo>
                  <a:lnTo>
                    <a:pt x="97" y="53"/>
                  </a:lnTo>
                  <a:lnTo>
                    <a:pt x="106" y="57"/>
                  </a:lnTo>
                  <a:lnTo>
                    <a:pt x="115" y="57"/>
                  </a:lnTo>
                  <a:lnTo>
                    <a:pt x="124" y="62"/>
                  </a:lnTo>
                  <a:lnTo>
                    <a:pt x="128" y="66"/>
                  </a:lnTo>
                  <a:lnTo>
                    <a:pt x="133" y="75"/>
                  </a:lnTo>
                  <a:lnTo>
                    <a:pt x="137" y="79"/>
                  </a:lnTo>
                  <a:lnTo>
                    <a:pt x="137" y="88"/>
                  </a:lnTo>
                  <a:lnTo>
                    <a:pt x="137" y="97"/>
                  </a:lnTo>
                  <a:lnTo>
                    <a:pt x="137" y="106"/>
                  </a:lnTo>
                  <a:lnTo>
                    <a:pt x="137" y="110"/>
                  </a:lnTo>
                  <a:lnTo>
                    <a:pt x="137" y="115"/>
                  </a:lnTo>
                  <a:lnTo>
                    <a:pt x="137" y="115"/>
                  </a:lnTo>
                  <a:lnTo>
                    <a:pt x="137" y="119"/>
                  </a:lnTo>
                  <a:lnTo>
                    <a:pt x="137" y="119"/>
                  </a:lnTo>
                  <a:lnTo>
                    <a:pt x="150" y="123"/>
                  </a:lnTo>
                  <a:lnTo>
                    <a:pt x="159" y="128"/>
                  </a:lnTo>
                  <a:lnTo>
                    <a:pt x="168" y="132"/>
                  </a:lnTo>
                  <a:lnTo>
                    <a:pt x="177" y="141"/>
                  </a:lnTo>
                  <a:lnTo>
                    <a:pt x="182" y="145"/>
                  </a:lnTo>
                  <a:lnTo>
                    <a:pt x="186" y="154"/>
                  </a:lnTo>
                  <a:lnTo>
                    <a:pt x="195" y="168"/>
                  </a:lnTo>
                  <a:lnTo>
                    <a:pt x="195" y="154"/>
                  </a:lnTo>
                  <a:lnTo>
                    <a:pt x="195" y="145"/>
                  </a:lnTo>
                  <a:lnTo>
                    <a:pt x="195" y="132"/>
                  </a:lnTo>
                  <a:lnTo>
                    <a:pt x="195" y="128"/>
                  </a:lnTo>
                  <a:lnTo>
                    <a:pt x="195" y="119"/>
                  </a:lnTo>
                  <a:lnTo>
                    <a:pt x="195" y="115"/>
                  </a:lnTo>
                  <a:lnTo>
                    <a:pt x="195" y="106"/>
                  </a:lnTo>
                  <a:lnTo>
                    <a:pt x="195" y="101"/>
                  </a:lnTo>
                  <a:lnTo>
                    <a:pt x="195" y="97"/>
                  </a:lnTo>
                  <a:lnTo>
                    <a:pt x="195" y="97"/>
                  </a:lnTo>
                  <a:lnTo>
                    <a:pt x="195" y="97"/>
                  </a:lnTo>
                  <a:lnTo>
                    <a:pt x="195" y="79"/>
                  </a:lnTo>
                  <a:lnTo>
                    <a:pt x="186" y="62"/>
                  </a:lnTo>
                  <a:lnTo>
                    <a:pt x="177" y="44"/>
                  </a:lnTo>
                  <a:lnTo>
                    <a:pt x="168" y="31"/>
                  </a:lnTo>
                  <a:lnTo>
                    <a:pt x="155" y="18"/>
                  </a:lnTo>
                  <a:lnTo>
                    <a:pt x="137" y="9"/>
                  </a:lnTo>
                  <a:lnTo>
                    <a:pt x="119" y="4"/>
                  </a:lnTo>
                  <a:lnTo>
                    <a:pt x="1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nvGrpSpPr>
          <p:cNvPr id="20" name="Group 19"/>
          <p:cNvGrpSpPr/>
          <p:nvPr/>
        </p:nvGrpSpPr>
        <p:grpSpPr>
          <a:xfrm>
            <a:off x="9853827" y="1554338"/>
            <a:ext cx="1554339" cy="1554339"/>
            <a:chOff x="9659040" y="1524000"/>
            <a:chExt cx="1524000" cy="1524000"/>
          </a:xfrm>
        </p:grpSpPr>
        <p:sp>
          <p:nvSpPr>
            <p:cNvPr id="19" name="Rectangle 18"/>
            <p:cNvSpPr/>
            <p:nvPr>
              <p:custDataLst>
                <p:tags r:id="rId2"/>
              </p:custDataLst>
            </p:nvPr>
          </p:nvSpPr>
          <p:spPr>
            <a:xfrm>
              <a:off x="9659040" y="1524000"/>
              <a:ext cx="1524000" cy="1524000"/>
            </a:xfrm>
            <a:prstGeom prst="rect">
              <a:avLst/>
            </a:prstGeom>
            <a:solidFill>
              <a:schemeClr val="accent2">
                <a:lumMod val="75000"/>
              </a:schemeClr>
            </a:solidFill>
            <a:ln w="9525" cap="flat" cmpd="sng" algn="ctr">
              <a:noFill/>
              <a:prstDash val="solid"/>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lIns="69945" rIns="69945" rtlCol="0" anchor="b"/>
            <a:lstStyle/>
            <a:p>
              <a:endParaRPr lang="en-US" sz="1530" dirty="0">
                <a:solidFill>
                  <a:srgbClr val="FFFFFF"/>
                </a:solidFill>
              </a:endParaRPr>
            </a:p>
          </p:txBody>
        </p:sp>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0532" y="1620745"/>
              <a:ext cx="881016" cy="1330510"/>
            </a:xfrm>
            <a:prstGeom prst="rect">
              <a:avLst/>
            </a:prstGeom>
          </p:spPr>
        </p:pic>
      </p:grpSp>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00733" y="3466176"/>
            <a:ext cx="777169" cy="606864"/>
          </a:xfrm>
          <a:prstGeom prst="rect">
            <a:avLst/>
          </a:prstGeom>
        </p:spPr>
      </p:pic>
      <p:sp>
        <p:nvSpPr>
          <p:cNvPr id="21" name="TextBox 20"/>
          <p:cNvSpPr txBox="1"/>
          <p:nvPr/>
        </p:nvSpPr>
        <p:spPr>
          <a:xfrm>
            <a:off x="7778449" y="3802101"/>
            <a:ext cx="621736" cy="286306"/>
          </a:xfrm>
          <a:prstGeom prst="rect">
            <a:avLst/>
          </a:prstGeom>
          <a:noFill/>
        </p:spPr>
        <p:txBody>
          <a:bodyPr wrap="square" rtlCol="0">
            <a:spAutoFit/>
          </a:bodyPr>
          <a:lstStyle/>
          <a:p>
            <a:r>
              <a:rPr lang="en-US" sz="1224" b="1" dirty="0">
                <a:solidFill>
                  <a:schemeClr val="accent5">
                    <a:lumMod val="60000"/>
                    <a:lumOff val="40000"/>
                  </a:schemeClr>
                </a:solidFill>
              </a:rPr>
              <a:t>ASAP</a:t>
            </a:r>
          </a:p>
        </p:txBody>
      </p:sp>
    </p:spTree>
    <p:extLst>
      <p:ext uri="{BB962C8B-B14F-4D97-AF65-F5344CB8AC3E}">
        <p14:creationId xmlns:p14="http://schemas.microsoft.com/office/powerpoint/2010/main" val="481332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1000"/>
                            </p:stCondLst>
                            <p:childTnLst>
                              <p:par>
                                <p:cTn id="16" presetID="26" presetClass="emph" presetSubtype="0" repeatCount="4000" fill="hold" nodeType="afterEffect">
                                  <p:stCondLst>
                                    <p:cond delay="0"/>
                                  </p:stCondLst>
                                  <p:childTnLst>
                                    <p:animEffect transition="out" filter="fade">
                                      <p:cBhvr>
                                        <p:cTn id="17" dur="500" tmFilter="0, 0; .2, .5; .8, .5; 1, 0"/>
                                        <p:tgtEl>
                                          <p:spTgt spid="22"/>
                                        </p:tgtEl>
                                      </p:cBhvr>
                                    </p:animEffect>
                                    <p:animScale>
                                      <p:cBhvr>
                                        <p:cTn id="18" dur="250" autoRev="1" fill="hold"/>
                                        <p:tgtEl>
                                          <p:spTgt spid="22"/>
                                        </p:tgtEl>
                                      </p:cBhvr>
                                      <p:by x="105000" y="105000"/>
                                    </p:animScale>
                                  </p:childTnLst>
                                </p:cTn>
                              </p:par>
                              <p:par>
                                <p:cTn id="19" presetID="26" presetClass="emph" presetSubtype="0" repeatCount="4000" fill="hold" grpId="1" nodeType="withEffect">
                                  <p:stCondLst>
                                    <p:cond delay="0"/>
                                  </p:stCondLst>
                                  <p:childTnLst>
                                    <p:animEffect transition="out" filter="fade">
                                      <p:cBhvr>
                                        <p:cTn id="20" dur="500" tmFilter="0, 0; .2, .5; .8, .5; 1, 0"/>
                                        <p:tgtEl>
                                          <p:spTgt spid="21"/>
                                        </p:tgtEl>
                                      </p:cBhvr>
                                    </p:animEffect>
                                    <p:animScale>
                                      <p:cBhvr>
                                        <p:cTn id="21" dur="250" autoRev="1" fill="hold"/>
                                        <p:tgtEl>
                                          <p:spTgt spid="21"/>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9" presetClass="exit" presetSubtype="0" fill="hold" nodeType="clickEffect">
                                  <p:stCondLst>
                                    <p:cond delay="0"/>
                                  </p:stCondLst>
                                  <p:childTnLst>
                                    <p:animEffect transition="out" filter="dissolve">
                                      <p:cBhvr>
                                        <p:cTn id="25" dur="2000"/>
                                        <p:tgtEl>
                                          <p:spTgt spid="6"/>
                                        </p:tgtEl>
                                      </p:cBhvr>
                                    </p:animEffect>
                                    <p:set>
                                      <p:cBhvr>
                                        <p:cTn id="26" dur="1" fill="hold">
                                          <p:stCondLst>
                                            <p:cond delay="1999"/>
                                          </p:stCondLst>
                                        </p:cTn>
                                        <p:tgtEl>
                                          <p:spTgt spid="6"/>
                                        </p:tgtEl>
                                        <p:attrNameLst>
                                          <p:attrName>style.visibility</p:attrName>
                                        </p:attrNameLst>
                                      </p:cBhvr>
                                      <p:to>
                                        <p:strVal val="hidden"/>
                                      </p:to>
                                    </p:set>
                                  </p:childTnLst>
                                </p:cTn>
                              </p:par>
                              <p:par>
                                <p:cTn id="27" presetID="9" presetClass="exit" presetSubtype="0" fill="hold" nodeType="withEffect">
                                  <p:stCondLst>
                                    <p:cond delay="400"/>
                                  </p:stCondLst>
                                  <p:childTnLst>
                                    <p:animEffect transition="out" filter="dissolve">
                                      <p:cBhvr>
                                        <p:cTn id="28" dur="2000"/>
                                        <p:tgtEl>
                                          <p:spTgt spid="13"/>
                                        </p:tgtEl>
                                      </p:cBhvr>
                                    </p:animEffect>
                                    <p:set>
                                      <p:cBhvr>
                                        <p:cTn id="29" dur="1" fill="hold">
                                          <p:stCondLst>
                                            <p:cond delay="1999"/>
                                          </p:stCondLst>
                                        </p:cTn>
                                        <p:tgtEl>
                                          <p:spTgt spid="13"/>
                                        </p:tgtEl>
                                        <p:attrNameLst>
                                          <p:attrName>style.visibility</p:attrName>
                                        </p:attrNameLst>
                                      </p:cBhvr>
                                      <p:to>
                                        <p:strVal val="hidden"/>
                                      </p:to>
                                    </p:set>
                                  </p:childTnLst>
                                </p:cTn>
                              </p:par>
                              <p:par>
                                <p:cTn id="30" presetID="9" presetClass="exit" presetSubtype="0" fill="hold" grpId="0" nodeType="withEffect">
                                  <p:stCondLst>
                                    <p:cond delay="400"/>
                                  </p:stCondLst>
                                  <p:childTnLst>
                                    <p:animEffect transition="out" filter="dissolve">
                                      <p:cBhvr>
                                        <p:cTn id="31" dur="2000"/>
                                        <p:tgtEl>
                                          <p:spTgt spid="4"/>
                                        </p:tgtEl>
                                      </p:cBhvr>
                                    </p:animEffect>
                                    <p:set>
                                      <p:cBhvr>
                                        <p:cTn id="32" dur="1" fill="hold">
                                          <p:stCondLst>
                                            <p:cond delay="1999"/>
                                          </p:stCondLst>
                                        </p:cTn>
                                        <p:tgtEl>
                                          <p:spTgt spid="4"/>
                                        </p:tgtEl>
                                        <p:attrNameLst>
                                          <p:attrName>style.visibility</p:attrName>
                                        </p:attrNameLst>
                                      </p:cBhvr>
                                      <p:to>
                                        <p:strVal val="hidden"/>
                                      </p:to>
                                    </p:set>
                                  </p:childTnLst>
                                </p:cTn>
                              </p:par>
                              <p:par>
                                <p:cTn id="33" presetID="9" presetClass="exit" presetSubtype="0" fill="hold" nodeType="withEffect">
                                  <p:stCondLst>
                                    <p:cond delay="400"/>
                                  </p:stCondLst>
                                  <p:childTnLst>
                                    <p:animEffect transition="out" filter="dissolve">
                                      <p:cBhvr>
                                        <p:cTn id="34" dur="2000"/>
                                        <p:tgtEl>
                                          <p:spTgt spid="5"/>
                                        </p:tgtEl>
                                      </p:cBhvr>
                                    </p:animEffect>
                                    <p:set>
                                      <p:cBhvr>
                                        <p:cTn id="35" dur="1" fill="hold">
                                          <p:stCondLst>
                                            <p:cond delay="1999"/>
                                          </p:stCondLst>
                                        </p:cTn>
                                        <p:tgtEl>
                                          <p:spTgt spid="5"/>
                                        </p:tgtEl>
                                        <p:attrNameLst>
                                          <p:attrName>style.visibility</p:attrName>
                                        </p:attrNameLst>
                                      </p:cBhvr>
                                      <p:to>
                                        <p:strVal val="hidden"/>
                                      </p:to>
                                    </p:set>
                                  </p:childTnLst>
                                </p:cTn>
                              </p:par>
                              <p:par>
                                <p:cTn id="36" presetID="9" presetClass="exit" presetSubtype="0" fill="hold" grpId="2" nodeType="withEffect">
                                  <p:stCondLst>
                                    <p:cond delay="400"/>
                                  </p:stCondLst>
                                  <p:childTnLst>
                                    <p:animEffect transition="out" filter="dissolve">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par>
                                <p:cTn id="39" presetID="9" presetClass="exit" presetSubtype="0" fill="hold" nodeType="withEffect">
                                  <p:stCondLst>
                                    <p:cond delay="400"/>
                                  </p:stCondLst>
                                  <p:childTnLst>
                                    <p:animEffect transition="out" filter="dissolve">
                                      <p:cBhvr>
                                        <p:cTn id="40" dur="2000"/>
                                        <p:tgtEl>
                                          <p:spTgt spid="22"/>
                                        </p:tgtEl>
                                      </p:cBhvr>
                                    </p:animEffect>
                                    <p:set>
                                      <p:cBhvr>
                                        <p:cTn id="41" dur="1" fill="hold">
                                          <p:stCondLst>
                                            <p:cond delay="1999"/>
                                          </p:stCondLst>
                                        </p:cTn>
                                        <p:tgtEl>
                                          <p:spTgt spid="22"/>
                                        </p:tgtEl>
                                        <p:attrNameLst>
                                          <p:attrName>style.visibility</p:attrName>
                                        </p:attrNameLst>
                                      </p:cBhvr>
                                      <p:to>
                                        <p:strVal val="hidden"/>
                                      </p:to>
                                    </p:set>
                                  </p:childTnLst>
                                </p:cTn>
                              </p:par>
                              <p:par>
                                <p:cTn id="42" presetID="10" presetClass="exit" presetSubtype="0" fill="hold" nodeType="withEffect">
                                  <p:stCondLst>
                                    <p:cond delay="2400"/>
                                  </p:stCondLst>
                                  <p:childTnLst>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par>
                          <p:cTn id="45" fill="hold">
                            <p:stCondLst>
                              <p:cond delay="2900"/>
                            </p:stCondLst>
                            <p:childTnLst>
                              <p:par>
                                <p:cTn id="46" presetID="9" presetClass="entr" presetSubtype="0" fill="hold" nodeType="afterEffect">
                                  <p:stCondLst>
                                    <p:cond delay="600"/>
                                  </p:stCondLst>
                                  <p:childTnLst>
                                    <p:set>
                                      <p:cBhvr>
                                        <p:cTn id="47" dur="1" fill="hold">
                                          <p:stCondLst>
                                            <p:cond delay="0"/>
                                          </p:stCondLst>
                                        </p:cTn>
                                        <p:tgtEl>
                                          <p:spTgt spid="6"/>
                                        </p:tgtEl>
                                        <p:attrNameLst>
                                          <p:attrName>style.visibility</p:attrName>
                                        </p:attrNameLst>
                                      </p:cBhvr>
                                      <p:to>
                                        <p:strVal val="visible"/>
                                      </p:to>
                                    </p:set>
                                    <p:animEffect transition="in" filter="dissolve">
                                      <p:cBhvr>
                                        <p:cTn id="48" dur="2000"/>
                                        <p:tgtEl>
                                          <p:spTgt spid="6"/>
                                        </p:tgtEl>
                                      </p:cBhvr>
                                    </p:animEffect>
                                  </p:childTnLst>
                                </p:cTn>
                              </p:par>
                              <p:par>
                                <p:cTn id="49" presetID="9" presetClass="entr" presetSubtype="0" fill="hold" nodeType="withEffect">
                                  <p:stCondLst>
                                    <p:cond delay="600"/>
                                  </p:stCondLst>
                                  <p:childTnLst>
                                    <p:set>
                                      <p:cBhvr>
                                        <p:cTn id="50" dur="1" fill="hold">
                                          <p:stCondLst>
                                            <p:cond delay="0"/>
                                          </p:stCondLst>
                                        </p:cTn>
                                        <p:tgtEl>
                                          <p:spTgt spid="5"/>
                                        </p:tgtEl>
                                        <p:attrNameLst>
                                          <p:attrName>style.visibility</p:attrName>
                                        </p:attrNameLst>
                                      </p:cBhvr>
                                      <p:to>
                                        <p:strVal val="visible"/>
                                      </p:to>
                                    </p:set>
                                    <p:animEffect transition="in" filter="dissolve">
                                      <p:cBhvr>
                                        <p:cTn id="51" dur="2000"/>
                                        <p:tgtEl>
                                          <p:spTgt spid="5"/>
                                        </p:tgtEl>
                                      </p:cBhvr>
                                    </p:animEffect>
                                  </p:childTnLst>
                                </p:cTn>
                              </p:par>
                              <p:par>
                                <p:cTn id="52" presetID="9"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dissolve">
                                      <p:cBhvr>
                                        <p:cTn id="54" dur="2000"/>
                                        <p:tgtEl>
                                          <p:spTgt spid="13"/>
                                        </p:tgtEl>
                                      </p:cBhvr>
                                    </p:animEffect>
                                  </p:childTnLst>
                                </p:cTn>
                              </p:par>
                              <p:par>
                                <p:cTn id="55" presetID="9" presetClass="entr" presetSubtype="0" fill="hold" grpId="1" nodeType="withEffect">
                                  <p:stCondLst>
                                    <p:cond delay="600"/>
                                  </p:stCondLst>
                                  <p:childTnLst>
                                    <p:set>
                                      <p:cBhvr>
                                        <p:cTn id="56" dur="1" fill="hold">
                                          <p:stCondLst>
                                            <p:cond delay="0"/>
                                          </p:stCondLst>
                                        </p:cTn>
                                        <p:tgtEl>
                                          <p:spTgt spid="4"/>
                                        </p:tgtEl>
                                        <p:attrNameLst>
                                          <p:attrName>style.visibility</p:attrName>
                                        </p:attrNameLst>
                                      </p:cBhvr>
                                      <p:to>
                                        <p:strVal val="visible"/>
                                      </p:to>
                                    </p:set>
                                    <p:animEffect transition="in" filter="dissolve">
                                      <p:cBhvr>
                                        <p:cTn id="5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1" grpId="0"/>
      <p:bldP spid="21" grpId="1"/>
      <p:bldP spid="21"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Without a Maintenance Window</a:t>
            </a:r>
            <a:endParaRPr lang="en-US" dirty="0"/>
          </a:p>
        </p:txBody>
      </p:sp>
      <p:sp>
        <p:nvSpPr>
          <p:cNvPr id="22" name="AutoShape 17"/>
          <p:cNvSpPr>
            <a:spLocks noChangeAspect="1" noChangeArrowheads="1" noTextEdit="1"/>
          </p:cNvSpPr>
          <p:nvPr/>
        </p:nvSpPr>
        <p:spPr bwMode="auto">
          <a:xfrm>
            <a:off x="6503915" y="1709773"/>
            <a:ext cx="1871683" cy="154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26" name="Rectangle 25"/>
          <p:cNvSpPr/>
          <p:nvPr>
            <p:custDataLst>
              <p:tags r:id="rId1"/>
            </p:custDataLst>
          </p:nvPr>
        </p:nvSpPr>
        <p:spPr>
          <a:xfrm>
            <a:off x="622617" y="1777775"/>
            <a:ext cx="4995023" cy="3201938"/>
          </a:xfrm>
          <a:prstGeom prst="rect">
            <a:avLst/>
          </a:prstGeom>
          <a:solidFill>
            <a:srgbClr val="00BCF2"/>
          </a:solidFill>
          <a:ln w="9525" cap="flat" cmpd="sng" algn="ctr">
            <a:noFill/>
            <a:prstDash val="solid"/>
          </a:ln>
          <a:effectLst>
            <a:outerShdw blurRad="40000" dist="23000" dir="5400000" rotWithShape="0">
              <a:srgbClr val="000000">
                <a:alpha val="35000"/>
              </a:srgbClr>
            </a:outerShdw>
          </a:effectLst>
          <a:extLst>
            <a:ext uri="{91240B29-F687-4F45-9708-019B960494DF}">
              <a14:hiddenLine xmlns:a14="http://schemas.microsoft.com/office/drawing/2010/main" w="9525" cap="flat" cmpd="sng" algn="ctr">
                <a:solidFill>
                  <a:schemeClr val="accent1">
                    <a:shade val="95000"/>
                    <a:satMod val="105000"/>
                  </a:schemeClr>
                </a:solidFill>
                <a:prstDash val="solid"/>
              </a14:hiddenLine>
            </a:ext>
          </a:extLst>
        </p:spPr>
        <p:style>
          <a:lnRef idx="1">
            <a:schemeClr val="accent1"/>
          </a:lnRef>
          <a:fillRef idx="3">
            <a:schemeClr val="accent1"/>
          </a:fillRef>
          <a:effectRef idx="2">
            <a:schemeClr val="accent1"/>
          </a:effectRef>
          <a:fontRef idx="minor">
            <a:schemeClr val="lt1"/>
          </a:fontRef>
        </p:style>
        <p:txBody>
          <a:bodyPr lIns="143776" tIns="95851" rIns="143776" bIns="95851" rtlCol="0" anchor="b"/>
          <a:lstStyle/>
          <a:p>
            <a:endParaRPr lang="en-US" sz="3060" dirty="0">
              <a:solidFill>
                <a:srgbClr val="000000"/>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148" y="2043842"/>
            <a:ext cx="3730413" cy="2656856"/>
          </a:xfrm>
          <a:prstGeom prst="rect">
            <a:avLst/>
          </a:prstGeom>
        </p:spPr>
      </p:pic>
      <p:grpSp>
        <p:nvGrpSpPr>
          <p:cNvPr id="23" name="Group 22"/>
          <p:cNvGrpSpPr/>
          <p:nvPr/>
        </p:nvGrpSpPr>
        <p:grpSpPr>
          <a:xfrm>
            <a:off x="4397853" y="3622375"/>
            <a:ext cx="1149563" cy="1292044"/>
            <a:chOff x="8472488" y="4618038"/>
            <a:chExt cx="1127125" cy="1266825"/>
          </a:xfrm>
        </p:grpSpPr>
        <p:sp>
          <p:nvSpPr>
            <p:cNvPr id="11" name="AutoShape 7"/>
            <p:cNvSpPr>
              <a:spLocks noChangeAspect="1" noChangeArrowheads="1" noTextEdit="1"/>
            </p:cNvSpPr>
            <p:nvPr/>
          </p:nvSpPr>
          <p:spPr bwMode="auto">
            <a:xfrm>
              <a:off x="8472488" y="4618038"/>
              <a:ext cx="11271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4" name="Freeform 11"/>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 name="Freeform 12"/>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 name="Freeform 13"/>
            <p:cNvSpPr>
              <a:spLocks/>
            </p:cNvSpPr>
            <p:nvPr/>
          </p:nvSpPr>
          <p:spPr bwMode="auto">
            <a:xfrm>
              <a:off x="8683626" y="4989513"/>
              <a:ext cx="571500" cy="188913"/>
            </a:xfrm>
            <a:custGeom>
              <a:avLst/>
              <a:gdLst>
                <a:gd name="T0" fmla="*/ 360 w 360"/>
                <a:gd name="T1" fmla="*/ 75 h 119"/>
                <a:gd name="T2" fmla="*/ 333 w 360"/>
                <a:gd name="T3" fmla="*/ 79 h 119"/>
                <a:gd name="T4" fmla="*/ 306 w 360"/>
                <a:gd name="T5" fmla="*/ 83 h 119"/>
                <a:gd name="T6" fmla="*/ 275 w 360"/>
                <a:gd name="T7" fmla="*/ 83 h 119"/>
                <a:gd name="T8" fmla="*/ 244 w 360"/>
                <a:gd name="T9" fmla="*/ 83 h 119"/>
                <a:gd name="T10" fmla="*/ 195 w 360"/>
                <a:gd name="T11" fmla="*/ 83 h 119"/>
                <a:gd name="T12" fmla="*/ 151 w 360"/>
                <a:gd name="T13" fmla="*/ 79 h 119"/>
                <a:gd name="T14" fmla="*/ 129 w 360"/>
                <a:gd name="T15" fmla="*/ 75 h 119"/>
                <a:gd name="T16" fmla="*/ 107 w 360"/>
                <a:gd name="T17" fmla="*/ 70 h 119"/>
                <a:gd name="T18" fmla="*/ 89 w 360"/>
                <a:gd name="T19" fmla="*/ 66 h 119"/>
                <a:gd name="T20" fmla="*/ 71 w 360"/>
                <a:gd name="T21" fmla="*/ 61 h 119"/>
                <a:gd name="T22" fmla="*/ 58 w 360"/>
                <a:gd name="T23" fmla="*/ 53 h 119"/>
                <a:gd name="T24" fmla="*/ 40 w 360"/>
                <a:gd name="T25" fmla="*/ 48 h 119"/>
                <a:gd name="T26" fmla="*/ 31 w 360"/>
                <a:gd name="T27" fmla="*/ 39 h 119"/>
                <a:gd name="T28" fmla="*/ 18 w 360"/>
                <a:gd name="T29" fmla="*/ 35 h 119"/>
                <a:gd name="T30" fmla="*/ 13 w 360"/>
                <a:gd name="T31" fmla="*/ 26 h 119"/>
                <a:gd name="T32" fmla="*/ 5 w 360"/>
                <a:gd name="T33" fmla="*/ 17 h 119"/>
                <a:gd name="T34" fmla="*/ 0 w 360"/>
                <a:gd name="T35" fmla="*/ 8 h 119"/>
                <a:gd name="T36" fmla="*/ 0 w 360"/>
                <a:gd name="T37" fmla="*/ 0 h 119"/>
                <a:gd name="T38" fmla="*/ 0 w 360"/>
                <a:gd name="T39" fmla="*/ 13 h 119"/>
                <a:gd name="T40" fmla="*/ 0 w 360"/>
                <a:gd name="T41" fmla="*/ 22 h 119"/>
                <a:gd name="T42" fmla="*/ 0 w 360"/>
                <a:gd name="T43" fmla="*/ 26 h 119"/>
                <a:gd name="T44" fmla="*/ 0 w 360"/>
                <a:gd name="T45" fmla="*/ 35 h 119"/>
                <a:gd name="T46" fmla="*/ 0 w 360"/>
                <a:gd name="T47" fmla="*/ 44 h 119"/>
                <a:gd name="T48" fmla="*/ 0 w 360"/>
                <a:gd name="T49" fmla="*/ 53 h 119"/>
                <a:gd name="T50" fmla="*/ 0 w 360"/>
                <a:gd name="T51" fmla="*/ 57 h 119"/>
                <a:gd name="T52" fmla="*/ 0 w 360"/>
                <a:gd name="T53" fmla="*/ 57 h 119"/>
                <a:gd name="T54" fmla="*/ 0 w 360"/>
                <a:gd name="T55" fmla="*/ 57 h 119"/>
                <a:gd name="T56" fmla="*/ 0 w 360"/>
                <a:gd name="T57" fmla="*/ 57 h 119"/>
                <a:gd name="T58" fmla="*/ 9 w 360"/>
                <a:gd name="T59" fmla="*/ 66 h 119"/>
                <a:gd name="T60" fmla="*/ 22 w 360"/>
                <a:gd name="T61" fmla="*/ 75 h 119"/>
                <a:gd name="T62" fmla="*/ 45 w 360"/>
                <a:gd name="T63" fmla="*/ 83 h 119"/>
                <a:gd name="T64" fmla="*/ 67 w 360"/>
                <a:gd name="T65" fmla="*/ 92 h 119"/>
                <a:gd name="T66" fmla="*/ 89 w 360"/>
                <a:gd name="T67" fmla="*/ 101 h 119"/>
                <a:gd name="T68" fmla="*/ 120 w 360"/>
                <a:gd name="T69" fmla="*/ 105 h 119"/>
                <a:gd name="T70" fmla="*/ 147 w 360"/>
                <a:gd name="T71" fmla="*/ 110 h 119"/>
                <a:gd name="T72" fmla="*/ 178 w 360"/>
                <a:gd name="T73" fmla="*/ 114 h 119"/>
                <a:gd name="T74" fmla="*/ 213 w 360"/>
                <a:gd name="T75" fmla="*/ 114 h 119"/>
                <a:gd name="T76" fmla="*/ 244 w 360"/>
                <a:gd name="T77" fmla="*/ 119 h 119"/>
                <a:gd name="T78" fmla="*/ 293 w 360"/>
                <a:gd name="T79" fmla="*/ 114 h 119"/>
                <a:gd name="T80" fmla="*/ 342 w 360"/>
                <a:gd name="T81" fmla="*/ 110 h 119"/>
                <a:gd name="T82" fmla="*/ 351 w 360"/>
                <a:gd name="T83" fmla="*/ 92 h 119"/>
                <a:gd name="T84" fmla="*/ 360 w 360"/>
                <a:gd name="T85"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119">
                  <a:moveTo>
                    <a:pt x="360" y="75"/>
                  </a:moveTo>
                  <a:lnTo>
                    <a:pt x="333" y="79"/>
                  </a:lnTo>
                  <a:lnTo>
                    <a:pt x="306" y="83"/>
                  </a:lnTo>
                  <a:lnTo>
                    <a:pt x="275" y="83"/>
                  </a:lnTo>
                  <a:lnTo>
                    <a:pt x="244" y="83"/>
                  </a:lnTo>
                  <a:lnTo>
                    <a:pt x="195" y="83"/>
                  </a:lnTo>
                  <a:lnTo>
                    <a:pt x="151" y="79"/>
                  </a:lnTo>
                  <a:lnTo>
                    <a:pt x="129" y="75"/>
                  </a:lnTo>
                  <a:lnTo>
                    <a:pt x="107" y="70"/>
                  </a:lnTo>
                  <a:lnTo>
                    <a:pt x="89" y="66"/>
                  </a:lnTo>
                  <a:lnTo>
                    <a:pt x="71" y="61"/>
                  </a:lnTo>
                  <a:lnTo>
                    <a:pt x="58" y="53"/>
                  </a:lnTo>
                  <a:lnTo>
                    <a:pt x="40" y="48"/>
                  </a:lnTo>
                  <a:lnTo>
                    <a:pt x="31" y="39"/>
                  </a:lnTo>
                  <a:lnTo>
                    <a:pt x="18" y="35"/>
                  </a:lnTo>
                  <a:lnTo>
                    <a:pt x="13" y="26"/>
                  </a:lnTo>
                  <a:lnTo>
                    <a:pt x="5" y="17"/>
                  </a:lnTo>
                  <a:lnTo>
                    <a:pt x="0" y="8"/>
                  </a:lnTo>
                  <a:lnTo>
                    <a:pt x="0" y="0"/>
                  </a:lnTo>
                  <a:lnTo>
                    <a:pt x="0" y="13"/>
                  </a:lnTo>
                  <a:lnTo>
                    <a:pt x="0" y="22"/>
                  </a:lnTo>
                  <a:lnTo>
                    <a:pt x="0" y="26"/>
                  </a:lnTo>
                  <a:lnTo>
                    <a:pt x="0" y="35"/>
                  </a:lnTo>
                  <a:lnTo>
                    <a:pt x="0" y="44"/>
                  </a:lnTo>
                  <a:lnTo>
                    <a:pt x="0" y="53"/>
                  </a:lnTo>
                  <a:lnTo>
                    <a:pt x="0" y="57"/>
                  </a:lnTo>
                  <a:lnTo>
                    <a:pt x="0" y="57"/>
                  </a:lnTo>
                  <a:lnTo>
                    <a:pt x="0" y="57"/>
                  </a:lnTo>
                  <a:lnTo>
                    <a:pt x="0" y="57"/>
                  </a:lnTo>
                  <a:lnTo>
                    <a:pt x="9" y="66"/>
                  </a:lnTo>
                  <a:lnTo>
                    <a:pt x="22" y="75"/>
                  </a:lnTo>
                  <a:lnTo>
                    <a:pt x="45" y="83"/>
                  </a:lnTo>
                  <a:lnTo>
                    <a:pt x="67" y="92"/>
                  </a:lnTo>
                  <a:lnTo>
                    <a:pt x="89" y="101"/>
                  </a:lnTo>
                  <a:lnTo>
                    <a:pt x="120" y="105"/>
                  </a:lnTo>
                  <a:lnTo>
                    <a:pt x="147" y="110"/>
                  </a:lnTo>
                  <a:lnTo>
                    <a:pt x="178" y="114"/>
                  </a:lnTo>
                  <a:lnTo>
                    <a:pt x="213" y="114"/>
                  </a:lnTo>
                  <a:lnTo>
                    <a:pt x="244" y="119"/>
                  </a:lnTo>
                  <a:lnTo>
                    <a:pt x="293" y="114"/>
                  </a:lnTo>
                  <a:lnTo>
                    <a:pt x="342" y="110"/>
                  </a:lnTo>
                  <a:lnTo>
                    <a:pt x="351" y="92"/>
                  </a:lnTo>
                  <a:lnTo>
                    <a:pt x="36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7" name="Freeform 14"/>
            <p:cNvSpPr>
              <a:spLocks/>
            </p:cNvSpPr>
            <p:nvPr/>
          </p:nvSpPr>
          <p:spPr bwMode="auto">
            <a:xfrm>
              <a:off x="8683626" y="5149851"/>
              <a:ext cx="522288" cy="188913"/>
            </a:xfrm>
            <a:custGeom>
              <a:avLst/>
              <a:gdLst>
                <a:gd name="T0" fmla="*/ 329 w 329"/>
                <a:gd name="T1" fmla="*/ 79 h 119"/>
                <a:gd name="T2" fmla="*/ 289 w 329"/>
                <a:gd name="T3" fmla="*/ 84 h 119"/>
                <a:gd name="T4" fmla="*/ 244 w 329"/>
                <a:gd name="T5" fmla="*/ 84 h 119"/>
                <a:gd name="T6" fmla="*/ 195 w 329"/>
                <a:gd name="T7" fmla="*/ 84 h 119"/>
                <a:gd name="T8" fmla="*/ 151 w 329"/>
                <a:gd name="T9" fmla="*/ 79 h 119"/>
                <a:gd name="T10" fmla="*/ 129 w 329"/>
                <a:gd name="T11" fmla="*/ 75 h 119"/>
                <a:gd name="T12" fmla="*/ 107 w 329"/>
                <a:gd name="T13" fmla="*/ 71 h 119"/>
                <a:gd name="T14" fmla="*/ 89 w 329"/>
                <a:gd name="T15" fmla="*/ 66 h 119"/>
                <a:gd name="T16" fmla="*/ 71 w 329"/>
                <a:gd name="T17" fmla="*/ 62 h 119"/>
                <a:gd name="T18" fmla="*/ 53 w 329"/>
                <a:gd name="T19" fmla="*/ 57 h 119"/>
                <a:gd name="T20" fmla="*/ 40 w 329"/>
                <a:gd name="T21" fmla="*/ 49 h 119"/>
                <a:gd name="T22" fmla="*/ 27 w 329"/>
                <a:gd name="T23" fmla="*/ 40 h 119"/>
                <a:gd name="T24" fmla="*/ 18 w 329"/>
                <a:gd name="T25" fmla="*/ 35 h 119"/>
                <a:gd name="T26" fmla="*/ 9 w 329"/>
                <a:gd name="T27" fmla="*/ 27 h 119"/>
                <a:gd name="T28" fmla="*/ 5 w 329"/>
                <a:gd name="T29" fmla="*/ 18 h 119"/>
                <a:gd name="T30" fmla="*/ 0 w 329"/>
                <a:gd name="T31" fmla="*/ 9 h 119"/>
                <a:gd name="T32" fmla="*/ 0 w 329"/>
                <a:gd name="T33" fmla="*/ 0 h 119"/>
                <a:gd name="T34" fmla="*/ 0 w 329"/>
                <a:gd name="T35" fmla="*/ 13 h 119"/>
                <a:gd name="T36" fmla="*/ 0 w 329"/>
                <a:gd name="T37" fmla="*/ 22 h 119"/>
                <a:gd name="T38" fmla="*/ 0 w 329"/>
                <a:gd name="T39" fmla="*/ 31 h 119"/>
                <a:gd name="T40" fmla="*/ 0 w 329"/>
                <a:gd name="T41" fmla="*/ 35 h 119"/>
                <a:gd name="T42" fmla="*/ 0 w 329"/>
                <a:gd name="T43" fmla="*/ 44 h 119"/>
                <a:gd name="T44" fmla="*/ 0 w 329"/>
                <a:gd name="T45" fmla="*/ 53 h 119"/>
                <a:gd name="T46" fmla="*/ 0 w 329"/>
                <a:gd name="T47" fmla="*/ 57 h 119"/>
                <a:gd name="T48" fmla="*/ 0 w 329"/>
                <a:gd name="T49" fmla="*/ 57 h 119"/>
                <a:gd name="T50" fmla="*/ 0 w 329"/>
                <a:gd name="T51" fmla="*/ 57 h 119"/>
                <a:gd name="T52" fmla="*/ 0 w 329"/>
                <a:gd name="T53" fmla="*/ 62 h 119"/>
                <a:gd name="T54" fmla="*/ 9 w 329"/>
                <a:gd name="T55" fmla="*/ 66 h 119"/>
                <a:gd name="T56" fmla="*/ 22 w 329"/>
                <a:gd name="T57" fmla="*/ 75 h 119"/>
                <a:gd name="T58" fmla="*/ 40 w 329"/>
                <a:gd name="T59" fmla="*/ 84 h 119"/>
                <a:gd name="T60" fmla="*/ 62 w 329"/>
                <a:gd name="T61" fmla="*/ 93 h 119"/>
                <a:gd name="T62" fmla="*/ 89 w 329"/>
                <a:gd name="T63" fmla="*/ 101 h 119"/>
                <a:gd name="T64" fmla="*/ 116 w 329"/>
                <a:gd name="T65" fmla="*/ 106 h 119"/>
                <a:gd name="T66" fmla="*/ 147 w 329"/>
                <a:gd name="T67" fmla="*/ 110 h 119"/>
                <a:gd name="T68" fmla="*/ 178 w 329"/>
                <a:gd name="T69" fmla="*/ 115 h 119"/>
                <a:gd name="T70" fmla="*/ 209 w 329"/>
                <a:gd name="T71" fmla="*/ 119 h 119"/>
                <a:gd name="T72" fmla="*/ 244 w 329"/>
                <a:gd name="T73" fmla="*/ 119 h 119"/>
                <a:gd name="T74" fmla="*/ 289 w 329"/>
                <a:gd name="T75" fmla="*/ 115 h 119"/>
                <a:gd name="T76" fmla="*/ 329 w 329"/>
                <a:gd name="T77" fmla="*/ 115 h 119"/>
                <a:gd name="T78" fmla="*/ 329 w 329"/>
                <a:gd name="T79" fmla="*/ 79 h 119"/>
                <a:gd name="T80" fmla="*/ 329 w 329"/>
                <a:gd name="T81"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9" h="119">
                  <a:moveTo>
                    <a:pt x="329" y="79"/>
                  </a:moveTo>
                  <a:lnTo>
                    <a:pt x="289" y="84"/>
                  </a:lnTo>
                  <a:lnTo>
                    <a:pt x="244" y="84"/>
                  </a:lnTo>
                  <a:lnTo>
                    <a:pt x="195" y="84"/>
                  </a:lnTo>
                  <a:lnTo>
                    <a:pt x="151" y="79"/>
                  </a:lnTo>
                  <a:lnTo>
                    <a:pt x="129" y="75"/>
                  </a:lnTo>
                  <a:lnTo>
                    <a:pt x="107" y="71"/>
                  </a:lnTo>
                  <a:lnTo>
                    <a:pt x="89" y="66"/>
                  </a:lnTo>
                  <a:lnTo>
                    <a:pt x="71" y="62"/>
                  </a:lnTo>
                  <a:lnTo>
                    <a:pt x="53" y="57"/>
                  </a:lnTo>
                  <a:lnTo>
                    <a:pt x="40" y="49"/>
                  </a:lnTo>
                  <a:lnTo>
                    <a:pt x="27" y="40"/>
                  </a:lnTo>
                  <a:lnTo>
                    <a:pt x="18" y="35"/>
                  </a:lnTo>
                  <a:lnTo>
                    <a:pt x="9" y="27"/>
                  </a:lnTo>
                  <a:lnTo>
                    <a:pt x="5" y="18"/>
                  </a:lnTo>
                  <a:lnTo>
                    <a:pt x="0" y="9"/>
                  </a:lnTo>
                  <a:lnTo>
                    <a:pt x="0" y="0"/>
                  </a:lnTo>
                  <a:lnTo>
                    <a:pt x="0" y="13"/>
                  </a:lnTo>
                  <a:lnTo>
                    <a:pt x="0" y="22"/>
                  </a:lnTo>
                  <a:lnTo>
                    <a:pt x="0" y="31"/>
                  </a:lnTo>
                  <a:lnTo>
                    <a:pt x="0" y="35"/>
                  </a:lnTo>
                  <a:lnTo>
                    <a:pt x="0" y="44"/>
                  </a:lnTo>
                  <a:lnTo>
                    <a:pt x="0" y="53"/>
                  </a:lnTo>
                  <a:lnTo>
                    <a:pt x="0" y="57"/>
                  </a:lnTo>
                  <a:lnTo>
                    <a:pt x="0" y="57"/>
                  </a:lnTo>
                  <a:lnTo>
                    <a:pt x="0" y="57"/>
                  </a:lnTo>
                  <a:lnTo>
                    <a:pt x="0" y="62"/>
                  </a:lnTo>
                  <a:lnTo>
                    <a:pt x="9" y="66"/>
                  </a:lnTo>
                  <a:lnTo>
                    <a:pt x="22" y="75"/>
                  </a:lnTo>
                  <a:lnTo>
                    <a:pt x="40" y="84"/>
                  </a:lnTo>
                  <a:lnTo>
                    <a:pt x="62" y="93"/>
                  </a:lnTo>
                  <a:lnTo>
                    <a:pt x="89" y="101"/>
                  </a:lnTo>
                  <a:lnTo>
                    <a:pt x="116" y="106"/>
                  </a:lnTo>
                  <a:lnTo>
                    <a:pt x="147" y="110"/>
                  </a:lnTo>
                  <a:lnTo>
                    <a:pt x="178" y="115"/>
                  </a:lnTo>
                  <a:lnTo>
                    <a:pt x="209" y="119"/>
                  </a:lnTo>
                  <a:lnTo>
                    <a:pt x="244" y="119"/>
                  </a:lnTo>
                  <a:lnTo>
                    <a:pt x="289" y="115"/>
                  </a:lnTo>
                  <a:lnTo>
                    <a:pt x="329" y="115"/>
                  </a:lnTo>
                  <a:lnTo>
                    <a:pt x="329" y="79"/>
                  </a:lnTo>
                  <a:lnTo>
                    <a:pt x="329"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8" name="Freeform 15"/>
            <p:cNvSpPr>
              <a:spLocks noEditPoints="1"/>
            </p:cNvSpPr>
            <p:nvPr/>
          </p:nvSpPr>
          <p:spPr bwMode="auto">
            <a:xfrm>
              <a:off x="8599488" y="4618038"/>
              <a:ext cx="950913" cy="938213"/>
            </a:xfrm>
            <a:custGeom>
              <a:avLst/>
              <a:gdLst>
                <a:gd name="T0" fmla="*/ 364 w 599"/>
                <a:gd name="T1" fmla="*/ 533 h 591"/>
                <a:gd name="T2" fmla="*/ 204 w 599"/>
                <a:gd name="T3" fmla="*/ 525 h 591"/>
                <a:gd name="T4" fmla="*/ 124 w 599"/>
                <a:gd name="T5" fmla="*/ 507 h 591"/>
                <a:gd name="T6" fmla="*/ 75 w 599"/>
                <a:gd name="T7" fmla="*/ 472 h 591"/>
                <a:gd name="T8" fmla="*/ 53 w 599"/>
                <a:gd name="T9" fmla="*/ 432 h 591"/>
                <a:gd name="T10" fmla="*/ 53 w 599"/>
                <a:gd name="T11" fmla="*/ 384 h 591"/>
                <a:gd name="T12" fmla="*/ 53 w 599"/>
                <a:gd name="T13" fmla="*/ 357 h 591"/>
                <a:gd name="T14" fmla="*/ 53 w 599"/>
                <a:gd name="T15" fmla="*/ 348 h 591"/>
                <a:gd name="T16" fmla="*/ 53 w 599"/>
                <a:gd name="T17" fmla="*/ 313 h 591"/>
                <a:gd name="T18" fmla="*/ 53 w 599"/>
                <a:gd name="T19" fmla="*/ 291 h 591"/>
                <a:gd name="T20" fmla="*/ 53 w 599"/>
                <a:gd name="T21" fmla="*/ 260 h 591"/>
                <a:gd name="T22" fmla="*/ 53 w 599"/>
                <a:gd name="T23" fmla="*/ 220 h 591"/>
                <a:gd name="T24" fmla="*/ 53 w 599"/>
                <a:gd name="T25" fmla="*/ 198 h 591"/>
                <a:gd name="T26" fmla="*/ 75 w 599"/>
                <a:gd name="T27" fmla="*/ 212 h 591"/>
                <a:gd name="T28" fmla="*/ 173 w 599"/>
                <a:gd name="T29" fmla="*/ 242 h 591"/>
                <a:gd name="T30" fmla="*/ 302 w 599"/>
                <a:gd name="T31" fmla="*/ 256 h 591"/>
                <a:gd name="T32" fmla="*/ 444 w 599"/>
                <a:gd name="T33" fmla="*/ 242 h 591"/>
                <a:gd name="T34" fmla="*/ 515 w 599"/>
                <a:gd name="T35" fmla="*/ 216 h 591"/>
                <a:gd name="T36" fmla="*/ 546 w 599"/>
                <a:gd name="T37" fmla="*/ 207 h 591"/>
                <a:gd name="T38" fmla="*/ 546 w 599"/>
                <a:gd name="T39" fmla="*/ 242 h 591"/>
                <a:gd name="T40" fmla="*/ 546 w 599"/>
                <a:gd name="T41" fmla="*/ 256 h 591"/>
                <a:gd name="T42" fmla="*/ 586 w 599"/>
                <a:gd name="T43" fmla="*/ 269 h 591"/>
                <a:gd name="T44" fmla="*/ 599 w 599"/>
                <a:gd name="T45" fmla="*/ 234 h 591"/>
                <a:gd name="T46" fmla="*/ 599 w 599"/>
                <a:gd name="T47" fmla="*/ 172 h 591"/>
                <a:gd name="T48" fmla="*/ 599 w 599"/>
                <a:gd name="T49" fmla="*/ 145 h 591"/>
                <a:gd name="T50" fmla="*/ 599 w 599"/>
                <a:gd name="T51" fmla="*/ 141 h 591"/>
                <a:gd name="T52" fmla="*/ 590 w 599"/>
                <a:gd name="T53" fmla="*/ 97 h 591"/>
                <a:gd name="T54" fmla="*/ 510 w 599"/>
                <a:gd name="T55" fmla="*/ 35 h 591"/>
                <a:gd name="T56" fmla="*/ 377 w 599"/>
                <a:gd name="T57" fmla="*/ 4 h 591"/>
                <a:gd name="T58" fmla="*/ 195 w 599"/>
                <a:gd name="T59" fmla="*/ 9 h 591"/>
                <a:gd name="T60" fmla="*/ 106 w 599"/>
                <a:gd name="T61" fmla="*/ 26 h 591"/>
                <a:gd name="T62" fmla="*/ 40 w 599"/>
                <a:gd name="T63" fmla="*/ 66 h 591"/>
                <a:gd name="T64" fmla="*/ 4 w 599"/>
                <a:gd name="T65" fmla="*/ 115 h 591"/>
                <a:gd name="T66" fmla="*/ 0 w 599"/>
                <a:gd name="T67" fmla="*/ 190 h 591"/>
                <a:gd name="T68" fmla="*/ 0 w 599"/>
                <a:gd name="T69" fmla="*/ 278 h 591"/>
                <a:gd name="T70" fmla="*/ 0 w 599"/>
                <a:gd name="T71" fmla="*/ 339 h 591"/>
                <a:gd name="T72" fmla="*/ 0 w 599"/>
                <a:gd name="T73" fmla="*/ 397 h 591"/>
                <a:gd name="T74" fmla="*/ 0 w 599"/>
                <a:gd name="T75" fmla="*/ 428 h 591"/>
                <a:gd name="T76" fmla="*/ 0 w 599"/>
                <a:gd name="T77" fmla="*/ 445 h 591"/>
                <a:gd name="T78" fmla="*/ 22 w 599"/>
                <a:gd name="T79" fmla="*/ 498 h 591"/>
                <a:gd name="T80" fmla="*/ 115 w 599"/>
                <a:gd name="T81" fmla="*/ 560 h 591"/>
                <a:gd name="T82" fmla="*/ 257 w 599"/>
                <a:gd name="T83" fmla="*/ 586 h 591"/>
                <a:gd name="T84" fmla="*/ 382 w 599"/>
                <a:gd name="T85" fmla="*/ 529 h 591"/>
                <a:gd name="T86" fmla="*/ 395 w 599"/>
                <a:gd name="T87" fmla="*/ 62 h 591"/>
                <a:gd name="T88" fmla="*/ 475 w 599"/>
                <a:gd name="T89" fmla="*/ 79 h 591"/>
                <a:gd name="T90" fmla="*/ 528 w 599"/>
                <a:gd name="T91" fmla="*/ 106 h 591"/>
                <a:gd name="T92" fmla="*/ 546 w 599"/>
                <a:gd name="T93" fmla="*/ 141 h 591"/>
                <a:gd name="T94" fmla="*/ 528 w 599"/>
                <a:gd name="T95" fmla="*/ 172 h 591"/>
                <a:gd name="T96" fmla="*/ 475 w 599"/>
                <a:gd name="T97" fmla="*/ 198 h 591"/>
                <a:gd name="T98" fmla="*/ 395 w 599"/>
                <a:gd name="T99" fmla="*/ 216 h 591"/>
                <a:gd name="T100" fmla="*/ 204 w 599"/>
                <a:gd name="T101" fmla="*/ 216 h 591"/>
                <a:gd name="T102" fmla="*/ 124 w 599"/>
                <a:gd name="T103" fmla="*/ 198 h 591"/>
                <a:gd name="T104" fmla="*/ 75 w 599"/>
                <a:gd name="T105" fmla="*/ 172 h 591"/>
                <a:gd name="T106" fmla="*/ 53 w 599"/>
                <a:gd name="T107" fmla="*/ 141 h 591"/>
                <a:gd name="T108" fmla="*/ 75 w 599"/>
                <a:gd name="T109" fmla="*/ 106 h 591"/>
                <a:gd name="T110" fmla="*/ 124 w 599"/>
                <a:gd name="T111" fmla="*/ 79 h 591"/>
                <a:gd name="T112" fmla="*/ 204 w 599"/>
                <a:gd name="T113" fmla="*/ 6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9" h="591">
                  <a:moveTo>
                    <a:pt x="382" y="529"/>
                  </a:moveTo>
                  <a:lnTo>
                    <a:pt x="382" y="529"/>
                  </a:lnTo>
                  <a:lnTo>
                    <a:pt x="382" y="529"/>
                  </a:lnTo>
                  <a:lnTo>
                    <a:pt x="364" y="533"/>
                  </a:lnTo>
                  <a:lnTo>
                    <a:pt x="342" y="533"/>
                  </a:lnTo>
                  <a:lnTo>
                    <a:pt x="302" y="533"/>
                  </a:lnTo>
                  <a:lnTo>
                    <a:pt x="248" y="533"/>
                  </a:lnTo>
                  <a:lnTo>
                    <a:pt x="204" y="525"/>
                  </a:lnTo>
                  <a:lnTo>
                    <a:pt x="182" y="520"/>
                  </a:lnTo>
                  <a:lnTo>
                    <a:pt x="164" y="516"/>
                  </a:lnTo>
                  <a:lnTo>
                    <a:pt x="142" y="511"/>
                  </a:lnTo>
                  <a:lnTo>
                    <a:pt x="124" y="507"/>
                  </a:lnTo>
                  <a:lnTo>
                    <a:pt x="111" y="498"/>
                  </a:lnTo>
                  <a:lnTo>
                    <a:pt x="98" y="489"/>
                  </a:lnTo>
                  <a:lnTo>
                    <a:pt x="84" y="481"/>
                  </a:lnTo>
                  <a:lnTo>
                    <a:pt x="75" y="472"/>
                  </a:lnTo>
                  <a:lnTo>
                    <a:pt x="66" y="463"/>
                  </a:lnTo>
                  <a:lnTo>
                    <a:pt x="58" y="454"/>
                  </a:lnTo>
                  <a:lnTo>
                    <a:pt x="58" y="445"/>
                  </a:lnTo>
                  <a:lnTo>
                    <a:pt x="53" y="432"/>
                  </a:lnTo>
                  <a:lnTo>
                    <a:pt x="53" y="419"/>
                  </a:lnTo>
                  <a:lnTo>
                    <a:pt x="53" y="406"/>
                  </a:lnTo>
                  <a:lnTo>
                    <a:pt x="53" y="392"/>
                  </a:lnTo>
                  <a:lnTo>
                    <a:pt x="53" y="384"/>
                  </a:lnTo>
                  <a:lnTo>
                    <a:pt x="53" y="375"/>
                  </a:lnTo>
                  <a:lnTo>
                    <a:pt x="53" y="370"/>
                  </a:lnTo>
                  <a:lnTo>
                    <a:pt x="53" y="362"/>
                  </a:lnTo>
                  <a:lnTo>
                    <a:pt x="53" y="357"/>
                  </a:lnTo>
                  <a:lnTo>
                    <a:pt x="53" y="353"/>
                  </a:lnTo>
                  <a:lnTo>
                    <a:pt x="53" y="348"/>
                  </a:lnTo>
                  <a:lnTo>
                    <a:pt x="53" y="348"/>
                  </a:lnTo>
                  <a:lnTo>
                    <a:pt x="53" y="348"/>
                  </a:lnTo>
                  <a:lnTo>
                    <a:pt x="53" y="339"/>
                  </a:lnTo>
                  <a:lnTo>
                    <a:pt x="53" y="331"/>
                  </a:lnTo>
                  <a:lnTo>
                    <a:pt x="53" y="322"/>
                  </a:lnTo>
                  <a:lnTo>
                    <a:pt x="53" y="313"/>
                  </a:lnTo>
                  <a:lnTo>
                    <a:pt x="53" y="304"/>
                  </a:lnTo>
                  <a:lnTo>
                    <a:pt x="53" y="300"/>
                  </a:lnTo>
                  <a:lnTo>
                    <a:pt x="53" y="295"/>
                  </a:lnTo>
                  <a:lnTo>
                    <a:pt x="53" y="291"/>
                  </a:lnTo>
                  <a:lnTo>
                    <a:pt x="53" y="291"/>
                  </a:lnTo>
                  <a:lnTo>
                    <a:pt x="53" y="291"/>
                  </a:lnTo>
                  <a:lnTo>
                    <a:pt x="53" y="273"/>
                  </a:lnTo>
                  <a:lnTo>
                    <a:pt x="53" y="260"/>
                  </a:lnTo>
                  <a:lnTo>
                    <a:pt x="53" y="247"/>
                  </a:lnTo>
                  <a:lnTo>
                    <a:pt x="53" y="238"/>
                  </a:lnTo>
                  <a:lnTo>
                    <a:pt x="53" y="229"/>
                  </a:lnTo>
                  <a:lnTo>
                    <a:pt x="53" y="220"/>
                  </a:lnTo>
                  <a:lnTo>
                    <a:pt x="53" y="216"/>
                  </a:lnTo>
                  <a:lnTo>
                    <a:pt x="53" y="207"/>
                  </a:lnTo>
                  <a:lnTo>
                    <a:pt x="53" y="203"/>
                  </a:lnTo>
                  <a:lnTo>
                    <a:pt x="53" y="198"/>
                  </a:lnTo>
                  <a:lnTo>
                    <a:pt x="53" y="198"/>
                  </a:lnTo>
                  <a:lnTo>
                    <a:pt x="53" y="198"/>
                  </a:lnTo>
                  <a:lnTo>
                    <a:pt x="66" y="207"/>
                  </a:lnTo>
                  <a:lnTo>
                    <a:pt x="75" y="212"/>
                  </a:lnTo>
                  <a:lnTo>
                    <a:pt x="98" y="220"/>
                  </a:lnTo>
                  <a:lnTo>
                    <a:pt x="120" y="229"/>
                  </a:lnTo>
                  <a:lnTo>
                    <a:pt x="146" y="238"/>
                  </a:lnTo>
                  <a:lnTo>
                    <a:pt x="173" y="242"/>
                  </a:lnTo>
                  <a:lnTo>
                    <a:pt x="200" y="251"/>
                  </a:lnTo>
                  <a:lnTo>
                    <a:pt x="235" y="251"/>
                  </a:lnTo>
                  <a:lnTo>
                    <a:pt x="266" y="256"/>
                  </a:lnTo>
                  <a:lnTo>
                    <a:pt x="302" y="256"/>
                  </a:lnTo>
                  <a:lnTo>
                    <a:pt x="350" y="256"/>
                  </a:lnTo>
                  <a:lnTo>
                    <a:pt x="399" y="251"/>
                  </a:lnTo>
                  <a:lnTo>
                    <a:pt x="421" y="247"/>
                  </a:lnTo>
                  <a:lnTo>
                    <a:pt x="444" y="242"/>
                  </a:lnTo>
                  <a:lnTo>
                    <a:pt x="461" y="238"/>
                  </a:lnTo>
                  <a:lnTo>
                    <a:pt x="484" y="229"/>
                  </a:lnTo>
                  <a:lnTo>
                    <a:pt x="501" y="225"/>
                  </a:lnTo>
                  <a:lnTo>
                    <a:pt x="515" y="216"/>
                  </a:lnTo>
                  <a:lnTo>
                    <a:pt x="532" y="207"/>
                  </a:lnTo>
                  <a:lnTo>
                    <a:pt x="546" y="198"/>
                  </a:lnTo>
                  <a:lnTo>
                    <a:pt x="546" y="198"/>
                  </a:lnTo>
                  <a:lnTo>
                    <a:pt x="546" y="207"/>
                  </a:lnTo>
                  <a:lnTo>
                    <a:pt x="546" y="216"/>
                  </a:lnTo>
                  <a:lnTo>
                    <a:pt x="546" y="225"/>
                  </a:lnTo>
                  <a:lnTo>
                    <a:pt x="546" y="234"/>
                  </a:lnTo>
                  <a:lnTo>
                    <a:pt x="546" y="242"/>
                  </a:lnTo>
                  <a:lnTo>
                    <a:pt x="546" y="251"/>
                  </a:lnTo>
                  <a:lnTo>
                    <a:pt x="546" y="256"/>
                  </a:lnTo>
                  <a:lnTo>
                    <a:pt x="546" y="256"/>
                  </a:lnTo>
                  <a:lnTo>
                    <a:pt x="546" y="256"/>
                  </a:lnTo>
                  <a:lnTo>
                    <a:pt x="546" y="256"/>
                  </a:lnTo>
                  <a:lnTo>
                    <a:pt x="559" y="260"/>
                  </a:lnTo>
                  <a:lnTo>
                    <a:pt x="572" y="265"/>
                  </a:lnTo>
                  <a:lnTo>
                    <a:pt x="586" y="269"/>
                  </a:lnTo>
                  <a:lnTo>
                    <a:pt x="599" y="278"/>
                  </a:lnTo>
                  <a:lnTo>
                    <a:pt x="599" y="278"/>
                  </a:lnTo>
                  <a:lnTo>
                    <a:pt x="599" y="251"/>
                  </a:lnTo>
                  <a:lnTo>
                    <a:pt x="599" y="234"/>
                  </a:lnTo>
                  <a:lnTo>
                    <a:pt x="599" y="212"/>
                  </a:lnTo>
                  <a:lnTo>
                    <a:pt x="599" y="198"/>
                  </a:lnTo>
                  <a:lnTo>
                    <a:pt x="599" y="185"/>
                  </a:lnTo>
                  <a:lnTo>
                    <a:pt x="599" y="172"/>
                  </a:lnTo>
                  <a:lnTo>
                    <a:pt x="599" y="163"/>
                  </a:lnTo>
                  <a:lnTo>
                    <a:pt x="599" y="159"/>
                  </a:lnTo>
                  <a:lnTo>
                    <a:pt x="599" y="150"/>
                  </a:lnTo>
                  <a:lnTo>
                    <a:pt x="599" y="145"/>
                  </a:lnTo>
                  <a:lnTo>
                    <a:pt x="599" y="145"/>
                  </a:lnTo>
                  <a:lnTo>
                    <a:pt x="599" y="141"/>
                  </a:lnTo>
                  <a:lnTo>
                    <a:pt x="599" y="141"/>
                  </a:lnTo>
                  <a:lnTo>
                    <a:pt x="599" y="141"/>
                  </a:lnTo>
                  <a:lnTo>
                    <a:pt x="599" y="128"/>
                  </a:lnTo>
                  <a:lnTo>
                    <a:pt x="599" y="115"/>
                  </a:lnTo>
                  <a:lnTo>
                    <a:pt x="595" y="106"/>
                  </a:lnTo>
                  <a:lnTo>
                    <a:pt x="590" y="97"/>
                  </a:lnTo>
                  <a:lnTo>
                    <a:pt x="577" y="79"/>
                  </a:lnTo>
                  <a:lnTo>
                    <a:pt x="559" y="66"/>
                  </a:lnTo>
                  <a:lnTo>
                    <a:pt x="537" y="48"/>
                  </a:lnTo>
                  <a:lnTo>
                    <a:pt x="510" y="35"/>
                  </a:lnTo>
                  <a:lnTo>
                    <a:pt x="479" y="26"/>
                  </a:lnTo>
                  <a:lnTo>
                    <a:pt x="448" y="18"/>
                  </a:lnTo>
                  <a:lnTo>
                    <a:pt x="417" y="9"/>
                  </a:lnTo>
                  <a:lnTo>
                    <a:pt x="377" y="4"/>
                  </a:lnTo>
                  <a:lnTo>
                    <a:pt x="342" y="4"/>
                  </a:lnTo>
                  <a:lnTo>
                    <a:pt x="302" y="0"/>
                  </a:lnTo>
                  <a:lnTo>
                    <a:pt x="248" y="4"/>
                  </a:lnTo>
                  <a:lnTo>
                    <a:pt x="195" y="9"/>
                  </a:lnTo>
                  <a:lnTo>
                    <a:pt x="173" y="13"/>
                  </a:lnTo>
                  <a:lnTo>
                    <a:pt x="151" y="18"/>
                  </a:lnTo>
                  <a:lnTo>
                    <a:pt x="129" y="22"/>
                  </a:lnTo>
                  <a:lnTo>
                    <a:pt x="106" y="26"/>
                  </a:lnTo>
                  <a:lnTo>
                    <a:pt x="89" y="35"/>
                  </a:lnTo>
                  <a:lnTo>
                    <a:pt x="71" y="44"/>
                  </a:lnTo>
                  <a:lnTo>
                    <a:pt x="53" y="53"/>
                  </a:lnTo>
                  <a:lnTo>
                    <a:pt x="40" y="66"/>
                  </a:lnTo>
                  <a:lnTo>
                    <a:pt x="22" y="79"/>
                  </a:lnTo>
                  <a:lnTo>
                    <a:pt x="13" y="97"/>
                  </a:lnTo>
                  <a:lnTo>
                    <a:pt x="4" y="106"/>
                  </a:lnTo>
                  <a:lnTo>
                    <a:pt x="4" y="115"/>
                  </a:lnTo>
                  <a:lnTo>
                    <a:pt x="0" y="128"/>
                  </a:lnTo>
                  <a:lnTo>
                    <a:pt x="0" y="141"/>
                  </a:lnTo>
                  <a:lnTo>
                    <a:pt x="0" y="168"/>
                  </a:lnTo>
                  <a:lnTo>
                    <a:pt x="0" y="190"/>
                  </a:lnTo>
                  <a:lnTo>
                    <a:pt x="0" y="216"/>
                  </a:lnTo>
                  <a:lnTo>
                    <a:pt x="0" y="238"/>
                  </a:lnTo>
                  <a:lnTo>
                    <a:pt x="0" y="256"/>
                  </a:lnTo>
                  <a:lnTo>
                    <a:pt x="0" y="278"/>
                  </a:lnTo>
                  <a:lnTo>
                    <a:pt x="0" y="295"/>
                  </a:lnTo>
                  <a:lnTo>
                    <a:pt x="0" y="309"/>
                  </a:lnTo>
                  <a:lnTo>
                    <a:pt x="0" y="326"/>
                  </a:lnTo>
                  <a:lnTo>
                    <a:pt x="0" y="339"/>
                  </a:lnTo>
                  <a:lnTo>
                    <a:pt x="0" y="353"/>
                  </a:lnTo>
                  <a:lnTo>
                    <a:pt x="0" y="362"/>
                  </a:lnTo>
                  <a:lnTo>
                    <a:pt x="0" y="384"/>
                  </a:lnTo>
                  <a:lnTo>
                    <a:pt x="0" y="397"/>
                  </a:lnTo>
                  <a:lnTo>
                    <a:pt x="0" y="410"/>
                  </a:lnTo>
                  <a:lnTo>
                    <a:pt x="0" y="419"/>
                  </a:lnTo>
                  <a:lnTo>
                    <a:pt x="0" y="423"/>
                  </a:lnTo>
                  <a:lnTo>
                    <a:pt x="0" y="428"/>
                  </a:lnTo>
                  <a:lnTo>
                    <a:pt x="0" y="432"/>
                  </a:lnTo>
                  <a:lnTo>
                    <a:pt x="0" y="432"/>
                  </a:lnTo>
                  <a:lnTo>
                    <a:pt x="0" y="432"/>
                  </a:lnTo>
                  <a:lnTo>
                    <a:pt x="0" y="445"/>
                  </a:lnTo>
                  <a:lnTo>
                    <a:pt x="0" y="459"/>
                  </a:lnTo>
                  <a:lnTo>
                    <a:pt x="4" y="467"/>
                  </a:lnTo>
                  <a:lnTo>
                    <a:pt x="9" y="476"/>
                  </a:lnTo>
                  <a:lnTo>
                    <a:pt x="22" y="498"/>
                  </a:lnTo>
                  <a:lnTo>
                    <a:pt x="35" y="511"/>
                  </a:lnTo>
                  <a:lnTo>
                    <a:pt x="58" y="529"/>
                  </a:lnTo>
                  <a:lnTo>
                    <a:pt x="84" y="547"/>
                  </a:lnTo>
                  <a:lnTo>
                    <a:pt x="115" y="560"/>
                  </a:lnTo>
                  <a:lnTo>
                    <a:pt x="146" y="569"/>
                  </a:lnTo>
                  <a:lnTo>
                    <a:pt x="182" y="578"/>
                  </a:lnTo>
                  <a:lnTo>
                    <a:pt x="222" y="586"/>
                  </a:lnTo>
                  <a:lnTo>
                    <a:pt x="257" y="586"/>
                  </a:lnTo>
                  <a:lnTo>
                    <a:pt x="302" y="591"/>
                  </a:lnTo>
                  <a:lnTo>
                    <a:pt x="342" y="586"/>
                  </a:lnTo>
                  <a:lnTo>
                    <a:pt x="382" y="586"/>
                  </a:lnTo>
                  <a:lnTo>
                    <a:pt x="382" y="529"/>
                  </a:lnTo>
                  <a:lnTo>
                    <a:pt x="382" y="529"/>
                  </a:lnTo>
                  <a:close/>
                  <a:moveTo>
                    <a:pt x="302" y="57"/>
                  </a:moveTo>
                  <a:lnTo>
                    <a:pt x="350" y="57"/>
                  </a:lnTo>
                  <a:lnTo>
                    <a:pt x="395" y="62"/>
                  </a:lnTo>
                  <a:lnTo>
                    <a:pt x="417" y="66"/>
                  </a:lnTo>
                  <a:lnTo>
                    <a:pt x="439" y="71"/>
                  </a:lnTo>
                  <a:lnTo>
                    <a:pt x="457" y="75"/>
                  </a:lnTo>
                  <a:lnTo>
                    <a:pt x="475" y="79"/>
                  </a:lnTo>
                  <a:lnTo>
                    <a:pt x="488" y="88"/>
                  </a:lnTo>
                  <a:lnTo>
                    <a:pt x="506" y="93"/>
                  </a:lnTo>
                  <a:lnTo>
                    <a:pt x="515" y="101"/>
                  </a:lnTo>
                  <a:lnTo>
                    <a:pt x="528" y="106"/>
                  </a:lnTo>
                  <a:lnTo>
                    <a:pt x="537" y="115"/>
                  </a:lnTo>
                  <a:lnTo>
                    <a:pt x="541" y="123"/>
                  </a:lnTo>
                  <a:lnTo>
                    <a:pt x="546" y="132"/>
                  </a:lnTo>
                  <a:lnTo>
                    <a:pt x="546" y="141"/>
                  </a:lnTo>
                  <a:lnTo>
                    <a:pt x="546" y="150"/>
                  </a:lnTo>
                  <a:lnTo>
                    <a:pt x="541" y="159"/>
                  </a:lnTo>
                  <a:lnTo>
                    <a:pt x="537" y="163"/>
                  </a:lnTo>
                  <a:lnTo>
                    <a:pt x="528" y="172"/>
                  </a:lnTo>
                  <a:lnTo>
                    <a:pt x="515" y="181"/>
                  </a:lnTo>
                  <a:lnTo>
                    <a:pt x="506" y="185"/>
                  </a:lnTo>
                  <a:lnTo>
                    <a:pt x="488" y="194"/>
                  </a:lnTo>
                  <a:lnTo>
                    <a:pt x="475" y="198"/>
                  </a:lnTo>
                  <a:lnTo>
                    <a:pt x="457" y="203"/>
                  </a:lnTo>
                  <a:lnTo>
                    <a:pt x="439" y="207"/>
                  </a:lnTo>
                  <a:lnTo>
                    <a:pt x="417" y="212"/>
                  </a:lnTo>
                  <a:lnTo>
                    <a:pt x="395" y="216"/>
                  </a:lnTo>
                  <a:lnTo>
                    <a:pt x="350" y="220"/>
                  </a:lnTo>
                  <a:lnTo>
                    <a:pt x="302" y="225"/>
                  </a:lnTo>
                  <a:lnTo>
                    <a:pt x="248" y="220"/>
                  </a:lnTo>
                  <a:lnTo>
                    <a:pt x="204" y="216"/>
                  </a:lnTo>
                  <a:lnTo>
                    <a:pt x="182" y="212"/>
                  </a:lnTo>
                  <a:lnTo>
                    <a:pt x="164" y="207"/>
                  </a:lnTo>
                  <a:lnTo>
                    <a:pt x="142" y="203"/>
                  </a:lnTo>
                  <a:lnTo>
                    <a:pt x="124" y="198"/>
                  </a:lnTo>
                  <a:lnTo>
                    <a:pt x="111" y="194"/>
                  </a:lnTo>
                  <a:lnTo>
                    <a:pt x="98" y="185"/>
                  </a:lnTo>
                  <a:lnTo>
                    <a:pt x="84" y="181"/>
                  </a:lnTo>
                  <a:lnTo>
                    <a:pt x="75" y="172"/>
                  </a:lnTo>
                  <a:lnTo>
                    <a:pt x="66" y="163"/>
                  </a:lnTo>
                  <a:lnTo>
                    <a:pt x="58" y="159"/>
                  </a:lnTo>
                  <a:lnTo>
                    <a:pt x="58" y="150"/>
                  </a:lnTo>
                  <a:lnTo>
                    <a:pt x="53" y="141"/>
                  </a:lnTo>
                  <a:lnTo>
                    <a:pt x="58" y="132"/>
                  </a:lnTo>
                  <a:lnTo>
                    <a:pt x="58" y="123"/>
                  </a:lnTo>
                  <a:lnTo>
                    <a:pt x="66" y="115"/>
                  </a:lnTo>
                  <a:lnTo>
                    <a:pt x="75" y="106"/>
                  </a:lnTo>
                  <a:lnTo>
                    <a:pt x="84" y="101"/>
                  </a:lnTo>
                  <a:lnTo>
                    <a:pt x="98" y="93"/>
                  </a:lnTo>
                  <a:lnTo>
                    <a:pt x="111" y="88"/>
                  </a:lnTo>
                  <a:lnTo>
                    <a:pt x="124" y="79"/>
                  </a:lnTo>
                  <a:lnTo>
                    <a:pt x="142" y="75"/>
                  </a:lnTo>
                  <a:lnTo>
                    <a:pt x="164" y="71"/>
                  </a:lnTo>
                  <a:lnTo>
                    <a:pt x="182" y="66"/>
                  </a:lnTo>
                  <a:lnTo>
                    <a:pt x="204" y="62"/>
                  </a:lnTo>
                  <a:lnTo>
                    <a:pt x="248" y="57"/>
                  </a:lnTo>
                  <a:lnTo>
                    <a:pt x="302" y="57"/>
                  </a:lnTo>
                  <a:lnTo>
                    <a:pt x="302"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nvGrpSpPr>
          <p:cNvPr id="19" name="Group 18"/>
          <p:cNvGrpSpPr/>
          <p:nvPr/>
        </p:nvGrpSpPr>
        <p:grpSpPr>
          <a:xfrm>
            <a:off x="5223594" y="4076902"/>
            <a:ext cx="323822" cy="778788"/>
            <a:chOff x="9247188" y="5080001"/>
            <a:chExt cx="317501" cy="763587"/>
          </a:xfrm>
        </p:grpSpPr>
        <p:sp>
          <p:nvSpPr>
            <p:cNvPr id="12" name="Freeform 9"/>
            <p:cNvSpPr>
              <a:spLocks/>
            </p:cNvSpPr>
            <p:nvPr/>
          </p:nvSpPr>
          <p:spPr bwMode="auto">
            <a:xfrm>
              <a:off x="9247188" y="5303838"/>
              <a:ext cx="309563" cy="539750"/>
            </a:xfrm>
            <a:custGeom>
              <a:avLst/>
              <a:gdLst>
                <a:gd name="T0" fmla="*/ 89 w 195"/>
                <a:gd name="T1" fmla="*/ 18 h 340"/>
                <a:gd name="T2" fmla="*/ 89 w 195"/>
                <a:gd name="T3" fmla="*/ 44 h 340"/>
                <a:gd name="T4" fmla="*/ 84 w 195"/>
                <a:gd name="T5" fmla="*/ 57 h 340"/>
                <a:gd name="T6" fmla="*/ 93 w 195"/>
                <a:gd name="T7" fmla="*/ 57 h 340"/>
                <a:gd name="T8" fmla="*/ 116 w 195"/>
                <a:gd name="T9" fmla="*/ 57 h 340"/>
                <a:gd name="T10" fmla="*/ 133 w 195"/>
                <a:gd name="T11" fmla="*/ 75 h 340"/>
                <a:gd name="T12" fmla="*/ 142 w 195"/>
                <a:gd name="T13" fmla="*/ 97 h 340"/>
                <a:gd name="T14" fmla="*/ 142 w 195"/>
                <a:gd name="T15" fmla="*/ 115 h 340"/>
                <a:gd name="T16" fmla="*/ 142 w 195"/>
                <a:gd name="T17" fmla="*/ 119 h 340"/>
                <a:gd name="T18" fmla="*/ 138 w 195"/>
                <a:gd name="T19" fmla="*/ 150 h 340"/>
                <a:gd name="T20" fmla="*/ 138 w 195"/>
                <a:gd name="T21" fmla="*/ 185 h 340"/>
                <a:gd name="T22" fmla="*/ 138 w 195"/>
                <a:gd name="T23" fmla="*/ 203 h 340"/>
                <a:gd name="T24" fmla="*/ 138 w 195"/>
                <a:gd name="T25" fmla="*/ 216 h 340"/>
                <a:gd name="T26" fmla="*/ 138 w 195"/>
                <a:gd name="T27" fmla="*/ 216 h 340"/>
                <a:gd name="T28" fmla="*/ 138 w 195"/>
                <a:gd name="T29" fmla="*/ 238 h 340"/>
                <a:gd name="T30" fmla="*/ 138 w 195"/>
                <a:gd name="T31" fmla="*/ 243 h 340"/>
                <a:gd name="T32" fmla="*/ 133 w 195"/>
                <a:gd name="T33" fmla="*/ 260 h 340"/>
                <a:gd name="T34" fmla="*/ 120 w 195"/>
                <a:gd name="T35" fmla="*/ 278 h 340"/>
                <a:gd name="T36" fmla="*/ 98 w 195"/>
                <a:gd name="T37" fmla="*/ 282 h 340"/>
                <a:gd name="T38" fmla="*/ 71 w 195"/>
                <a:gd name="T39" fmla="*/ 278 h 340"/>
                <a:gd name="T40" fmla="*/ 58 w 195"/>
                <a:gd name="T41" fmla="*/ 260 h 340"/>
                <a:gd name="T42" fmla="*/ 58 w 195"/>
                <a:gd name="T43" fmla="*/ 234 h 340"/>
                <a:gd name="T44" fmla="*/ 58 w 195"/>
                <a:gd name="T45" fmla="*/ 221 h 340"/>
                <a:gd name="T46" fmla="*/ 45 w 195"/>
                <a:gd name="T47" fmla="*/ 216 h 340"/>
                <a:gd name="T48" fmla="*/ 18 w 195"/>
                <a:gd name="T49" fmla="*/ 198 h 340"/>
                <a:gd name="T50" fmla="*/ 0 w 195"/>
                <a:gd name="T51" fmla="*/ 172 h 340"/>
                <a:gd name="T52" fmla="*/ 0 w 195"/>
                <a:gd name="T53" fmla="*/ 203 h 340"/>
                <a:gd name="T54" fmla="*/ 0 w 195"/>
                <a:gd name="T55" fmla="*/ 225 h 340"/>
                <a:gd name="T56" fmla="*/ 0 w 195"/>
                <a:gd name="T57" fmla="*/ 238 h 340"/>
                <a:gd name="T58" fmla="*/ 0 w 195"/>
                <a:gd name="T59" fmla="*/ 260 h 340"/>
                <a:gd name="T60" fmla="*/ 27 w 195"/>
                <a:gd name="T61" fmla="*/ 309 h 340"/>
                <a:gd name="T62" fmla="*/ 76 w 195"/>
                <a:gd name="T63" fmla="*/ 335 h 340"/>
                <a:gd name="T64" fmla="*/ 133 w 195"/>
                <a:gd name="T65" fmla="*/ 331 h 340"/>
                <a:gd name="T66" fmla="*/ 164 w 195"/>
                <a:gd name="T67" fmla="*/ 313 h 340"/>
                <a:gd name="T68" fmla="*/ 191 w 195"/>
                <a:gd name="T69" fmla="*/ 265 h 340"/>
                <a:gd name="T70" fmla="*/ 195 w 195"/>
                <a:gd name="T71" fmla="*/ 198 h 340"/>
                <a:gd name="T72" fmla="*/ 195 w 195"/>
                <a:gd name="T73" fmla="*/ 146 h 340"/>
                <a:gd name="T74" fmla="*/ 195 w 195"/>
                <a:gd name="T75" fmla="*/ 115 h 340"/>
                <a:gd name="T76" fmla="*/ 195 w 195"/>
                <a:gd name="T77" fmla="*/ 101 h 340"/>
                <a:gd name="T78" fmla="*/ 195 w 195"/>
                <a:gd name="T79" fmla="*/ 97 h 340"/>
                <a:gd name="T80" fmla="*/ 182 w 195"/>
                <a:gd name="T81" fmla="*/ 44 h 340"/>
                <a:gd name="T82" fmla="*/ 138 w 195"/>
                <a:gd name="T83" fmla="*/ 9 h 340"/>
                <a:gd name="T84" fmla="*/ 89 w 195"/>
                <a:gd name="T85"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 h="340">
                  <a:moveTo>
                    <a:pt x="89" y="0"/>
                  </a:moveTo>
                  <a:lnTo>
                    <a:pt x="89" y="9"/>
                  </a:lnTo>
                  <a:lnTo>
                    <a:pt x="89" y="18"/>
                  </a:lnTo>
                  <a:lnTo>
                    <a:pt x="89" y="27"/>
                  </a:lnTo>
                  <a:lnTo>
                    <a:pt x="89" y="35"/>
                  </a:lnTo>
                  <a:lnTo>
                    <a:pt x="89" y="44"/>
                  </a:lnTo>
                  <a:lnTo>
                    <a:pt x="89" y="49"/>
                  </a:lnTo>
                  <a:lnTo>
                    <a:pt x="84" y="53"/>
                  </a:lnTo>
                  <a:lnTo>
                    <a:pt x="84" y="57"/>
                  </a:lnTo>
                  <a:lnTo>
                    <a:pt x="84" y="57"/>
                  </a:lnTo>
                  <a:lnTo>
                    <a:pt x="84" y="57"/>
                  </a:lnTo>
                  <a:lnTo>
                    <a:pt x="93" y="57"/>
                  </a:lnTo>
                  <a:lnTo>
                    <a:pt x="102" y="53"/>
                  </a:lnTo>
                  <a:lnTo>
                    <a:pt x="111" y="57"/>
                  </a:lnTo>
                  <a:lnTo>
                    <a:pt x="116" y="57"/>
                  </a:lnTo>
                  <a:lnTo>
                    <a:pt x="124" y="62"/>
                  </a:lnTo>
                  <a:lnTo>
                    <a:pt x="129" y="66"/>
                  </a:lnTo>
                  <a:lnTo>
                    <a:pt x="133" y="75"/>
                  </a:lnTo>
                  <a:lnTo>
                    <a:pt x="138" y="79"/>
                  </a:lnTo>
                  <a:lnTo>
                    <a:pt x="142" y="88"/>
                  </a:lnTo>
                  <a:lnTo>
                    <a:pt x="142" y="97"/>
                  </a:lnTo>
                  <a:lnTo>
                    <a:pt x="142" y="106"/>
                  </a:lnTo>
                  <a:lnTo>
                    <a:pt x="142" y="110"/>
                  </a:lnTo>
                  <a:lnTo>
                    <a:pt x="142" y="115"/>
                  </a:lnTo>
                  <a:lnTo>
                    <a:pt x="142" y="115"/>
                  </a:lnTo>
                  <a:lnTo>
                    <a:pt x="142" y="119"/>
                  </a:lnTo>
                  <a:lnTo>
                    <a:pt x="142" y="119"/>
                  </a:lnTo>
                  <a:lnTo>
                    <a:pt x="142" y="119"/>
                  </a:lnTo>
                  <a:lnTo>
                    <a:pt x="142" y="137"/>
                  </a:lnTo>
                  <a:lnTo>
                    <a:pt x="138" y="150"/>
                  </a:lnTo>
                  <a:lnTo>
                    <a:pt x="138" y="163"/>
                  </a:lnTo>
                  <a:lnTo>
                    <a:pt x="138" y="176"/>
                  </a:lnTo>
                  <a:lnTo>
                    <a:pt x="138" y="185"/>
                  </a:lnTo>
                  <a:lnTo>
                    <a:pt x="138" y="190"/>
                  </a:lnTo>
                  <a:lnTo>
                    <a:pt x="138" y="198"/>
                  </a:lnTo>
                  <a:lnTo>
                    <a:pt x="138" y="203"/>
                  </a:lnTo>
                  <a:lnTo>
                    <a:pt x="138" y="207"/>
                  </a:lnTo>
                  <a:lnTo>
                    <a:pt x="138" y="212"/>
                  </a:lnTo>
                  <a:lnTo>
                    <a:pt x="138" y="216"/>
                  </a:lnTo>
                  <a:lnTo>
                    <a:pt x="138" y="216"/>
                  </a:lnTo>
                  <a:lnTo>
                    <a:pt x="138" y="216"/>
                  </a:lnTo>
                  <a:lnTo>
                    <a:pt x="138" y="216"/>
                  </a:lnTo>
                  <a:lnTo>
                    <a:pt x="138" y="225"/>
                  </a:lnTo>
                  <a:lnTo>
                    <a:pt x="138" y="234"/>
                  </a:lnTo>
                  <a:lnTo>
                    <a:pt x="138" y="238"/>
                  </a:lnTo>
                  <a:lnTo>
                    <a:pt x="138" y="238"/>
                  </a:lnTo>
                  <a:lnTo>
                    <a:pt x="138" y="243"/>
                  </a:lnTo>
                  <a:lnTo>
                    <a:pt x="138" y="243"/>
                  </a:lnTo>
                  <a:lnTo>
                    <a:pt x="138" y="243"/>
                  </a:lnTo>
                  <a:lnTo>
                    <a:pt x="138" y="251"/>
                  </a:lnTo>
                  <a:lnTo>
                    <a:pt x="133" y="260"/>
                  </a:lnTo>
                  <a:lnTo>
                    <a:pt x="129" y="265"/>
                  </a:lnTo>
                  <a:lnTo>
                    <a:pt x="124" y="273"/>
                  </a:lnTo>
                  <a:lnTo>
                    <a:pt x="120" y="278"/>
                  </a:lnTo>
                  <a:lnTo>
                    <a:pt x="111" y="282"/>
                  </a:lnTo>
                  <a:lnTo>
                    <a:pt x="102" y="282"/>
                  </a:lnTo>
                  <a:lnTo>
                    <a:pt x="98" y="282"/>
                  </a:lnTo>
                  <a:lnTo>
                    <a:pt x="89" y="282"/>
                  </a:lnTo>
                  <a:lnTo>
                    <a:pt x="80" y="282"/>
                  </a:lnTo>
                  <a:lnTo>
                    <a:pt x="71" y="278"/>
                  </a:lnTo>
                  <a:lnTo>
                    <a:pt x="67" y="269"/>
                  </a:lnTo>
                  <a:lnTo>
                    <a:pt x="62" y="265"/>
                  </a:lnTo>
                  <a:lnTo>
                    <a:pt x="58" y="260"/>
                  </a:lnTo>
                  <a:lnTo>
                    <a:pt x="58" y="251"/>
                  </a:lnTo>
                  <a:lnTo>
                    <a:pt x="58" y="243"/>
                  </a:lnTo>
                  <a:lnTo>
                    <a:pt x="58" y="234"/>
                  </a:lnTo>
                  <a:lnTo>
                    <a:pt x="58" y="229"/>
                  </a:lnTo>
                  <a:lnTo>
                    <a:pt x="58" y="225"/>
                  </a:lnTo>
                  <a:lnTo>
                    <a:pt x="58" y="221"/>
                  </a:lnTo>
                  <a:lnTo>
                    <a:pt x="58" y="221"/>
                  </a:lnTo>
                  <a:lnTo>
                    <a:pt x="58" y="221"/>
                  </a:lnTo>
                  <a:lnTo>
                    <a:pt x="45" y="216"/>
                  </a:lnTo>
                  <a:lnTo>
                    <a:pt x="36" y="212"/>
                  </a:lnTo>
                  <a:lnTo>
                    <a:pt x="27" y="203"/>
                  </a:lnTo>
                  <a:lnTo>
                    <a:pt x="18" y="198"/>
                  </a:lnTo>
                  <a:lnTo>
                    <a:pt x="13" y="190"/>
                  </a:lnTo>
                  <a:lnTo>
                    <a:pt x="9" y="185"/>
                  </a:lnTo>
                  <a:lnTo>
                    <a:pt x="0" y="172"/>
                  </a:lnTo>
                  <a:lnTo>
                    <a:pt x="0" y="185"/>
                  </a:lnTo>
                  <a:lnTo>
                    <a:pt x="0" y="194"/>
                  </a:lnTo>
                  <a:lnTo>
                    <a:pt x="0" y="203"/>
                  </a:lnTo>
                  <a:lnTo>
                    <a:pt x="0" y="212"/>
                  </a:lnTo>
                  <a:lnTo>
                    <a:pt x="0" y="221"/>
                  </a:lnTo>
                  <a:lnTo>
                    <a:pt x="0" y="225"/>
                  </a:lnTo>
                  <a:lnTo>
                    <a:pt x="0" y="234"/>
                  </a:lnTo>
                  <a:lnTo>
                    <a:pt x="0" y="238"/>
                  </a:lnTo>
                  <a:lnTo>
                    <a:pt x="0" y="238"/>
                  </a:lnTo>
                  <a:lnTo>
                    <a:pt x="0" y="243"/>
                  </a:lnTo>
                  <a:lnTo>
                    <a:pt x="0" y="243"/>
                  </a:lnTo>
                  <a:lnTo>
                    <a:pt x="0" y="260"/>
                  </a:lnTo>
                  <a:lnTo>
                    <a:pt x="9" y="278"/>
                  </a:lnTo>
                  <a:lnTo>
                    <a:pt x="13" y="295"/>
                  </a:lnTo>
                  <a:lnTo>
                    <a:pt x="27" y="309"/>
                  </a:lnTo>
                  <a:lnTo>
                    <a:pt x="40" y="322"/>
                  </a:lnTo>
                  <a:lnTo>
                    <a:pt x="58" y="331"/>
                  </a:lnTo>
                  <a:lnTo>
                    <a:pt x="76" y="335"/>
                  </a:lnTo>
                  <a:lnTo>
                    <a:pt x="93" y="340"/>
                  </a:lnTo>
                  <a:lnTo>
                    <a:pt x="116" y="335"/>
                  </a:lnTo>
                  <a:lnTo>
                    <a:pt x="133" y="331"/>
                  </a:lnTo>
                  <a:lnTo>
                    <a:pt x="147" y="322"/>
                  </a:lnTo>
                  <a:lnTo>
                    <a:pt x="164" y="313"/>
                  </a:lnTo>
                  <a:lnTo>
                    <a:pt x="164" y="313"/>
                  </a:lnTo>
                  <a:lnTo>
                    <a:pt x="173" y="300"/>
                  </a:lnTo>
                  <a:lnTo>
                    <a:pt x="187" y="282"/>
                  </a:lnTo>
                  <a:lnTo>
                    <a:pt x="191" y="265"/>
                  </a:lnTo>
                  <a:lnTo>
                    <a:pt x="195" y="247"/>
                  </a:lnTo>
                  <a:lnTo>
                    <a:pt x="195" y="221"/>
                  </a:lnTo>
                  <a:lnTo>
                    <a:pt x="195" y="198"/>
                  </a:lnTo>
                  <a:lnTo>
                    <a:pt x="195" y="176"/>
                  </a:lnTo>
                  <a:lnTo>
                    <a:pt x="195" y="159"/>
                  </a:lnTo>
                  <a:lnTo>
                    <a:pt x="195" y="146"/>
                  </a:lnTo>
                  <a:lnTo>
                    <a:pt x="195" y="132"/>
                  </a:lnTo>
                  <a:lnTo>
                    <a:pt x="195" y="124"/>
                  </a:lnTo>
                  <a:lnTo>
                    <a:pt x="195" y="115"/>
                  </a:lnTo>
                  <a:lnTo>
                    <a:pt x="195" y="110"/>
                  </a:lnTo>
                  <a:lnTo>
                    <a:pt x="195" y="106"/>
                  </a:lnTo>
                  <a:lnTo>
                    <a:pt x="195" y="101"/>
                  </a:lnTo>
                  <a:lnTo>
                    <a:pt x="195" y="101"/>
                  </a:lnTo>
                  <a:lnTo>
                    <a:pt x="195" y="97"/>
                  </a:lnTo>
                  <a:lnTo>
                    <a:pt x="195" y="97"/>
                  </a:lnTo>
                  <a:lnTo>
                    <a:pt x="195" y="79"/>
                  </a:lnTo>
                  <a:lnTo>
                    <a:pt x="191" y="62"/>
                  </a:lnTo>
                  <a:lnTo>
                    <a:pt x="182" y="44"/>
                  </a:lnTo>
                  <a:lnTo>
                    <a:pt x="169" y="31"/>
                  </a:lnTo>
                  <a:lnTo>
                    <a:pt x="155" y="18"/>
                  </a:lnTo>
                  <a:lnTo>
                    <a:pt x="138" y="9"/>
                  </a:lnTo>
                  <a:lnTo>
                    <a:pt x="120" y="4"/>
                  </a:lnTo>
                  <a:lnTo>
                    <a:pt x="102" y="0"/>
                  </a:lnTo>
                  <a:lnTo>
                    <a:pt x="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3" name="Freeform 10"/>
            <p:cNvSpPr>
              <a:spLocks/>
            </p:cNvSpPr>
            <p:nvPr/>
          </p:nvSpPr>
          <p:spPr bwMode="auto">
            <a:xfrm>
              <a:off x="9255126" y="5080001"/>
              <a:ext cx="309563" cy="538163"/>
            </a:xfrm>
            <a:custGeom>
              <a:avLst/>
              <a:gdLst>
                <a:gd name="T0" fmla="*/ 79 w 195"/>
                <a:gd name="T1" fmla="*/ 0 h 339"/>
                <a:gd name="T2" fmla="*/ 44 w 195"/>
                <a:gd name="T3" fmla="*/ 13 h 339"/>
                <a:gd name="T4" fmla="*/ 31 w 195"/>
                <a:gd name="T5" fmla="*/ 26 h 339"/>
                <a:gd name="T6" fmla="*/ 8 w 195"/>
                <a:gd name="T7" fmla="*/ 57 h 339"/>
                <a:gd name="T8" fmla="*/ 4 w 195"/>
                <a:gd name="T9" fmla="*/ 93 h 339"/>
                <a:gd name="T10" fmla="*/ 0 w 195"/>
                <a:gd name="T11" fmla="*/ 141 h 339"/>
                <a:gd name="T12" fmla="*/ 0 w 195"/>
                <a:gd name="T13" fmla="*/ 181 h 339"/>
                <a:gd name="T14" fmla="*/ 0 w 195"/>
                <a:gd name="T15" fmla="*/ 203 h 339"/>
                <a:gd name="T16" fmla="*/ 0 w 195"/>
                <a:gd name="T17" fmla="*/ 220 h 339"/>
                <a:gd name="T18" fmla="*/ 0 w 195"/>
                <a:gd name="T19" fmla="*/ 234 h 339"/>
                <a:gd name="T20" fmla="*/ 0 w 195"/>
                <a:gd name="T21" fmla="*/ 238 h 339"/>
                <a:gd name="T22" fmla="*/ 0 w 195"/>
                <a:gd name="T23" fmla="*/ 242 h 339"/>
                <a:gd name="T24" fmla="*/ 4 w 195"/>
                <a:gd name="T25" fmla="*/ 278 h 339"/>
                <a:gd name="T26" fmla="*/ 26 w 195"/>
                <a:gd name="T27" fmla="*/ 309 h 339"/>
                <a:gd name="T28" fmla="*/ 57 w 195"/>
                <a:gd name="T29" fmla="*/ 331 h 339"/>
                <a:gd name="T30" fmla="*/ 93 w 195"/>
                <a:gd name="T31" fmla="*/ 339 h 339"/>
                <a:gd name="T32" fmla="*/ 106 w 195"/>
                <a:gd name="T33" fmla="*/ 326 h 339"/>
                <a:gd name="T34" fmla="*/ 106 w 195"/>
                <a:gd name="T35" fmla="*/ 313 h 339"/>
                <a:gd name="T36" fmla="*/ 106 w 195"/>
                <a:gd name="T37" fmla="*/ 295 h 339"/>
                <a:gd name="T38" fmla="*/ 111 w 195"/>
                <a:gd name="T39" fmla="*/ 282 h 339"/>
                <a:gd name="T40" fmla="*/ 111 w 195"/>
                <a:gd name="T41" fmla="*/ 282 h 339"/>
                <a:gd name="T42" fmla="*/ 102 w 195"/>
                <a:gd name="T43" fmla="*/ 282 h 339"/>
                <a:gd name="T44" fmla="*/ 84 w 195"/>
                <a:gd name="T45" fmla="*/ 282 h 339"/>
                <a:gd name="T46" fmla="*/ 71 w 195"/>
                <a:gd name="T47" fmla="*/ 278 h 339"/>
                <a:gd name="T48" fmla="*/ 62 w 195"/>
                <a:gd name="T49" fmla="*/ 265 h 339"/>
                <a:gd name="T50" fmla="*/ 53 w 195"/>
                <a:gd name="T51" fmla="*/ 251 h 339"/>
                <a:gd name="T52" fmla="*/ 53 w 195"/>
                <a:gd name="T53" fmla="*/ 220 h 339"/>
                <a:gd name="T54" fmla="*/ 53 w 195"/>
                <a:gd name="T55" fmla="*/ 190 h 339"/>
                <a:gd name="T56" fmla="*/ 57 w 195"/>
                <a:gd name="T57" fmla="*/ 163 h 339"/>
                <a:gd name="T58" fmla="*/ 57 w 195"/>
                <a:gd name="T59" fmla="*/ 145 h 339"/>
                <a:gd name="T60" fmla="*/ 57 w 195"/>
                <a:gd name="T61" fmla="*/ 137 h 339"/>
                <a:gd name="T62" fmla="*/ 57 w 195"/>
                <a:gd name="T63" fmla="*/ 128 h 339"/>
                <a:gd name="T64" fmla="*/ 57 w 195"/>
                <a:gd name="T65" fmla="*/ 128 h 339"/>
                <a:gd name="T66" fmla="*/ 57 w 195"/>
                <a:gd name="T67" fmla="*/ 123 h 339"/>
                <a:gd name="T68" fmla="*/ 57 w 195"/>
                <a:gd name="T69" fmla="*/ 115 h 339"/>
                <a:gd name="T70" fmla="*/ 57 w 195"/>
                <a:gd name="T71" fmla="*/ 101 h 339"/>
                <a:gd name="T72" fmla="*/ 57 w 195"/>
                <a:gd name="T73" fmla="*/ 97 h 339"/>
                <a:gd name="T74" fmla="*/ 57 w 195"/>
                <a:gd name="T75" fmla="*/ 93 h 339"/>
                <a:gd name="T76" fmla="*/ 62 w 195"/>
                <a:gd name="T77" fmla="*/ 79 h 339"/>
                <a:gd name="T78" fmla="*/ 71 w 195"/>
                <a:gd name="T79" fmla="*/ 66 h 339"/>
                <a:gd name="T80" fmla="*/ 84 w 195"/>
                <a:gd name="T81" fmla="*/ 57 h 339"/>
                <a:gd name="T82" fmla="*/ 97 w 195"/>
                <a:gd name="T83" fmla="*/ 53 h 339"/>
                <a:gd name="T84" fmla="*/ 115 w 195"/>
                <a:gd name="T85" fmla="*/ 57 h 339"/>
                <a:gd name="T86" fmla="*/ 128 w 195"/>
                <a:gd name="T87" fmla="*/ 66 h 339"/>
                <a:gd name="T88" fmla="*/ 137 w 195"/>
                <a:gd name="T89" fmla="*/ 79 h 339"/>
                <a:gd name="T90" fmla="*/ 137 w 195"/>
                <a:gd name="T91" fmla="*/ 97 h 339"/>
                <a:gd name="T92" fmla="*/ 137 w 195"/>
                <a:gd name="T93" fmla="*/ 110 h 339"/>
                <a:gd name="T94" fmla="*/ 137 w 195"/>
                <a:gd name="T95" fmla="*/ 115 h 339"/>
                <a:gd name="T96" fmla="*/ 137 w 195"/>
                <a:gd name="T97" fmla="*/ 119 h 339"/>
                <a:gd name="T98" fmla="*/ 159 w 195"/>
                <a:gd name="T99" fmla="*/ 128 h 339"/>
                <a:gd name="T100" fmla="*/ 177 w 195"/>
                <a:gd name="T101" fmla="*/ 141 h 339"/>
                <a:gd name="T102" fmla="*/ 186 w 195"/>
                <a:gd name="T103" fmla="*/ 154 h 339"/>
                <a:gd name="T104" fmla="*/ 195 w 195"/>
                <a:gd name="T105" fmla="*/ 154 h 339"/>
                <a:gd name="T106" fmla="*/ 195 w 195"/>
                <a:gd name="T107" fmla="*/ 132 h 339"/>
                <a:gd name="T108" fmla="*/ 195 w 195"/>
                <a:gd name="T109" fmla="*/ 119 h 339"/>
                <a:gd name="T110" fmla="*/ 195 w 195"/>
                <a:gd name="T111" fmla="*/ 106 h 339"/>
                <a:gd name="T112" fmla="*/ 195 w 195"/>
                <a:gd name="T113" fmla="*/ 97 h 339"/>
                <a:gd name="T114" fmla="*/ 195 w 195"/>
                <a:gd name="T115" fmla="*/ 97 h 339"/>
                <a:gd name="T116" fmla="*/ 186 w 195"/>
                <a:gd name="T117" fmla="*/ 62 h 339"/>
                <a:gd name="T118" fmla="*/ 168 w 195"/>
                <a:gd name="T119" fmla="*/ 31 h 339"/>
                <a:gd name="T120" fmla="*/ 137 w 195"/>
                <a:gd name="T121" fmla="*/ 9 h 339"/>
                <a:gd name="T122" fmla="*/ 102 w 195"/>
                <a:gd name="T12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339">
                  <a:moveTo>
                    <a:pt x="102" y="0"/>
                  </a:moveTo>
                  <a:lnTo>
                    <a:pt x="79" y="0"/>
                  </a:lnTo>
                  <a:lnTo>
                    <a:pt x="62" y="9"/>
                  </a:lnTo>
                  <a:lnTo>
                    <a:pt x="44" y="13"/>
                  </a:lnTo>
                  <a:lnTo>
                    <a:pt x="31" y="26"/>
                  </a:lnTo>
                  <a:lnTo>
                    <a:pt x="31" y="26"/>
                  </a:lnTo>
                  <a:lnTo>
                    <a:pt x="22" y="40"/>
                  </a:lnTo>
                  <a:lnTo>
                    <a:pt x="8" y="57"/>
                  </a:lnTo>
                  <a:lnTo>
                    <a:pt x="4" y="75"/>
                  </a:lnTo>
                  <a:lnTo>
                    <a:pt x="4" y="93"/>
                  </a:lnTo>
                  <a:lnTo>
                    <a:pt x="0" y="119"/>
                  </a:lnTo>
                  <a:lnTo>
                    <a:pt x="0" y="141"/>
                  </a:lnTo>
                  <a:lnTo>
                    <a:pt x="0" y="163"/>
                  </a:lnTo>
                  <a:lnTo>
                    <a:pt x="0" y="181"/>
                  </a:lnTo>
                  <a:lnTo>
                    <a:pt x="0" y="194"/>
                  </a:lnTo>
                  <a:lnTo>
                    <a:pt x="0" y="203"/>
                  </a:lnTo>
                  <a:lnTo>
                    <a:pt x="0" y="216"/>
                  </a:lnTo>
                  <a:lnTo>
                    <a:pt x="0" y="220"/>
                  </a:lnTo>
                  <a:lnTo>
                    <a:pt x="0" y="229"/>
                  </a:lnTo>
                  <a:lnTo>
                    <a:pt x="0" y="234"/>
                  </a:lnTo>
                  <a:lnTo>
                    <a:pt x="0" y="238"/>
                  </a:lnTo>
                  <a:lnTo>
                    <a:pt x="0" y="238"/>
                  </a:lnTo>
                  <a:lnTo>
                    <a:pt x="0" y="242"/>
                  </a:lnTo>
                  <a:lnTo>
                    <a:pt x="0" y="242"/>
                  </a:lnTo>
                  <a:lnTo>
                    <a:pt x="0" y="260"/>
                  </a:lnTo>
                  <a:lnTo>
                    <a:pt x="4" y="278"/>
                  </a:lnTo>
                  <a:lnTo>
                    <a:pt x="13" y="295"/>
                  </a:lnTo>
                  <a:lnTo>
                    <a:pt x="26" y="309"/>
                  </a:lnTo>
                  <a:lnTo>
                    <a:pt x="40" y="322"/>
                  </a:lnTo>
                  <a:lnTo>
                    <a:pt x="57" y="331"/>
                  </a:lnTo>
                  <a:lnTo>
                    <a:pt x="75" y="335"/>
                  </a:lnTo>
                  <a:lnTo>
                    <a:pt x="93" y="339"/>
                  </a:lnTo>
                  <a:lnTo>
                    <a:pt x="106" y="339"/>
                  </a:lnTo>
                  <a:lnTo>
                    <a:pt x="106" y="326"/>
                  </a:lnTo>
                  <a:lnTo>
                    <a:pt x="106" y="317"/>
                  </a:lnTo>
                  <a:lnTo>
                    <a:pt x="106" y="313"/>
                  </a:lnTo>
                  <a:lnTo>
                    <a:pt x="106" y="304"/>
                  </a:lnTo>
                  <a:lnTo>
                    <a:pt x="106" y="295"/>
                  </a:lnTo>
                  <a:lnTo>
                    <a:pt x="106" y="287"/>
                  </a:lnTo>
                  <a:lnTo>
                    <a:pt x="111" y="282"/>
                  </a:lnTo>
                  <a:lnTo>
                    <a:pt x="111" y="282"/>
                  </a:lnTo>
                  <a:lnTo>
                    <a:pt x="111" y="282"/>
                  </a:lnTo>
                  <a:lnTo>
                    <a:pt x="111" y="282"/>
                  </a:lnTo>
                  <a:lnTo>
                    <a:pt x="102" y="282"/>
                  </a:lnTo>
                  <a:lnTo>
                    <a:pt x="93" y="282"/>
                  </a:lnTo>
                  <a:lnTo>
                    <a:pt x="84" y="282"/>
                  </a:lnTo>
                  <a:lnTo>
                    <a:pt x="79" y="282"/>
                  </a:lnTo>
                  <a:lnTo>
                    <a:pt x="71" y="278"/>
                  </a:lnTo>
                  <a:lnTo>
                    <a:pt x="66" y="273"/>
                  </a:lnTo>
                  <a:lnTo>
                    <a:pt x="62" y="265"/>
                  </a:lnTo>
                  <a:lnTo>
                    <a:pt x="57" y="260"/>
                  </a:lnTo>
                  <a:lnTo>
                    <a:pt x="53" y="251"/>
                  </a:lnTo>
                  <a:lnTo>
                    <a:pt x="53" y="242"/>
                  </a:lnTo>
                  <a:lnTo>
                    <a:pt x="53" y="220"/>
                  </a:lnTo>
                  <a:lnTo>
                    <a:pt x="53" y="203"/>
                  </a:lnTo>
                  <a:lnTo>
                    <a:pt x="53" y="190"/>
                  </a:lnTo>
                  <a:lnTo>
                    <a:pt x="57" y="176"/>
                  </a:lnTo>
                  <a:lnTo>
                    <a:pt x="57" y="163"/>
                  </a:lnTo>
                  <a:lnTo>
                    <a:pt x="57" y="154"/>
                  </a:lnTo>
                  <a:lnTo>
                    <a:pt x="57" y="145"/>
                  </a:lnTo>
                  <a:lnTo>
                    <a:pt x="57" y="141"/>
                  </a:lnTo>
                  <a:lnTo>
                    <a:pt x="57" y="137"/>
                  </a:lnTo>
                  <a:lnTo>
                    <a:pt x="57" y="132"/>
                  </a:lnTo>
                  <a:lnTo>
                    <a:pt x="57" y="128"/>
                  </a:lnTo>
                  <a:lnTo>
                    <a:pt x="57" y="128"/>
                  </a:lnTo>
                  <a:lnTo>
                    <a:pt x="57" y="128"/>
                  </a:lnTo>
                  <a:lnTo>
                    <a:pt x="57" y="123"/>
                  </a:lnTo>
                  <a:lnTo>
                    <a:pt x="57" y="123"/>
                  </a:lnTo>
                  <a:lnTo>
                    <a:pt x="57" y="123"/>
                  </a:lnTo>
                  <a:lnTo>
                    <a:pt x="57" y="115"/>
                  </a:lnTo>
                  <a:lnTo>
                    <a:pt x="57" y="106"/>
                  </a:lnTo>
                  <a:lnTo>
                    <a:pt x="57" y="101"/>
                  </a:lnTo>
                  <a:lnTo>
                    <a:pt x="57" y="97"/>
                  </a:lnTo>
                  <a:lnTo>
                    <a:pt x="57" y="97"/>
                  </a:lnTo>
                  <a:lnTo>
                    <a:pt x="57" y="97"/>
                  </a:lnTo>
                  <a:lnTo>
                    <a:pt x="57" y="93"/>
                  </a:lnTo>
                  <a:lnTo>
                    <a:pt x="57" y="88"/>
                  </a:lnTo>
                  <a:lnTo>
                    <a:pt x="62" y="79"/>
                  </a:lnTo>
                  <a:lnTo>
                    <a:pt x="66" y="71"/>
                  </a:lnTo>
                  <a:lnTo>
                    <a:pt x="71" y="66"/>
                  </a:lnTo>
                  <a:lnTo>
                    <a:pt x="75" y="62"/>
                  </a:lnTo>
                  <a:lnTo>
                    <a:pt x="84" y="57"/>
                  </a:lnTo>
                  <a:lnTo>
                    <a:pt x="93" y="57"/>
                  </a:lnTo>
                  <a:lnTo>
                    <a:pt x="97" y="53"/>
                  </a:lnTo>
                  <a:lnTo>
                    <a:pt x="106" y="57"/>
                  </a:lnTo>
                  <a:lnTo>
                    <a:pt x="115" y="57"/>
                  </a:lnTo>
                  <a:lnTo>
                    <a:pt x="124" y="62"/>
                  </a:lnTo>
                  <a:lnTo>
                    <a:pt x="128" y="66"/>
                  </a:lnTo>
                  <a:lnTo>
                    <a:pt x="133" y="75"/>
                  </a:lnTo>
                  <a:lnTo>
                    <a:pt x="137" y="79"/>
                  </a:lnTo>
                  <a:lnTo>
                    <a:pt x="137" y="88"/>
                  </a:lnTo>
                  <a:lnTo>
                    <a:pt x="137" y="97"/>
                  </a:lnTo>
                  <a:lnTo>
                    <a:pt x="137" y="106"/>
                  </a:lnTo>
                  <a:lnTo>
                    <a:pt x="137" y="110"/>
                  </a:lnTo>
                  <a:lnTo>
                    <a:pt x="137" y="115"/>
                  </a:lnTo>
                  <a:lnTo>
                    <a:pt x="137" y="115"/>
                  </a:lnTo>
                  <a:lnTo>
                    <a:pt x="137" y="119"/>
                  </a:lnTo>
                  <a:lnTo>
                    <a:pt x="137" y="119"/>
                  </a:lnTo>
                  <a:lnTo>
                    <a:pt x="150" y="123"/>
                  </a:lnTo>
                  <a:lnTo>
                    <a:pt x="159" y="128"/>
                  </a:lnTo>
                  <a:lnTo>
                    <a:pt x="168" y="132"/>
                  </a:lnTo>
                  <a:lnTo>
                    <a:pt x="177" y="141"/>
                  </a:lnTo>
                  <a:lnTo>
                    <a:pt x="182" y="145"/>
                  </a:lnTo>
                  <a:lnTo>
                    <a:pt x="186" y="154"/>
                  </a:lnTo>
                  <a:lnTo>
                    <a:pt x="195" y="168"/>
                  </a:lnTo>
                  <a:lnTo>
                    <a:pt x="195" y="154"/>
                  </a:lnTo>
                  <a:lnTo>
                    <a:pt x="195" y="145"/>
                  </a:lnTo>
                  <a:lnTo>
                    <a:pt x="195" y="132"/>
                  </a:lnTo>
                  <a:lnTo>
                    <a:pt x="195" y="128"/>
                  </a:lnTo>
                  <a:lnTo>
                    <a:pt x="195" y="119"/>
                  </a:lnTo>
                  <a:lnTo>
                    <a:pt x="195" y="115"/>
                  </a:lnTo>
                  <a:lnTo>
                    <a:pt x="195" y="106"/>
                  </a:lnTo>
                  <a:lnTo>
                    <a:pt x="195" y="101"/>
                  </a:lnTo>
                  <a:lnTo>
                    <a:pt x="195" y="97"/>
                  </a:lnTo>
                  <a:lnTo>
                    <a:pt x="195" y="97"/>
                  </a:lnTo>
                  <a:lnTo>
                    <a:pt x="195" y="97"/>
                  </a:lnTo>
                  <a:lnTo>
                    <a:pt x="195" y="79"/>
                  </a:lnTo>
                  <a:lnTo>
                    <a:pt x="186" y="62"/>
                  </a:lnTo>
                  <a:lnTo>
                    <a:pt x="177" y="44"/>
                  </a:lnTo>
                  <a:lnTo>
                    <a:pt x="168" y="31"/>
                  </a:lnTo>
                  <a:lnTo>
                    <a:pt x="155" y="18"/>
                  </a:lnTo>
                  <a:lnTo>
                    <a:pt x="137" y="9"/>
                  </a:lnTo>
                  <a:lnTo>
                    <a:pt x="119" y="4"/>
                  </a:lnTo>
                  <a:lnTo>
                    <a:pt x="1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3194" y="2912443"/>
            <a:ext cx="777169" cy="606864"/>
          </a:xfrm>
          <a:prstGeom prst="rect">
            <a:avLst/>
          </a:prstGeom>
        </p:spPr>
      </p:pic>
      <p:sp>
        <p:nvSpPr>
          <p:cNvPr id="24" name="Isosceles Triangle 23"/>
          <p:cNvSpPr/>
          <p:nvPr/>
        </p:nvSpPr>
        <p:spPr>
          <a:xfrm>
            <a:off x="5054849" y="4001244"/>
            <a:ext cx="505591" cy="624534"/>
          </a:xfrm>
          <a:prstGeom prst="triangle">
            <a:avLst/>
          </a:prstGeom>
          <a:noFill/>
          <a:ln w="127000" cap="rnd" cmpd="sng">
            <a:solidFill>
              <a:schemeClr val="bg1"/>
            </a:solidFill>
            <a:round/>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ln w="152400">
                <a:solidFill>
                  <a:schemeClr val="tx1"/>
                </a:solidFill>
              </a:ln>
            </a:endParaRPr>
          </a:p>
        </p:txBody>
      </p:sp>
      <p:sp>
        <p:nvSpPr>
          <p:cNvPr id="5" name="Down Arrow 4"/>
          <p:cNvSpPr/>
          <p:nvPr/>
        </p:nvSpPr>
        <p:spPr>
          <a:xfrm>
            <a:off x="4808858" y="3517824"/>
            <a:ext cx="354225" cy="450450"/>
          </a:xfrm>
          <a:prstGeom prst="downArrow">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4" name="Rectangle 3"/>
          <p:cNvSpPr/>
          <p:nvPr/>
        </p:nvSpPr>
        <p:spPr>
          <a:xfrm>
            <a:off x="6218238" y="2444615"/>
            <a:ext cx="4188979" cy="596090"/>
          </a:xfrm>
          <a:prstGeom prst="rect">
            <a:avLst/>
          </a:prstGeom>
        </p:spPr>
        <p:txBody>
          <a:bodyPr wrap="none">
            <a:spAutoFit/>
          </a:bodyPr>
          <a:lstStyle/>
          <a:p>
            <a:r>
              <a:rPr lang="en-US" sz="3198" dirty="0">
                <a:latin typeface="+mj-lt"/>
              </a:rPr>
              <a:t>Get deployment notice</a:t>
            </a:r>
          </a:p>
        </p:txBody>
      </p:sp>
      <p:sp>
        <p:nvSpPr>
          <p:cNvPr id="21" name="Rectangle 20"/>
          <p:cNvSpPr/>
          <p:nvPr/>
        </p:nvSpPr>
        <p:spPr>
          <a:xfrm>
            <a:off x="6218237" y="2755483"/>
            <a:ext cx="3415664" cy="596090"/>
          </a:xfrm>
          <a:prstGeom prst="rect">
            <a:avLst/>
          </a:prstGeom>
        </p:spPr>
        <p:txBody>
          <a:bodyPr wrap="none">
            <a:spAutoFit/>
          </a:bodyPr>
          <a:lstStyle/>
          <a:p>
            <a:r>
              <a:rPr lang="en-US" sz="3198" dirty="0">
                <a:latin typeface="+mj-lt"/>
              </a:rPr>
              <a:t>Download content</a:t>
            </a:r>
          </a:p>
        </p:txBody>
      </p:sp>
      <p:sp>
        <p:nvSpPr>
          <p:cNvPr id="25" name="Rectangle 24"/>
          <p:cNvSpPr/>
          <p:nvPr/>
        </p:nvSpPr>
        <p:spPr>
          <a:xfrm>
            <a:off x="6140521" y="2961209"/>
            <a:ext cx="6180304" cy="596090"/>
          </a:xfrm>
          <a:prstGeom prst="rect">
            <a:avLst/>
          </a:prstGeom>
        </p:spPr>
        <p:txBody>
          <a:bodyPr wrap="none">
            <a:spAutoFit/>
          </a:bodyPr>
          <a:lstStyle/>
          <a:p>
            <a:r>
              <a:rPr lang="en-US" sz="3198" dirty="0">
                <a:latin typeface="+mj-lt"/>
              </a:rPr>
              <a:t>Reboot immediately to disable WF</a:t>
            </a:r>
          </a:p>
        </p:txBody>
      </p:sp>
      <p:sp>
        <p:nvSpPr>
          <p:cNvPr id="27" name="Rectangle 26"/>
          <p:cNvSpPr/>
          <p:nvPr/>
        </p:nvSpPr>
        <p:spPr>
          <a:xfrm>
            <a:off x="6140521" y="3066351"/>
            <a:ext cx="5060192" cy="596090"/>
          </a:xfrm>
          <a:prstGeom prst="rect">
            <a:avLst/>
          </a:prstGeom>
        </p:spPr>
        <p:txBody>
          <a:bodyPr wrap="none">
            <a:spAutoFit/>
          </a:bodyPr>
          <a:lstStyle/>
          <a:p>
            <a:r>
              <a:rPr lang="en-US" sz="3198" dirty="0">
                <a:latin typeface="+mj-lt"/>
              </a:rPr>
              <a:t>Content gone; re-download</a:t>
            </a:r>
          </a:p>
        </p:txBody>
      </p:sp>
      <p:sp>
        <p:nvSpPr>
          <p:cNvPr id="28" name="Rectangle 27"/>
          <p:cNvSpPr/>
          <p:nvPr/>
        </p:nvSpPr>
        <p:spPr>
          <a:xfrm>
            <a:off x="6144003" y="3221784"/>
            <a:ext cx="2612921" cy="596090"/>
          </a:xfrm>
          <a:prstGeom prst="rect">
            <a:avLst/>
          </a:prstGeom>
        </p:spPr>
        <p:txBody>
          <a:bodyPr wrap="none">
            <a:spAutoFit/>
          </a:bodyPr>
          <a:lstStyle/>
          <a:p>
            <a:r>
              <a:rPr lang="en-US" sz="3198" dirty="0">
                <a:latin typeface="+mj-lt"/>
              </a:rPr>
              <a:t>Install content</a:t>
            </a:r>
          </a:p>
        </p:txBody>
      </p:sp>
      <p:sp>
        <p:nvSpPr>
          <p:cNvPr id="29" name="Rectangle 28"/>
          <p:cNvSpPr/>
          <p:nvPr/>
        </p:nvSpPr>
        <p:spPr>
          <a:xfrm>
            <a:off x="6140521" y="3688086"/>
            <a:ext cx="3902868" cy="596090"/>
          </a:xfrm>
          <a:prstGeom prst="rect">
            <a:avLst/>
          </a:prstGeom>
        </p:spPr>
        <p:txBody>
          <a:bodyPr wrap="none">
            <a:spAutoFit/>
          </a:bodyPr>
          <a:lstStyle/>
          <a:p>
            <a:r>
              <a:rPr lang="en-US" sz="3198" dirty="0">
                <a:latin typeface="+mj-lt"/>
              </a:rPr>
              <a:t>Reboot to enable WF</a:t>
            </a:r>
          </a:p>
        </p:txBody>
      </p:sp>
    </p:spTree>
    <p:extLst>
      <p:ext uri="{BB962C8B-B14F-4D97-AF65-F5344CB8AC3E}">
        <p14:creationId xmlns:p14="http://schemas.microsoft.com/office/powerpoint/2010/main" val="7539495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 presetClass="exit" presetSubtype="0" fill="hold" grpId="1" nodeType="withEffect">
                                  <p:stCondLst>
                                    <p:cond delay="0"/>
                                  </p:stCondLst>
                                  <p:childTnLst>
                                    <p:set>
                                      <p:cBhvr>
                                        <p:cTn id="18" dur="1" fill="hold">
                                          <p:stCondLst>
                                            <p:cond delay="0"/>
                                          </p:stCondLst>
                                        </p:cTn>
                                        <p:tgtEl>
                                          <p:spTgt spid="4"/>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9"/>
                                        </p:tgtEl>
                                      </p:cBhvr>
                                    </p:animEffect>
                                    <p:set>
                                      <p:cBhvr>
                                        <p:cTn id="26" dur="1" fill="hold">
                                          <p:stCondLst>
                                            <p:cond delay="499"/>
                                          </p:stCondLst>
                                        </p:cTn>
                                        <p:tgtEl>
                                          <p:spTgt spid="19"/>
                                        </p:tgtEl>
                                        <p:attrNameLst>
                                          <p:attrName>style.visibility</p:attrName>
                                        </p:attrNameLst>
                                      </p:cBhvr>
                                      <p:to>
                                        <p:strVal val="hidden"/>
                                      </p:to>
                                    </p:set>
                                  </p:childTnLst>
                                </p:cTn>
                              </p:par>
                              <p:par>
                                <p:cTn id="27" presetID="10" presetClass="entr" presetSubtype="0" fill="hold" grpId="2"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 presetClass="exit" presetSubtype="0" fill="hold" grpId="1" nodeType="withEffect">
                                  <p:stCondLst>
                                    <p:cond delay="0"/>
                                  </p:stCondLst>
                                  <p:childTnLst>
                                    <p:set>
                                      <p:cBhvr>
                                        <p:cTn id="31" dur="1" fill="hold">
                                          <p:stCondLst>
                                            <p:cond delay="0"/>
                                          </p:stCondLst>
                                        </p:cTn>
                                        <p:tgtEl>
                                          <p:spTgt spid="21"/>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xit" presetSubtype="0" fill="hold" nodeType="clickEffect">
                                  <p:stCondLst>
                                    <p:cond delay="0"/>
                                  </p:stCondLst>
                                  <p:childTnLst>
                                    <p:animEffect transition="out" filter="dissolve">
                                      <p:cBhvr>
                                        <p:cTn id="38" dur="2000"/>
                                        <p:tgtEl>
                                          <p:spTgt spid="23"/>
                                        </p:tgtEl>
                                      </p:cBhvr>
                                    </p:animEffect>
                                    <p:set>
                                      <p:cBhvr>
                                        <p:cTn id="39" dur="1" fill="hold">
                                          <p:stCondLst>
                                            <p:cond delay="1999"/>
                                          </p:stCondLst>
                                        </p:cTn>
                                        <p:tgtEl>
                                          <p:spTgt spid="23"/>
                                        </p:tgtEl>
                                        <p:attrNameLst>
                                          <p:attrName>style.visibility</p:attrName>
                                        </p:attrNameLst>
                                      </p:cBhvr>
                                      <p:to>
                                        <p:strVal val="hidden"/>
                                      </p:to>
                                    </p:set>
                                  </p:childTnLst>
                                </p:cTn>
                              </p:par>
                              <p:par>
                                <p:cTn id="40" presetID="9" presetClass="exit" presetSubtype="0" fill="hold" nodeType="withEffect">
                                  <p:stCondLst>
                                    <p:cond delay="0"/>
                                  </p:stCondLst>
                                  <p:childTnLst>
                                    <p:animEffect transition="out" filter="dissolve">
                                      <p:cBhvr>
                                        <p:cTn id="41" dur="2000"/>
                                        <p:tgtEl>
                                          <p:spTgt spid="8"/>
                                        </p:tgtEl>
                                      </p:cBhvr>
                                    </p:animEffect>
                                    <p:set>
                                      <p:cBhvr>
                                        <p:cTn id="42" dur="1" fill="hold">
                                          <p:stCondLst>
                                            <p:cond delay="1999"/>
                                          </p:stCondLst>
                                        </p:cTn>
                                        <p:tgtEl>
                                          <p:spTgt spid="8"/>
                                        </p:tgtEl>
                                        <p:attrNameLst>
                                          <p:attrName>style.visibility</p:attrName>
                                        </p:attrNameLst>
                                      </p:cBhvr>
                                      <p:to>
                                        <p:strVal val="hidden"/>
                                      </p:to>
                                    </p:set>
                                  </p:childTnLst>
                                </p:cTn>
                              </p:par>
                              <p:par>
                                <p:cTn id="43" presetID="9" presetClass="exit" presetSubtype="0" fill="hold" grpId="0" nodeType="withEffect">
                                  <p:stCondLst>
                                    <p:cond delay="0"/>
                                  </p:stCondLst>
                                  <p:childTnLst>
                                    <p:animEffect transition="out" filter="dissolve">
                                      <p:cBhvr>
                                        <p:cTn id="44" dur="2000"/>
                                        <p:tgtEl>
                                          <p:spTgt spid="26"/>
                                        </p:tgtEl>
                                      </p:cBhvr>
                                    </p:animEffect>
                                    <p:set>
                                      <p:cBhvr>
                                        <p:cTn id="45" dur="1" fill="hold">
                                          <p:stCondLst>
                                            <p:cond delay="1999"/>
                                          </p:stCondLst>
                                        </p:cTn>
                                        <p:tgtEl>
                                          <p:spTgt spid="26"/>
                                        </p:tgtEl>
                                        <p:attrNameLst>
                                          <p:attrName>style.visibility</p:attrName>
                                        </p:attrNameLst>
                                      </p:cBhvr>
                                      <p:to>
                                        <p:strVal val="hidden"/>
                                      </p:to>
                                    </p:set>
                                  </p:childTnLst>
                                </p:cTn>
                              </p:par>
                              <p:par>
                                <p:cTn id="46" presetID="9" presetClass="exit" presetSubtype="0" fill="hold" nodeType="withEffect">
                                  <p:stCondLst>
                                    <p:cond delay="0"/>
                                  </p:stCondLst>
                                  <p:childTnLst>
                                    <p:animEffect transition="out" filter="dissolve">
                                      <p:cBhvr>
                                        <p:cTn id="47" dur="2000"/>
                                        <p:tgtEl>
                                          <p:spTgt spid="7"/>
                                        </p:tgtEl>
                                      </p:cBhvr>
                                    </p:animEffect>
                                    <p:set>
                                      <p:cBhvr>
                                        <p:cTn id="48" dur="1" fill="hold">
                                          <p:stCondLst>
                                            <p:cond delay="1999"/>
                                          </p:stCondLst>
                                        </p:cTn>
                                        <p:tgtEl>
                                          <p:spTgt spid="7"/>
                                        </p:tgtEl>
                                        <p:attrNameLst>
                                          <p:attrName>style.visibility</p:attrName>
                                        </p:attrNameLst>
                                      </p:cBhvr>
                                      <p:to>
                                        <p:strVal val="hidden"/>
                                      </p:to>
                                    </p:set>
                                  </p:childTnLst>
                                </p:cTn>
                              </p:par>
                              <p:par>
                                <p:cTn id="49" presetID="9" presetClass="exit" presetSubtype="0" fill="hold" grpId="1" nodeType="withEffect">
                                  <p:stCondLst>
                                    <p:cond delay="0"/>
                                  </p:stCondLst>
                                  <p:childTnLst>
                                    <p:animEffect transition="out" filter="dissolve">
                                      <p:cBhvr>
                                        <p:cTn id="50" dur="2000"/>
                                        <p:tgtEl>
                                          <p:spTgt spid="5"/>
                                        </p:tgtEl>
                                      </p:cBhvr>
                                    </p:animEffect>
                                    <p:set>
                                      <p:cBhvr>
                                        <p:cTn id="51" dur="1" fill="hold">
                                          <p:stCondLst>
                                            <p:cond delay="1999"/>
                                          </p:stCondLst>
                                        </p:cTn>
                                        <p:tgtEl>
                                          <p:spTgt spid="5"/>
                                        </p:tgtEl>
                                        <p:attrNameLst>
                                          <p:attrName>style.visibility</p:attrName>
                                        </p:attrNameLst>
                                      </p:cBhvr>
                                      <p:to>
                                        <p:strVal val="hidden"/>
                                      </p:to>
                                    </p:set>
                                  </p:childTnLst>
                                </p:cTn>
                              </p:par>
                              <p:par>
                                <p:cTn id="52" presetID="9" presetClass="exit" presetSubtype="0" fill="hold" grpId="0" nodeType="withEffect">
                                  <p:stCondLst>
                                    <p:cond delay="0"/>
                                  </p:stCondLst>
                                  <p:childTnLst>
                                    <p:animEffect transition="out" filter="dissolve">
                                      <p:cBhvr>
                                        <p:cTn id="53" dur="2000"/>
                                        <p:tgtEl>
                                          <p:spTgt spid="24"/>
                                        </p:tgtEl>
                                      </p:cBhvr>
                                    </p:animEffect>
                                    <p:set>
                                      <p:cBhvr>
                                        <p:cTn id="54" dur="1" fill="hold">
                                          <p:stCondLst>
                                            <p:cond delay="1999"/>
                                          </p:stCondLst>
                                        </p:cTn>
                                        <p:tgtEl>
                                          <p:spTgt spid="24"/>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25"/>
                                        </p:tgtEl>
                                        <p:attrNameLst>
                                          <p:attrName>style.visibility</p:attrName>
                                        </p:attrNameLst>
                                      </p:cBhvr>
                                      <p:to>
                                        <p:strVal val="hidden"/>
                                      </p:to>
                                    </p:set>
                                  </p:childTnLst>
                                </p:cTn>
                              </p:par>
                            </p:childTnLst>
                          </p:cTn>
                        </p:par>
                        <p:par>
                          <p:cTn id="57" fill="hold">
                            <p:stCondLst>
                              <p:cond delay="2000"/>
                            </p:stCondLst>
                            <p:childTnLst>
                              <p:par>
                                <p:cTn id="58" presetID="9" presetClass="entr" presetSubtype="0" fill="hold" nodeType="afterEffect">
                                  <p:stCondLst>
                                    <p:cond delay="600"/>
                                  </p:stCondLst>
                                  <p:childTnLst>
                                    <p:set>
                                      <p:cBhvr>
                                        <p:cTn id="59" dur="1" fill="hold">
                                          <p:stCondLst>
                                            <p:cond delay="0"/>
                                          </p:stCondLst>
                                        </p:cTn>
                                        <p:tgtEl>
                                          <p:spTgt spid="23"/>
                                        </p:tgtEl>
                                        <p:attrNameLst>
                                          <p:attrName>style.visibility</p:attrName>
                                        </p:attrNameLst>
                                      </p:cBhvr>
                                      <p:to>
                                        <p:strVal val="visible"/>
                                      </p:to>
                                    </p:set>
                                    <p:animEffect transition="in" filter="dissolve">
                                      <p:cBhvr>
                                        <p:cTn id="60" dur="2000"/>
                                        <p:tgtEl>
                                          <p:spTgt spid="23"/>
                                        </p:tgtEl>
                                      </p:cBhvr>
                                    </p:animEffect>
                                  </p:childTnLst>
                                </p:cTn>
                              </p:par>
                              <p:par>
                                <p:cTn id="61" presetID="10" presetClass="entr" presetSubtype="0" fill="hold" grpId="0" nodeType="withEffect">
                                  <p:stCondLst>
                                    <p:cond delay="6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9" presetClass="entr" presetSubtype="0" fill="hold" nodeType="withEffect">
                                  <p:stCondLst>
                                    <p:cond delay="600"/>
                                  </p:stCondLst>
                                  <p:childTnLst>
                                    <p:set>
                                      <p:cBhvr>
                                        <p:cTn id="65" dur="1" fill="hold">
                                          <p:stCondLst>
                                            <p:cond delay="0"/>
                                          </p:stCondLst>
                                        </p:cTn>
                                        <p:tgtEl>
                                          <p:spTgt spid="7"/>
                                        </p:tgtEl>
                                        <p:attrNameLst>
                                          <p:attrName>style.visibility</p:attrName>
                                        </p:attrNameLst>
                                      </p:cBhvr>
                                      <p:to>
                                        <p:strVal val="visible"/>
                                      </p:to>
                                    </p:set>
                                    <p:animEffect transition="in" filter="dissolve">
                                      <p:cBhvr>
                                        <p:cTn id="66" dur="2000"/>
                                        <p:tgtEl>
                                          <p:spTgt spid="7"/>
                                        </p:tgtEl>
                                      </p:cBhvr>
                                    </p:animEffect>
                                  </p:childTnLst>
                                </p:cTn>
                              </p:par>
                              <p:par>
                                <p:cTn id="67" presetID="9" presetClass="entr" presetSubtype="0" fill="hold" grpId="1" nodeType="withEffect">
                                  <p:stCondLst>
                                    <p:cond delay="600"/>
                                  </p:stCondLst>
                                  <p:childTnLst>
                                    <p:set>
                                      <p:cBhvr>
                                        <p:cTn id="68" dur="1" fill="hold">
                                          <p:stCondLst>
                                            <p:cond delay="0"/>
                                          </p:stCondLst>
                                        </p:cTn>
                                        <p:tgtEl>
                                          <p:spTgt spid="24"/>
                                        </p:tgtEl>
                                        <p:attrNameLst>
                                          <p:attrName>style.visibility</p:attrName>
                                        </p:attrNameLst>
                                      </p:cBhvr>
                                      <p:to>
                                        <p:strVal val="visible"/>
                                      </p:to>
                                    </p:set>
                                    <p:animEffect transition="in" filter="dissolve">
                                      <p:cBhvr>
                                        <p:cTn id="69" dur="2000"/>
                                        <p:tgtEl>
                                          <p:spTgt spid="24"/>
                                        </p:tgtEl>
                                      </p:cBhvr>
                                    </p:animEffect>
                                  </p:childTnLst>
                                </p:cTn>
                              </p:par>
                              <p:par>
                                <p:cTn id="70" presetID="9" presetClass="entr" presetSubtype="0" fill="hold" grpId="1" nodeType="withEffect">
                                  <p:stCondLst>
                                    <p:cond delay="600"/>
                                  </p:stCondLst>
                                  <p:childTnLst>
                                    <p:set>
                                      <p:cBhvr>
                                        <p:cTn id="71" dur="1" fill="hold">
                                          <p:stCondLst>
                                            <p:cond delay="0"/>
                                          </p:stCondLst>
                                        </p:cTn>
                                        <p:tgtEl>
                                          <p:spTgt spid="26"/>
                                        </p:tgtEl>
                                        <p:attrNameLst>
                                          <p:attrName>style.visibility</p:attrName>
                                        </p:attrNameLst>
                                      </p:cBhvr>
                                      <p:to>
                                        <p:strVal val="visible"/>
                                      </p:to>
                                    </p:set>
                                    <p:animEffect transition="in" filter="dissolve">
                                      <p:cBhvr>
                                        <p:cTn id="72" dur="20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500"/>
                                        <p:tgtEl>
                                          <p:spTgt spid="8"/>
                                        </p:tgtEl>
                                      </p:cBhvr>
                                    </p:animEffect>
                                  </p:childTnLst>
                                </p:cTn>
                              </p:par>
                              <p:par>
                                <p:cTn id="78" presetID="1" presetClass="exit" presetSubtype="0" fill="hold" grpId="1" nodeType="withEffect">
                                  <p:stCondLst>
                                    <p:cond delay="0"/>
                                  </p:stCondLst>
                                  <p:childTnLst>
                                    <p:set>
                                      <p:cBhvr>
                                        <p:cTn id="79" dur="1" fill="hold">
                                          <p:stCondLst>
                                            <p:cond delay="0"/>
                                          </p:stCondLst>
                                        </p:cTn>
                                        <p:tgtEl>
                                          <p:spTgt spid="27"/>
                                        </p:tgtEl>
                                        <p:attrNameLst>
                                          <p:attrName>style.visibility</p:attrName>
                                        </p:attrNameLst>
                                      </p:cBhvr>
                                      <p:to>
                                        <p:strVal val="hidden"/>
                                      </p:to>
                                    </p:set>
                                  </p:childTnLst>
                                </p:cTn>
                              </p:par>
                            </p:childTnLst>
                          </p:cTn>
                        </p:par>
                        <p:par>
                          <p:cTn id="80" fill="hold">
                            <p:stCondLst>
                              <p:cond delay="500"/>
                            </p:stCondLst>
                            <p:childTnLst>
                              <p:par>
                                <p:cTn id="81" presetID="10" presetClass="entr" presetSubtype="0" fill="hold" grpId="2"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500"/>
                                        <p:tgtEl>
                                          <p:spTgt spid="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500"/>
                                        <p:tgtEl>
                                          <p:spTgt spid="28"/>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4" grpId="0" animBg="1"/>
      <p:bldP spid="24" grpId="1" animBg="1"/>
      <p:bldP spid="24" grpId="2" animBg="1"/>
      <p:bldP spid="5" grpId="0" animBg="1"/>
      <p:bldP spid="5" grpId="1" animBg="1"/>
      <p:bldP spid="5" grpId="2" animBg="1"/>
      <p:bldP spid="4" grpId="0"/>
      <p:bldP spid="4" grpId="1"/>
      <p:bldP spid="21" grpId="0"/>
      <p:bldP spid="21" grpId="1"/>
      <p:bldP spid="25" grpId="0"/>
      <p:bldP spid="25" grpId="1"/>
      <p:bldP spid="27" grpId="0"/>
      <p:bldP spid="27" grpId="1"/>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With a Maintenance Window</a:t>
            </a:r>
            <a:endParaRPr lang="en-US" dirty="0"/>
          </a:p>
        </p:txBody>
      </p:sp>
      <p:sp>
        <p:nvSpPr>
          <p:cNvPr id="22" name="AutoShape 17"/>
          <p:cNvSpPr>
            <a:spLocks noChangeAspect="1" noChangeArrowheads="1" noTextEdit="1"/>
          </p:cNvSpPr>
          <p:nvPr/>
        </p:nvSpPr>
        <p:spPr bwMode="auto">
          <a:xfrm>
            <a:off x="6503915" y="2185789"/>
            <a:ext cx="1871683" cy="154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26" name="Rectangle 25"/>
          <p:cNvSpPr/>
          <p:nvPr>
            <p:custDataLst>
              <p:tags r:id="rId1"/>
            </p:custDataLst>
          </p:nvPr>
        </p:nvSpPr>
        <p:spPr>
          <a:xfrm>
            <a:off x="622617" y="2253791"/>
            <a:ext cx="4995023" cy="3201938"/>
          </a:xfrm>
          <a:prstGeom prst="rect">
            <a:avLst/>
          </a:prstGeom>
          <a:solidFill>
            <a:srgbClr val="00BCF2"/>
          </a:solidFill>
          <a:ln w="9525" cap="flat" cmpd="sng" algn="ctr">
            <a:noFill/>
            <a:prstDash val="solid"/>
          </a:ln>
          <a:effectLst>
            <a:outerShdw blurRad="40000" dist="23000" dir="5400000" rotWithShape="0">
              <a:srgbClr val="000000">
                <a:alpha val="35000"/>
              </a:srgbClr>
            </a:outerShdw>
          </a:effectLst>
          <a:extLst>
            <a:ext uri="{91240B29-F687-4F45-9708-019B960494DF}">
              <a14:hiddenLine xmlns:a14="http://schemas.microsoft.com/office/drawing/2010/main" w="9525" cap="flat" cmpd="sng" algn="ctr">
                <a:solidFill>
                  <a:schemeClr val="accent1">
                    <a:shade val="95000"/>
                    <a:satMod val="105000"/>
                  </a:schemeClr>
                </a:solidFill>
                <a:prstDash val="solid"/>
              </a14:hiddenLine>
            </a:ext>
          </a:extLst>
        </p:spPr>
        <p:style>
          <a:lnRef idx="1">
            <a:schemeClr val="accent1"/>
          </a:lnRef>
          <a:fillRef idx="3">
            <a:schemeClr val="accent1"/>
          </a:fillRef>
          <a:effectRef idx="2">
            <a:schemeClr val="accent1"/>
          </a:effectRef>
          <a:fontRef idx="minor">
            <a:schemeClr val="lt1"/>
          </a:fontRef>
        </p:style>
        <p:txBody>
          <a:bodyPr lIns="143776" tIns="95851" rIns="143776" bIns="95851" rtlCol="0" anchor="b"/>
          <a:lstStyle/>
          <a:p>
            <a:endParaRPr lang="en-US" sz="3060" dirty="0">
              <a:solidFill>
                <a:srgbClr val="000000"/>
              </a:solidFill>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4148" y="2519859"/>
            <a:ext cx="3730413" cy="2656856"/>
          </a:xfrm>
          <a:prstGeom prst="rect">
            <a:avLst/>
          </a:prstGeom>
        </p:spPr>
      </p:pic>
      <p:grpSp>
        <p:nvGrpSpPr>
          <p:cNvPr id="23" name="Group 22"/>
          <p:cNvGrpSpPr/>
          <p:nvPr/>
        </p:nvGrpSpPr>
        <p:grpSpPr>
          <a:xfrm>
            <a:off x="4397853" y="4098391"/>
            <a:ext cx="1149563" cy="1292044"/>
            <a:chOff x="8472488" y="4618038"/>
            <a:chExt cx="1127125" cy="1266825"/>
          </a:xfrm>
        </p:grpSpPr>
        <p:sp>
          <p:nvSpPr>
            <p:cNvPr id="11" name="AutoShape 7"/>
            <p:cNvSpPr>
              <a:spLocks noChangeAspect="1" noChangeArrowheads="1" noTextEdit="1"/>
            </p:cNvSpPr>
            <p:nvPr/>
          </p:nvSpPr>
          <p:spPr bwMode="auto">
            <a:xfrm>
              <a:off x="8472488" y="4618038"/>
              <a:ext cx="11271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4" name="Freeform 11"/>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 name="Freeform 12"/>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 name="Freeform 13"/>
            <p:cNvSpPr>
              <a:spLocks/>
            </p:cNvSpPr>
            <p:nvPr/>
          </p:nvSpPr>
          <p:spPr bwMode="auto">
            <a:xfrm>
              <a:off x="8683626" y="4989513"/>
              <a:ext cx="571500" cy="188913"/>
            </a:xfrm>
            <a:custGeom>
              <a:avLst/>
              <a:gdLst>
                <a:gd name="T0" fmla="*/ 360 w 360"/>
                <a:gd name="T1" fmla="*/ 75 h 119"/>
                <a:gd name="T2" fmla="*/ 333 w 360"/>
                <a:gd name="T3" fmla="*/ 79 h 119"/>
                <a:gd name="T4" fmla="*/ 306 w 360"/>
                <a:gd name="T5" fmla="*/ 83 h 119"/>
                <a:gd name="T6" fmla="*/ 275 w 360"/>
                <a:gd name="T7" fmla="*/ 83 h 119"/>
                <a:gd name="T8" fmla="*/ 244 w 360"/>
                <a:gd name="T9" fmla="*/ 83 h 119"/>
                <a:gd name="T10" fmla="*/ 195 w 360"/>
                <a:gd name="T11" fmla="*/ 83 h 119"/>
                <a:gd name="T12" fmla="*/ 151 w 360"/>
                <a:gd name="T13" fmla="*/ 79 h 119"/>
                <a:gd name="T14" fmla="*/ 129 w 360"/>
                <a:gd name="T15" fmla="*/ 75 h 119"/>
                <a:gd name="T16" fmla="*/ 107 w 360"/>
                <a:gd name="T17" fmla="*/ 70 h 119"/>
                <a:gd name="T18" fmla="*/ 89 w 360"/>
                <a:gd name="T19" fmla="*/ 66 h 119"/>
                <a:gd name="T20" fmla="*/ 71 w 360"/>
                <a:gd name="T21" fmla="*/ 61 h 119"/>
                <a:gd name="T22" fmla="*/ 58 w 360"/>
                <a:gd name="T23" fmla="*/ 53 h 119"/>
                <a:gd name="T24" fmla="*/ 40 w 360"/>
                <a:gd name="T25" fmla="*/ 48 h 119"/>
                <a:gd name="T26" fmla="*/ 31 w 360"/>
                <a:gd name="T27" fmla="*/ 39 h 119"/>
                <a:gd name="T28" fmla="*/ 18 w 360"/>
                <a:gd name="T29" fmla="*/ 35 h 119"/>
                <a:gd name="T30" fmla="*/ 13 w 360"/>
                <a:gd name="T31" fmla="*/ 26 h 119"/>
                <a:gd name="T32" fmla="*/ 5 w 360"/>
                <a:gd name="T33" fmla="*/ 17 h 119"/>
                <a:gd name="T34" fmla="*/ 0 w 360"/>
                <a:gd name="T35" fmla="*/ 8 h 119"/>
                <a:gd name="T36" fmla="*/ 0 w 360"/>
                <a:gd name="T37" fmla="*/ 0 h 119"/>
                <a:gd name="T38" fmla="*/ 0 w 360"/>
                <a:gd name="T39" fmla="*/ 13 h 119"/>
                <a:gd name="T40" fmla="*/ 0 w 360"/>
                <a:gd name="T41" fmla="*/ 22 h 119"/>
                <a:gd name="T42" fmla="*/ 0 w 360"/>
                <a:gd name="T43" fmla="*/ 26 h 119"/>
                <a:gd name="T44" fmla="*/ 0 w 360"/>
                <a:gd name="T45" fmla="*/ 35 h 119"/>
                <a:gd name="T46" fmla="*/ 0 w 360"/>
                <a:gd name="T47" fmla="*/ 44 h 119"/>
                <a:gd name="T48" fmla="*/ 0 w 360"/>
                <a:gd name="T49" fmla="*/ 53 h 119"/>
                <a:gd name="T50" fmla="*/ 0 w 360"/>
                <a:gd name="T51" fmla="*/ 57 h 119"/>
                <a:gd name="T52" fmla="*/ 0 w 360"/>
                <a:gd name="T53" fmla="*/ 57 h 119"/>
                <a:gd name="T54" fmla="*/ 0 w 360"/>
                <a:gd name="T55" fmla="*/ 57 h 119"/>
                <a:gd name="T56" fmla="*/ 0 w 360"/>
                <a:gd name="T57" fmla="*/ 57 h 119"/>
                <a:gd name="T58" fmla="*/ 9 w 360"/>
                <a:gd name="T59" fmla="*/ 66 h 119"/>
                <a:gd name="T60" fmla="*/ 22 w 360"/>
                <a:gd name="T61" fmla="*/ 75 h 119"/>
                <a:gd name="T62" fmla="*/ 45 w 360"/>
                <a:gd name="T63" fmla="*/ 83 h 119"/>
                <a:gd name="T64" fmla="*/ 67 w 360"/>
                <a:gd name="T65" fmla="*/ 92 h 119"/>
                <a:gd name="T66" fmla="*/ 89 w 360"/>
                <a:gd name="T67" fmla="*/ 101 h 119"/>
                <a:gd name="T68" fmla="*/ 120 w 360"/>
                <a:gd name="T69" fmla="*/ 105 h 119"/>
                <a:gd name="T70" fmla="*/ 147 w 360"/>
                <a:gd name="T71" fmla="*/ 110 h 119"/>
                <a:gd name="T72" fmla="*/ 178 w 360"/>
                <a:gd name="T73" fmla="*/ 114 h 119"/>
                <a:gd name="T74" fmla="*/ 213 w 360"/>
                <a:gd name="T75" fmla="*/ 114 h 119"/>
                <a:gd name="T76" fmla="*/ 244 w 360"/>
                <a:gd name="T77" fmla="*/ 119 h 119"/>
                <a:gd name="T78" fmla="*/ 293 w 360"/>
                <a:gd name="T79" fmla="*/ 114 h 119"/>
                <a:gd name="T80" fmla="*/ 342 w 360"/>
                <a:gd name="T81" fmla="*/ 110 h 119"/>
                <a:gd name="T82" fmla="*/ 351 w 360"/>
                <a:gd name="T83" fmla="*/ 92 h 119"/>
                <a:gd name="T84" fmla="*/ 360 w 360"/>
                <a:gd name="T85"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119">
                  <a:moveTo>
                    <a:pt x="360" y="75"/>
                  </a:moveTo>
                  <a:lnTo>
                    <a:pt x="333" y="79"/>
                  </a:lnTo>
                  <a:lnTo>
                    <a:pt x="306" y="83"/>
                  </a:lnTo>
                  <a:lnTo>
                    <a:pt x="275" y="83"/>
                  </a:lnTo>
                  <a:lnTo>
                    <a:pt x="244" y="83"/>
                  </a:lnTo>
                  <a:lnTo>
                    <a:pt x="195" y="83"/>
                  </a:lnTo>
                  <a:lnTo>
                    <a:pt x="151" y="79"/>
                  </a:lnTo>
                  <a:lnTo>
                    <a:pt x="129" y="75"/>
                  </a:lnTo>
                  <a:lnTo>
                    <a:pt x="107" y="70"/>
                  </a:lnTo>
                  <a:lnTo>
                    <a:pt x="89" y="66"/>
                  </a:lnTo>
                  <a:lnTo>
                    <a:pt x="71" y="61"/>
                  </a:lnTo>
                  <a:lnTo>
                    <a:pt x="58" y="53"/>
                  </a:lnTo>
                  <a:lnTo>
                    <a:pt x="40" y="48"/>
                  </a:lnTo>
                  <a:lnTo>
                    <a:pt x="31" y="39"/>
                  </a:lnTo>
                  <a:lnTo>
                    <a:pt x="18" y="35"/>
                  </a:lnTo>
                  <a:lnTo>
                    <a:pt x="13" y="26"/>
                  </a:lnTo>
                  <a:lnTo>
                    <a:pt x="5" y="17"/>
                  </a:lnTo>
                  <a:lnTo>
                    <a:pt x="0" y="8"/>
                  </a:lnTo>
                  <a:lnTo>
                    <a:pt x="0" y="0"/>
                  </a:lnTo>
                  <a:lnTo>
                    <a:pt x="0" y="13"/>
                  </a:lnTo>
                  <a:lnTo>
                    <a:pt x="0" y="22"/>
                  </a:lnTo>
                  <a:lnTo>
                    <a:pt x="0" y="26"/>
                  </a:lnTo>
                  <a:lnTo>
                    <a:pt x="0" y="35"/>
                  </a:lnTo>
                  <a:lnTo>
                    <a:pt x="0" y="44"/>
                  </a:lnTo>
                  <a:lnTo>
                    <a:pt x="0" y="53"/>
                  </a:lnTo>
                  <a:lnTo>
                    <a:pt x="0" y="57"/>
                  </a:lnTo>
                  <a:lnTo>
                    <a:pt x="0" y="57"/>
                  </a:lnTo>
                  <a:lnTo>
                    <a:pt x="0" y="57"/>
                  </a:lnTo>
                  <a:lnTo>
                    <a:pt x="0" y="57"/>
                  </a:lnTo>
                  <a:lnTo>
                    <a:pt x="9" y="66"/>
                  </a:lnTo>
                  <a:lnTo>
                    <a:pt x="22" y="75"/>
                  </a:lnTo>
                  <a:lnTo>
                    <a:pt x="45" y="83"/>
                  </a:lnTo>
                  <a:lnTo>
                    <a:pt x="67" y="92"/>
                  </a:lnTo>
                  <a:lnTo>
                    <a:pt x="89" y="101"/>
                  </a:lnTo>
                  <a:lnTo>
                    <a:pt x="120" y="105"/>
                  </a:lnTo>
                  <a:lnTo>
                    <a:pt x="147" y="110"/>
                  </a:lnTo>
                  <a:lnTo>
                    <a:pt x="178" y="114"/>
                  </a:lnTo>
                  <a:lnTo>
                    <a:pt x="213" y="114"/>
                  </a:lnTo>
                  <a:lnTo>
                    <a:pt x="244" y="119"/>
                  </a:lnTo>
                  <a:lnTo>
                    <a:pt x="293" y="114"/>
                  </a:lnTo>
                  <a:lnTo>
                    <a:pt x="342" y="110"/>
                  </a:lnTo>
                  <a:lnTo>
                    <a:pt x="351" y="92"/>
                  </a:lnTo>
                  <a:lnTo>
                    <a:pt x="36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7" name="Freeform 14"/>
            <p:cNvSpPr>
              <a:spLocks/>
            </p:cNvSpPr>
            <p:nvPr/>
          </p:nvSpPr>
          <p:spPr bwMode="auto">
            <a:xfrm>
              <a:off x="8683626" y="5149851"/>
              <a:ext cx="522288" cy="188913"/>
            </a:xfrm>
            <a:custGeom>
              <a:avLst/>
              <a:gdLst>
                <a:gd name="T0" fmla="*/ 329 w 329"/>
                <a:gd name="T1" fmla="*/ 79 h 119"/>
                <a:gd name="T2" fmla="*/ 289 w 329"/>
                <a:gd name="T3" fmla="*/ 84 h 119"/>
                <a:gd name="T4" fmla="*/ 244 w 329"/>
                <a:gd name="T5" fmla="*/ 84 h 119"/>
                <a:gd name="T6" fmla="*/ 195 w 329"/>
                <a:gd name="T7" fmla="*/ 84 h 119"/>
                <a:gd name="T8" fmla="*/ 151 w 329"/>
                <a:gd name="T9" fmla="*/ 79 h 119"/>
                <a:gd name="T10" fmla="*/ 129 w 329"/>
                <a:gd name="T11" fmla="*/ 75 h 119"/>
                <a:gd name="T12" fmla="*/ 107 w 329"/>
                <a:gd name="T13" fmla="*/ 71 h 119"/>
                <a:gd name="T14" fmla="*/ 89 w 329"/>
                <a:gd name="T15" fmla="*/ 66 h 119"/>
                <a:gd name="T16" fmla="*/ 71 w 329"/>
                <a:gd name="T17" fmla="*/ 62 h 119"/>
                <a:gd name="T18" fmla="*/ 53 w 329"/>
                <a:gd name="T19" fmla="*/ 57 h 119"/>
                <a:gd name="T20" fmla="*/ 40 w 329"/>
                <a:gd name="T21" fmla="*/ 49 h 119"/>
                <a:gd name="T22" fmla="*/ 27 w 329"/>
                <a:gd name="T23" fmla="*/ 40 h 119"/>
                <a:gd name="T24" fmla="*/ 18 w 329"/>
                <a:gd name="T25" fmla="*/ 35 h 119"/>
                <a:gd name="T26" fmla="*/ 9 w 329"/>
                <a:gd name="T27" fmla="*/ 27 h 119"/>
                <a:gd name="T28" fmla="*/ 5 w 329"/>
                <a:gd name="T29" fmla="*/ 18 h 119"/>
                <a:gd name="T30" fmla="*/ 0 w 329"/>
                <a:gd name="T31" fmla="*/ 9 h 119"/>
                <a:gd name="T32" fmla="*/ 0 w 329"/>
                <a:gd name="T33" fmla="*/ 0 h 119"/>
                <a:gd name="T34" fmla="*/ 0 w 329"/>
                <a:gd name="T35" fmla="*/ 13 h 119"/>
                <a:gd name="T36" fmla="*/ 0 w 329"/>
                <a:gd name="T37" fmla="*/ 22 h 119"/>
                <a:gd name="T38" fmla="*/ 0 w 329"/>
                <a:gd name="T39" fmla="*/ 31 h 119"/>
                <a:gd name="T40" fmla="*/ 0 w 329"/>
                <a:gd name="T41" fmla="*/ 35 h 119"/>
                <a:gd name="T42" fmla="*/ 0 w 329"/>
                <a:gd name="T43" fmla="*/ 44 h 119"/>
                <a:gd name="T44" fmla="*/ 0 w 329"/>
                <a:gd name="T45" fmla="*/ 53 h 119"/>
                <a:gd name="T46" fmla="*/ 0 w 329"/>
                <a:gd name="T47" fmla="*/ 57 h 119"/>
                <a:gd name="T48" fmla="*/ 0 w 329"/>
                <a:gd name="T49" fmla="*/ 57 h 119"/>
                <a:gd name="T50" fmla="*/ 0 w 329"/>
                <a:gd name="T51" fmla="*/ 57 h 119"/>
                <a:gd name="T52" fmla="*/ 0 w 329"/>
                <a:gd name="T53" fmla="*/ 62 h 119"/>
                <a:gd name="T54" fmla="*/ 9 w 329"/>
                <a:gd name="T55" fmla="*/ 66 h 119"/>
                <a:gd name="T56" fmla="*/ 22 w 329"/>
                <a:gd name="T57" fmla="*/ 75 h 119"/>
                <a:gd name="T58" fmla="*/ 40 w 329"/>
                <a:gd name="T59" fmla="*/ 84 h 119"/>
                <a:gd name="T60" fmla="*/ 62 w 329"/>
                <a:gd name="T61" fmla="*/ 93 h 119"/>
                <a:gd name="T62" fmla="*/ 89 w 329"/>
                <a:gd name="T63" fmla="*/ 101 h 119"/>
                <a:gd name="T64" fmla="*/ 116 w 329"/>
                <a:gd name="T65" fmla="*/ 106 h 119"/>
                <a:gd name="T66" fmla="*/ 147 w 329"/>
                <a:gd name="T67" fmla="*/ 110 h 119"/>
                <a:gd name="T68" fmla="*/ 178 w 329"/>
                <a:gd name="T69" fmla="*/ 115 h 119"/>
                <a:gd name="T70" fmla="*/ 209 w 329"/>
                <a:gd name="T71" fmla="*/ 119 h 119"/>
                <a:gd name="T72" fmla="*/ 244 w 329"/>
                <a:gd name="T73" fmla="*/ 119 h 119"/>
                <a:gd name="T74" fmla="*/ 289 w 329"/>
                <a:gd name="T75" fmla="*/ 115 h 119"/>
                <a:gd name="T76" fmla="*/ 329 w 329"/>
                <a:gd name="T77" fmla="*/ 115 h 119"/>
                <a:gd name="T78" fmla="*/ 329 w 329"/>
                <a:gd name="T79" fmla="*/ 79 h 119"/>
                <a:gd name="T80" fmla="*/ 329 w 329"/>
                <a:gd name="T81"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9" h="119">
                  <a:moveTo>
                    <a:pt x="329" y="79"/>
                  </a:moveTo>
                  <a:lnTo>
                    <a:pt x="289" y="84"/>
                  </a:lnTo>
                  <a:lnTo>
                    <a:pt x="244" y="84"/>
                  </a:lnTo>
                  <a:lnTo>
                    <a:pt x="195" y="84"/>
                  </a:lnTo>
                  <a:lnTo>
                    <a:pt x="151" y="79"/>
                  </a:lnTo>
                  <a:lnTo>
                    <a:pt x="129" y="75"/>
                  </a:lnTo>
                  <a:lnTo>
                    <a:pt x="107" y="71"/>
                  </a:lnTo>
                  <a:lnTo>
                    <a:pt x="89" y="66"/>
                  </a:lnTo>
                  <a:lnTo>
                    <a:pt x="71" y="62"/>
                  </a:lnTo>
                  <a:lnTo>
                    <a:pt x="53" y="57"/>
                  </a:lnTo>
                  <a:lnTo>
                    <a:pt x="40" y="49"/>
                  </a:lnTo>
                  <a:lnTo>
                    <a:pt x="27" y="40"/>
                  </a:lnTo>
                  <a:lnTo>
                    <a:pt x="18" y="35"/>
                  </a:lnTo>
                  <a:lnTo>
                    <a:pt x="9" y="27"/>
                  </a:lnTo>
                  <a:lnTo>
                    <a:pt x="5" y="18"/>
                  </a:lnTo>
                  <a:lnTo>
                    <a:pt x="0" y="9"/>
                  </a:lnTo>
                  <a:lnTo>
                    <a:pt x="0" y="0"/>
                  </a:lnTo>
                  <a:lnTo>
                    <a:pt x="0" y="13"/>
                  </a:lnTo>
                  <a:lnTo>
                    <a:pt x="0" y="22"/>
                  </a:lnTo>
                  <a:lnTo>
                    <a:pt x="0" y="31"/>
                  </a:lnTo>
                  <a:lnTo>
                    <a:pt x="0" y="35"/>
                  </a:lnTo>
                  <a:lnTo>
                    <a:pt x="0" y="44"/>
                  </a:lnTo>
                  <a:lnTo>
                    <a:pt x="0" y="53"/>
                  </a:lnTo>
                  <a:lnTo>
                    <a:pt x="0" y="57"/>
                  </a:lnTo>
                  <a:lnTo>
                    <a:pt x="0" y="57"/>
                  </a:lnTo>
                  <a:lnTo>
                    <a:pt x="0" y="57"/>
                  </a:lnTo>
                  <a:lnTo>
                    <a:pt x="0" y="62"/>
                  </a:lnTo>
                  <a:lnTo>
                    <a:pt x="9" y="66"/>
                  </a:lnTo>
                  <a:lnTo>
                    <a:pt x="22" y="75"/>
                  </a:lnTo>
                  <a:lnTo>
                    <a:pt x="40" y="84"/>
                  </a:lnTo>
                  <a:lnTo>
                    <a:pt x="62" y="93"/>
                  </a:lnTo>
                  <a:lnTo>
                    <a:pt x="89" y="101"/>
                  </a:lnTo>
                  <a:lnTo>
                    <a:pt x="116" y="106"/>
                  </a:lnTo>
                  <a:lnTo>
                    <a:pt x="147" y="110"/>
                  </a:lnTo>
                  <a:lnTo>
                    <a:pt x="178" y="115"/>
                  </a:lnTo>
                  <a:lnTo>
                    <a:pt x="209" y="119"/>
                  </a:lnTo>
                  <a:lnTo>
                    <a:pt x="244" y="119"/>
                  </a:lnTo>
                  <a:lnTo>
                    <a:pt x="289" y="115"/>
                  </a:lnTo>
                  <a:lnTo>
                    <a:pt x="329" y="115"/>
                  </a:lnTo>
                  <a:lnTo>
                    <a:pt x="329" y="79"/>
                  </a:lnTo>
                  <a:lnTo>
                    <a:pt x="329"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8" name="Freeform 15"/>
            <p:cNvSpPr>
              <a:spLocks noEditPoints="1"/>
            </p:cNvSpPr>
            <p:nvPr/>
          </p:nvSpPr>
          <p:spPr bwMode="auto">
            <a:xfrm>
              <a:off x="8599488" y="4618038"/>
              <a:ext cx="950913" cy="938213"/>
            </a:xfrm>
            <a:custGeom>
              <a:avLst/>
              <a:gdLst>
                <a:gd name="T0" fmla="*/ 364 w 599"/>
                <a:gd name="T1" fmla="*/ 533 h 591"/>
                <a:gd name="T2" fmla="*/ 204 w 599"/>
                <a:gd name="T3" fmla="*/ 525 h 591"/>
                <a:gd name="T4" fmla="*/ 124 w 599"/>
                <a:gd name="T5" fmla="*/ 507 h 591"/>
                <a:gd name="T6" fmla="*/ 75 w 599"/>
                <a:gd name="T7" fmla="*/ 472 h 591"/>
                <a:gd name="T8" fmla="*/ 53 w 599"/>
                <a:gd name="T9" fmla="*/ 432 h 591"/>
                <a:gd name="T10" fmla="*/ 53 w 599"/>
                <a:gd name="T11" fmla="*/ 384 h 591"/>
                <a:gd name="T12" fmla="*/ 53 w 599"/>
                <a:gd name="T13" fmla="*/ 357 h 591"/>
                <a:gd name="T14" fmla="*/ 53 w 599"/>
                <a:gd name="T15" fmla="*/ 348 h 591"/>
                <a:gd name="T16" fmla="*/ 53 w 599"/>
                <a:gd name="T17" fmla="*/ 313 h 591"/>
                <a:gd name="T18" fmla="*/ 53 w 599"/>
                <a:gd name="T19" fmla="*/ 291 h 591"/>
                <a:gd name="T20" fmla="*/ 53 w 599"/>
                <a:gd name="T21" fmla="*/ 260 h 591"/>
                <a:gd name="T22" fmla="*/ 53 w 599"/>
                <a:gd name="T23" fmla="*/ 220 h 591"/>
                <a:gd name="T24" fmla="*/ 53 w 599"/>
                <a:gd name="T25" fmla="*/ 198 h 591"/>
                <a:gd name="T26" fmla="*/ 75 w 599"/>
                <a:gd name="T27" fmla="*/ 212 h 591"/>
                <a:gd name="T28" fmla="*/ 173 w 599"/>
                <a:gd name="T29" fmla="*/ 242 h 591"/>
                <a:gd name="T30" fmla="*/ 302 w 599"/>
                <a:gd name="T31" fmla="*/ 256 h 591"/>
                <a:gd name="T32" fmla="*/ 444 w 599"/>
                <a:gd name="T33" fmla="*/ 242 h 591"/>
                <a:gd name="T34" fmla="*/ 515 w 599"/>
                <a:gd name="T35" fmla="*/ 216 h 591"/>
                <a:gd name="T36" fmla="*/ 546 w 599"/>
                <a:gd name="T37" fmla="*/ 207 h 591"/>
                <a:gd name="T38" fmla="*/ 546 w 599"/>
                <a:gd name="T39" fmla="*/ 242 h 591"/>
                <a:gd name="T40" fmla="*/ 546 w 599"/>
                <a:gd name="T41" fmla="*/ 256 h 591"/>
                <a:gd name="T42" fmla="*/ 586 w 599"/>
                <a:gd name="T43" fmla="*/ 269 h 591"/>
                <a:gd name="T44" fmla="*/ 599 w 599"/>
                <a:gd name="T45" fmla="*/ 234 h 591"/>
                <a:gd name="T46" fmla="*/ 599 w 599"/>
                <a:gd name="T47" fmla="*/ 172 h 591"/>
                <a:gd name="T48" fmla="*/ 599 w 599"/>
                <a:gd name="T49" fmla="*/ 145 h 591"/>
                <a:gd name="T50" fmla="*/ 599 w 599"/>
                <a:gd name="T51" fmla="*/ 141 h 591"/>
                <a:gd name="T52" fmla="*/ 590 w 599"/>
                <a:gd name="T53" fmla="*/ 97 h 591"/>
                <a:gd name="T54" fmla="*/ 510 w 599"/>
                <a:gd name="T55" fmla="*/ 35 h 591"/>
                <a:gd name="T56" fmla="*/ 377 w 599"/>
                <a:gd name="T57" fmla="*/ 4 h 591"/>
                <a:gd name="T58" fmla="*/ 195 w 599"/>
                <a:gd name="T59" fmla="*/ 9 h 591"/>
                <a:gd name="T60" fmla="*/ 106 w 599"/>
                <a:gd name="T61" fmla="*/ 26 h 591"/>
                <a:gd name="T62" fmla="*/ 40 w 599"/>
                <a:gd name="T63" fmla="*/ 66 h 591"/>
                <a:gd name="T64" fmla="*/ 4 w 599"/>
                <a:gd name="T65" fmla="*/ 115 h 591"/>
                <a:gd name="T66" fmla="*/ 0 w 599"/>
                <a:gd name="T67" fmla="*/ 190 h 591"/>
                <a:gd name="T68" fmla="*/ 0 w 599"/>
                <a:gd name="T69" fmla="*/ 278 h 591"/>
                <a:gd name="T70" fmla="*/ 0 w 599"/>
                <a:gd name="T71" fmla="*/ 339 h 591"/>
                <a:gd name="T72" fmla="*/ 0 w 599"/>
                <a:gd name="T73" fmla="*/ 397 h 591"/>
                <a:gd name="T74" fmla="*/ 0 w 599"/>
                <a:gd name="T75" fmla="*/ 428 h 591"/>
                <a:gd name="T76" fmla="*/ 0 w 599"/>
                <a:gd name="T77" fmla="*/ 445 h 591"/>
                <a:gd name="T78" fmla="*/ 22 w 599"/>
                <a:gd name="T79" fmla="*/ 498 h 591"/>
                <a:gd name="T80" fmla="*/ 115 w 599"/>
                <a:gd name="T81" fmla="*/ 560 h 591"/>
                <a:gd name="T82" fmla="*/ 257 w 599"/>
                <a:gd name="T83" fmla="*/ 586 h 591"/>
                <a:gd name="T84" fmla="*/ 382 w 599"/>
                <a:gd name="T85" fmla="*/ 529 h 591"/>
                <a:gd name="T86" fmla="*/ 395 w 599"/>
                <a:gd name="T87" fmla="*/ 62 h 591"/>
                <a:gd name="T88" fmla="*/ 475 w 599"/>
                <a:gd name="T89" fmla="*/ 79 h 591"/>
                <a:gd name="T90" fmla="*/ 528 w 599"/>
                <a:gd name="T91" fmla="*/ 106 h 591"/>
                <a:gd name="T92" fmla="*/ 546 w 599"/>
                <a:gd name="T93" fmla="*/ 141 h 591"/>
                <a:gd name="T94" fmla="*/ 528 w 599"/>
                <a:gd name="T95" fmla="*/ 172 h 591"/>
                <a:gd name="T96" fmla="*/ 475 w 599"/>
                <a:gd name="T97" fmla="*/ 198 h 591"/>
                <a:gd name="T98" fmla="*/ 395 w 599"/>
                <a:gd name="T99" fmla="*/ 216 h 591"/>
                <a:gd name="T100" fmla="*/ 204 w 599"/>
                <a:gd name="T101" fmla="*/ 216 h 591"/>
                <a:gd name="T102" fmla="*/ 124 w 599"/>
                <a:gd name="T103" fmla="*/ 198 h 591"/>
                <a:gd name="T104" fmla="*/ 75 w 599"/>
                <a:gd name="T105" fmla="*/ 172 h 591"/>
                <a:gd name="T106" fmla="*/ 53 w 599"/>
                <a:gd name="T107" fmla="*/ 141 h 591"/>
                <a:gd name="T108" fmla="*/ 75 w 599"/>
                <a:gd name="T109" fmla="*/ 106 h 591"/>
                <a:gd name="T110" fmla="*/ 124 w 599"/>
                <a:gd name="T111" fmla="*/ 79 h 591"/>
                <a:gd name="T112" fmla="*/ 204 w 599"/>
                <a:gd name="T113" fmla="*/ 6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9" h="591">
                  <a:moveTo>
                    <a:pt x="382" y="529"/>
                  </a:moveTo>
                  <a:lnTo>
                    <a:pt x="382" y="529"/>
                  </a:lnTo>
                  <a:lnTo>
                    <a:pt x="382" y="529"/>
                  </a:lnTo>
                  <a:lnTo>
                    <a:pt x="364" y="533"/>
                  </a:lnTo>
                  <a:lnTo>
                    <a:pt x="342" y="533"/>
                  </a:lnTo>
                  <a:lnTo>
                    <a:pt x="302" y="533"/>
                  </a:lnTo>
                  <a:lnTo>
                    <a:pt x="248" y="533"/>
                  </a:lnTo>
                  <a:lnTo>
                    <a:pt x="204" y="525"/>
                  </a:lnTo>
                  <a:lnTo>
                    <a:pt x="182" y="520"/>
                  </a:lnTo>
                  <a:lnTo>
                    <a:pt x="164" y="516"/>
                  </a:lnTo>
                  <a:lnTo>
                    <a:pt x="142" y="511"/>
                  </a:lnTo>
                  <a:lnTo>
                    <a:pt x="124" y="507"/>
                  </a:lnTo>
                  <a:lnTo>
                    <a:pt x="111" y="498"/>
                  </a:lnTo>
                  <a:lnTo>
                    <a:pt x="98" y="489"/>
                  </a:lnTo>
                  <a:lnTo>
                    <a:pt x="84" y="481"/>
                  </a:lnTo>
                  <a:lnTo>
                    <a:pt x="75" y="472"/>
                  </a:lnTo>
                  <a:lnTo>
                    <a:pt x="66" y="463"/>
                  </a:lnTo>
                  <a:lnTo>
                    <a:pt x="58" y="454"/>
                  </a:lnTo>
                  <a:lnTo>
                    <a:pt x="58" y="445"/>
                  </a:lnTo>
                  <a:lnTo>
                    <a:pt x="53" y="432"/>
                  </a:lnTo>
                  <a:lnTo>
                    <a:pt x="53" y="419"/>
                  </a:lnTo>
                  <a:lnTo>
                    <a:pt x="53" y="406"/>
                  </a:lnTo>
                  <a:lnTo>
                    <a:pt x="53" y="392"/>
                  </a:lnTo>
                  <a:lnTo>
                    <a:pt x="53" y="384"/>
                  </a:lnTo>
                  <a:lnTo>
                    <a:pt x="53" y="375"/>
                  </a:lnTo>
                  <a:lnTo>
                    <a:pt x="53" y="370"/>
                  </a:lnTo>
                  <a:lnTo>
                    <a:pt x="53" y="362"/>
                  </a:lnTo>
                  <a:lnTo>
                    <a:pt x="53" y="357"/>
                  </a:lnTo>
                  <a:lnTo>
                    <a:pt x="53" y="353"/>
                  </a:lnTo>
                  <a:lnTo>
                    <a:pt x="53" y="348"/>
                  </a:lnTo>
                  <a:lnTo>
                    <a:pt x="53" y="348"/>
                  </a:lnTo>
                  <a:lnTo>
                    <a:pt x="53" y="348"/>
                  </a:lnTo>
                  <a:lnTo>
                    <a:pt x="53" y="339"/>
                  </a:lnTo>
                  <a:lnTo>
                    <a:pt x="53" y="331"/>
                  </a:lnTo>
                  <a:lnTo>
                    <a:pt x="53" y="322"/>
                  </a:lnTo>
                  <a:lnTo>
                    <a:pt x="53" y="313"/>
                  </a:lnTo>
                  <a:lnTo>
                    <a:pt x="53" y="304"/>
                  </a:lnTo>
                  <a:lnTo>
                    <a:pt x="53" y="300"/>
                  </a:lnTo>
                  <a:lnTo>
                    <a:pt x="53" y="295"/>
                  </a:lnTo>
                  <a:lnTo>
                    <a:pt x="53" y="291"/>
                  </a:lnTo>
                  <a:lnTo>
                    <a:pt x="53" y="291"/>
                  </a:lnTo>
                  <a:lnTo>
                    <a:pt x="53" y="291"/>
                  </a:lnTo>
                  <a:lnTo>
                    <a:pt x="53" y="273"/>
                  </a:lnTo>
                  <a:lnTo>
                    <a:pt x="53" y="260"/>
                  </a:lnTo>
                  <a:lnTo>
                    <a:pt x="53" y="247"/>
                  </a:lnTo>
                  <a:lnTo>
                    <a:pt x="53" y="238"/>
                  </a:lnTo>
                  <a:lnTo>
                    <a:pt x="53" y="229"/>
                  </a:lnTo>
                  <a:lnTo>
                    <a:pt x="53" y="220"/>
                  </a:lnTo>
                  <a:lnTo>
                    <a:pt x="53" y="216"/>
                  </a:lnTo>
                  <a:lnTo>
                    <a:pt x="53" y="207"/>
                  </a:lnTo>
                  <a:lnTo>
                    <a:pt x="53" y="203"/>
                  </a:lnTo>
                  <a:lnTo>
                    <a:pt x="53" y="198"/>
                  </a:lnTo>
                  <a:lnTo>
                    <a:pt x="53" y="198"/>
                  </a:lnTo>
                  <a:lnTo>
                    <a:pt x="53" y="198"/>
                  </a:lnTo>
                  <a:lnTo>
                    <a:pt x="66" y="207"/>
                  </a:lnTo>
                  <a:lnTo>
                    <a:pt x="75" y="212"/>
                  </a:lnTo>
                  <a:lnTo>
                    <a:pt x="98" y="220"/>
                  </a:lnTo>
                  <a:lnTo>
                    <a:pt x="120" y="229"/>
                  </a:lnTo>
                  <a:lnTo>
                    <a:pt x="146" y="238"/>
                  </a:lnTo>
                  <a:lnTo>
                    <a:pt x="173" y="242"/>
                  </a:lnTo>
                  <a:lnTo>
                    <a:pt x="200" y="251"/>
                  </a:lnTo>
                  <a:lnTo>
                    <a:pt x="235" y="251"/>
                  </a:lnTo>
                  <a:lnTo>
                    <a:pt x="266" y="256"/>
                  </a:lnTo>
                  <a:lnTo>
                    <a:pt x="302" y="256"/>
                  </a:lnTo>
                  <a:lnTo>
                    <a:pt x="350" y="256"/>
                  </a:lnTo>
                  <a:lnTo>
                    <a:pt x="399" y="251"/>
                  </a:lnTo>
                  <a:lnTo>
                    <a:pt x="421" y="247"/>
                  </a:lnTo>
                  <a:lnTo>
                    <a:pt x="444" y="242"/>
                  </a:lnTo>
                  <a:lnTo>
                    <a:pt x="461" y="238"/>
                  </a:lnTo>
                  <a:lnTo>
                    <a:pt x="484" y="229"/>
                  </a:lnTo>
                  <a:lnTo>
                    <a:pt x="501" y="225"/>
                  </a:lnTo>
                  <a:lnTo>
                    <a:pt x="515" y="216"/>
                  </a:lnTo>
                  <a:lnTo>
                    <a:pt x="532" y="207"/>
                  </a:lnTo>
                  <a:lnTo>
                    <a:pt x="546" y="198"/>
                  </a:lnTo>
                  <a:lnTo>
                    <a:pt x="546" y="198"/>
                  </a:lnTo>
                  <a:lnTo>
                    <a:pt x="546" y="207"/>
                  </a:lnTo>
                  <a:lnTo>
                    <a:pt x="546" y="216"/>
                  </a:lnTo>
                  <a:lnTo>
                    <a:pt x="546" y="225"/>
                  </a:lnTo>
                  <a:lnTo>
                    <a:pt x="546" y="234"/>
                  </a:lnTo>
                  <a:lnTo>
                    <a:pt x="546" y="242"/>
                  </a:lnTo>
                  <a:lnTo>
                    <a:pt x="546" y="251"/>
                  </a:lnTo>
                  <a:lnTo>
                    <a:pt x="546" y="256"/>
                  </a:lnTo>
                  <a:lnTo>
                    <a:pt x="546" y="256"/>
                  </a:lnTo>
                  <a:lnTo>
                    <a:pt x="546" y="256"/>
                  </a:lnTo>
                  <a:lnTo>
                    <a:pt x="546" y="256"/>
                  </a:lnTo>
                  <a:lnTo>
                    <a:pt x="559" y="260"/>
                  </a:lnTo>
                  <a:lnTo>
                    <a:pt x="572" y="265"/>
                  </a:lnTo>
                  <a:lnTo>
                    <a:pt x="586" y="269"/>
                  </a:lnTo>
                  <a:lnTo>
                    <a:pt x="599" y="278"/>
                  </a:lnTo>
                  <a:lnTo>
                    <a:pt x="599" y="278"/>
                  </a:lnTo>
                  <a:lnTo>
                    <a:pt x="599" y="251"/>
                  </a:lnTo>
                  <a:lnTo>
                    <a:pt x="599" y="234"/>
                  </a:lnTo>
                  <a:lnTo>
                    <a:pt x="599" y="212"/>
                  </a:lnTo>
                  <a:lnTo>
                    <a:pt x="599" y="198"/>
                  </a:lnTo>
                  <a:lnTo>
                    <a:pt x="599" y="185"/>
                  </a:lnTo>
                  <a:lnTo>
                    <a:pt x="599" y="172"/>
                  </a:lnTo>
                  <a:lnTo>
                    <a:pt x="599" y="163"/>
                  </a:lnTo>
                  <a:lnTo>
                    <a:pt x="599" y="159"/>
                  </a:lnTo>
                  <a:lnTo>
                    <a:pt x="599" y="150"/>
                  </a:lnTo>
                  <a:lnTo>
                    <a:pt x="599" y="145"/>
                  </a:lnTo>
                  <a:lnTo>
                    <a:pt x="599" y="145"/>
                  </a:lnTo>
                  <a:lnTo>
                    <a:pt x="599" y="141"/>
                  </a:lnTo>
                  <a:lnTo>
                    <a:pt x="599" y="141"/>
                  </a:lnTo>
                  <a:lnTo>
                    <a:pt x="599" y="141"/>
                  </a:lnTo>
                  <a:lnTo>
                    <a:pt x="599" y="128"/>
                  </a:lnTo>
                  <a:lnTo>
                    <a:pt x="599" y="115"/>
                  </a:lnTo>
                  <a:lnTo>
                    <a:pt x="595" y="106"/>
                  </a:lnTo>
                  <a:lnTo>
                    <a:pt x="590" y="97"/>
                  </a:lnTo>
                  <a:lnTo>
                    <a:pt x="577" y="79"/>
                  </a:lnTo>
                  <a:lnTo>
                    <a:pt x="559" y="66"/>
                  </a:lnTo>
                  <a:lnTo>
                    <a:pt x="537" y="48"/>
                  </a:lnTo>
                  <a:lnTo>
                    <a:pt x="510" y="35"/>
                  </a:lnTo>
                  <a:lnTo>
                    <a:pt x="479" y="26"/>
                  </a:lnTo>
                  <a:lnTo>
                    <a:pt x="448" y="18"/>
                  </a:lnTo>
                  <a:lnTo>
                    <a:pt x="417" y="9"/>
                  </a:lnTo>
                  <a:lnTo>
                    <a:pt x="377" y="4"/>
                  </a:lnTo>
                  <a:lnTo>
                    <a:pt x="342" y="4"/>
                  </a:lnTo>
                  <a:lnTo>
                    <a:pt x="302" y="0"/>
                  </a:lnTo>
                  <a:lnTo>
                    <a:pt x="248" y="4"/>
                  </a:lnTo>
                  <a:lnTo>
                    <a:pt x="195" y="9"/>
                  </a:lnTo>
                  <a:lnTo>
                    <a:pt x="173" y="13"/>
                  </a:lnTo>
                  <a:lnTo>
                    <a:pt x="151" y="18"/>
                  </a:lnTo>
                  <a:lnTo>
                    <a:pt x="129" y="22"/>
                  </a:lnTo>
                  <a:lnTo>
                    <a:pt x="106" y="26"/>
                  </a:lnTo>
                  <a:lnTo>
                    <a:pt x="89" y="35"/>
                  </a:lnTo>
                  <a:lnTo>
                    <a:pt x="71" y="44"/>
                  </a:lnTo>
                  <a:lnTo>
                    <a:pt x="53" y="53"/>
                  </a:lnTo>
                  <a:lnTo>
                    <a:pt x="40" y="66"/>
                  </a:lnTo>
                  <a:lnTo>
                    <a:pt x="22" y="79"/>
                  </a:lnTo>
                  <a:lnTo>
                    <a:pt x="13" y="97"/>
                  </a:lnTo>
                  <a:lnTo>
                    <a:pt x="4" y="106"/>
                  </a:lnTo>
                  <a:lnTo>
                    <a:pt x="4" y="115"/>
                  </a:lnTo>
                  <a:lnTo>
                    <a:pt x="0" y="128"/>
                  </a:lnTo>
                  <a:lnTo>
                    <a:pt x="0" y="141"/>
                  </a:lnTo>
                  <a:lnTo>
                    <a:pt x="0" y="168"/>
                  </a:lnTo>
                  <a:lnTo>
                    <a:pt x="0" y="190"/>
                  </a:lnTo>
                  <a:lnTo>
                    <a:pt x="0" y="216"/>
                  </a:lnTo>
                  <a:lnTo>
                    <a:pt x="0" y="238"/>
                  </a:lnTo>
                  <a:lnTo>
                    <a:pt x="0" y="256"/>
                  </a:lnTo>
                  <a:lnTo>
                    <a:pt x="0" y="278"/>
                  </a:lnTo>
                  <a:lnTo>
                    <a:pt x="0" y="295"/>
                  </a:lnTo>
                  <a:lnTo>
                    <a:pt x="0" y="309"/>
                  </a:lnTo>
                  <a:lnTo>
                    <a:pt x="0" y="326"/>
                  </a:lnTo>
                  <a:lnTo>
                    <a:pt x="0" y="339"/>
                  </a:lnTo>
                  <a:lnTo>
                    <a:pt x="0" y="353"/>
                  </a:lnTo>
                  <a:lnTo>
                    <a:pt x="0" y="362"/>
                  </a:lnTo>
                  <a:lnTo>
                    <a:pt x="0" y="384"/>
                  </a:lnTo>
                  <a:lnTo>
                    <a:pt x="0" y="397"/>
                  </a:lnTo>
                  <a:lnTo>
                    <a:pt x="0" y="410"/>
                  </a:lnTo>
                  <a:lnTo>
                    <a:pt x="0" y="419"/>
                  </a:lnTo>
                  <a:lnTo>
                    <a:pt x="0" y="423"/>
                  </a:lnTo>
                  <a:lnTo>
                    <a:pt x="0" y="428"/>
                  </a:lnTo>
                  <a:lnTo>
                    <a:pt x="0" y="432"/>
                  </a:lnTo>
                  <a:lnTo>
                    <a:pt x="0" y="432"/>
                  </a:lnTo>
                  <a:lnTo>
                    <a:pt x="0" y="432"/>
                  </a:lnTo>
                  <a:lnTo>
                    <a:pt x="0" y="445"/>
                  </a:lnTo>
                  <a:lnTo>
                    <a:pt x="0" y="459"/>
                  </a:lnTo>
                  <a:lnTo>
                    <a:pt x="4" y="467"/>
                  </a:lnTo>
                  <a:lnTo>
                    <a:pt x="9" y="476"/>
                  </a:lnTo>
                  <a:lnTo>
                    <a:pt x="22" y="498"/>
                  </a:lnTo>
                  <a:lnTo>
                    <a:pt x="35" y="511"/>
                  </a:lnTo>
                  <a:lnTo>
                    <a:pt x="58" y="529"/>
                  </a:lnTo>
                  <a:lnTo>
                    <a:pt x="84" y="547"/>
                  </a:lnTo>
                  <a:lnTo>
                    <a:pt x="115" y="560"/>
                  </a:lnTo>
                  <a:lnTo>
                    <a:pt x="146" y="569"/>
                  </a:lnTo>
                  <a:lnTo>
                    <a:pt x="182" y="578"/>
                  </a:lnTo>
                  <a:lnTo>
                    <a:pt x="222" y="586"/>
                  </a:lnTo>
                  <a:lnTo>
                    <a:pt x="257" y="586"/>
                  </a:lnTo>
                  <a:lnTo>
                    <a:pt x="302" y="591"/>
                  </a:lnTo>
                  <a:lnTo>
                    <a:pt x="342" y="586"/>
                  </a:lnTo>
                  <a:lnTo>
                    <a:pt x="382" y="586"/>
                  </a:lnTo>
                  <a:lnTo>
                    <a:pt x="382" y="529"/>
                  </a:lnTo>
                  <a:lnTo>
                    <a:pt x="382" y="529"/>
                  </a:lnTo>
                  <a:close/>
                  <a:moveTo>
                    <a:pt x="302" y="57"/>
                  </a:moveTo>
                  <a:lnTo>
                    <a:pt x="350" y="57"/>
                  </a:lnTo>
                  <a:lnTo>
                    <a:pt x="395" y="62"/>
                  </a:lnTo>
                  <a:lnTo>
                    <a:pt x="417" y="66"/>
                  </a:lnTo>
                  <a:lnTo>
                    <a:pt x="439" y="71"/>
                  </a:lnTo>
                  <a:lnTo>
                    <a:pt x="457" y="75"/>
                  </a:lnTo>
                  <a:lnTo>
                    <a:pt x="475" y="79"/>
                  </a:lnTo>
                  <a:lnTo>
                    <a:pt x="488" y="88"/>
                  </a:lnTo>
                  <a:lnTo>
                    <a:pt x="506" y="93"/>
                  </a:lnTo>
                  <a:lnTo>
                    <a:pt x="515" y="101"/>
                  </a:lnTo>
                  <a:lnTo>
                    <a:pt x="528" y="106"/>
                  </a:lnTo>
                  <a:lnTo>
                    <a:pt x="537" y="115"/>
                  </a:lnTo>
                  <a:lnTo>
                    <a:pt x="541" y="123"/>
                  </a:lnTo>
                  <a:lnTo>
                    <a:pt x="546" y="132"/>
                  </a:lnTo>
                  <a:lnTo>
                    <a:pt x="546" y="141"/>
                  </a:lnTo>
                  <a:lnTo>
                    <a:pt x="546" y="150"/>
                  </a:lnTo>
                  <a:lnTo>
                    <a:pt x="541" y="159"/>
                  </a:lnTo>
                  <a:lnTo>
                    <a:pt x="537" y="163"/>
                  </a:lnTo>
                  <a:lnTo>
                    <a:pt x="528" y="172"/>
                  </a:lnTo>
                  <a:lnTo>
                    <a:pt x="515" y="181"/>
                  </a:lnTo>
                  <a:lnTo>
                    <a:pt x="506" y="185"/>
                  </a:lnTo>
                  <a:lnTo>
                    <a:pt x="488" y="194"/>
                  </a:lnTo>
                  <a:lnTo>
                    <a:pt x="475" y="198"/>
                  </a:lnTo>
                  <a:lnTo>
                    <a:pt x="457" y="203"/>
                  </a:lnTo>
                  <a:lnTo>
                    <a:pt x="439" y="207"/>
                  </a:lnTo>
                  <a:lnTo>
                    <a:pt x="417" y="212"/>
                  </a:lnTo>
                  <a:lnTo>
                    <a:pt x="395" y="216"/>
                  </a:lnTo>
                  <a:lnTo>
                    <a:pt x="350" y="220"/>
                  </a:lnTo>
                  <a:lnTo>
                    <a:pt x="302" y="225"/>
                  </a:lnTo>
                  <a:lnTo>
                    <a:pt x="248" y="220"/>
                  </a:lnTo>
                  <a:lnTo>
                    <a:pt x="204" y="216"/>
                  </a:lnTo>
                  <a:lnTo>
                    <a:pt x="182" y="212"/>
                  </a:lnTo>
                  <a:lnTo>
                    <a:pt x="164" y="207"/>
                  </a:lnTo>
                  <a:lnTo>
                    <a:pt x="142" y="203"/>
                  </a:lnTo>
                  <a:lnTo>
                    <a:pt x="124" y="198"/>
                  </a:lnTo>
                  <a:lnTo>
                    <a:pt x="111" y="194"/>
                  </a:lnTo>
                  <a:lnTo>
                    <a:pt x="98" y="185"/>
                  </a:lnTo>
                  <a:lnTo>
                    <a:pt x="84" y="181"/>
                  </a:lnTo>
                  <a:lnTo>
                    <a:pt x="75" y="172"/>
                  </a:lnTo>
                  <a:lnTo>
                    <a:pt x="66" y="163"/>
                  </a:lnTo>
                  <a:lnTo>
                    <a:pt x="58" y="159"/>
                  </a:lnTo>
                  <a:lnTo>
                    <a:pt x="58" y="150"/>
                  </a:lnTo>
                  <a:lnTo>
                    <a:pt x="53" y="141"/>
                  </a:lnTo>
                  <a:lnTo>
                    <a:pt x="58" y="132"/>
                  </a:lnTo>
                  <a:lnTo>
                    <a:pt x="58" y="123"/>
                  </a:lnTo>
                  <a:lnTo>
                    <a:pt x="66" y="115"/>
                  </a:lnTo>
                  <a:lnTo>
                    <a:pt x="75" y="106"/>
                  </a:lnTo>
                  <a:lnTo>
                    <a:pt x="84" y="101"/>
                  </a:lnTo>
                  <a:lnTo>
                    <a:pt x="98" y="93"/>
                  </a:lnTo>
                  <a:lnTo>
                    <a:pt x="111" y="88"/>
                  </a:lnTo>
                  <a:lnTo>
                    <a:pt x="124" y="79"/>
                  </a:lnTo>
                  <a:lnTo>
                    <a:pt x="142" y="75"/>
                  </a:lnTo>
                  <a:lnTo>
                    <a:pt x="164" y="71"/>
                  </a:lnTo>
                  <a:lnTo>
                    <a:pt x="182" y="66"/>
                  </a:lnTo>
                  <a:lnTo>
                    <a:pt x="204" y="62"/>
                  </a:lnTo>
                  <a:lnTo>
                    <a:pt x="248" y="57"/>
                  </a:lnTo>
                  <a:lnTo>
                    <a:pt x="302" y="57"/>
                  </a:lnTo>
                  <a:lnTo>
                    <a:pt x="302"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nvGrpSpPr>
          <p:cNvPr id="19" name="Group 18"/>
          <p:cNvGrpSpPr/>
          <p:nvPr/>
        </p:nvGrpSpPr>
        <p:grpSpPr>
          <a:xfrm>
            <a:off x="5223594" y="4552919"/>
            <a:ext cx="323822" cy="778788"/>
            <a:chOff x="9247188" y="5080001"/>
            <a:chExt cx="317501" cy="763587"/>
          </a:xfrm>
        </p:grpSpPr>
        <p:sp>
          <p:nvSpPr>
            <p:cNvPr id="12" name="Freeform 9"/>
            <p:cNvSpPr>
              <a:spLocks/>
            </p:cNvSpPr>
            <p:nvPr/>
          </p:nvSpPr>
          <p:spPr bwMode="auto">
            <a:xfrm>
              <a:off x="9247188" y="5303838"/>
              <a:ext cx="309563" cy="539750"/>
            </a:xfrm>
            <a:custGeom>
              <a:avLst/>
              <a:gdLst>
                <a:gd name="T0" fmla="*/ 89 w 195"/>
                <a:gd name="T1" fmla="*/ 18 h 340"/>
                <a:gd name="T2" fmla="*/ 89 w 195"/>
                <a:gd name="T3" fmla="*/ 44 h 340"/>
                <a:gd name="T4" fmla="*/ 84 w 195"/>
                <a:gd name="T5" fmla="*/ 57 h 340"/>
                <a:gd name="T6" fmla="*/ 93 w 195"/>
                <a:gd name="T7" fmla="*/ 57 h 340"/>
                <a:gd name="T8" fmla="*/ 116 w 195"/>
                <a:gd name="T9" fmla="*/ 57 h 340"/>
                <a:gd name="T10" fmla="*/ 133 w 195"/>
                <a:gd name="T11" fmla="*/ 75 h 340"/>
                <a:gd name="T12" fmla="*/ 142 w 195"/>
                <a:gd name="T13" fmla="*/ 97 h 340"/>
                <a:gd name="T14" fmla="*/ 142 w 195"/>
                <a:gd name="T15" fmla="*/ 115 h 340"/>
                <a:gd name="T16" fmla="*/ 142 w 195"/>
                <a:gd name="T17" fmla="*/ 119 h 340"/>
                <a:gd name="T18" fmla="*/ 138 w 195"/>
                <a:gd name="T19" fmla="*/ 150 h 340"/>
                <a:gd name="T20" fmla="*/ 138 w 195"/>
                <a:gd name="T21" fmla="*/ 185 h 340"/>
                <a:gd name="T22" fmla="*/ 138 w 195"/>
                <a:gd name="T23" fmla="*/ 203 h 340"/>
                <a:gd name="T24" fmla="*/ 138 w 195"/>
                <a:gd name="T25" fmla="*/ 216 h 340"/>
                <a:gd name="T26" fmla="*/ 138 w 195"/>
                <a:gd name="T27" fmla="*/ 216 h 340"/>
                <a:gd name="T28" fmla="*/ 138 w 195"/>
                <a:gd name="T29" fmla="*/ 238 h 340"/>
                <a:gd name="T30" fmla="*/ 138 w 195"/>
                <a:gd name="T31" fmla="*/ 243 h 340"/>
                <a:gd name="T32" fmla="*/ 133 w 195"/>
                <a:gd name="T33" fmla="*/ 260 h 340"/>
                <a:gd name="T34" fmla="*/ 120 w 195"/>
                <a:gd name="T35" fmla="*/ 278 h 340"/>
                <a:gd name="T36" fmla="*/ 98 w 195"/>
                <a:gd name="T37" fmla="*/ 282 h 340"/>
                <a:gd name="T38" fmla="*/ 71 w 195"/>
                <a:gd name="T39" fmla="*/ 278 h 340"/>
                <a:gd name="T40" fmla="*/ 58 w 195"/>
                <a:gd name="T41" fmla="*/ 260 h 340"/>
                <a:gd name="T42" fmla="*/ 58 w 195"/>
                <a:gd name="T43" fmla="*/ 234 h 340"/>
                <a:gd name="T44" fmla="*/ 58 w 195"/>
                <a:gd name="T45" fmla="*/ 221 h 340"/>
                <a:gd name="T46" fmla="*/ 45 w 195"/>
                <a:gd name="T47" fmla="*/ 216 h 340"/>
                <a:gd name="T48" fmla="*/ 18 w 195"/>
                <a:gd name="T49" fmla="*/ 198 h 340"/>
                <a:gd name="T50" fmla="*/ 0 w 195"/>
                <a:gd name="T51" fmla="*/ 172 h 340"/>
                <a:gd name="T52" fmla="*/ 0 w 195"/>
                <a:gd name="T53" fmla="*/ 203 h 340"/>
                <a:gd name="T54" fmla="*/ 0 w 195"/>
                <a:gd name="T55" fmla="*/ 225 h 340"/>
                <a:gd name="T56" fmla="*/ 0 w 195"/>
                <a:gd name="T57" fmla="*/ 238 h 340"/>
                <a:gd name="T58" fmla="*/ 0 w 195"/>
                <a:gd name="T59" fmla="*/ 260 h 340"/>
                <a:gd name="T60" fmla="*/ 27 w 195"/>
                <a:gd name="T61" fmla="*/ 309 h 340"/>
                <a:gd name="T62" fmla="*/ 76 w 195"/>
                <a:gd name="T63" fmla="*/ 335 h 340"/>
                <a:gd name="T64" fmla="*/ 133 w 195"/>
                <a:gd name="T65" fmla="*/ 331 h 340"/>
                <a:gd name="T66" fmla="*/ 164 w 195"/>
                <a:gd name="T67" fmla="*/ 313 h 340"/>
                <a:gd name="T68" fmla="*/ 191 w 195"/>
                <a:gd name="T69" fmla="*/ 265 h 340"/>
                <a:gd name="T70" fmla="*/ 195 w 195"/>
                <a:gd name="T71" fmla="*/ 198 h 340"/>
                <a:gd name="T72" fmla="*/ 195 w 195"/>
                <a:gd name="T73" fmla="*/ 146 h 340"/>
                <a:gd name="T74" fmla="*/ 195 w 195"/>
                <a:gd name="T75" fmla="*/ 115 h 340"/>
                <a:gd name="T76" fmla="*/ 195 w 195"/>
                <a:gd name="T77" fmla="*/ 101 h 340"/>
                <a:gd name="T78" fmla="*/ 195 w 195"/>
                <a:gd name="T79" fmla="*/ 97 h 340"/>
                <a:gd name="T80" fmla="*/ 182 w 195"/>
                <a:gd name="T81" fmla="*/ 44 h 340"/>
                <a:gd name="T82" fmla="*/ 138 w 195"/>
                <a:gd name="T83" fmla="*/ 9 h 340"/>
                <a:gd name="T84" fmla="*/ 89 w 195"/>
                <a:gd name="T85"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 h="340">
                  <a:moveTo>
                    <a:pt x="89" y="0"/>
                  </a:moveTo>
                  <a:lnTo>
                    <a:pt x="89" y="9"/>
                  </a:lnTo>
                  <a:lnTo>
                    <a:pt x="89" y="18"/>
                  </a:lnTo>
                  <a:lnTo>
                    <a:pt x="89" y="27"/>
                  </a:lnTo>
                  <a:lnTo>
                    <a:pt x="89" y="35"/>
                  </a:lnTo>
                  <a:lnTo>
                    <a:pt x="89" y="44"/>
                  </a:lnTo>
                  <a:lnTo>
                    <a:pt x="89" y="49"/>
                  </a:lnTo>
                  <a:lnTo>
                    <a:pt x="84" y="53"/>
                  </a:lnTo>
                  <a:lnTo>
                    <a:pt x="84" y="57"/>
                  </a:lnTo>
                  <a:lnTo>
                    <a:pt x="84" y="57"/>
                  </a:lnTo>
                  <a:lnTo>
                    <a:pt x="84" y="57"/>
                  </a:lnTo>
                  <a:lnTo>
                    <a:pt x="93" y="57"/>
                  </a:lnTo>
                  <a:lnTo>
                    <a:pt x="102" y="53"/>
                  </a:lnTo>
                  <a:lnTo>
                    <a:pt x="111" y="57"/>
                  </a:lnTo>
                  <a:lnTo>
                    <a:pt x="116" y="57"/>
                  </a:lnTo>
                  <a:lnTo>
                    <a:pt x="124" y="62"/>
                  </a:lnTo>
                  <a:lnTo>
                    <a:pt x="129" y="66"/>
                  </a:lnTo>
                  <a:lnTo>
                    <a:pt x="133" y="75"/>
                  </a:lnTo>
                  <a:lnTo>
                    <a:pt x="138" y="79"/>
                  </a:lnTo>
                  <a:lnTo>
                    <a:pt x="142" y="88"/>
                  </a:lnTo>
                  <a:lnTo>
                    <a:pt x="142" y="97"/>
                  </a:lnTo>
                  <a:lnTo>
                    <a:pt x="142" y="106"/>
                  </a:lnTo>
                  <a:lnTo>
                    <a:pt x="142" y="110"/>
                  </a:lnTo>
                  <a:lnTo>
                    <a:pt x="142" y="115"/>
                  </a:lnTo>
                  <a:lnTo>
                    <a:pt x="142" y="115"/>
                  </a:lnTo>
                  <a:lnTo>
                    <a:pt x="142" y="119"/>
                  </a:lnTo>
                  <a:lnTo>
                    <a:pt x="142" y="119"/>
                  </a:lnTo>
                  <a:lnTo>
                    <a:pt x="142" y="119"/>
                  </a:lnTo>
                  <a:lnTo>
                    <a:pt x="142" y="137"/>
                  </a:lnTo>
                  <a:lnTo>
                    <a:pt x="138" y="150"/>
                  </a:lnTo>
                  <a:lnTo>
                    <a:pt x="138" y="163"/>
                  </a:lnTo>
                  <a:lnTo>
                    <a:pt x="138" y="176"/>
                  </a:lnTo>
                  <a:lnTo>
                    <a:pt x="138" y="185"/>
                  </a:lnTo>
                  <a:lnTo>
                    <a:pt x="138" y="190"/>
                  </a:lnTo>
                  <a:lnTo>
                    <a:pt x="138" y="198"/>
                  </a:lnTo>
                  <a:lnTo>
                    <a:pt x="138" y="203"/>
                  </a:lnTo>
                  <a:lnTo>
                    <a:pt x="138" y="207"/>
                  </a:lnTo>
                  <a:lnTo>
                    <a:pt x="138" y="212"/>
                  </a:lnTo>
                  <a:lnTo>
                    <a:pt x="138" y="216"/>
                  </a:lnTo>
                  <a:lnTo>
                    <a:pt x="138" y="216"/>
                  </a:lnTo>
                  <a:lnTo>
                    <a:pt x="138" y="216"/>
                  </a:lnTo>
                  <a:lnTo>
                    <a:pt x="138" y="216"/>
                  </a:lnTo>
                  <a:lnTo>
                    <a:pt x="138" y="225"/>
                  </a:lnTo>
                  <a:lnTo>
                    <a:pt x="138" y="234"/>
                  </a:lnTo>
                  <a:lnTo>
                    <a:pt x="138" y="238"/>
                  </a:lnTo>
                  <a:lnTo>
                    <a:pt x="138" y="238"/>
                  </a:lnTo>
                  <a:lnTo>
                    <a:pt x="138" y="243"/>
                  </a:lnTo>
                  <a:lnTo>
                    <a:pt x="138" y="243"/>
                  </a:lnTo>
                  <a:lnTo>
                    <a:pt x="138" y="243"/>
                  </a:lnTo>
                  <a:lnTo>
                    <a:pt x="138" y="251"/>
                  </a:lnTo>
                  <a:lnTo>
                    <a:pt x="133" y="260"/>
                  </a:lnTo>
                  <a:lnTo>
                    <a:pt x="129" y="265"/>
                  </a:lnTo>
                  <a:lnTo>
                    <a:pt x="124" y="273"/>
                  </a:lnTo>
                  <a:lnTo>
                    <a:pt x="120" y="278"/>
                  </a:lnTo>
                  <a:lnTo>
                    <a:pt x="111" y="282"/>
                  </a:lnTo>
                  <a:lnTo>
                    <a:pt x="102" y="282"/>
                  </a:lnTo>
                  <a:lnTo>
                    <a:pt x="98" y="282"/>
                  </a:lnTo>
                  <a:lnTo>
                    <a:pt x="89" y="282"/>
                  </a:lnTo>
                  <a:lnTo>
                    <a:pt x="80" y="282"/>
                  </a:lnTo>
                  <a:lnTo>
                    <a:pt x="71" y="278"/>
                  </a:lnTo>
                  <a:lnTo>
                    <a:pt x="67" y="269"/>
                  </a:lnTo>
                  <a:lnTo>
                    <a:pt x="62" y="265"/>
                  </a:lnTo>
                  <a:lnTo>
                    <a:pt x="58" y="260"/>
                  </a:lnTo>
                  <a:lnTo>
                    <a:pt x="58" y="251"/>
                  </a:lnTo>
                  <a:lnTo>
                    <a:pt x="58" y="243"/>
                  </a:lnTo>
                  <a:lnTo>
                    <a:pt x="58" y="234"/>
                  </a:lnTo>
                  <a:lnTo>
                    <a:pt x="58" y="229"/>
                  </a:lnTo>
                  <a:lnTo>
                    <a:pt x="58" y="225"/>
                  </a:lnTo>
                  <a:lnTo>
                    <a:pt x="58" y="221"/>
                  </a:lnTo>
                  <a:lnTo>
                    <a:pt x="58" y="221"/>
                  </a:lnTo>
                  <a:lnTo>
                    <a:pt x="58" y="221"/>
                  </a:lnTo>
                  <a:lnTo>
                    <a:pt x="45" y="216"/>
                  </a:lnTo>
                  <a:lnTo>
                    <a:pt x="36" y="212"/>
                  </a:lnTo>
                  <a:lnTo>
                    <a:pt x="27" y="203"/>
                  </a:lnTo>
                  <a:lnTo>
                    <a:pt x="18" y="198"/>
                  </a:lnTo>
                  <a:lnTo>
                    <a:pt x="13" y="190"/>
                  </a:lnTo>
                  <a:lnTo>
                    <a:pt x="9" y="185"/>
                  </a:lnTo>
                  <a:lnTo>
                    <a:pt x="0" y="172"/>
                  </a:lnTo>
                  <a:lnTo>
                    <a:pt x="0" y="185"/>
                  </a:lnTo>
                  <a:lnTo>
                    <a:pt x="0" y="194"/>
                  </a:lnTo>
                  <a:lnTo>
                    <a:pt x="0" y="203"/>
                  </a:lnTo>
                  <a:lnTo>
                    <a:pt x="0" y="212"/>
                  </a:lnTo>
                  <a:lnTo>
                    <a:pt x="0" y="221"/>
                  </a:lnTo>
                  <a:lnTo>
                    <a:pt x="0" y="225"/>
                  </a:lnTo>
                  <a:lnTo>
                    <a:pt x="0" y="234"/>
                  </a:lnTo>
                  <a:lnTo>
                    <a:pt x="0" y="238"/>
                  </a:lnTo>
                  <a:lnTo>
                    <a:pt x="0" y="238"/>
                  </a:lnTo>
                  <a:lnTo>
                    <a:pt x="0" y="243"/>
                  </a:lnTo>
                  <a:lnTo>
                    <a:pt x="0" y="243"/>
                  </a:lnTo>
                  <a:lnTo>
                    <a:pt x="0" y="260"/>
                  </a:lnTo>
                  <a:lnTo>
                    <a:pt x="9" y="278"/>
                  </a:lnTo>
                  <a:lnTo>
                    <a:pt x="13" y="295"/>
                  </a:lnTo>
                  <a:lnTo>
                    <a:pt x="27" y="309"/>
                  </a:lnTo>
                  <a:lnTo>
                    <a:pt x="40" y="322"/>
                  </a:lnTo>
                  <a:lnTo>
                    <a:pt x="58" y="331"/>
                  </a:lnTo>
                  <a:lnTo>
                    <a:pt x="76" y="335"/>
                  </a:lnTo>
                  <a:lnTo>
                    <a:pt x="93" y="340"/>
                  </a:lnTo>
                  <a:lnTo>
                    <a:pt x="116" y="335"/>
                  </a:lnTo>
                  <a:lnTo>
                    <a:pt x="133" y="331"/>
                  </a:lnTo>
                  <a:lnTo>
                    <a:pt x="147" y="322"/>
                  </a:lnTo>
                  <a:lnTo>
                    <a:pt x="164" y="313"/>
                  </a:lnTo>
                  <a:lnTo>
                    <a:pt x="164" y="313"/>
                  </a:lnTo>
                  <a:lnTo>
                    <a:pt x="173" y="300"/>
                  </a:lnTo>
                  <a:lnTo>
                    <a:pt x="187" y="282"/>
                  </a:lnTo>
                  <a:lnTo>
                    <a:pt x="191" y="265"/>
                  </a:lnTo>
                  <a:lnTo>
                    <a:pt x="195" y="247"/>
                  </a:lnTo>
                  <a:lnTo>
                    <a:pt x="195" y="221"/>
                  </a:lnTo>
                  <a:lnTo>
                    <a:pt x="195" y="198"/>
                  </a:lnTo>
                  <a:lnTo>
                    <a:pt x="195" y="176"/>
                  </a:lnTo>
                  <a:lnTo>
                    <a:pt x="195" y="159"/>
                  </a:lnTo>
                  <a:lnTo>
                    <a:pt x="195" y="146"/>
                  </a:lnTo>
                  <a:lnTo>
                    <a:pt x="195" y="132"/>
                  </a:lnTo>
                  <a:lnTo>
                    <a:pt x="195" y="124"/>
                  </a:lnTo>
                  <a:lnTo>
                    <a:pt x="195" y="115"/>
                  </a:lnTo>
                  <a:lnTo>
                    <a:pt x="195" y="110"/>
                  </a:lnTo>
                  <a:lnTo>
                    <a:pt x="195" y="106"/>
                  </a:lnTo>
                  <a:lnTo>
                    <a:pt x="195" y="101"/>
                  </a:lnTo>
                  <a:lnTo>
                    <a:pt x="195" y="101"/>
                  </a:lnTo>
                  <a:lnTo>
                    <a:pt x="195" y="97"/>
                  </a:lnTo>
                  <a:lnTo>
                    <a:pt x="195" y="97"/>
                  </a:lnTo>
                  <a:lnTo>
                    <a:pt x="195" y="79"/>
                  </a:lnTo>
                  <a:lnTo>
                    <a:pt x="191" y="62"/>
                  </a:lnTo>
                  <a:lnTo>
                    <a:pt x="182" y="44"/>
                  </a:lnTo>
                  <a:lnTo>
                    <a:pt x="169" y="31"/>
                  </a:lnTo>
                  <a:lnTo>
                    <a:pt x="155" y="18"/>
                  </a:lnTo>
                  <a:lnTo>
                    <a:pt x="138" y="9"/>
                  </a:lnTo>
                  <a:lnTo>
                    <a:pt x="120" y="4"/>
                  </a:lnTo>
                  <a:lnTo>
                    <a:pt x="102" y="0"/>
                  </a:lnTo>
                  <a:lnTo>
                    <a:pt x="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3" name="Freeform 10"/>
            <p:cNvSpPr>
              <a:spLocks/>
            </p:cNvSpPr>
            <p:nvPr/>
          </p:nvSpPr>
          <p:spPr bwMode="auto">
            <a:xfrm>
              <a:off x="9255126" y="5080001"/>
              <a:ext cx="309563" cy="538163"/>
            </a:xfrm>
            <a:custGeom>
              <a:avLst/>
              <a:gdLst>
                <a:gd name="T0" fmla="*/ 79 w 195"/>
                <a:gd name="T1" fmla="*/ 0 h 339"/>
                <a:gd name="T2" fmla="*/ 44 w 195"/>
                <a:gd name="T3" fmla="*/ 13 h 339"/>
                <a:gd name="T4" fmla="*/ 31 w 195"/>
                <a:gd name="T5" fmla="*/ 26 h 339"/>
                <a:gd name="T6" fmla="*/ 8 w 195"/>
                <a:gd name="T7" fmla="*/ 57 h 339"/>
                <a:gd name="T8" fmla="*/ 4 w 195"/>
                <a:gd name="T9" fmla="*/ 93 h 339"/>
                <a:gd name="T10" fmla="*/ 0 w 195"/>
                <a:gd name="T11" fmla="*/ 141 h 339"/>
                <a:gd name="T12" fmla="*/ 0 w 195"/>
                <a:gd name="T13" fmla="*/ 181 h 339"/>
                <a:gd name="T14" fmla="*/ 0 w 195"/>
                <a:gd name="T15" fmla="*/ 203 h 339"/>
                <a:gd name="T16" fmla="*/ 0 w 195"/>
                <a:gd name="T17" fmla="*/ 220 h 339"/>
                <a:gd name="T18" fmla="*/ 0 w 195"/>
                <a:gd name="T19" fmla="*/ 234 h 339"/>
                <a:gd name="T20" fmla="*/ 0 w 195"/>
                <a:gd name="T21" fmla="*/ 238 h 339"/>
                <a:gd name="T22" fmla="*/ 0 w 195"/>
                <a:gd name="T23" fmla="*/ 242 h 339"/>
                <a:gd name="T24" fmla="*/ 4 w 195"/>
                <a:gd name="T25" fmla="*/ 278 h 339"/>
                <a:gd name="T26" fmla="*/ 26 w 195"/>
                <a:gd name="T27" fmla="*/ 309 h 339"/>
                <a:gd name="T28" fmla="*/ 57 w 195"/>
                <a:gd name="T29" fmla="*/ 331 h 339"/>
                <a:gd name="T30" fmla="*/ 93 w 195"/>
                <a:gd name="T31" fmla="*/ 339 h 339"/>
                <a:gd name="T32" fmla="*/ 106 w 195"/>
                <a:gd name="T33" fmla="*/ 326 h 339"/>
                <a:gd name="T34" fmla="*/ 106 w 195"/>
                <a:gd name="T35" fmla="*/ 313 h 339"/>
                <a:gd name="T36" fmla="*/ 106 w 195"/>
                <a:gd name="T37" fmla="*/ 295 h 339"/>
                <a:gd name="T38" fmla="*/ 111 w 195"/>
                <a:gd name="T39" fmla="*/ 282 h 339"/>
                <a:gd name="T40" fmla="*/ 111 w 195"/>
                <a:gd name="T41" fmla="*/ 282 h 339"/>
                <a:gd name="T42" fmla="*/ 102 w 195"/>
                <a:gd name="T43" fmla="*/ 282 h 339"/>
                <a:gd name="T44" fmla="*/ 84 w 195"/>
                <a:gd name="T45" fmla="*/ 282 h 339"/>
                <a:gd name="T46" fmla="*/ 71 w 195"/>
                <a:gd name="T47" fmla="*/ 278 h 339"/>
                <a:gd name="T48" fmla="*/ 62 w 195"/>
                <a:gd name="T49" fmla="*/ 265 h 339"/>
                <a:gd name="T50" fmla="*/ 53 w 195"/>
                <a:gd name="T51" fmla="*/ 251 h 339"/>
                <a:gd name="T52" fmla="*/ 53 w 195"/>
                <a:gd name="T53" fmla="*/ 220 h 339"/>
                <a:gd name="T54" fmla="*/ 53 w 195"/>
                <a:gd name="T55" fmla="*/ 190 h 339"/>
                <a:gd name="T56" fmla="*/ 57 w 195"/>
                <a:gd name="T57" fmla="*/ 163 h 339"/>
                <a:gd name="T58" fmla="*/ 57 w 195"/>
                <a:gd name="T59" fmla="*/ 145 h 339"/>
                <a:gd name="T60" fmla="*/ 57 w 195"/>
                <a:gd name="T61" fmla="*/ 137 h 339"/>
                <a:gd name="T62" fmla="*/ 57 w 195"/>
                <a:gd name="T63" fmla="*/ 128 h 339"/>
                <a:gd name="T64" fmla="*/ 57 w 195"/>
                <a:gd name="T65" fmla="*/ 128 h 339"/>
                <a:gd name="T66" fmla="*/ 57 w 195"/>
                <a:gd name="T67" fmla="*/ 123 h 339"/>
                <a:gd name="T68" fmla="*/ 57 w 195"/>
                <a:gd name="T69" fmla="*/ 115 h 339"/>
                <a:gd name="T70" fmla="*/ 57 w 195"/>
                <a:gd name="T71" fmla="*/ 101 h 339"/>
                <a:gd name="T72" fmla="*/ 57 w 195"/>
                <a:gd name="T73" fmla="*/ 97 h 339"/>
                <a:gd name="T74" fmla="*/ 57 w 195"/>
                <a:gd name="T75" fmla="*/ 93 h 339"/>
                <a:gd name="T76" fmla="*/ 62 w 195"/>
                <a:gd name="T77" fmla="*/ 79 h 339"/>
                <a:gd name="T78" fmla="*/ 71 w 195"/>
                <a:gd name="T79" fmla="*/ 66 h 339"/>
                <a:gd name="T80" fmla="*/ 84 w 195"/>
                <a:gd name="T81" fmla="*/ 57 h 339"/>
                <a:gd name="T82" fmla="*/ 97 w 195"/>
                <a:gd name="T83" fmla="*/ 53 h 339"/>
                <a:gd name="T84" fmla="*/ 115 w 195"/>
                <a:gd name="T85" fmla="*/ 57 h 339"/>
                <a:gd name="T86" fmla="*/ 128 w 195"/>
                <a:gd name="T87" fmla="*/ 66 h 339"/>
                <a:gd name="T88" fmla="*/ 137 w 195"/>
                <a:gd name="T89" fmla="*/ 79 h 339"/>
                <a:gd name="T90" fmla="*/ 137 w 195"/>
                <a:gd name="T91" fmla="*/ 97 h 339"/>
                <a:gd name="T92" fmla="*/ 137 w 195"/>
                <a:gd name="T93" fmla="*/ 110 h 339"/>
                <a:gd name="T94" fmla="*/ 137 w 195"/>
                <a:gd name="T95" fmla="*/ 115 h 339"/>
                <a:gd name="T96" fmla="*/ 137 w 195"/>
                <a:gd name="T97" fmla="*/ 119 h 339"/>
                <a:gd name="T98" fmla="*/ 159 w 195"/>
                <a:gd name="T99" fmla="*/ 128 h 339"/>
                <a:gd name="T100" fmla="*/ 177 w 195"/>
                <a:gd name="T101" fmla="*/ 141 h 339"/>
                <a:gd name="T102" fmla="*/ 186 w 195"/>
                <a:gd name="T103" fmla="*/ 154 h 339"/>
                <a:gd name="T104" fmla="*/ 195 w 195"/>
                <a:gd name="T105" fmla="*/ 154 h 339"/>
                <a:gd name="T106" fmla="*/ 195 w 195"/>
                <a:gd name="T107" fmla="*/ 132 h 339"/>
                <a:gd name="T108" fmla="*/ 195 w 195"/>
                <a:gd name="T109" fmla="*/ 119 h 339"/>
                <a:gd name="T110" fmla="*/ 195 w 195"/>
                <a:gd name="T111" fmla="*/ 106 h 339"/>
                <a:gd name="T112" fmla="*/ 195 w 195"/>
                <a:gd name="T113" fmla="*/ 97 h 339"/>
                <a:gd name="T114" fmla="*/ 195 w 195"/>
                <a:gd name="T115" fmla="*/ 97 h 339"/>
                <a:gd name="T116" fmla="*/ 186 w 195"/>
                <a:gd name="T117" fmla="*/ 62 h 339"/>
                <a:gd name="T118" fmla="*/ 168 w 195"/>
                <a:gd name="T119" fmla="*/ 31 h 339"/>
                <a:gd name="T120" fmla="*/ 137 w 195"/>
                <a:gd name="T121" fmla="*/ 9 h 339"/>
                <a:gd name="T122" fmla="*/ 102 w 195"/>
                <a:gd name="T12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339">
                  <a:moveTo>
                    <a:pt x="102" y="0"/>
                  </a:moveTo>
                  <a:lnTo>
                    <a:pt x="79" y="0"/>
                  </a:lnTo>
                  <a:lnTo>
                    <a:pt x="62" y="9"/>
                  </a:lnTo>
                  <a:lnTo>
                    <a:pt x="44" y="13"/>
                  </a:lnTo>
                  <a:lnTo>
                    <a:pt x="31" y="26"/>
                  </a:lnTo>
                  <a:lnTo>
                    <a:pt x="31" y="26"/>
                  </a:lnTo>
                  <a:lnTo>
                    <a:pt x="22" y="40"/>
                  </a:lnTo>
                  <a:lnTo>
                    <a:pt x="8" y="57"/>
                  </a:lnTo>
                  <a:lnTo>
                    <a:pt x="4" y="75"/>
                  </a:lnTo>
                  <a:lnTo>
                    <a:pt x="4" y="93"/>
                  </a:lnTo>
                  <a:lnTo>
                    <a:pt x="0" y="119"/>
                  </a:lnTo>
                  <a:lnTo>
                    <a:pt x="0" y="141"/>
                  </a:lnTo>
                  <a:lnTo>
                    <a:pt x="0" y="163"/>
                  </a:lnTo>
                  <a:lnTo>
                    <a:pt x="0" y="181"/>
                  </a:lnTo>
                  <a:lnTo>
                    <a:pt x="0" y="194"/>
                  </a:lnTo>
                  <a:lnTo>
                    <a:pt x="0" y="203"/>
                  </a:lnTo>
                  <a:lnTo>
                    <a:pt x="0" y="216"/>
                  </a:lnTo>
                  <a:lnTo>
                    <a:pt x="0" y="220"/>
                  </a:lnTo>
                  <a:lnTo>
                    <a:pt x="0" y="229"/>
                  </a:lnTo>
                  <a:lnTo>
                    <a:pt x="0" y="234"/>
                  </a:lnTo>
                  <a:lnTo>
                    <a:pt x="0" y="238"/>
                  </a:lnTo>
                  <a:lnTo>
                    <a:pt x="0" y="238"/>
                  </a:lnTo>
                  <a:lnTo>
                    <a:pt x="0" y="242"/>
                  </a:lnTo>
                  <a:lnTo>
                    <a:pt x="0" y="242"/>
                  </a:lnTo>
                  <a:lnTo>
                    <a:pt x="0" y="260"/>
                  </a:lnTo>
                  <a:lnTo>
                    <a:pt x="4" y="278"/>
                  </a:lnTo>
                  <a:lnTo>
                    <a:pt x="13" y="295"/>
                  </a:lnTo>
                  <a:lnTo>
                    <a:pt x="26" y="309"/>
                  </a:lnTo>
                  <a:lnTo>
                    <a:pt x="40" y="322"/>
                  </a:lnTo>
                  <a:lnTo>
                    <a:pt x="57" y="331"/>
                  </a:lnTo>
                  <a:lnTo>
                    <a:pt x="75" y="335"/>
                  </a:lnTo>
                  <a:lnTo>
                    <a:pt x="93" y="339"/>
                  </a:lnTo>
                  <a:lnTo>
                    <a:pt x="106" y="339"/>
                  </a:lnTo>
                  <a:lnTo>
                    <a:pt x="106" y="326"/>
                  </a:lnTo>
                  <a:lnTo>
                    <a:pt x="106" y="317"/>
                  </a:lnTo>
                  <a:lnTo>
                    <a:pt x="106" y="313"/>
                  </a:lnTo>
                  <a:lnTo>
                    <a:pt x="106" y="304"/>
                  </a:lnTo>
                  <a:lnTo>
                    <a:pt x="106" y="295"/>
                  </a:lnTo>
                  <a:lnTo>
                    <a:pt x="106" y="287"/>
                  </a:lnTo>
                  <a:lnTo>
                    <a:pt x="111" y="282"/>
                  </a:lnTo>
                  <a:lnTo>
                    <a:pt x="111" y="282"/>
                  </a:lnTo>
                  <a:lnTo>
                    <a:pt x="111" y="282"/>
                  </a:lnTo>
                  <a:lnTo>
                    <a:pt x="111" y="282"/>
                  </a:lnTo>
                  <a:lnTo>
                    <a:pt x="102" y="282"/>
                  </a:lnTo>
                  <a:lnTo>
                    <a:pt x="93" y="282"/>
                  </a:lnTo>
                  <a:lnTo>
                    <a:pt x="84" y="282"/>
                  </a:lnTo>
                  <a:lnTo>
                    <a:pt x="79" y="282"/>
                  </a:lnTo>
                  <a:lnTo>
                    <a:pt x="71" y="278"/>
                  </a:lnTo>
                  <a:lnTo>
                    <a:pt x="66" y="273"/>
                  </a:lnTo>
                  <a:lnTo>
                    <a:pt x="62" y="265"/>
                  </a:lnTo>
                  <a:lnTo>
                    <a:pt x="57" y="260"/>
                  </a:lnTo>
                  <a:lnTo>
                    <a:pt x="53" y="251"/>
                  </a:lnTo>
                  <a:lnTo>
                    <a:pt x="53" y="242"/>
                  </a:lnTo>
                  <a:lnTo>
                    <a:pt x="53" y="220"/>
                  </a:lnTo>
                  <a:lnTo>
                    <a:pt x="53" y="203"/>
                  </a:lnTo>
                  <a:lnTo>
                    <a:pt x="53" y="190"/>
                  </a:lnTo>
                  <a:lnTo>
                    <a:pt x="57" y="176"/>
                  </a:lnTo>
                  <a:lnTo>
                    <a:pt x="57" y="163"/>
                  </a:lnTo>
                  <a:lnTo>
                    <a:pt x="57" y="154"/>
                  </a:lnTo>
                  <a:lnTo>
                    <a:pt x="57" y="145"/>
                  </a:lnTo>
                  <a:lnTo>
                    <a:pt x="57" y="141"/>
                  </a:lnTo>
                  <a:lnTo>
                    <a:pt x="57" y="137"/>
                  </a:lnTo>
                  <a:lnTo>
                    <a:pt x="57" y="132"/>
                  </a:lnTo>
                  <a:lnTo>
                    <a:pt x="57" y="128"/>
                  </a:lnTo>
                  <a:lnTo>
                    <a:pt x="57" y="128"/>
                  </a:lnTo>
                  <a:lnTo>
                    <a:pt x="57" y="128"/>
                  </a:lnTo>
                  <a:lnTo>
                    <a:pt x="57" y="123"/>
                  </a:lnTo>
                  <a:lnTo>
                    <a:pt x="57" y="123"/>
                  </a:lnTo>
                  <a:lnTo>
                    <a:pt x="57" y="123"/>
                  </a:lnTo>
                  <a:lnTo>
                    <a:pt x="57" y="115"/>
                  </a:lnTo>
                  <a:lnTo>
                    <a:pt x="57" y="106"/>
                  </a:lnTo>
                  <a:lnTo>
                    <a:pt x="57" y="101"/>
                  </a:lnTo>
                  <a:lnTo>
                    <a:pt x="57" y="97"/>
                  </a:lnTo>
                  <a:lnTo>
                    <a:pt x="57" y="97"/>
                  </a:lnTo>
                  <a:lnTo>
                    <a:pt x="57" y="97"/>
                  </a:lnTo>
                  <a:lnTo>
                    <a:pt x="57" y="93"/>
                  </a:lnTo>
                  <a:lnTo>
                    <a:pt x="57" y="88"/>
                  </a:lnTo>
                  <a:lnTo>
                    <a:pt x="62" y="79"/>
                  </a:lnTo>
                  <a:lnTo>
                    <a:pt x="66" y="71"/>
                  </a:lnTo>
                  <a:lnTo>
                    <a:pt x="71" y="66"/>
                  </a:lnTo>
                  <a:lnTo>
                    <a:pt x="75" y="62"/>
                  </a:lnTo>
                  <a:lnTo>
                    <a:pt x="84" y="57"/>
                  </a:lnTo>
                  <a:lnTo>
                    <a:pt x="93" y="57"/>
                  </a:lnTo>
                  <a:lnTo>
                    <a:pt x="97" y="53"/>
                  </a:lnTo>
                  <a:lnTo>
                    <a:pt x="106" y="57"/>
                  </a:lnTo>
                  <a:lnTo>
                    <a:pt x="115" y="57"/>
                  </a:lnTo>
                  <a:lnTo>
                    <a:pt x="124" y="62"/>
                  </a:lnTo>
                  <a:lnTo>
                    <a:pt x="128" y="66"/>
                  </a:lnTo>
                  <a:lnTo>
                    <a:pt x="133" y="75"/>
                  </a:lnTo>
                  <a:lnTo>
                    <a:pt x="137" y="79"/>
                  </a:lnTo>
                  <a:lnTo>
                    <a:pt x="137" y="88"/>
                  </a:lnTo>
                  <a:lnTo>
                    <a:pt x="137" y="97"/>
                  </a:lnTo>
                  <a:lnTo>
                    <a:pt x="137" y="106"/>
                  </a:lnTo>
                  <a:lnTo>
                    <a:pt x="137" y="110"/>
                  </a:lnTo>
                  <a:lnTo>
                    <a:pt x="137" y="115"/>
                  </a:lnTo>
                  <a:lnTo>
                    <a:pt x="137" y="115"/>
                  </a:lnTo>
                  <a:lnTo>
                    <a:pt x="137" y="119"/>
                  </a:lnTo>
                  <a:lnTo>
                    <a:pt x="137" y="119"/>
                  </a:lnTo>
                  <a:lnTo>
                    <a:pt x="150" y="123"/>
                  </a:lnTo>
                  <a:lnTo>
                    <a:pt x="159" y="128"/>
                  </a:lnTo>
                  <a:lnTo>
                    <a:pt x="168" y="132"/>
                  </a:lnTo>
                  <a:lnTo>
                    <a:pt x="177" y="141"/>
                  </a:lnTo>
                  <a:lnTo>
                    <a:pt x="182" y="145"/>
                  </a:lnTo>
                  <a:lnTo>
                    <a:pt x="186" y="154"/>
                  </a:lnTo>
                  <a:lnTo>
                    <a:pt x="195" y="168"/>
                  </a:lnTo>
                  <a:lnTo>
                    <a:pt x="195" y="154"/>
                  </a:lnTo>
                  <a:lnTo>
                    <a:pt x="195" y="145"/>
                  </a:lnTo>
                  <a:lnTo>
                    <a:pt x="195" y="132"/>
                  </a:lnTo>
                  <a:lnTo>
                    <a:pt x="195" y="128"/>
                  </a:lnTo>
                  <a:lnTo>
                    <a:pt x="195" y="119"/>
                  </a:lnTo>
                  <a:lnTo>
                    <a:pt x="195" y="115"/>
                  </a:lnTo>
                  <a:lnTo>
                    <a:pt x="195" y="106"/>
                  </a:lnTo>
                  <a:lnTo>
                    <a:pt x="195" y="101"/>
                  </a:lnTo>
                  <a:lnTo>
                    <a:pt x="195" y="97"/>
                  </a:lnTo>
                  <a:lnTo>
                    <a:pt x="195" y="97"/>
                  </a:lnTo>
                  <a:lnTo>
                    <a:pt x="195" y="97"/>
                  </a:lnTo>
                  <a:lnTo>
                    <a:pt x="195" y="79"/>
                  </a:lnTo>
                  <a:lnTo>
                    <a:pt x="186" y="62"/>
                  </a:lnTo>
                  <a:lnTo>
                    <a:pt x="177" y="44"/>
                  </a:lnTo>
                  <a:lnTo>
                    <a:pt x="168" y="31"/>
                  </a:lnTo>
                  <a:lnTo>
                    <a:pt x="155" y="18"/>
                  </a:lnTo>
                  <a:lnTo>
                    <a:pt x="137" y="9"/>
                  </a:lnTo>
                  <a:lnTo>
                    <a:pt x="119" y="4"/>
                  </a:lnTo>
                  <a:lnTo>
                    <a:pt x="1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sp>
        <p:nvSpPr>
          <p:cNvPr id="24" name="Isosceles Triangle 23"/>
          <p:cNvSpPr/>
          <p:nvPr/>
        </p:nvSpPr>
        <p:spPr>
          <a:xfrm>
            <a:off x="5054849" y="4477261"/>
            <a:ext cx="505591" cy="624534"/>
          </a:xfrm>
          <a:prstGeom prst="triangle">
            <a:avLst/>
          </a:prstGeom>
          <a:noFill/>
          <a:ln w="127000" cap="rnd" cmpd="sng">
            <a:solidFill>
              <a:schemeClr val="bg1"/>
            </a:solidFill>
            <a:round/>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ln w="152400">
                <a:solidFill>
                  <a:schemeClr val="tx1"/>
                </a:solidFill>
              </a:ln>
            </a:endParaRPr>
          </a:p>
        </p:txBody>
      </p:sp>
      <p:grpSp>
        <p:nvGrpSpPr>
          <p:cNvPr id="3" name="Group 2"/>
          <p:cNvGrpSpPr/>
          <p:nvPr/>
        </p:nvGrpSpPr>
        <p:grpSpPr>
          <a:xfrm>
            <a:off x="6745150" y="1476621"/>
            <a:ext cx="1554339" cy="1554339"/>
            <a:chOff x="9659040" y="1524000"/>
            <a:chExt cx="1524000" cy="1524000"/>
          </a:xfrm>
        </p:grpSpPr>
        <p:sp>
          <p:nvSpPr>
            <p:cNvPr id="21" name="Rectangle 20"/>
            <p:cNvSpPr/>
            <p:nvPr>
              <p:custDataLst>
                <p:tags r:id="rId2"/>
              </p:custDataLst>
            </p:nvPr>
          </p:nvSpPr>
          <p:spPr>
            <a:xfrm>
              <a:off x="9659040" y="1524000"/>
              <a:ext cx="1524000" cy="1524000"/>
            </a:xfrm>
            <a:prstGeom prst="rect">
              <a:avLst/>
            </a:prstGeom>
            <a:solidFill>
              <a:schemeClr val="accent2">
                <a:lumMod val="75000"/>
              </a:schemeClr>
            </a:solidFill>
            <a:ln w="9525" cap="flat" cmpd="sng" algn="ctr">
              <a:noFill/>
              <a:prstDash val="solid"/>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lIns="69945" rIns="69945" rtlCol="0" anchor="b"/>
            <a:lstStyle/>
            <a:p>
              <a:endParaRPr lang="en-US" sz="1530" dirty="0">
                <a:solidFill>
                  <a:srgbClr val="FFFFFF"/>
                </a:solidFill>
              </a:endParaRPr>
            </a:p>
          </p:txBody>
        </p:sp>
        <p:sp>
          <p:nvSpPr>
            <p:cNvPr id="4" name="AutoShape 3"/>
            <p:cNvSpPr>
              <a:spLocks noChangeAspect="1" noChangeArrowheads="1" noTextEdit="1"/>
            </p:cNvSpPr>
            <p:nvPr/>
          </p:nvSpPr>
          <p:spPr bwMode="auto">
            <a:xfrm>
              <a:off x="9980613" y="1620838"/>
              <a:ext cx="881062"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86963" y="1627188"/>
              <a:ext cx="860425" cy="13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86963" y="1627188"/>
              <a:ext cx="860425" cy="13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
            <p:cNvSpPr/>
            <p:nvPr/>
          </p:nvSpPr>
          <p:spPr>
            <a:xfrm rot="14062588">
              <a:off x="9996624" y="2437953"/>
              <a:ext cx="428789" cy="335911"/>
            </a:xfrm>
            <a:custGeom>
              <a:avLst/>
              <a:gdLst>
                <a:gd name="connsiteX0" fmla="*/ 0 w 2514600"/>
                <a:gd name="connsiteY0" fmla="*/ 1257300 h 2514600"/>
                <a:gd name="connsiteX1" fmla="*/ 1257300 w 2514600"/>
                <a:gd name="connsiteY1" fmla="*/ 0 h 2514600"/>
                <a:gd name="connsiteX2" fmla="*/ 2514600 w 2514600"/>
                <a:gd name="connsiteY2" fmla="*/ 1257300 h 2514600"/>
                <a:gd name="connsiteX3" fmla="*/ 1257300 w 2514600"/>
                <a:gd name="connsiteY3" fmla="*/ 2514600 h 2514600"/>
                <a:gd name="connsiteX4" fmla="*/ 0 w 2514600"/>
                <a:gd name="connsiteY4" fmla="*/ 1257300 h 2514600"/>
                <a:gd name="connsiteX0" fmla="*/ 1257300 w 2606040"/>
                <a:gd name="connsiteY0" fmla="*/ 2514600 h 2514600"/>
                <a:gd name="connsiteX1" fmla="*/ 0 w 2606040"/>
                <a:gd name="connsiteY1" fmla="*/ 1257300 h 2514600"/>
                <a:gd name="connsiteX2" fmla="*/ 1257300 w 2606040"/>
                <a:gd name="connsiteY2" fmla="*/ 0 h 2514600"/>
                <a:gd name="connsiteX3" fmla="*/ 2606040 w 2606040"/>
                <a:gd name="connsiteY3" fmla="*/ 1348740 h 2514600"/>
                <a:gd name="connsiteX0" fmla="*/ 1257300 w 2606040"/>
                <a:gd name="connsiteY0" fmla="*/ 2514600 h 2514600"/>
                <a:gd name="connsiteX1" fmla="*/ 0 w 2606040"/>
                <a:gd name="connsiteY1" fmla="*/ 1257300 h 2514600"/>
                <a:gd name="connsiteX2" fmla="*/ 1257300 w 2606040"/>
                <a:gd name="connsiteY2" fmla="*/ 0 h 2514600"/>
                <a:gd name="connsiteX3" fmla="*/ 2606040 w 2606040"/>
                <a:gd name="connsiteY3" fmla="*/ 1348740 h 2514600"/>
                <a:gd name="connsiteX0" fmla="*/ 1257300 w 2606040"/>
                <a:gd name="connsiteY0" fmla="*/ 2514600 h 2514600"/>
                <a:gd name="connsiteX1" fmla="*/ 0 w 2606040"/>
                <a:gd name="connsiteY1" fmla="*/ 1257300 h 2514600"/>
                <a:gd name="connsiteX2" fmla="*/ 1257300 w 2606040"/>
                <a:gd name="connsiteY2" fmla="*/ 0 h 2514600"/>
                <a:gd name="connsiteX3" fmla="*/ 2606040 w 2606040"/>
                <a:gd name="connsiteY3" fmla="*/ 1348740 h 2514600"/>
                <a:gd name="connsiteX4" fmla="*/ 1257300 w 2606040"/>
                <a:gd name="connsiteY4" fmla="*/ 2514600 h 2514600"/>
                <a:gd name="connsiteX0" fmla="*/ 1357658 w 2606390"/>
                <a:gd name="connsiteY0" fmla="*/ 3395421 h 3395421"/>
                <a:gd name="connsiteX1" fmla="*/ 350 w 2606390"/>
                <a:gd name="connsiteY1" fmla="*/ 1257300 h 3395421"/>
                <a:gd name="connsiteX2" fmla="*/ 1257650 w 2606390"/>
                <a:gd name="connsiteY2" fmla="*/ 0 h 3395421"/>
                <a:gd name="connsiteX3" fmla="*/ 2606390 w 2606390"/>
                <a:gd name="connsiteY3" fmla="*/ 1348740 h 3395421"/>
                <a:gd name="connsiteX4" fmla="*/ 1357658 w 2606390"/>
                <a:gd name="connsiteY4" fmla="*/ 3395421 h 3395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390" h="3395421">
                  <a:moveTo>
                    <a:pt x="1357658" y="3395421"/>
                  </a:moveTo>
                  <a:cubicBezTo>
                    <a:pt x="905222" y="2682714"/>
                    <a:pt x="17018" y="1823204"/>
                    <a:pt x="350" y="1257300"/>
                  </a:cubicBezTo>
                  <a:cubicBezTo>
                    <a:pt x="-16318" y="691397"/>
                    <a:pt x="563262" y="0"/>
                    <a:pt x="1257650" y="0"/>
                  </a:cubicBezTo>
                  <a:cubicBezTo>
                    <a:pt x="1952038" y="0"/>
                    <a:pt x="2514950" y="562912"/>
                    <a:pt x="2606390" y="1348740"/>
                  </a:cubicBezTo>
                  <a:lnTo>
                    <a:pt x="1357658" y="3395421"/>
                  </a:lnTo>
                  <a:close/>
                </a:path>
              </a:pathLst>
            </a:custGeom>
            <a:solidFill>
              <a:srgbClr val="00BCF2"/>
            </a:solidFill>
            <a:ln w="9525" cap="flat" cmpd="sng" algn="ctr">
              <a:noFill/>
              <a:prstDash val="solid"/>
            </a:ln>
            <a:effectLst>
              <a:outerShdw blurRad="40000" dist="23000" dir="5400000" rotWithShape="0">
                <a:srgbClr val="000000">
                  <a:alpha val="35000"/>
                </a:srgbClr>
              </a:outerShdw>
            </a:effectLst>
            <a:extLst>
              <a:ext uri="{91240B29-F687-4F45-9708-019B960494DF}">
                <a14:hiddenLine xmlns:a14="http://schemas.microsoft.com/office/drawing/2010/main" w="9525" cap="flat" cmpd="sng" algn="ctr">
                  <a:solidFill>
                    <a:schemeClr val="accent1">
                      <a:shade val="95000"/>
                      <a:satMod val="105000"/>
                    </a:schemeClr>
                  </a:solidFill>
                  <a:prstDash val="solid"/>
                </a14:hiddenLine>
              </a:ext>
            </a:ex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43776" tIns="95851" rIns="143776" bIns="95851" numCol="1" spcCol="0" rtlCol="0" fromWordArt="0" anchor="b" anchorCtr="0" forceAA="0" compatLnSpc="1">
              <a:prstTxWarp prst="textNoShape">
                <a:avLst/>
              </a:prstTxWarp>
              <a:noAutofit/>
            </a:bodyPr>
            <a:lstStyle/>
            <a:p>
              <a:endParaRPr lang="en-US" sz="3060">
                <a:solidFill>
                  <a:srgbClr val="000000"/>
                </a:solidFill>
              </a:endParaRPr>
            </a:p>
          </p:txBody>
        </p:sp>
      </p:grpSp>
      <p:sp>
        <p:nvSpPr>
          <p:cNvPr id="25" name="Down Arrow 24"/>
          <p:cNvSpPr/>
          <p:nvPr/>
        </p:nvSpPr>
        <p:spPr>
          <a:xfrm>
            <a:off x="4808858" y="3993841"/>
            <a:ext cx="354225" cy="450450"/>
          </a:xfrm>
          <a:prstGeom prst="downArrow">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51388" y="2519859"/>
            <a:ext cx="777169" cy="606864"/>
          </a:xfrm>
          <a:prstGeom prst="rect">
            <a:avLst/>
          </a:prstGeom>
        </p:spPr>
      </p:pic>
      <p:sp>
        <p:nvSpPr>
          <p:cNvPr id="28" name="Rectangle 27"/>
          <p:cNvSpPr/>
          <p:nvPr/>
        </p:nvSpPr>
        <p:spPr>
          <a:xfrm>
            <a:off x="7608715" y="3144068"/>
            <a:ext cx="4188979" cy="596090"/>
          </a:xfrm>
          <a:prstGeom prst="rect">
            <a:avLst/>
          </a:prstGeom>
        </p:spPr>
        <p:txBody>
          <a:bodyPr wrap="none">
            <a:spAutoFit/>
          </a:bodyPr>
          <a:lstStyle/>
          <a:p>
            <a:r>
              <a:rPr lang="en-US" sz="3198" dirty="0">
                <a:latin typeface="+mj-lt"/>
              </a:rPr>
              <a:t>Get deployment notice</a:t>
            </a:r>
          </a:p>
        </p:txBody>
      </p:sp>
      <p:sp>
        <p:nvSpPr>
          <p:cNvPr id="29" name="Rectangle 28"/>
          <p:cNvSpPr/>
          <p:nvPr/>
        </p:nvSpPr>
        <p:spPr>
          <a:xfrm>
            <a:off x="6606822" y="3144068"/>
            <a:ext cx="5537195" cy="596090"/>
          </a:xfrm>
          <a:prstGeom prst="rect">
            <a:avLst/>
          </a:prstGeom>
        </p:spPr>
        <p:txBody>
          <a:bodyPr wrap="none">
            <a:spAutoFit/>
          </a:bodyPr>
          <a:lstStyle/>
          <a:p>
            <a:r>
              <a:rPr lang="en-US" sz="3198" dirty="0">
                <a:latin typeface="+mj-lt"/>
              </a:rPr>
              <a:t>Waits for maintenance window</a:t>
            </a:r>
          </a:p>
        </p:txBody>
      </p:sp>
      <p:sp>
        <p:nvSpPr>
          <p:cNvPr id="30" name="Rectangle 29"/>
          <p:cNvSpPr/>
          <p:nvPr/>
        </p:nvSpPr>
        <p:spPr>
          <a:xfrm>
            <a:off x="6606822" y="3299501"/>
            <a:ext cx="5138864" cy="596090"/>
          </a:xfrm>
          <a:prstGeom prst="rect">
            <a:avLst/>
          </a:prstGeom>
        </p:spPr>
        <p:txBody>
          <a:bodyPr wrap="none">
            <a:spAutoFit/>
          </a:bodyPr>
          <a:lstStyle/>
          <a:p>
            <a:r>
              <a:rPr lang="en-US" sz="3198" dirty="0">
                <a:latin typeface="+mj-lt"/>
              </a:rPr>
              <a:t>Maintenance window arrives</a:t>
            </a:r>
          </a:p>
        </p:txBody>
      </p:sp>
      <p:sp>
        <p:nvSpPr>
          <p:cNvPr id="31" name="Rectangle 30"/>
          <p:cNvSpPr/>
          <p:nvPr/>
        </p:nvSpPr>
        <p:spPr>
          <a:xfrm>
            <a:off x="6606822" y="3341829"/>
            <a:ext cx="3835640" cy="596090"/>
          </a:xfrm>
          <a:prstGeom prst="rect">
            <a:avLst/>
          </a:prstGeom>
        </p:spPr>
        <p:txBody>
          <a:bodyPr wrap="none">
            <a:spAutoFit/>
          </a:bodyPr>
          <a:lstStyle/>
          <a:p>
            <a:r>
              <a:rPr lang="en-US" sz="3198" dirty="0">
                <a:latin typeface="+mj-lt"/>
              </a:rPr>
              <a:t>Disables WF; reboots</a:t>
            </a:r>
          </a:p>
        </p:txBody>
      </p:sp>
      <p:sp>
        <p:nvSpPr>
          <p:cNvPr id="32" name="Rectangle 31"/>
          <p:cNvSpPr/>
          <p:nvPr/>
        </p:nvSpPr>
        <p:spPr>
          <a:xfrm>
            <a:off x="6606822" y="3497263"/>
            <a:ext cx="3577521" cy="596090"/>
          </a:xfrm>
          <a:prstGeom prst="rect">
            <a:avLst/>
          </a:prstGeom>
        </p:spPr>
        <p:txBody>
          <a:bodyPr wrap="none">
            <a:spAutoFit/>
          </a:bodyPr>
          <a:lstStyle/>
          <a:p>
            <a:r>
              <a:rPr lang="en-US" sz="3198" dirty="0">
                <a:latin typeface="+mj-lt"/>
              </a:rPr>
              <a:t>Downloads content</a:t>
            </a:r>
          </a:p>
        </p:txBody>
      </p:sp>
      <p:sp>
        <p:nvSpPr>
          <p:cNvPr id="33" name="Rectangle 32"/>
          <p:cNvSpPr/>
          <p:nvPr/>
        </p:nvSpPr>
        <p:spPr>
          <a:xfrm>
            <a:off x="6606822" y="3497263"/>
            <a:ext cx="4313035" cy="596090"/>
          </a:xfrm>
          <a:prstGeom prst="rect">
            <a:avLst/>
          </a:prstGeom>
        </p:spPr>
        <p:txBody>
          <a:bodyPr wrap="none">
            <a:spAutoFit/>
          </a:bodyPr>
          <a:lstStyle/>
          <a:p>
            <a:r>
              <a:rPr lang="en-US" sz="3198" dirty="0">
                <a:latin typeface="+mj-lt"/>
              </a:rPr>
              <a:t>Install contents; reboots</a:t>
            </a:r>
          </a:p>
        </p:txBody>
      </p:sp>
    </p:spTree>
    <p:extLst>
      <p:ext uri="{BB962C8B-B14F-4D97-AF65-F5344CB8AC3E}">
        <p14:creationId xmlns:p14="http://schemas.microsoft.com/office/powerpoint/2010/main" val="18973725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28"/>
                                        </p:tgtEl>
                                        <p:attrNameLst>
                                          <p:attrName>style.visibility</p:attrName>
                                        </p:attrNameLst>
                                      </p:cBhvr>
                                      <p:to>
                                        <p:strVal val="hidden"/>
                                      </p:to>
                                    </p:set>
                                  </p:childTnLst>
                                </p:cTn>
                              </p:par>
                              <p:par>
                                <p:cTn id="16" presetID="2" presetClass="entr" presetSubtype="4" fill="hold" grpId="1"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45" presetClass="exit" presetSubtype="0" fill="hold" grpId="0" nodeType="withEffect">
                                  <p:stCondLst>
                                    <p:cond delay="0"/>
                                  </p:stCondLst>
                                  <p:childTnLst>
                                    <p:animEffect transition="out" filter="fade">
                                      <p:cBhvr>
                                        <p:cTn id="26" dur="500"/>
                                        <p:tgtEl>
                                          <p:spTgt spid="29"/>
                                        </p:tgtEl>
                                      </p:cBhvr>
                                    </p:animEffect>
                                    <p:anim calcmode="lin" valueType="num">
                                      <p:cBhvr>
                                        <p:cTn id="27" dur="500"/>
                                        <p:tgtEl>
                                          <p:spTgt spid="2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8" dur="500"/>
                                        <p:tgtEl>
                                          <p:spTgt spid="29"/>
                                        </p:tgtEl>
                                        <p:attrNameLst>
                                          <p:attrName>ppt_h</p:attrName>
                                        </p:attrNameLst>
                                      </p:cBhvr>
                                      <p:tavLst>
                                        <p:tav tm="0">
                                          <p:val>
                                            <p:strVal val="ppt_h"/>
                                          </p:val>
                                        </p:tav>
                                        <p:tav tm="100000">
                                          <p:val>
                                            <p:strVal val="ppt_h"/>
                                          </p:val>
                                        </p:tav>
                                      </p:tavLst>
                                    </p:anim>
                                    <p:set>
                                      <p:cBhvr>
                                        <p:cTn id="29" dur="1" fill="hold">
                                          <p:stCondLst>
                                            <p:cond delay="499"/>
                                          </p:stCondLst>
                                        </p:cTn>
                                        <p:tgtEl>
                                          <p:spTgt spid="29"/>
                                        </p:tgtEl>
                                        <p:attrNameLst>
                                          <p:attrName>style.visibility</p:attrName>
                                        </p:attrNameLst>
                                      </p:cBhvr>
                                      <p:to>
                                        <p:strVal val="hidden"/>
                                      </p:to>
                                    </p:set>
                                  </p:childTnLst>
                                </p:cTn>
                              </p:par>
                              <p:par>
                                <p:cTn id="30" presetID="45"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anim calcmode="lin" valueType="num">
                                      <p:cBhvr>
                                        <p:cTn id="33" dur="500" fill="hold"/>
                                        <p:tgtEl>
                                          <p:spTgt spid="30"/>
                                        </p:tgtEl>
                                        <p:attrNameLst>
                                          <p:attrName>ppt_w</p:attrName>
                                        </p:attrNameLst>
                                      </p:cBhvr>
                                      <p:tavLst>
                                        <p:tav tm="0" fmla="#ppt_w*sin(2.5*pi*$)">
                                          <p:val>
                                            <p:fltVal val="0"/>
                                          </p:val>
                                        </p:tav>
                                        <p:tav tm="100000">
                                          <p:val>
                                            <p:fltVal val="1"/>
                                          </p:val>
                                        </p:tav>
                                      </p:tavLst>
                                    </p:anim>
                                    <p:anim calcmode="lin" valueType="num">
                                      <p:cBhvr>
                                        <p:cTn id="34" dur="500" fill="hold"/>
                                        <p:tgtEl>
                                          <p:spTgt spid="30"/>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3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par>
                                <p:cTn id="44" presetID="10" presetClass="entr" presetSubtype="0" fill="hold" grpId="2"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xit" presetSubtype="0" fill="hold" nodeType="clickEffect">
                                  <p:stCondLst>
                                    <p:cond delay="0"/>
                                  </p:stCondLst>
                                  <p:childTnLst>
                                    <p:animEffect transition="out" filter="dissolve">
                                      <p:cBhvr>
                                        <p:cTn id="53" dur="2000"/>
                                        <p:tgtEl>
                                          <p:spTgt spid="23"/>
                                        </p:tgtEl>
                                      </p:cBhvr>
                                    </p:animEffect>
                                    <p:set>
                                      <p:cBhvr>
                                        <p:cTn id="54" dur="1" fill="hold">
                                          <p:stCondLst>
                                            <p:cond delay="1999"/>
                                          </p:stCondLst>
                                        </p:cTn>
                                        <p:tgtEl>
                                          <p:spTgt spid="23"/>
                                        </p:tgtEl>
                                        <p:attrNameLst>
                                          <p:attrName>style.visibility</p:attrName>
                                        </p:attrNameLst>
                                      </p:cBhvr>
                                      <p:to>
                                        <p:strVal val="hidden"/>
                                      </p:to>
                                    </p:set>
                                  </p:childTnLst>
                                </p:cTn>
                              </p:par>
                              <p:par>
                                <p:cTn id="55" presetID="9" presetClass="exit" presetSubtype="0" fill="hold" nodeType="withEffect">
                                  <p:stCondLst>
                                    <p:cond delay="0"/>
                                  </p:stCondLst>
                                  <p:childTnLst>
                                    <p:animEffect transition="out" filter="dissolve">
                                      <p:cBhvr>
                                        <p:cTn id="56" dur="2000"/>
                                        <p:tgtEl>
                                          <p:spTgt spid="8"/>
                                        </p:tgtEl>
                                      </p:cBhvr>
                                    </p:animEffect>
                                    <p:set>
                                      <p:cBhvr>
                                        <p:cTn id="57" dur="1" fill="hold">
                                          <p:stCondLst>
                                            <p:cond delay="1999"/>
                                          </p:stCondLst>
                                        </p:cTn>
                                        <p:tgtEl>
                                          <p:spTgt spid="8"/>
                                        </p:tgtEl>
                                        <p:attrNameLst>
                                          <p:attrName>style.visibility</p:attrName>
                                        </p:attrNameLst>
                                      </p:cBhvr>
                                      <p:to>
                                        <p:strVal val="hidden"/>
                                      </p:to>
                                    </p:set>
                                  </p:childTnLst>
                                </p:cTn>
                              </p:par>
                              <p:par>
                                <p:cTn id="58" presetID="9" presetClass="exit" presetSubtype="0" fill="hold" grpId="0" nodeType="withEffect">
                                  <p:stCondLst>
                                    <p:cond delay="0"/>
                                  </p:stCondLst>
                                  <p:childTnLst>
                                    <p:animEffect transition="out" filter="dissolve">
                                      <p:cBhvr>
                                        <p:cTn id="59" dur="2000"/>
                                        <p:tgtEl>
                                          <p:spTgt spid="26"/>
                                        </p:tgtEl>
                                      </p:cBhvr>
                                    </p:animEffect>
                                    <p:set>
                                      <p:cBhvr>
                                        <p:cTn id="60" dur="1" fill="hold">
                                          <p:stCondLst>
                                            <p:cond delay="1999"/>
                                          </p:stCondLst>
                                        </p:cTn>
                                        <p:tgtEl>
                                          <p:spTgt spid="26"/>
                                        </p:tgtEl>
                                        <p:attrNameLst>
                                          <p:attrName>style.visibility</p:attrName>
                                        </p:attrNameLst>
                                      </p:cBhvr>
                                      <p:to>
                                        <p:strVal val="hidden"/>
                                      </p:to>
                                    </p:set>
                                  </p:childTnLst>
                                </p:cTn>
                              </p:par>
                              <p:par>
                                <p:cTn id="61" presetID="9" presetClass="exit" presetSubtype="0" fill="hold" nodeType="withEffect">
                                  <p:stCondLst>
                                    <p:cond delay="0"/>
                                  </p:stCondLst>
                                  <p:childTnLst>
                                    <p:animEffect transition="out" filter="dissolve">
                                      <p:cBhvr>
                                        <p:cTn id="62" dur="2000"/>
                                        <p:tgtEl>
                                          <p:spTgt spid="7"/>
                                        </p:tgtEl>
                                      </p:cBhvr>
                                    </p:animEffect>
                                    <p:set>
                                      <p:cBhvr>
                                        <p:cTn id="63" dur="1" fill="hold">
                                          <p:stCondLst>
                                            <p:cond delay="1999"/>
                                          </p:stCondLst>
                                        </p:cTn>
                                        <p:tgtEl>
                                          <p:spTgt spid="7"/>
                                        </p:tgtEl>
                                        <p:attrNameLst>
                                          <p:attrName>style.visibility</p:attrName>
                                        </p:attrNameLst>
                                      </p:cBhvr>
                                      <p:to>
                                        <p:strVal val="hidden"/>
                                      </p:to>
                                    </p:set>
                                  </p:childTnLst>
                                </p:cTn>
                              </p:par>
                              <p:par>
                                <p:cTn id="64" presetID="9" presetClass="exit" presetSubtype="0" fill="hold" grpId="0" nodeType="withEffect">
                                  <p:stCondLst>
                                    <p:cond delay="0"/>
                                  </p:stCondLst>
                                  <p:childTnLst>
                                    <p:animEffect transition="out" filter="dissolve">
                                      <p:cBhvr>
                                        <p:cTn id="65" dur="2000"/>
                                        <p:tgtEl>
                                          <p:spTgt spid="24"/>
                                        </p:tgtEl>
                                      </p:cBhvr>
                                    </p:animEffect>
                                    <p:set>
                                      <p:cBhvr>
                                        <p:cTn id="66" dur="1" fill="hold">
                                          <p:stCondLst>
                                            <p:cond delay="1999"/>
                                          </p:stCondLst>
                                        </p:cTn>
                                        <p:tgtEl>
                                          <p:spTgt spid="24"/>
                                        </p:tgtEl>
                                        <p:attrNameLst>
                                          <p:attrName>style.visibility</p:attrName>
                                        </p:attrNameLst>
                                      </p:cBhvr>
                                      <p:to>
                                        <p:strVal val="hidden"/>
                                      </p:to>
                                    </p:set>
                                  </p:childTnLst>
                                </p:cTn>
                              </p:par>
                              <p:par>
                                <p:cTn id="67" presetID="9" presetClass="exit" presetSubtype="0" fill="hold" grpId="1" nodeType="withEffect">
                                  <p:stCondLst>
                                    <p:cond delay="0"/>
                                  </p:stCondLst>
                                  <p:childTnLst>
                                    <p:animEffect transition="out" filter="dissolve">
                                      <p:cBhvr>
                                        <p:cTn id="68" dur="2000"/>
                                        <p:tgtEl>
                                          <p:spTgt spid="31"/>
                                        </p:tgtEl>
                                      </p:cBhvr>
                                    </p:animEffect>
                                    <p:set>
                                      <p:cBhvr>
                                        <p:cTn id="69" dur="1" fill="hold">
                                          <p:stCondLst>
                                            <p:cond delay="1999"/>
                                          </p:stCondLst>
                                        </p:cTn>
                                        <p:tgtEl>
                                          <p:spTgt spid="31"/>
                                        </p:tgtEl>
                                        <p:attrNameLst>
                                          <p:attrName>style.visibility</p:attrName>
                                        </p:attrNameLst>
                                      </p:cBhvr>
                                      <p:to>
                                        <p:strVal val="hidden"/>
                                      </p:to>
                                    </p:set>
                                  </p:childTnLst>
                                </p:cTn>
                              </p:par>
                            </p:childTnLst>
                          </p:cTn>
                        </p:par>
                        <p:par>
                          <p:cTn id="70" fill="hold">
                            <p:stCondLst>
                              <p:cond delay="2000"/>
                            </p:stCondLst>
                            <p:childTnLst>
                              <p:par>
                                <p:cTn id="71" presetID="9" presetClass="entr" presetSubtype="0" fill="hold" nodeType="afterEffect">
                                  <p:stCondLst>
                                    <p:cond delay="600"/>
                                  </p:stCondLst>
                                  <p:childTnLst>
                                    <p:set>
                                      <p:cBhvr>
                                        <p:cTn id="72" dur="1" fill="hold">
                                          <p:stCondLst>
                                            <p:cond delay="0"/>
                                          </p:stCondLst>
                                        </p:cTn>
                                        <p:tgtEl>
                                          <p:spTgt spid="23"/>
                                        </p:tgtEl>
                                        <p:attrNameLst>
                                          <p:attrName>style.visibility</p:attrName>
                                        </p:attrNameLst>
                                      </p:cBhvr>
                                      <p:to>
                                        <p:strVal val="visible"/>
                                      </p:to>
                                    </p:set>
                                    <p:animEffect transition="in" filter="dissolve">
                                      <p:cBhvr>
                                        <p:cTn id="73" dur="2000"/>
                                        <p:tgtEl>
                                          <p:spTgt spid="23"/>
                                        </p:tgtEl>
                                      </p:cBhvr>
                                    </p:animEffect>
                                  </p:childTnLst>
                                </p:cTn>
                              </p:par>
                              <p:par>
                                <p:cTn id="74" presetID="9" presetClass="entr" presetSubtype="0" fill="hold" nodeType="withEffect">
                                  <p:stCondLst>
                                    <p:cond delay="600"/>
                                  </p:stCondLst>
                                  <p:childTnLst>
                                    <p:set>
                                      <p:cBhvr>
                                        <p:cTn id="75" dur="1" fill="hold">
                                          <p:stCondLst>
                                            <p:cond delay="0"/>
                                          </p:stCondLst>
                                        </p:cTn>
                                        <p:tgtEl>
                                          <p:spTgt spid="7"/>
                                        </p:tgtEl>
                                        <p:attrNameLst>
                                          <p:attrName>style.visibility</p:attrName>
                                        </p:attrNameLst>
                                      </p:cBhvr>
                                      <p:to>
                                        <p:strVal val="visible"/>
                                      </p:to>
                                    </p:set>
                                    <p:animEffect transition="in" filter="dissolve">
                                      <p:cBhvr>
                                        <p:cTn id="76" dur="2000"/>
                                        <p:tgtEl>
                                          <p:spTgt spid="7"/>
                                        </p:tgtEl>
                                      </p:cBhvr>
                                    </p:animEffect>
                                  </p:childTnLst>
                                </p:cTn>
                              </p:par>
                              <p:par>
                                <p:cTn id="77" presetID="9" presetClass="entr" presetSubtype="0" fill="hold" grpId="1" nodeType="withEffect">
                                  <p:stCondLst>
                                    <p:cond delay="600"/>
                                  </p:stCondLst>
                                  <p:childTnLst>
                                    <p:set>
                                      <p:cBhvr>
                                        <p:cTn id="78" dur="1" fill="hold">
                                          <p:stCondLst>
                                            <p:cond delay="0"/>
                                          </p:stCondLst>
                                        </p:cTn>
                                        <p:tgtEl>
                                          <p:spTgt spid="24"/>
                                        </p:tgtEl>
                                        <p:attrNameLst>
                                          <p:attrName>style.visibility</p:attrName>
                                        </p:attrNameLst>
                                      </p:cBhvr>
                                      <p:to>
                                        <p:strVal val="visible"/>
                                      </p:to>
                                    </p:set>
                                    <p:animEffect transition="in" filter="dissolve">
                                      <p:cBhvr>
                                        <p:cTn id="79" dur="2000"/>
                                        <p:tgtEl>
                                          <p:spTgt spid="24"/>
                                        </p:tgtEl>
                                      </p:cBhvr>
                                    </p:animEffect>
                                  </p:childTnLst>
                                </p:cTn>
                              </p:par>
                              <p:par>
                                <p:cTn id="80" presetID="9" presetClass="entr" presetSubtype="0" fill="hold" grpId="1" nodeType="withEffect">
                                  <p:stCondLst>
                                    <p:cond delay="600"/>
                                  </p:stCondLst>
                                  <p:childTnLst>
                                    <p:set>
                                      <p:cBhvr>
                                        <p:cTn id="81" dur="1" fill="hold">
                                          <p:stCondLst>
                                            <p:cond delay="0"/>
                                          </p:stCondLst>
                                        </p:cTn>
                                        <p:tgtEl>
                                          <p:spTgt spid="26"/>
                                        </p:tgtEl>
                                        <p:attrNameLst>
                                          <p:attrName>style.visibility</p:attrName>
                                        </p:attrNameLst>
                                      </p:cBhvr>
                                      <p:to>
                                        <p:strVal val="visible"/>
                                      </p:to>
                                    </p:set>
                                    <p:animEffect transition="in" filter="dissolve">
                                      <p:cBhvr>
                                        <p:cTn id="82" dur="20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fade">
                                      <p:cBhvr>
                                        <p:cTn id="87" dur="500"/>
                                        <p:tgtEl>
                                          <p:spTgt spid="8"/>
                                        </p:tgtEl>
                                      </p:cBhvr>
                                    </p:animEffect>
                                  </p:childTnLst>
                                </p:cTn>
                              </p:par>
                              <p:par>
                                <p:cTn id="88" presetID="42" presetClass="path" presetSubtype="0" accel="50000" decel="50000" fill="hold" nodeType="withEffect">
                                  <p:stCondLst>
                                    <p:cond delay="0"/>
                                  </p:stCondLst>
                                  <p:childTnLst>
                                    <p:animMotion origin="layout" path="M -3.02423E-6 -2.22222E-6 L -0.15004 0.14097 " pathEditMode="relative" rAng="0" ptsTypes="AA">
                                      <p:cBhvr>
                                        <p:cTn id="89" dur="2000" fill="hold"/>
                                        <p:tgtEl>
                                          <p:spTgt spid="8"/>
                                        </p:tgtEl>
                                        <p:attrNameLst>
                                          <p:attrName>ppt_x</p:attrName>
                                          <p:attrName>ppt_y</p:attrName>
                                        </p:attrNameLst>
                                      </p:cBhvr>
                                      <p:rCtr x="-7502" y="7037"/>
                                    </p:animMotion>
                                  </p:childTnLst>
                                </p:cTn>
                              </p:par>
                            </p:childTnLst>
                          </p:cTn>
                        </p:par>
                        <p:par>
                          <p:cTn id="90" fill="hold">
                            <p:stCondLst>
                              <p:cond delay="2000"/>
                            </p:stCondLst>
                            <p:childTnLst>
                              <p:par>
                                <p:cTn id="91" presetID="10"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500"/>
                                        <p:tgtEl>
                                          <p:spTgt spid="2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xit" presetSubtype="4" fill="hold" grpId="1" nodeType="clickEffect">
                                  <p:stCondLst>
                                    <p:cond delay="0"/>
                                  </p:stCondLst>
                                  <p:childTnLst>
                                    <p:anim calcmode="lin" valueType="num">
                                      <p:cBhvr additive="base">
                                        <p:cTn id="100" dur="500"/>
                                        <p:tgtEl>
                                          <p:spTgt spid="32"/>
                                        </p:tgtEl>
                                        <p:attrNameLst>
                                          <p:attrName>ppt_x</p:attrName>
                                        </p:attrNameLst>
                                      </p:cBhvr>
                                      <p:tavLst>
                                        <p:tav tm="0">
                                          <p:val>
                                            <p:strVal val="ppt_x"/>
                                          </p:val>
                                        </p:tav>
                                        <p:tav tm="100000">
                                          <p:val>
                                            <p:strVal val="ppt_x"/>
                                          </p:val>
                                        </p:tav>
                                      </p:tavLst>
                                    </p:anim>
                                    <p:anim calcmode="lin" valueType="num">
                                      <p:cBhvr additive="base">
                                        <p:cTn id="101" dur="500"/>
                                        <p:tgtEl>
                                          <p:spTgt spid="32"/>
                                        </p:tgtEl>
                                        <p:attrNameLst>
                                          <p:attrName>ppt_y</p:attrName>
                                        </p:attrNameLst>
                                      </p:cBhvr>
                                      <p:tavLst>
                                        <p:tav tm="0">
                                          <p:val>
                                            <p:strVal val="ppt_y"/>
                                          </p:val>
                                        </p:tav>
                                        <p:tav tm="100000">
                                          <p:val>
                                            <p:strVal val="1+ppt_h/2"/>
                                          </p:val>
                                        </p:tav>
                                      </p:tavLst>
                                    </p:anim>
                                    <p:set>
                                      <p:cBhvr>
                                        <p:cTn id="102" dur="1" fill="hold">
                                          <p:stCondLst>
                                            <p:cond delay="499"/>
                                          </p:stCondLst>
                                        </p:cTn>
                                        <p:tgtEl>
                                          <p:spTgt spid="32"/>
                                        </p:tgtEl>
                                        <p:attrNameLst>
                                          <p:attrName>style.visibility</p:attrName>
                                        </p:attrNameLst>
                                      </p:cBhvr>
                                      <p:to>
                                        <p:strVal val="hidden"/>
                                      </p:to>
                                    </p:set>
                                  </p:childTnLst>
                                </p:cTn>
                              </p:par>
                            </p:childTnLst>
                          </p:cTn>
                        </p:par>
                        <p:par>
                          <p:cTn id="103" fill="hold">
                            <p:stCondLst>
                              <p:cond delay="500"/>
                            </p:stCondLst>
                            <p:childTnLst>
                              <p:par>
                                <p:cTn id="104" presetID="2" presetClass="entr" presetSubtype="4" fill="hold" grpId="0" nodeType="after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fill="hold"/>
                                        <p:tgtEl>
                                          <p:spTgt spid="33"/>
                                        </p:tgtEl>
                                        <p:attrNameLst>
                                          <p:attrName>ppt_x</p:attrName>
                                        </p:attrNameLst>
                                      </p:cBhvr>
                                      <p:tavLst>
                                        <p:tav tm="0">
                                          <p:val>
                                            <p:strVal val="#ppt_x"/>
                                          </p:val>
                                        </p:tav>
                                        <p:tav tm="100000">
                                          <p:val>
                                            <p:strVal val="#ppt_x"/>
                                          </p:val>
                                        </p:tav>
                                      </p:tavLst>
                                    </p:anim>
                                    <p:anim calcmode="lin" valueType="num">
                                      <p:cBhvr additive="base">
                                        <p:cTn id="10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1" presetClass="exit" presetSubtype="0" fill="hold" grpId="1" nodeType="clickEffect">
                                  <p:stCondLst>
                                    <p:cond delay="0"/>
                                  </p:stCondLst>
                                  <p:childTnLst>
                                    <p:set>
                                      <p:cBhvr>
                                        <p:cTn id="111" dur="1" fill="hold">
                                          <p:stCondLst>
                                            <p:cond delay="0"/>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4" grpId="0" animBg="1"/>
      <p:bldP spid="24" grpId="1" animBg="1"/>
      <p:bldP spid="24" grpId="2" animBg="1"/>
      <p:bldP spid="25" grpId="0" animBg="1"/>
      <p:bldP spid="28" grpId="0"/>
      <p:bldP spid="28" grpId="1"/>
      <p:bldP spid="29" grpId="0"/>
      <p:bldP spid="29" grpId="1"/>
      <p:bldP spid="30" grpId="0"/>
      <p:bldP spid="30" grpId="1"/>
      <p:bldP spid="31" grpId="0"/>
      <p:bldP spid="31" grpId="1"/>
      <p:bldP spid="32" grpId="0"/>
      <p:bldP spid="32" grpId="1"/>
      <p:bldP spid="33" grpId="0"/>
      <p:bldP spid="3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With Persistence</a:t>
            </a:r>
            <a:endParaRPr lang="en-US" dirty="0"/>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1522" y="1371381"/>
            <a:ext cx="5589144" cy="4716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ular Callout 4"/>
          <p:cNvSpPr/>
          <p:nvPr/>
        </p:nvSpPr>
        <p:spPr bwMode="auto">
          <a:xfrm>
            <a:off x="7772576" y="1709772"/>
            <a:ext cx="4118998" cy="1787490"/>
          </a:xfrm>
          <a:prstGeom prst="wedgeRectCallout">
            <a:avLst>
              <a:gd name="adj1" fmla="val -73285"/>
              <a:gd name="adj2" fmla="val 94235"/>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r>
              <a:rPr lang="en-US" sz="2040" dirty="0">
                <a:solidFill>
                  <a:schemeClr val="tx1"/>
                </a:solidFill>
              </a:rPr>
              <a:t>Translation: I want to commit this   change ASAP, so do the write filter thing at the deadline, or, better yet, at the maintenance window</a:t>
            </a:r>
          </a:p>
        </p:txBody>
      </p:sp>
    </p:spTree>
    <p:extLst>
      <p:ext uri="{BB962C8B-B14F-4D97-AF65-F5344CB8AC3E}">
        <p14:creationId xmlns:p14="http://schemas.microsoft.com/office/powerpoint/2010/main" val="1707107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Without Persistence</a:t>
            </a:r>
            <a:endParaRPr lang="en-US" dirty="0"/>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1522" y="1371381"/>
            <a:ext cx="5589144" cy="4716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97481" y="4286963"/>
            <a:ext cx="56097" cy="51292"/>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6" name="Rectangular Callout 5"/>
          <p:cNvSpPr/>
          <p:nvPr/>
        </p:nvSpPr>
        <p:spPr bwMode="auto">
          <a:xfrm>
            <a:off x="7772576" y="1709772"/>
            <a:ext cx="4118998" cy="1787490"/>
          </a:xfrm>
          <a:prstGeom prst="wedgeRectCallout">
            <a:avLst>
              <a:gd name="adj1" fmla="val -73285"/>
              <a:gd name="adj2" fmla="val 94235"/>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r>
              <a:rPr lang="en-US" sz="2040" dirty="0">
                <a:solidFill>
                  <a:schemeClr val="tx1"/>
                </a:solidFill>
              </a:rPr>
              <a:t>Translation: Just put it in the overlay. When another deployment comes along with persistence, we’ll commit the change then.</a:t>
            </a:r>
          </a:p>
        </p:txBody>
      </p:sp>
    </p:spTree>
    <p:extLst>
      <p:ext uri="{BB962C8B-B14F-4D97-AF65-F5344CB8AC3E}">
        <p14:creationId xmlns:p14="http://schemas.microsoft.com/office/powerpoint/2010/main" val="3000289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can be forced to persist?</a:t>
            </a:r>
            <a:endParaRPr lang="en-US" dirty="0"/>
          </a:p>
        </p:txBody>
      </p:sp>
      <p:sp>
        <p:nvSpPr>
          <p:cNvPr id="3" name="Text Placeholder 2"/>
          <p:cNvSpPr>
            <a:spLocks noGrp="1"/>
          </p:cNvSpPr>
          <p:nvPr>
            <p:ph type="body" sz="quarter" idx="10"/>
          </p:nvPr>
        </p:nvSpPr>
        <p:spPr>
          <a:xfrm>
            <a:off x="423178" y="1395736"/>
            <a:ext cx="5484192" cy="3187283"/>
          </a:xfrm>
          <a:ln>
            <a:solidFill>
              <a:schemeClr val="tx1"/>
            </a:solidFill>
          </a:ln>
        </p:spPr>
        <p:txBody>
          <a:bodyPr/>
          <a:lstStyle/>
          <a:p>
            <a:r>
              <a:rPr lang="en-US" dirty="0" smtClean="0">
                <a:solidFill>
                  <a:schemeClr val="tx1"/>
                </a:solidFill>
              </a:rPr>
              <a:t>These have a forced persistence option</a:t>
            </a:r>
          </a:p>
          <a:p>
            <a:pPr lvl="1"/>
            <a:r>
              <a:rPr lang="en-US" dirty="0" smtClean="0">
                <a:solidFill>
                  <a:schemeClr val="tx1"/>
                </a:solidFill>
              </a:rPr>
              <a:t>Applications</a:t>
            </a:r>
          </a:p>
          <a:p>
            <a:pPr lvl="1"/>
            <a:r>
              <a:rPr lang="en-US" dirty="0" smtClean="0">
                <a:solidFill>
                  <a:schemeClr val="tx1"/>
                </a:solidFill>
              </a:rPr>
              <a:t>Packages &amp; programs</a:t>
            </a:r>
          </a:p>
          <a:p>
            <a:pPr lvl="1"/>
            <a:r>
              <a:rPr lang="en-US" dirty="0" smtClean="0">
                <a:solidFill>
                  <a:schemeClr val="tx1"/>
                </a:solidFill>
              </a:rPr>
              <a:t>Software Updates</a:t>
            </a:r>
          </a:p>
          <a:p>
            <a:pPr lvl="1"/>
            <a:r>
              <a:rPr lang="en-US" dirty="0" smtClean="0">
                <a:solidFill>
                  <a:schemeClr val="tx1"/>
                </a:solidFill>
              </a:rPr>
              <a:t>Task sequences</a:t>
            </a:r>
          </a:p>
          <a:p>
            <a:endParaRPr lang="en-US" dirty="0">
              <a:solidFill>
                <a:schemeClr val="tx1"/>
              </a:solidFill>
            </a:endParaRPr>
          </a:p>
        </p:txBody>
      </p:sp>
      <p:sp>
        <p:nvSpPr>
          <p:cNvPr id="5" name="Text Placeholder 4"/>
          <p:cNvSpPr>
            <a:spLocks noGrp="1"/>
          </p:cNvSpPr>
          <p:nvPr>
            <p:ph type="body" sz="quarter" idx="11"/>
          </p:nvPr>
        </p:nvSpPr>
        <p:spPr>
          <a:xfrm>
            <a:off x="6140521" y="1395735"/>
            <a:ext cx="5484192" cy="2878698"/>
          </a:xfrm>
          <a:ln>
            <a:solidFill>
              <a:schemeClr val="tx1"/>
            </a:solidFill>
          </a:ln>
        </p:spPr>
        <p:txBody>
          <a:bodyPr/>
          <a:lstStyle/>
          <a:p>
            <a:r>
              <a:rPr lang="en-US" dirty="0" smtClean="0">
                <a:solidFill>
                  <a:schemeClr val="tx1"/>
                </a:solidFill>
              </a:rPr>
              <a:t>These are persisted opportunistically</a:t>
            </a:r>
          </a:p>
          <a:p>
            <a:pPr lvl="1"/>
            <a:r>
              <a:rPr lang="en-US" dirty="0" smtClean="0">
                <a:solidFill>
                  <a:schemeClr val="tx1"/>
                </a:solidFill>
              </a:rPr>
              <a:t>Client agent settings</a:t>
            </a:r>
          </a:p>
          <a:p>
            <a:pPr lvl="1"/>
            <a:r>
              <a:rPr lang="en-US" dirty="0" smtClean="0">
                <a:solidFill>
                  <a:schemeClr val="tx1"/>
                </a:solidFill>
              </a:rPr>
              <a:t>Settings management (aka DCM set)</a:t>
            </a:r>
          </a:p>
          <a:p>
            <a:pPr lvl="1"/>
            <a:r>
              <a:rPr lang="en-US" dirty="0" smtClean="0">
                <a:solidFill>
                  <a:schemeClr val="tx1"/>
                </a:solidFill>
              </a:rPr>
              <a:t>Power management</a:t>
            </a:r>
          </a:p>
          <a:p>
            <a:endParaRPr lang="en-US" dirty="0">
              <a:solidFill>
                <a:schemeClr val="tx1"/>
              </a:solidFill>
            </a:endParaRPr>
          </a:p>
        </p:txBody>
      </p:sp>
    </p:spTree>
    <p:extLst>
      <p:ext uri="{BB962C8B-B14F-4D97-AF65-F5344CB8AC3E}">
        <p14:creationId xmlns:p14="http://schemas.microsoft.com/office/powerpoint/2010/main" val="91806126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One More Persistence Issue</a:t>
            </a:r>
            <a:endParaRPr lang="en-US" dirty="0"/>
          </a:p>
        </p:txBody>
      </p:sp>
      <p:grpSp>
        <p:nvGrpSpPr>
          <p:cNvPr id="3" name="Group 2"/>
          <p:cNvGrpSpPr/>
          <p:nvPr/>
        </p:nvGrpSpPr>
        <p:grpSpPr>
          <a:xfrm>
            <a:off x="467183" y="1667609"/>
            <a:ext cx="7810096" cy="3392830"/>
            <a:chOff x="455612" y="1635060"/>
            <a:chExt cx="7657652" cy="3326606"/>
          </a:xfrm>
        </p:grpSpPr>
        <p:sp>
          <p:nvSpPr>
            <p:cNvPr id="5" name="Freeform 6"/>
            <p:cNvSpPr>
              <a:spLocks noEditPoints="1"/>
            </p:cNvSpPr>
            <p:nvPr/>
          </p:nvSpPr>
          <p:spPr bwMode="auto">
            <a:xfrm>
              <a:off x="7275064" y="3264629"/>
              <a:ext cx="838200" cy="1697037"/>
            </a:xfrm>
            <a:custGeom>
              <a:avLst/>
              <a:gdLst>
                <a:gd name="T0" fmla="*/ 348 w 528"/>
                <a:gd name="T1" fmla="*/ 0 h 1069"/>
                <a:gd name="T2" fmla="*/ 196 w 528"/>
                <a:gd name="T3" fmla="*/ 0 h 1069"/>
                <a:gd name="T4" fmla="*/ 102 w 528"/>
                <a:gd name="T5" fmla="*/ 0 h 1069"/>
                <a:gd name="T6" fmla="*/ 22 w 528"/>
                <a:gd name="T7" fmla="*/ 0 h 1069"/>
                <a:gd name="T8" fmla="*/ 0 w 528"/>
                <a:gd name="T9" fmla="*/ 8 h 1069"/>
                <a:gd name="T10" fmla="*/ 0 w 528"/>
                <a:gd name="T11" fmla="*/ 109 h 1069"/>
                <a:gd name="T12" fmla="*/ 0 w 528"/>
                <a:gd name="T13" fmla="*/ 195 h 1069"/>
                <a:gd name="T14" fmla="*/ 0 w 528"/>
                <a:gd name="T15" fmla="*/ 224 h 1069"/>
                <a:gd name="T16" fmla="*/ 0 w 528"/>
                <a:gd name="T17" fmla="*/ 239 h 1069"/>
                <a:gd name="T18" fmla="*/ 0 w 528"/>
                <a:gd name="T19" fmla="*/ 563 h 1069"/>
                <a:gd name="T20" fmla="*/ 0 w 528"/>
                <a:gd name="T21" fmla="*/ 787 h 1069"/>
                <a:gd name="T22" fmla="*/ 0 w 528"/>
                <a:gd name="T23" fmla="*/ 932 h 1069"/>
                <a:gd name="T24" fmla="*/ 0 w 528"/>
                <a:gd name="T25" fmla="*/ 1011 h 1069"/>
                <a:gd name="T26" fmla="*/ 0 w 528"/>
                <a:gd name="T27" fmla="*/ 1054 h 1069"/>
                <a:gd name="T28" fmla="*/ 15 w 528"/>
                <a:gd name="T29" fmla="*/ 1069 h 1069"/>
                <a:gd name="T30" fmla="*/ 210 w 528"/>
                <a:gd name="T31" fmla="*/ 1069 h 1069"/>
                <a:gd name="T32" fmla="*/ 348 w 528"/>
                <a:gd name="T33" fmla="*/ 1069 h 1069"/>
                <a:gd name="T34" fmla="*/ 449 w 528"/>
                <a:gd name="T35" fmla="*/ 1069 h 1069"/>
                <a:gd name="T36" fmla="*/ 507 w 528"/>
                <a:gd name="T37" fmla="*/ 1069 h 1069"/>
                <a:gd name="T38" fmla="*/ 528 w 528"/>
                <a:gd name="T39" fmla="*/ 1054 h 1069"/>
                <a:gd name="T40" fmla="*/ 528 w 528"/>
                <a:gd name="T41" fmla="*/ 780 h 1069"/>
                <a:gd name="T42" fmla="*/ 528 w 528"/>
                <a:gd name="T43" fmla="*/ 542 h 1069"/>
                <a:gd name="T44" fmla="*/ 528 w 528"/>
                <a:gd name="T45" fmla="*/ 383 h 1069"/>
                <a:gd name="T46" fmla="*/ 528 w 528"/>
                <a:gd name="T47" fmla="*/ 289 h 1069"/>
                <a:gd name="T48" fmla="*/ 528 w 528"/>
                <a:gd name="T49" fmla="*/ 239 h 1069"/>
                <a:gd name="T50" fmla="*/ 528 w 528"/>
                <a:gd name="T51" fmla="*/ 224 h 1069"/>
                <a:gd name="T52" fmla="*/ 528 w 528"/>
                <a:gd name="T53" fmla="*/ 101 h 1069"/>
                <a:gd name="T54" fmla="*/ 528 w 528"/>
                <a:gd name="T55" fmla="*/ 36 h 1069"/>
                <a:gd name="T56" fmla="*/ 528 w 528"/>
                <a:gd name="T57" fmla="*/ 15 h 1069"/>
                <a:gd name="T58" fmla="*/ 514 w 528"/>
                <a:gd name="T59" fmla="*/ 0 h 1069"/>
                <a:gd name="T60" fmla="*/ 65 w 528"/>
                <a:gd name="T61" fmla="*/ 123 h 1069"/>
                <a:gd name="T62" fmla="*/ 65 w 528"/>
                <a:gd name="T63" fmla="*/ 109 h 1069"/>
                <a:gd name="T64" fmla="*/ 174 w 528"/>
                <a:gd name="T65" fmla="*/ 101 h 1069"/>
                <a:gd name="T66" fmla="*/ 326 w 528"/>
                <a:gd name="T67" fmla="*/ 101 h 1069"/>
                <a:gd name="T68" fmla="*/ 427 w 528"/>
                <a:gd name="T69" fmla="*/ 101 h 1069"/>
                <a:gd name="T70" fmla="*/ 449 w 528"/>
                <a:gd name="T71" fmla="*/ 101 h 1069"/>
                <a:gd name="T72" fmla="*/ 463 w 528"/>
                <a:gd name="T73" fmla="*/ 130 h 1069"/>
                <a:gd name="T74" fmla="*/ 463 w 528"/>
                <a:gd name="T75" fmla="*/ 166 h 1069"/>
                <a:gd name="T76" fmla="*/ 449 w 528"/>
                <a:gd name="T77" fmla="*/ 181 h 1069"/>
                <a:gd name="T78" fmla="*/ 304 w 528"/>
                <a:gd name="T79" fmla="*/ 181 h 1069"/>
                <a:gd name="T80" fmla="*/ 145 w 528"/>
                <a:gd name="T81" fmla="*/ 181 h 1069"/>
                <a:gd name="T82" fmla="*/ 80 w 528"/>
                <a:gd name="T83" fmla="*/ 181 h 1069"/>
                <a:gd name="T84" fmla="*/ 65 w 528"/>
                <a:gd name="T85" fmla="*/ 174 h 1069"/>
                <a:gd name="T86" fmla="*/ 405 w 528"/>
                <a:gd name="T87" fmla="*/ 498 h 1069"/>
                <a:gd name="T88" fmla="*/ 398 w 528"/>
                <a:gd name="T89" fmla="*/ 441 h 1069"/>
                <a:gd name="T90" fmla="*/ 456 w 528"/>
                <a:gd name="T91" fmla="*/ 455 h 1069"/>
                <a:gd name="T92" fmla="*/ 420 w 528"/>
                <a:gd name="T93" fmla="*/ 506 h 1069"/>
                <a:gd name="T94" fmla="*/ 384 w 528"/>
                <a:gd name="T95" fmla="*/ 368 h 1069"/>
                <a:gd name="T96" fmla="*/ 376 w 528"/>
                <a:gd name="T97" fmla="*/ 318 h 1069"/>
                <a:gd name="T98" fmla="*/ 427 w 528"/>
                <a:gd name="T99" fmla="*/ 289 h 1069"/>
                <a:gd name="T100" fmla="*/ 471 w 528"/>
                <a:gd name="T101" fmla="*/ 340 h 1069"/>
                <a:gd name="T102" fmla="*/ 427 w 528"/>
                <a:gd name="T103" fmla="*/ 383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1069">
                  <a:moveTo>
                    <a:pt x="514" y="0"/>
                  </a:moveTo>
                  <a:lnTo>
                    <a:pt x="471" y="0"/>
                  </a:lnTo>
                  <a:lnTo>
                    <a:pt x="427" y="0"/>
                  </a:lnTo>
                  <a:lnTo>
                    <a:pt x="384" y="0"/>
                  </a:lnTo>
                  <a:lnTo>
                    <a:pt x="348" y="0"/>
                  </a:lnTo>
                  <a:lnTo>
                    <a:pt x="311" y="0"/>
                  </a:lnTo>
                  <a:lnTo>
                    <a:pt x="282" y="0"/>
                  </a:lnTo>
                  <a:lnTo>
                    <a:pt x="254" y="0"/>
                  </a:lnTo>
                  <a:lnTo>
                    <a:pt x="225" y="0"/>
                  </a:lnTo>
                  <a:lnTo>
                    <a:pt x="196" y="0"/>
                  </a:lnTo>
                  <a:lnTo>
                    <a:pt x="174" y="0"/>
                  </a:lnTo>
                  <a:lnTo>
                    <a:pt x="152" y="0"/>
                  </a:lnTo>
                  <a:lnTo>
                    <a:pt x="138" y="0"/>
                  </a:lnTo>
                  <a:lnTo>
                    <a:pt x="116" y="0"/>
                  </a:lnTo>
                  <a:lnTo>
                    <a:pt x="102" y="0"/>
                  </a:lnTo>
                  <a:lnTo>
                    <a:pt x="73" y="0"/>
                  </a:lnTo>
                  <a:lnTo>
                    <a:pt x="58" y="0"/>
                  </a:lnTo>
                  <a:lnTo>
                    <a:pt x="37" y="0"/>
                  </a:lnTo>
                  <a:lnTo>
                    <a:pt x="29" y="0"/>
                  </a:lnTo>
                  <a:lnTo>
                    <a:pt x="22" y="0"/>
                  </a:lnTo>
                  <a:lnTo>
                    <a:pt x="15" y="0"/>
                  </a:lnTo>
                  <a:lnTo>
                    <a:pt x="15" y="0"/>
                  </a:lnTo>
                  <a:lnTo>
                    <a:pt x="15" y="0"/>
                  </a:lnTo>
                  <a:lnTo>
                    <a:pt x="8" y="0"/>
                  </a:lnTo>
                  <a:lnTo>
                    <a:pt x="0" y="8"/>
                  </a:lnTo>
                  <a:lnTo>
                    <a:pt x="0" y="8"/>
                  </a:lnTo>
                  <a:lnTo>
                    <a:pt x="0" y="15"/>
                  </a:lnTo>
                  <a:lnTo>
                    <a:pt x="0" y="51"/>
                  </a:lnTo>
                  <a:lnTo>
                    <a:pt x="0" y="87"/>
                  </a:lnTo>
                  <a:lnTo>
                    <a:pt x="0" y="109"/>
                  </a:lnTo>
                  <a:lnTo>
                    <a:pt x="0" y="137"/>
                  </a:lnTo>
                  <a:lnTo>
                    <a:pt x="0" y="159"/>
                  </a:lnTo>
                  <a:lnTo>
                    <a:pt x="0" y="174"/>
                  </a:lnTo>
                  <a:lnTo>
                    <a:pt x="0" y="188"/>
                  </a:lnTo>
                  <a:lnTo>
                    <a:pt x="0" y="195"/>
                  </a:lnTo>
                  <a:lnTo>
                    <a:pt x="0" y="202"/>
                  </a:lnTo>
                  <a:lnTo>
                    <a:pt x="0" y="210"/>
                  </a:lnTo>
                  <a:lnTo>
                    <a:pt x="0" y="217"/>
                  </a:lnTo>
                  <a:lnTo>
                    <a:pt x="0" y="217"/>
                  </a:lnTo>
                  <a:lnTo>
                    <a:pt x="0" y="224"/>
                  </a:lnTo>
                  <a:lnTo>
                    <a:pt x="0" y="224"/>
                  </a:lnTo>
                  <a:lnTo>
                    <a:pt x="0" y="231"/>
                  </a:lnTo>
                  <a:lnTo>
                    <a:pt x="0" y="239"/>
                  </a:lnTo>
                  <a:lnTo>
                    <a:pt x="0" y="239"/>
                  </a:lnTo>
                  <a:lnTo>
                    <a:pt x="0" y="239"/>
                  </a:lnTo>
                  <a:lnTo>
                    <a:pt x="0" y="311"/>
                  </a:lnTo>
                  <a:lnTo>
                    <a:pt x="0" y="383"/>
                  </a:lnTo>
                  <a:lnTo>
                    <a:pt x="0" y="448"/>
                  </a:lnTo>
                  <a:lnTo>
                    <a:pt x="0" y="506"/>
                  </a:lnTo>
                  <a:lnTo>
                    <a:pt x="0" y="563"/>
                  </a:lnTo>
                  <a:lnTo>
                    <a:pt x="0" y="614"/>
                  </a:lnTo>
                  <a:lnTo>
                    <a:pt x="0" y="664"/>
                  </a:lnTo>
                  <a:lnTo>
                    <a:pt x="0" y="708"/>
                  </a:lnTo>
                  <a:lnTo>
                    <a:pt x="0" y="751"/>
                  </a:lnTo>
                  <a:lnTo>
                    <a:pt x="0" y="787"/>
                  </a:lnTo>
                  <a:lnTo>
                    <a:pt x="0" y="823"/>
                  </a:lnTo>
                  <a:lnTo>
                    <a:pt x="0" y="852"/>
                  </a:lnTo>
                  <a:lnTo>
                    <a:pt x="0" y="881"/>
                  </a:lnTo>
                  <a:lnTo>
                    <a:pt x="0" y="910"/>
                  </a:lnTo>
                  <a:lnTo>
                    <a:pt x="0" y="932"/>
                  </a:lnTo>
                  <a:lnTo>
                    <a:pt x="0" y="953"/>
                  </a:lnTo>
                  <a:lnTo>
                    <a:pt x="0" y="968"/>
                  </a:lnTo>
                  <a:lnTo>
                    <a:pt x="0" y="982"/>
                  </a:lnTo>
                  <a:lnTo>
                    <a:pt x="0" y="997"/>
                  </a:lnTo>
                  <a:lnTo>
                    <a:pt x="0" y="1011"/>
                  </a:lnTo>
                  <a:lnTo>
                    <a:pt x="0" y="1025"/>
                  </a:lnTo>
                  <a:lnTo>
                    <a:pt x="0" y="1040"/>
                  </a:lnTo>
                  <a:lnTo>
                    <a:pt x="0" y="1047"/>
                  </a:lnTo>
                  <a:lnTo>
                    <a:pt x="0" y="1047"/>
                  </a:lnTo>
                  <a:lnTo>
                    <a:pt x="0" y="1054"/>
                  </a:lnTo>
                  <a:lnTo>
                    <a:pt x="0" y="1054"/>
                  </a:lnTo>
                  <a:lnTo>
                    <a:pt x="0" y="1054"/>
                  </a:lnTo>
                  <a:lnTo>
                    <a:pt x="0" y="1061"/>
                  </a:lnTo>
                  <a:lnTo>
                    <a:pt x="8" y="1061"/>
                  </a:lnTo>
                  <a:lnTo>
                    <a:pt x="15" y="1069"/>
                  </a:lnTo>
                  <a:lnTo>
                    <a:pt x="58" y="1069"/>
                  </a:lnTo>
                  <a:lnTo>
                    <a:pt x="102" y="1069"/>
                  </a:lnTo>
                  <a:lnTo>
                    <a:pt x="138" y="1069"/>
                  </a:lnTo>
                  <a:lnTo>
                    <a:pt x="181" y="1069"/>
                  </a:lnTo>
                  <a:lnTo>
                    <a:pt x="210" y="1069"/>
                  </a:lnTo>
                  <a:lnTo>
                    <a:pt x="246" y="1069"/>
                  </a:lnTo>
                  <a:lnTo>
                    <a:pt x="275" y="1069"/>
                  </a:lnTo>
                  <a:lnTo>
                    <a:pt x="304" y="1069"/>
                  </a:lnTo>
                  <a:lnTo>
                    <a:pt x="326" y="1069"/>
                  </a:lnTo>
                  <a:lnTo>
                    <a:pt x="348" y="1069"/>
                  </a:lnTo>
                  <a:lnTo>
                    <a:pt x="369" y="1069"/>
                  </a:lnTo>
                  <a:lnTo>
                    <a:pt x="391" y="1069"/>
                  </a:lnTo>
                  <a:lnTo>
                    <a:pt x="405" y="1069"/>
                  </a:lnTo>
                  <a:lnTo>
                    <a:pt x="427" y="1069"/>
                  </a:lnTo>
                  <a:lnTo>
                    <a:pt x="449" y="1069"/>
                  </a:lnTo>
                  <a:lnTo>
                    <a:pt x="471" y="1069"/>
                  </a:lnTo>
                  <a:lnTo>
                    <a:pt x="485" y="1069"/>
                  </a:lnTo>
                  <a:lnTo>
                    <a:pt x="499" y="1069"/>
                  </a:lnTo>
                  <a:lnTo>
                    <a:pt x="507" y="1069"/>
                  </a:lnTo>
                  <a:lnTo>
                    <a:pt x="507" y="1069"/>
                  </a:lnTo>
                  <a:lnTo>
                    <a:pt x="514" y="1069"/>
                  </a:lnTo>
                  <a:lnTo>
                    <a:pt x="514" y="1069"/>
                  </a:lnTo>
                  <a:lnTo>
                    <a:pt x="521" y="1061"/>
                  </a:lnTo>
                  <a:lnTo>
                    <a:pt x="521" y="1061"/>
                  </a:lnTo>
                  <a:lnTo>
                    <a:pt x="528" y="1054"/>
                  </a:lnTo>
                  <a:lnTo>
                    <a:pt x="528" y="1054"/>
                  </a:lnTo>
                  <a:lnTo>
                    <a:pt x="528" y="975"/>
                  </a:lnTo>
                  <a:lnTo>
                    <a:pt x="528" y="910"/>
                  </a:lnTo>
                  <a:lnTo>
                    <a:pt x="528" y="845"/>
                  </a:lnTo>
                  <a:lnTo>
                    <a:pt x="528" y="780"/>
                  </a:lnTo>
                  <a:lnTo>
                    <a:pt x="528" y="729"/>
                  </a:lnTo>
                  <a:lnTo>
                    <a:pt x="528" y="672"/>
                  </a:lnTo>
                  <a:lnTo>
                    <a:pt x="528" y="628"/>
                  </a:lnTo>
                  <a:lnTo>
                    <a:pt x="528" y="578"/>
                  </a:lnTo>
                  <a:lnTo>
                    <a:pt x="528" y="542"/>
                  </a:lnTo>
                  <a:lnTo>
                    <a:pt x="528" y="506"/>
                  </a:lnTo>
                  <a:lnTo>
                    <a:pt x="528" y="470"/>
                  </a:lnTo>
                  <a:lnTo>
                    <a:pt x="528" y="433"/>
                  </a:lnTo>
                  <a:lnTo>
                    <a:pt x="528" y="405"/>
                  </a:lnTo>
                  <a:lnTo>
                    <a:pt x="528" y="383"/>
                  </a:lnTo>
                  <a:lnTo>
                    <a:pt x="528" y="361"/>
                  </a:lnTo>
                  <a:lnTo>
                    <a:pt x="528" y="340"/>
                  </a:lnTo>
                  <a:lnTo>
                    <a:pt x="528" y="318"/>
                  </a:lnTo>
                  <a:lnTo>
                    <a:pt x="528" y="304"/>
                  </a:lnTo>
                  <a:lnTo>
                    <a:pt x="528" y="289"/>
                  </a:lnTo>
                  <a:lnTo>
                    <a:pt x="528" y="282"/>
                  </a:lnTo>
                  <a:lnTo>
                    <a:pt x="528" y="260"/>
                  </a:lnTo>
                  <a:lnTo>
                    <a:pt x="528" y="253"/>
                  </a:lnTo>
                  <a:lnTo>
                    <a:pt x="528" y="246"/>
                  </a:lnTo>
                  <a:lnTo>
                    <a:pt x="528" y="239"/>
                  </a:lnTo>
                  <a:lnTo>
                    <a:pt x="528" y="239"/>
                  </a:lnTo>
                  <a:lnTo>
                    <a:pt x="528" y="239"/>
                  </a:lnTo>
                  <a:lnTo>
                    <a:pt x="528" y="231"/>
                  </a:lnTo>
                  <a:lnTo>
                    <a:pt x="528" y="224"/>
                  </a:lnTo>
                  <a:lnTo>
                    <a:pt x="528" y="224"/>
                  </a:lnTo>
                  <a:lnTo>
                    <a:pt x="528" y="224"/>
                  </a:lnTo>
                  <a:lnTo>
                    <a:pt x="528" y="188"/>
                  </a:lnTo>
                  <a:lnTo>
                    <a:pt x="528" y="152"/>
                  </a:lnTo>
                  <a:lnTo>
                    <a:pt x="528" y="130"/>
                  </a:lnTo>
                  <a:lnTo>
                    <a:pt x="528" y="101"/>
                  </a:lnTo>
                  <a:lnTo>
                    <a:pt x="528" y="80"/>
                  </a:lnTo>
                  <a:lnTo>
                    <a:pt x="528" y="65"/>
                  </a:lnTo>
                  <a:lnTo>
                    <a:pt x="528" y="51"/>
                  </a:lnTo>
                  <a:lnTo>
                    <a:pt x="528" y="44"/>
                  </a:lnTo>
                  <a:lnTo>
                    <a:pt x="528" y="36"/>
                  </a:lnTo>
                  <a:lnTo>
                    <a:pt x="528" y="29"/>
                  </a:lnTo>
                  <a:lnTo>
                    <a:pt x="528" y="22"/>
                  </a:lnTo>
                  <a:lnTo>
                    <a:pt x="528" y="22"/>
                  </a:lnTo>
                  <a:lnTo>
                    <a:pt x="528" y="15"/>
                  </a:lnTo>
                  <a:lnTo>
                    <a:pt x="528" y="15"/>
                  </a:lnTo>
                  <a:lnTo>
                    <a:pt x="528" y="8"/>
                  </a:lnTo>
                  <a:lnTo>
                    <a:pt x="521" y="8"/>
                  </a:lnTo>
                  <a:lnTo>
                    <a:pt x="521" y="0"/>
                  </a:lnTo>
                  <a:lnTo>
                    <a:pt x="514" y="0"/>
                  </a:lnTo>
                  <a:lnTo>
                    <a:pt x="514" y="0"/>
                  </a:lnTo>
                  <a:close/>
                  <a:moveTo>
                    <a:pt x="65" y="166"/>
                  </a:moveTo>
                  <a:lnTo>
                    <a:pt x="65" y="145"/>
                  </a:lnTo>
                  <a:lnTo>
                    <a:pt x="65" y="137"/>
                  </a:lnTo>
                  <a:lnTo>
                    <a:pt x="65" y="130"/>
                  </a:lnTo>
                  <a:lnTo>
                    <a:pt x="65" y="123"/>
                  </a:lnTo>
                  <a:lnTo>
                    <a:pt x="65" y="116"/>
                  </a:lnTo>
                  <a:lnTo>
                    <a:pt x="65" y="116"/>
                  </a:lnTo>
                  <a:lnTo>
                    <a:pt x="65" y="116"/>
                  </a:lnTo>
                  <a:lnTo>
                    <a:pt x="65" y="109"/>
                  </a:lnTo>
                  <a:lnTo>
                    <a:pt x="65" y="109"/>
                  </a:lnTo>
                  <a:lnTo>
                    <a:pt x="73" y="101"/>
                  </a:lnTo>
                  <a:lnTo>
                    <a:pt x="73" y="101"/>
                  </a:lnTo>
                  <a:lnTo>
                    <a:pt x="109" y="101"/>
                  </a:lnTo>
                  <a:lnTo>
                    <a:pt x="145" y="101"/>
                  </a:lnTo>
                  <a:lnTo>
                    <a:pt x="174" y="101"/>
                  </a:lnTo>
                  <a:lnTo>
                    <a:pt x="203" y="101"/>
                  </a:lnTo>
                  <a:lnTo>
                    <a:pt x="225" y="101"/>
                  </a:lnTo>
                  <a:lnTo>
                    <a:pt x="246" y="101"/>
                  </a:lnTo>
                  <a:lnTo>
                    <a:pt x="290" y="101"/>
                  </a:lnTo>
                  <a:lnTo>
                    <a:pt x="326" y="101"/>
                  </a:lnTo>
                  <a:lnTo>
                    <a:pt x="362" y="101"/>
                  </a:lnTo>
                  <a:lnTo>
                    <a:pt x="384" y="101"/>
                  </a:lnTo>
                  <a:lnTo>
                    <a:pt x="405" y="101"/>
                  </a:lnTo>
                  <a:lnTo>
                    <a:pt x="420" y="101"/>
                  </a:lnTo>
                  <a:lnTo>
                    <a:pt x="427" y="101"/>
                  </a:lnTo>
                  <a:lnTo>
                    <a:pt x="442" y="101"/>
                  </a:lnTo>
                  <a:lnTo>
                    <a:pt x="442" y="101"/>
                  </a:lnTo>
                  <a:lnTo>
                    <a:pt x="449" y="101"/>
                  </a:lnTo>
                  <a:lnTo>
                    <a:pt x="449" y="101"/>
                  </a:lnTo>
                  <a:lnTo>
                    <a:pt x="449" y="101"/>
                  </a:lnTo>
                  <a:lnTo>
                    <a:pt x="456" y="101"/>
                  </a:lnTo>
                  <a:lnTo>
                    <a:pt x="463" y="109"/>
                  </a:lnTo>
                  <a:lnTo>
                    <a:pt x="463" y="109"/>
                  </a:lnTo>
                  <a:lnTo>
                    <a:pt x="463" y="116"/>
                  </a:lnTo>
                  <a:lnTo>
                    <a:pt x="463" y="130"/>
                  </a:lnTo>
                  <a:lnTo>
                    <a:pt x="463" y="145"/>
                  </a:lnTo>
                  <a:lnTo>
                    <a:pt x="463" y="152"/>
                  </a:lnTo>
                  <a:lnTo>
                    <a:pt x="463" y="159"/>
                  </a:lnTo>
                  <a:lnTo>
                    <a:pt x="463" y="159"/>
                  </a:lnTo>
                  <a:lnTo>
                    <a:pt x="463" y="166"/>
                  </a:lnTo>
                  <a:lnTo>
                    <a:pt x="463" y="166"/>
                  </a:lnTo>
                  <a:lnTo>
                    <a:pt x="463" y="166"/>
                  </a:lnTo>
                  <a:lnTo>
                    <a:pt x="463" y="174"/>
                  </a:lnTo>
                  <a:lnTo>
                    <a:pt x="456" y="174"/>
                  </a:lnTo>
                  <a:lnTo>
                    <a:pt x="449" y="181"/>
                  </a:lnTo>
                  <a:lnTo>
                    <a:pt x="413" y="181"/>
                  </a:lnTo>
                  <a:lnTo>
                    <a:pt x="384" y="181"/>
                  </a:lnTo>
                  <a:lnTo>
                    <a:pt x="355" y="181"/>
                  </a:lnTo>
                  <a:lnTo>
                    <a:pt x="326" y="181"/>
                  </a:lnTo>
                  <a:lnTo>
                    <a:pt x="304" y="181"/>
                  </a:lnTo>
                  <a:lnTo>
                    <a:pt x="275" y="181"/>
                  </a:lnTo>
                  <a:lnTo>
                    <a:pt x="232" y="181"/>
                  </a:lnTo>
                  <a:lnTo>
                    <a:pt x="196" y="181"/>
                  </a:lnTo>
                  <a:lnTo>
                    <a:pt x="167" y="181"/>
                  </a:lnTo>
                  <a:lnTo>
                    <a:pt x="145" y="181"/>
                  </a:lnTo>
                  <a:lnTo>
                    <a:pt x="123" y="181"/>
                  </a:lnTo>
                  <a:lnTo>
                    <a:pt x="109" y="181"/>
                  </a:lnTo>
                  <a:lnTo>
                    <a:pt x="94" y="181"/>
                  </a:lnTo>
                  <a:lnTo>
                    <a:pt x="87" y="181"/>
                  </a:lnTo>
                  <a:lnTo>
                    <a:pt x="80" y="181"/>
                  </a:lnTo>
                  <a:lnTo>
                    <a:pt x="80" y="181"/>
                  </a:lnTo>
                  <a:lnTo>
                    <a:pt x="80" y="181"/>
                  </a:lnTo>
                  <a:lnTo>
                    <a:pt x="73" y="181"/>
                  </a:lnTo>
                  <a:lnTo>
                    <a:pt x="73" y="174"/>
                  </a:lnTo>
                  <a:lnTo>
                    <a:pt x="65" y="174"/>
                  </a:lnTo>
                  <a:lnTo>
                    <a:pt x="65" y="166"/>
                  </a:lnTo>
                  <a:lnTo>
                    <a:pt x="65" y="166"/>
                  </a:lnTo>
                  <a:lnTo>
                    <a:pt x="65" y="166"/>
                  </a:lnTo>
                  <a:close/>
                  <a:moveTo>
                    <a:pt x="420" y="506"/>
                  </a:moveTo>
                  <a:lnTo>
                    <a:pt x="405" y="498"/>
                  </a:lnTo>
                  <a:lnTo>
                    <a:pt x="398" y="491"/>
                  </a:lnTo>
                  <a:lnTo>
                    <a:pt x="391" y="484"/>
                  </a:lnTo>
                  <a:lnTo>
                    <a:pt x="384" y="470"/>
                  </a:lnTo>
                  <a:lnTo>
                    <a:pt x="391" y="455"/>
                  </a:lnTo>
                  <a:lnTo>
                    <a:pt x="398" y="441"/>
                  </a:lnTo>
                  <a:lnTo>
                    <a:pt x="405" y="433"/>
                  </a:lnTo>
                  <a:lnTo>
                    <a:pt x="420" y="433"/>
                  </a:lnTo>
                  <a:lnTo>
                    <a:pt x="434" y="433"/>
                  </a:lnTo>
                  <a:lnTo>
                    <a:pt x="449" y="441"/>
                  </a:lnTo>
                  <a:lnTo>
                    <a:pt x="456" y="455"/>
                  </a:lnTo>
                  <a:lnTo>
                    <a:pt x="456" y="470"/>
                  </a:lnTo>
                  <a:lnTo>
                    <a:pt x="456" y="484"/>
                  </a:lnTo>
                  <a:lnTo>
                    <a:pt x="449" y="491"/>
                  </a:lnTo>
                  <a:lnTo>
                    <a:pt x="434" y="498"/>
                  </a:lnTo>
                  <a:lnTo>
                    <a:pt x="420" y="506"/>
                  </a:lnTo>
                  <a:lnTo>
                    <a:pt x="420" y="506"/>
                  </a:lnTo>
                  <a:close/>
                  <a:moveTo>
                    <a:pt x="420" y="383"/>
                  </a:moveTo>
                  <a:lnTo>
                    <a:pt x="413" y="383"/>
                  </a:lnTo>
                  <a:lnTo>
                    <a:pt x="405" y="383"/>
                  </a:lnTo>
                  <a:lnTo>
                    <a:pt x="384" y="368"/>
                  </a:lnTo>
                  <a:lnTo>
                    <a:pt x="376" y="354"/>
                  </a:lnTo>
                  <a:lnTo>
                    <a:pt x="376" y="347"/>
                  </a:lnTo>
                  <a:lnTo>
                    <a:pt x="376" y="340"/>
                  </a:lnTo>
                  <a:lnTo>
                    <a:pt x="376" y="325"/>
                  </a:lnTo>
                  <a:lnTo>
                    <a:pt x="376" y="318"/>
                  </a:lnTo>
                  <a:lnTo>
                    <a:pt x="384" y="304"/>
                  </a:lnTo>
                  <a:lnTo>
                    <a:pt x="405" y="296"/>
                  </a:lnTo>
                  <a:lnTo>
                    <a:pt x="413" y="289"/>
                  </a:lnTo>
                  <a:lnTo>
                    <a:pt x="420" y="289"/>
                  </a:lnTo>
                  <a:lnTo>
                    <a:pt x="427" y="289"/>
                  </a:lnTo>
                  <a:lnTo>
                    <a:pt x="442" y="296"/>
                  </a:lnTo>
                  <a:lnTo>
                    <a:pt x="456" y="304"/>
                  </a:lnTo>
                  <a:lnTo>
                    <a:pt x="463" y="318"/>
                  </a:lnTo>
                  <a:lnTo>
                    <a:pt x="471" y="325"/>
                  </a:lnTo>
                  <a:lnTo>
                    <a:pt x="471" y="340"/>
                  </a:lnTo>
                  <a:lnTo>
                    <a:pt x="471" y="347"/>
                  </a:lnTo>
                  <a:lnTo>
                    <a:pt x="463" y="354"/>
                  </a:lnTo>
                  <a:lnTo>
                    <a:pt x="456" y="368"/>
                  </a:lnTo>
                  <a:lnTo>
                    <a:pt x="442" y="383"/>
                  </a:lnTo>
                  <a:lnTo>
                    <a:pt x="427" y="383"/>
                  </a:lnTo>
                  <a:lnTo>
                    <a:pt x="420" y="383"/>
                  </a:lnTo>
                  <a:lnTo>
                    <a:pt x="420"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26" name="Rectangle 25"/>
            <p:cNvSpPr/>
            <p:nvPr>
              <p:custDataLst>
                <p:tags r:id="rId6"/>
              </p:custDataLst>
            </p:nvPr>
          </p:nvSpPr>
          <p:spPr>
            <a:xfrm>
              <a:off x="455612" y="1635060"/>
              <a:ext cx="4897526" cy="3139440"/>
            </a:xfrm>
            <a:prstGeom prst="rect">
              <a:avLst/>
            </a:prstGeom>
            <a:solidFill>
              <a:srgbClr val="00BCF2"/>
            </a:solidFill>
            <a:ln w="9525" cap="flat" cmpd="sng" algn="ctr">
              <a:noFill/>
              <a:prstDash val="solid"/>
            </a:ln>
            <a:effectLst>
              <a:outerShdw blurRad="40000" dist="23000" dir="5400000" rotWithShape="0">
                <a:srgbClr val="000000">
                  <a:alpha val="35000"/>
                </a:srgbClr>
              </a:outerShdw>
            </a:effectLst>
            <a:extLst>
              <a:ext uri="{91240B29-F687-4F45-9708-019B960494DF}">
                <a14:hiddenLine xmlns:a14="http://schemas.microsoft.com/office/drawing/2010/main" w="9525" cap="flat" cmpd="sng" algn="ctr">
                  <a:solidFill>
                    <a:schemeClr val="accent1">
                      <a:shade val="95000"/>
                      <a:satMod val="105000"/>
                    </a:schemeClr>
                  </a:solidFill>
                  <a:prstDash val="solid"/>
                </a14:hiddenLine>
              </a:ext>
            </a:extLst>
          </p:spPr>
          <p:style>
            <a:lnRef idx="1">
              <a:schemeClr val="accent1"/>
            </a:lnRef>
            <a:fillRef idx="3">
              <a:schemeClr val="accent1"/>
            </a:fillRef>
            <a:effectRef idx="2">
              <a:schemeClr val="accent1"/>
            </a:effectRef>
            <a:fontRef idx="minor">
              <a:schemeClr val="lt1"/>
            </a:fontRef>
          </p:style>
          <p:txBody>
            <a:bodyPr lIns="143776" tIns="95851" rIns="143776" bIns="95851" rtlCol="0" anchor="b"/>
            <a:lstStyle/>
            <a:p>
              <a:endParaRPr lang="en-US" sz="3060" dirty="0">
                <a:solidFill>
                  <a:srgbClr val="000000"/>
                </a:solidFill>
              </a:endParaRPr>
            </a:p>
          </p:txBody>
        </p:sp>
        <p:pic>
          <p:nvPicPr>
            <p:cNvPr id="7"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2624" y="1895934"/>
              <a:ext cx="3657600" cy="2604997"/>
            </a:xfrm>
            <a:prstGeom prst="rect">
              <a:avLst/>
            </a:prstGeom>
          </p:spPr>
        </p:pic>
        <p:grpSp>
          <p:nvGrpSpPr>
            <p:cNvPr id="23" name="Group 22"/>
            <p:cNvGrpSpPr/>
            <p:nvPr/>
          </p:nvGrpSpPr>
          <p:grpSpPr>
            <a:xfrm>
              <a:off x="4157159" y="3443655"/>
              <a:ext cx="1127125" cy="1266825"/>
              <a:chOff x="8472488" y="4618038"/>
              <a:chExt cx="1127125" cy="1266825"/>
            </a:xfrm>
          </p:grpSpPr>
          <p:sp>
            <p:nvSpPr>
              <p:cNvPr id="11" name="AutoShape 7"/>
              <p:cNvSpPr>
                <a:spLocks noChangeAspect="1" noChangeArrowheads="1" noTextEdit="1"/>
              </p:cNvSpPr>
              <p:nvPr/>
            </p:nvSpPr>
            <p:spPr bwMode="auto">
              <a:xfrm>
                <a:off x="8472488" y="4618038"/>
                <a:ext cx="11271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4" name="Freeform 11"/>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 name="Freeform 12"/>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 name="Freeform 13"/>
              <p:cNvSpPr>
                <a:spLocks/>
              </p:cNvSpPr>
              <p:nvPr/>
            </p:nvSpPr>
            <p:spPr bwMode="auto">
              <a:xfrm>
                <a:off x="8683626" y="4989513"/>
                <a:ext cx="571500" cy="188913"/>
              </a:xfrm>
              <a:custGeom>
                <a:avLst/>
                <a:gdLst>
                  <a:gd name="T0" fmla="*/ 360 w 360"/>
                  <a:gd name="T1" fmla="*/ 75 h 119"/>
                  <a:gd name="T2" fmla="*/ 333 w 360"/>
                  <a:gd name="T3" fmla="*/ 79 h 119"/>
                  <a:gd name="T4" fmla="*/ 306 w 360"/>
                  <a:gd name="T5" fmla="*/ 83 h 119"/>
                  <a:gd name="T6" fmla="*/ 275 w 360"/>
                  <a:gd name="T7" fmla="*/ 83 h 119"/>
                  <a:gd name="T8" fmla="*/ 244 w 360"/>
                  <a:gd name="T9" fmla="*/ 83 h 119"/>
                  <a:gd name="T10" fmla="*/ 195 w 360"/>
                  <a:gd name="T11" fmla="*/ 83 h 119"/>
                  <a:gd name="T12" fmla="*/ 151 w 360"/>
                  <a:gd name="T13" fmla="*/ 79 h 119"/>
                  <a:gd name="T14" fmla="*/ 129 w 360"/>
                  <a:gd name="T15" fmla="*/ 75 h 119"/>
                  <a:gd name="T16" fmla="*/ 107 w 360"/>
                  <a:gd name="T17" fmla="*/ 70 h 119"/>
                  <a:gd name="T18" fmla="*/ 89 w 360"/>
                  <a:gd name="T19" fmla="*/ 66 h 119"/>
                  <a:gd name="T20" fmla="*/ 71 w 360"/>
                  <a:gd name="T21" fmla="*/ 61 h 119"/>
                  <a:gd name="T22" fmla="*/ 58 w 360"/>
                  <a:gd name="T23" fmla="*/ 53 h 119"/>
                  <a:gd name="T24" fmla="*/ 40 w 360"/>
                  <a:gd name="T25" fmla="*/ 48 h 119"/>
                  <a:gd name="T26" fmla="*/ 31 w 360"/>
                  <a:gd name="T27" fmla="*/ 39 h 119"/>
                  <a:gd name="T28" fmla="*/ 18 w 360"/>
                  <a:gd name="T29" fmla="*/ 35 h 119"/>
                  <a:gd name="T30" fmla="*/ 13 w 360"/>
                  <a:gd name="T31" fmla="*/ 26 h 119"/>
                  <a:gd name="T32" fmla="*/ 5 w 360"/>
                  <a:gd name="T33" fmla="*/ 17 h 119"/>
                  <a:gd name="T34" fmla="*/ 0 w 360"/>
                  <a:gd name="T35" fmla="*/ 8 h 119"/>
                  <a:gd name="T36" fmla="*/ 0 w 360"/>
                  <a:gd name="T37" fmla="*/ 0 h 119"/>
                  <a:gd name="T38" fmla="*/ 0 w 360"/>
                  <a:gd name="T39" fmla="*/ 13 h 119"/>
                  <a:gd name="T40" fmla="*/ 0 w 360"/>
                  <a:gd name="T41" fmla="*/ 22 h 119"/>
                  <a:gd name="T42" fmla="*/ 0 w 360"/>
                  <a:gd name="T43" fmla="*/ 26 h 119"/>
                  <a:gd name="T44" fmla="*/ 0 w 360"/>
                  <a:gd name="T45" fmla="*/ 35 h 119"/>
                  <a:gd name="T46" fmla="*/ 0 w 360"/>
                  <a:gd name="T47" fmla="*/ 44 h 119"/>
                  <a:gd name="T48" fmla="*/ 0 w 360"/>
                  <a:gd name="T49" fmla="*/ 53 h 119"/>
                  <a:gd name="T50" fmla="*/ 0 w 360"/>
                  <a:gd name="T51" fmla="*/ 57 h 119"/>
                  <a:gd name="T52" fmla="*/ 0 w 360"/>
                  <a:gd name="T53" fmla="*/ 57 h 119"/>
                  <a:gd name="T54" fmla="*/ 0 w 360"/>
                  <a:gd name="T55" fmla="*/ 57 h 119"/>
                  <a:gd name="T56" fmla="*/ 0 w 360"/>
                  <a:gd name="T57" fmla="*/ 57 h 119"/>
                  <a:gd name="T58" fmla="*/ 9 w 360"/>
                  <a:gd name="T59" fmla="*/ 66 h 119"/>
                  <a:gd name="T60" fmla="*/ 22 w 360"/>
                  <a:gd name="T61" fmla="*/ 75 h 119"/>
                  <a:gd name="T62" fmla="*/ 45 w 360"/>
                  <a:gd name="T63" fmla="*/ 83 h 119"/>
                  <a:gd name="T64" fmla="*/ 67 w 360"/>
                  <a:gd name="T65" fmla="*/ 92 h 119"/>
                  <a:gd name="T66" fmla="*/ 89 w 360"/>
                  <a:gd name="T67" fmla="*/ 101 h 119"/>
                  <a:gd name="T68" fmla="*/ 120 w 360"/>
                  <a:gd name="T69" fmla="*/ 105 h 119"/>
                  <a:gd name="T70" fmla="*/ 147 w 360"/>
                  <a:gd name="T71" fmla="*/ 110 h 119"/>
                  <a:gd name="T72" fmla="*/ 178 w 360"/>
                  <a:gd name="T73" fmla="*/ 114 h 119"/>
                  <a:gd name="T74" fmla="*/ 213 w 360"/>
                  <a:gd name="T75" fmla="*/ 114 h 119"/>
                  <a:gd name="T76" fmla="*/ 244 w 360"/>
                  <a:gd name="T77" fmla="*/ 119 h 119"/>
                  <a:gd name="T78" fmla="*/ 293 w 360"/>
                  <a:gd name="T79" fmla="*/ 114 h 119"/>
                  <a:gd name="T80" fmla="*/ 342 w 360"/>
                  <a:gd name="T81" fmla="*/ 110 h 119"/>
                  <a:gd name="T82" fmla="*/ 351 w 360"/>
                  <a:gd name="T83" fmla="*/ 92 h 119"/>
                  <a:gd name="T84" fmla="*/ 360 w 360"/>
                  <a:gd name="T85"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119">
                    <a:moveTo>
                      <a:pt x="360" y="75"/>
                    </a:moveTo>
                    <a:lnTo>
                      <a:pt x="333" y="79"/>
                    </a:lnTo>
                    <a:lnTo>
                      <a:pt x="306" y="83"/>
                    </a:lnTo>
                    <a:lnTo>
                      <a:pt x="275" y="83"/>
                    </a:lnTo>
                    <a:lnTo>
                      <a:pt x="244" y="83"/>
                    </a:lnTo>
                    <a:lnTo>
                      <a:pt x="195" y="83"/>
                    </a:lnTo>
                    <a:lnTo>
                      <a:pt x="151" y="79"/>
                    </a:lnTo>
                    <a:lnTo>
                      <a:pt x="129" y="75"/>
                    </a:lnTo>
                    <a:lnTo>
                      <a:pt x="107" y="70"/>
                    </a:lnTo>
                    <a:lnTo>
                      <a:pt x="89" y="66"/>
                    </a:lnTo>
                    <a:lnTo>
                      <a:pt x="71" y="61"/>
                    </a:lnTo>
                    <a:lnTo>
                      <a:pt x="58" y="53"/>
                    </a:lnTo>
                    <a:lnTo>
                      <a:pt x="40" y="48"/>
                    </a:lnTo>
                    <a:lnTo>
                      <a:pt x="31" y="39"/>
                    </a:lnTo>
                    <a:lnTo>
                      <a:pt x="18" y="35"/>
                    </a:lnTo>
                    <a:lnTo>
                      <a:pt x="13" y="26"/>
                    </a:lnTo>
                    <a:lnTo>
                      <a:pt x="5" y="17"/>
                    </a:lnTo>
                    <a:lnTo>
                      <a:pt x="0" y="8"/>
                    </a:lnTo>
                    <a:lnTo>
                      <a:pt x="0" y="0"/>
                    </a:lnTo>
                    <a:lnTo>
                      <a:pt x="0" y="13"/>
                    </a:lnTo>
                    <a:lnTo>
                      <a:pt x="0" y="22"/>
                    </a:lnTo>
                    <a:lnTo>
                      <a:pt x="0" y="26"/>
                    </a:lnTo>
                    <a:lnTo>
                      <a:pt x="0" y="35"/>
                    </a:lnTo>
                    <a:lnTo>
                      <a:pt x="0" y="44"/>
                    </a:lnTo>
                    <a:lnTo>
                      <a:pt x="0" y="53"/>
                    </a:lnTo>
                    <a:lnTo>
                      <a:pt x="0" y="57"/>
                    </a:lnTo>
                    <a:lnTo>
                      <a:pt x="0" y="57"/>
                    </a:lnTo>
                    <a:lnTo>
                      <a:pt x="0" y="57"/>
                    </a:lnTo>
                    <a:lnTo>
                      <a:pt x="0" y="57"/>
                    </a:lnTo>
                    <a:lnTo>
                      <a:pt x="9" y="66"/>
                    </a:lnTo>
                    <a:lnTo>
                      <a:pt x="22" y="75"/>
                    </a:lnTo>
                    <a:lnTo>
                      <a:pt x="45" y="83"/>
                    </a:lnTo>
                    <a:lnTo>
                      <a:pt x="67" y="92"/>
                    </a:lnTo>
                    <a:lnTo>
                      <a:pt x="89" y="101"/>
                    </a:lnTo>
                    <a:lnTo>
                      <a:pt x="120" y="105"/>
                    </a:lnTo>
                    <a:lnTo>
                      <a:pt x="147" y="110"/>
                    </a:lnTo>
                    <a:lnTo>
                      <a:pt x="178" y="114"/>
                    </a:lnTo>
                    <a:lnTo>
                      <a:pt x="213" y="114"/>
                    </a:lnTo>
                    <a:lnTo>
                      <a:pt x="244" y="119"/>
                    </a:lnTo>
                    <a:lnTo>
                      <a:pt x="293" y="114"/>
                    </a:lnTo>
                    <a:lnTo>
                      <a:pt x="342" y="110"/>
                    </a:lnTo>
                    <a:lnTo>
                      <a:pt x="351" y="92"/>
                    </a:lnTo>
                    <a:lnTo>
                      <a:pt x="36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7" name="Freeform 14"/>
              <p:cNvSpPr>
                <a:spLocks/>
              </p:cNvSpPr>
              <p:nvPr/>
            </p:nvSpPr>
            <p:spPr bwMode="auto">
              <a:xfrm>
                <a:off x="8683626" y="5149851"/>
                <a:ext cx="522288" cy="188913"/>
              </a:xfrm>
              <a:custGeom>
                <a:avLst/>
                <a:gdLst>
                  <a:gd name="T0" fmla="*/ 329 w 329"/>
                  <a:gd name="T1" fmla="*/ 79 h 119"/>
                  <a:gd name="T2" fmla="*/ 289 w 329"/>
                  <a:gd name="T3" fmla="*/ 84 h 119"/>
                  <a:gd name="T4" fmla="*/ 244 w 329"/>
                  <a:gd name="T5" fmla="*/ 84 h 119"/>
                  <a:gd name="T6" fmla="*/ 195 w 329"/>
                  <a:gd name="T7" fmla="*/ 84 h 119"/>
                  <a:gd name="T8" fmla="*/ 151 w 329"/>
                  <a:gd name="T9" fmla="*/ 79 h 119"/>
                  <a:gd name="T10" fmla="*/ 129 w 329"/>
                  <a:gd name="T11" fmla="*/ 75 h 119"/>
                  <a:gd name="T12" fmla="*/ 107 w 329"/>
                  <a:gd name="T13" fmla="*/ 71 h 119"/>
                  <a:gd name="T14" fmla="*/ 89 w 329"/>
                  <a:gd name="T15" fmla="*/ 66 h 119"/>
                  <a:gd name="T16" fmla="*/ 71 w 329"/>
                  <a:gd name="T17" fmla="*/ 62 h 119"/>
                  <a:gd name="T18" fmla="*/ 53 w 329"/>
                  <a:gd name="T19" fmla="*/ 57 h 119"/>
                  <a:gd name="T20" fmla="*/ 40 w 329"/>
                  <a:gd name="T21" fmla="*/ 49 h 119"/>
                  <a:gd name="T22" fmla="*/ 27 w 329"/>
                  <a:gd name="T23" fmla="*/ 40 h 119"/>
                  <a:gd name="T24" fmla="*/ 18 w 329"/>
                  <a:gd name="T25" fmla="*/ 35 h 119"/>
                  <a:gd name="T26" fmla="*/ 9 w 329"/>
                  <a:gd name="T27" fmla="*/ 27 h 119"/>
                  <a:gd name="T28" fmla="*/ 5 w 329"/>
                  <a:gd name="T29" fmla="*/ 18 h 119"/>
                  <a:gd name="T30" fmla="*/ 0 w 329"/>
                  <a:gd name="T31" fmla="*/ 9 h 119"/>
                  <a:gd name="T32" fmla="*/ 0 w 329"/>
                  <a:gd name="T33" fmla="*/ 0 h 119"/>
                  <a:gd name="T34" fmla="*/ 0 w 329"/>
                  <a:gd name="T35" fmla="*/ 13 h 119"/>
                  <a:gd name="T36" fmla="*/ 0 w 329"/>
                  <a:gd name="T37" fmla="*/ 22 h 119"/>
                  <a:gd name="T38" fmla="*/ 0 w 329"/>
                  <a:gd name="T39" fmla="*/ 31 h 119"/>
                  <a:gd name="T40" fmla="*/ 0 w 329"/>
                  <a:gd name="T41" fmla="*/ 35 h 119"/>
                  <a:gd name="T42" fmla="*/ 0 w 329"/>
                  <a:gd name="T43" fmla="*/ 44 h 119"/>
                  <a:gd name="T44" fmla="*/ 0 w 329"/>
                  <a:gd name="T45" fmla="*/ 53 h 119"/>
                  <a:gd name="T46" fmla="*/ 0 w 329"/>
                  <a:gd name="T47" fmla="*/ 57 h 119"/>
                  <a:gd name="T48" fmla="*/ 0 w 329"/>
                  <a:gd name="T49" fmla="*/ 57 h 119"/>
                  <a:gd name="T50" fmla="*/ 0 w 329"/>
                  <a:gd name="T51" fmla="*/ 57 h 119"/>
                  <a:gd name="T52" fmla="*/ 0 w 329"/>
                  <a:gd name="T53" fmla="*/ 62 h 119"/>
                  <a:gd name="T54" fmla="*/ 9 w 329"/>
                  <a:gd name="T55" fmla="*/ 66 h 119"/>
                  <a:gd name="T56" fmla="*/ 22 w 329"/>
                  <a:gd name="T57" fmla="*/ 75 h 119"/>
                  <a:gd name="T58" fmla="*/ 40 w 329"/>
                  <a:gd name="T59" fmla="*/ 84 h 119"/>
                  <a:gd name="T60" fmla="*/ 62 w 329"/>
                  <a:gd name="T61" fmla="*/ 93 h 119"/>
                  <a:gd name="T62" fmla="*/ 89 w 329"/>
                  <a:gd name="T63" fmla="*/ 101 h 119"/>
                  <a:gd name="T64" fmla="*/ 116 w 329"/>
                  <a:gd name="T65" fmla="*/ 106 h 119"/>
                  <a:gd name="T66" fmla="*/ 147 w 329"/>
                  <a:gd name="T67" fmla="*/ 110 h 119"/>
                  <a:gd name="T68" fmla="*/ 178 w 329"/>
                  <a:gd name="T69" fmla="*/ 115 h 119"/>
                  <a:gd name="T70" fmla="*/ 209 w 329"/>
                  <a:gd name="T71" fmla="*/ 119 h 119"/>
                  <a:gd name="T72" fmla="*/ 244 w 329"/>
                  <a:gd name="T73" fmla="*/ 119 h 119"/>
                  <a:gd name="T74" fmla="*/ 289 w 329"/>
                  <a:gd name="T75" fmla="*/ 115 h 119"/>
                  <a:gd name="T76" fmla="*/ 329 w 329"/>
                  <a:gd name="T77" fmla="*/ 115 h 119"/>
                  <a:gd name="T78" fmla="*/ 329 w 329"/>
                  <a:gd name="T79" fmla="*/ 79 h 119"/>
                  <a:gd name="T80" fmla="*/ 329 w 329"/>
                  <a:gd name="T81"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9" h="119">
                    <a:moveTo>
                      <a:pt x="329" y="79"/>
                    </a:moveTo>
                    <a:lnTo>
                      <a:pt x="289" y="84"/>
                    </a:lnTo>
                    <a:lnTo>
                      <a:pt x="244" y="84"/>
                    </a:lnTo>
                    <a:lnTo>
                      <a:pt x="195" y="84"/>
                    </a:lnTo>
                    <a:lnTo>
                      <a:pt x="151" y="79"/>
                    </a:lnTo>
                    <a:lnTo>
                      <a:pt x="129" y="75"/>
                    </a:lnTo>
                    <a:lnTo>
                      <a:pt x="107" y="71"/>
                    </a:lnTo>
                    <a:lnTo>
                      <a:pt x="89" y="66"/>
                    </a:lnTo>
                    <a:lnTo>
                      <a:pt x="71" y="62"/>
                    </a:lnTo>
                    <a:lnTo>
                      <a:pt x="53" y="57"/>
                    </a:lnTo>
                    <a:lnTo>
                      <a:pt x="40" y="49"/>
                    </a:lnTo>
                    <a:lnTo>
                      <a:pt x="27" y="40"/>
                    </a:lnTo>
                    <a:lnTo>
                      <a:pt x="18" y="35"/>
                    </a:lnTo>
                    <a:lnTo>
                      <a:pt x="9" y="27"/>
                    </a:lnTo>
                    <a:lnTo>
                      <a:pt x="5" y="18"/>
                    </a:lnTo>
                    <a:lnTo>
                      <a:pt x="0" y="9"/>
                    </a:lnTo>
                    <a:lnTo>
                      <a:pt x="0" y="0"/>
                    </a:lnTo>
                    <a:lnTo>
                      <a:pt x="0" y="13"/>
                    </a:lnTo>
                    <a:lnTo>
                      <a:pt x="0" y="22"/>
                    </a:lnTo>
                    <a:lnTo>
                      <a:pt x="0" y="31"/>
                    </a:lnTo>
                    <a:lnTo>
                      <a:pt x="0" y="35"/>
                    </a:lnTo>
                    <a:lnTo>
                      <a:pt x="0" y="44"/>
                    </a:lnTo>
                    <a:lnTo>
                      <a:pt x="0" y="53"/>
                    </a:lnTo>
                    <a:lnTo>
                      <a:pt x="0" y="57"/>
                    </a:lnTo>
                    <a:lnTo>
                      <a:pt x="0" y="57"/>
                    </a:lnTo>
                    <a:lnTo>
                      <a:pt x="0" y="57"/>
                    </a:lnTo>
                    <a:lnTo>
                      <a:pt x="0" y="62"/>
                    </a:lnTo>
                    <a:lnTo>
                      <a:pt x="9" y="66"/>
                    </a:lnTo>
                    <a:lnTo>
                      <a:pt x="22" y="75"/>
                    </a:lnTo>
                    <a:lnTo>
                      <a:pt x="40" y="84"/>
                    </a:lnTo>
                    <a:lnTo>
                      <a:pt x="62" y="93"/>
                    </a:lnTo>
                    <a:lnTo>
                      <a:pt x="89" y="101"/>
                    </a:lnTo>
                    <a:lnTo>
                      <a:pt x="116" y="106"/>
                    </a:lnTo>
                    <a:lnTo>
                      <a:pt x="147" y="110"/>
                    </a:lnTo>
                    <a:lnTo>
                      <a:pt x="178" y="115"/>
                    </a:lnTo>
                    <a:lnTo>
                      <a:pt x="209" y="119"/>
                    </a:lnTo>
                    <a:lnTo>
                      <a:pt x="244" y="119"/>
                    </a:lnTo>
                    <a:lnTo>
                      <a:pt x="289" y="115"/>
                    </a:lnTo>
                    <a:lnTo>
                      <a:pt x="329" y="115"/>
                    </a:lnTo>
                    <a:lnTo>
                      <a:pt x="329" y="79"/>
                    </a:lnTo>
                    <a:lnTo>
                      <a:pt x="329"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8" name="Freeform 15"/>
              <p:cNvSpPr>
                <a:spLocks noEditPoints="1"/>
              </p:cNvSpPr>
              <p:nvPr/>
            </p:nvSpPr>
            <p:spPr bwMode="auto">
              <a:xfrm>
                <a:off x="8599488" y="4618038"/>
                <a:ext cx="950913" cy="938213"/>
              </a:xfrm>
              <a:custGeom>
                <a:avLst/>
                <a:gdLst>
                  <a:gd name="T0" fmla="*/ 364 w 599"/>
                  <a:gd name="T1" fmla="*/ 533 h 591"/>
                  <a:gd name="T2" fmla="*/ 204 w 599"/>
                  <a:gd name="T3" fmla="*/ 525 h 591"/>
                  <a:gd name="T4" fmla="*/ 124 w 599"/>
                  <a:gd name="T5" fmla="*/ 507 h 591"/>
                  <a:gd name="T6" fmla="*/ 75 w 599"/>
                  <a:gd name="T7" fmla="*/ 472 h 591"/>
                  <a:gd name="T8" fmla="*/ 53 w 599"/>
                  <a:gd name="T9" fmla="*/ 432 h 591"/>
                  <a:gd name="T10" fmla="*/ 53 w 599"/>
                  <a:gd name="T11" fmla="*/ 384 h 591"/>
                  <a:gd name="T12" fmla="*/ 53 w 599"/>
                  <a:gd name="T13" fmla="*/ 357 h 591"/>
                  <a:gd name="T14" fmla="*/ 53 w 599"/>
                  <a:gd name="T15" fmla="*/ 348 h 591"/>
                  <a:gd name="T16" fmla="*/ 53 w 599"/>
                  <a:gd name="T17" fmla="*/ 313 h 591"/>
                  <a:gd name="T18" fmla="*/ 53 w 599"/>
                  <a:gd name="T19" fmla="*/ 291 h 591"/>
                  <a:gd name="T20" fmla="*/ 53 w 599"/>
                  <a:gd name="T21" fmla="*/ 260 h 591"/>
                  <a:gd name="T22" fmla="*/ 53 w 599"/>
                  <a:gd name="T23" fmla="*/ 220 h 591"/>
                  <a:gd name="T24" fmla="*/ 53 w 599"/>
                  <a:gd name="T25" fmla="*/ 198 h 591"/>
                  <a:gd name="T26" fmla="*/ 75 w 599"/>
                  <a:gd name="T27" fmla="*/ 212 h 591"/>
                  <a:gd name="T28" fmla="*/ 173 w 599"/>
                  <a:gd name="T29" fmla="*/ 242 h 591"/>
                  <a:gd name="T30" fmla="*/ 302 w 599"/>
                  <a:gd name="T31" fmla="*/ 256 h 591"/>
                  <a:gd name="T32" fmla="*/ 444 w 599"/>
                  <a:gd name="T33" fmla="*/ 242 h 591"/>
                  <a:gd name="T34" fmla="*/ 515 w 599"/>
                  <a:gd name="T35" fmla="*/ 216 h 591"/>
                  <a:gd name="T36" fmla="*/ 546 w 599"/>
                  <a:gd name="T37" fmla="*/ 207 h 591"/>
                  <a:gd name="T38" fmla="*/ 546 w 599"/>
                  <a:gd name="T39" fmla="*/ 242 h 591"/>
                  <a:gd name="T40" fmla="*/ 546 w 599"/>
                  <a:gd name="T41" fmla="*/ 256 h 591"/>
                  <a:gd name="T42" fmla="*/ 586 w 599"/>
                  <a:gd name="T43" fmla="*/ 269 h 591"/>
                  <a:gd name="T44" fmla="*/ 599 w 599"/>
                  <a:gd name="T45" fmla="*/ 234 h 591"/>
                  <a:gd name="T46" fmla="*/ 599 w 599"/>
                  <a:gd name="T47" fmla="*/ 172 h 591"/>
                  <a:gd name="T48" fmla="*/ 599 w 599"/>
                  <a:gd name="T49" fmla="*/ 145 h 591"/>
                  <a:gd name="T50" fmla="*/ 599 w 599"/>
                  <a:gd name="T51" fmla="*/ 141 h 591"/>
                  <a:gd name="T52" fmla="*/ 590 w 599"/>
                  <a:gd name="T53" fmla="*/ 97 h 591"/>
                  <a:gd name="T54" fmla="*/ 510 w 599"/>
                  <a:gd name="T55" fmla="*/ 35 h 591"/>
                  <a:gd name="T56" fmla="*/ 377 w 599"/>
                  <a:gd name="T57" fmla="*/ 4 h 591"/>
                  <a:gd name="T58" fmla="*/ 195 w 599"/>
                  <a:gd name="T59" fmla="*/ 9 h 591"/>
                  <a:gd name="T60" fmla="*/ 106 w 599"/>
                  <a:gd name="T61" fmla="*/ 26 h 591"/>
                  <a:gd name="T62" fmla="*/ 40 w 599"/>
                  <a:gd name="T63" fmla="*/ 66 h 591"/>
                  <a:gd name="T64" fmla="*/ 4 w 599"/>
                  <a:gd name="T65" fmla="*/ 115 h 591"/>
                  <a:gd name="T66" fmla="*/ 0 w 599"/>
                  <a:gd name="T67" fmla="*/ 190 h 591"/>
                  <a:gd name="T68" fmla="*/ 0 w 599"/>
                  <a:gd name="T69" fmla="*/ 278 h 591"/>
                  <a:gd name="T70" fmla="*/ 0 w 599"/>
                  <a:gd name="T71" fmla="*/ 339 h 591"/>
                  <a:gd name="T72" fmla="*/ 0 w 599"/>
                  <a:gd name="T73" fmla="*/ 397 h 591"/>
                  <a:gd name="T74" fmla="*/ 0 w 599"/>
                  <a:gd name="T75" fmla="*/ 428 h 591"/>
                  <a:gd name="T76" fmla="*/ 0 w 599"/>
                  <a:gd name="T77" fmla="*/ 445 h 591"/>
                  <a:gd name="T78" fmla="*/ 22 w 599"/>
                  <a:gd name="T79" fmla="*/ 498 h 591"/>
                  <a:gd name="T80" fmla="*/ 115 w 599"/>
                  <a:gd name="T81" fmla="*/ 560 h 591"/>
                  <a:gd name="T82" fmla="*/ 257 w 599"/>
                  <a:gd name="T83" fmla="*/ 586 h 591"/>
                  <a:gd name="T84" fmla="*/ 382 w 599"/>
                  <a:gd name="T85" fmla="*/ 529 h 591"/>
                  <a:gd name="T86" fmla="*/ 395 w 599"/>
                  <a:gd name="T87" fmla="*/ 62 h 591"/>
                  <a:gd name="T88" fmla="*/ 475 w 599"/>
                  <a:gd name="T89" fmla="*/ 79 h 591"/>
                  <a:gd name="T90" fmla="*/ 528 w 599"/>
                  <a:gd name="T91" fmla="*/ 106 h 591"/>
                  <a:gd name="T92" fmla="*/ 546 w 599"/>
                  <a:gd name="T93" fmla="*/ 141 h 591"/>
                  <a:gd name="T94" fmla="*/ 528 w 599"/>
                  <a:gd name="T95" fmla="*/ 172 h 591"/>
                  <a:gd name="T96" fmla="*/ 475 w 599"/>
                  <a:gd name="T97" fmla="*/ 198 h 591"/>
                  <a:gd name="T98" fmla="*/ 395 w 599"/>
                  <a:gd name="T99" fmla="*/ 216 h 591"/>
                  <a:gd name="T100" fmla="*/ 204 w 599"/>
                  <a:gd name="T101" fmla="*/ 216 h 591"/>
                  <a:gd name="T102" fmla="*/ 124 w 599"/>
                  <a:gd name="T103" fmla="*/ 198 h 591"/>
                  <a:gd name="T104" fmla="*/ 75 w 599"/>
                  <a:gd name="T105" fmla="*/ 172 h 591"/>
                  <a:gd name="T106" fmla="*/ 53 w 599"/>
                  <a:gd name="T107" fmla="*/ 141 h 591"/>
                  <a:gd name="T108" fmla="*/ 75 w 599"/>
                  <a:gd name="T109" fmla="*/ 106 h 591"/>
                  <a:gd name="T110" fmla="*/ 124 w 599"/>
                  <a:gd name="T111" fmla="*/ 79 h 591"/>
                  <a:gd name="T112" fmla="*/ 204 w 599"/>
                  <a:gd name="T113" fmla="*/ 6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9" h="591">
                    <a:moveTo>
                      <a:pt x="382" y="529"/>
                    </a:moveTo>
                    <a:lnTo>
                      <a:pt x="382" y="529"/>
                    </a:lnTo>
                    <a:lnTo>
                      <a:pt x="382" y="529"/>
                    </a:lnTo>
                    <a:lnTo>
                      <a:pt x="364" y="533"/>
                    </a:lnTo>
                    <a:lnTo>
                      <a:pt x="342" y="533"/>
                    </a:lnTo>
                    <a:lnTo>
                      <a:pt x="302" y="533"/>
                    </a:lnTo>
                    <a:lnTo>
                      <a:pt x="248" y="533"/>
                    </a:lnTo>
                    <a:lnTo>
                      <a:pt x="204" y="525"/>
                    </a:lnTo>
                    <a:lnTo>
                      <a:pt x="182" y="520"/>
                    </a:lnTo>
                    <a:lnTo>
                      <a:pt x="164" y="516"/>
                    </a:lnTo>
                    <a:lnTo>
                      <a:pt x="142" y="511"/>
                    </a:lnTo>
                    <a:lnTo>
                      <a:pt x="124" y="507"/>
                    </a:lnTo>
                    <a:lnTo>
                      <a:pt x="111" y="498"/>
                    </a:lnTo>
                    <a:lnTo>
                      <a:pt x="98" y="489"/>
                    </a:lnTo>
                    <a:lnTo>
                      <a:pt x="84" y="481"/>
                    </a:lnTo>
                    <a:lnTo>
                      <a:pt x="75" y="472"/>
                    </a:lnTo>
                    <a:lnTo>
                      <a:pt x="66" y="463"/>
                    </a:lnTo>
                    <a:lnTo>
                      <a:pt x="58" y="454"/>
                    </a:lnTo>
                    <a:lnTo>
                      <a:pt x="58" y="445"/>
                    </a:lnTo>
                    <a:lnTo>
                      <a:pt x="53" y="432"/>
                    </a:lnTo>
                    <a:lnTo>
                      <a:pt x="53" y="419"/>
                    </a:lnTo>
                    <a:lnTo>
                      <a:pt x="53" y="406"/>
                    </a:lnTo>
                    <a:lnTo>
                      <a:pt x="53" y="392"/>
                    </a:lnTo>
                    <a:lnTo>
                      <a:pt x="53" y="384"/>
                    </a:lnTo>
                    <a:lnTo>
                      <a:pt x="53" y="375"/>
                    </a:lnTo>
                    <a:lnTo>
                      <a:pt x="53" y="370"/>
                    </a:lnTo>
                    <a:lnTo>
                      <a:pt x="53" y="362"/>
                    </a:lnTo>
                    <a:lnTo>
                      <a:pt x="53" y="357"/>
                    </a:lnTo>
                    <a:lnTo>
                      <a:pt x="53" y="353"/>
                    </a:lnTo>
                    <a:lnTo>
                      <a:pt x="53" y="348"/>
                    </a:lnTo>
                    <a:lnTo>
                      <a:pt x="53" y="348"/>
                    </a:lnTo>
                    <a:lnTo>
                      <a:pt x="53" y="348"/>
                    </a:lnTo>
                    <a:lnTo>
                      <a:pt x="53" y="339"/>
                    </a:lnTo>
                    <a:lnTo>
                      <a:pt x="53" y="331"/>
                    </a:lnTo>
                    <a:lnTo>
                      <a:pt x="53" y="322"/>
                    </a:lnTo>
                    <a:lnTo>
                      <a:pt x="53" y="313"/>
                    </a:lnTo>
                    <a:lnTo>
                      <a:pt x="53" y="304"/>
                    </a:lnTo>
                    <a:lnTo>
                      <a:pt x="53" y="300"/>
                    </a:lnTo>
                    <a:lnTo>
                      <a:pt x="53" y="295"/>
                    </a:lnTo>
                    <a:lnTo>
                      <a:pt x="53" y="291"/>
                    </a:lnTo>
                    <a:lnTo>
                      <a:pt x="53" y="291"/>
                    </a:lnTo>
                    <a:lnTo>
                      <a:pt x="53" y="291"/>
                    </a:lnTo>
                    <a:lnTo>
                      <a:pt x="53" y="273"/>
                    </a:lnTo>
                    <a:lnTo>
                      <a:pt x="53" y="260"/>
                    </a:lnTo>
                    <a:lnTo>
                      <a:pt x="53" y="247"/>
                    </a:lnTo>
                    <a:lnTo>
                      <a:pt x="53" y="238"/>
                    </a:lnTo>
                    <a:lnTo>
                      <a:pt x="53" y="229"/>
                    </a:lnTo>
                    <a:lnTo>
                      <a:pt x="53" y="220"/>
                    </a:lnTo>
                    <a:lnTo>
                      <a:pt x="53" y="216"/>
                    </a:lnTo>
                    <a:lnTo>
                      <a:pt x="53" y="207"/>
                    </a:lnTo>
                    <a:lnTo>
                      <a:pt x="53" y="203"/>
                    </a:lnTo>
                    <a:lnTo>
                      <a:pt x="53" y="198"/>
                    </a:lnTo>
                    <a:lnTo>
                      <a:pt x="53" y="198"/>
                    </a:lnTo>
                    <a:lnTo>
                      <a:pt x="53" y="198"/>
                    </a:lnTo>
                    <a:lnTo>
                      <a:pt x="66" y="207"/>
                    </a:lnTo>
                    <a:lnTo>
                      <a:pt x="75" y="212"/>
                    </a:lnTo>
                    <a:lnTo>
                      <a:pt x="98" y="220"/>
                    </a:lnTo>
                    <a:lnTo>
                      <a:pt x="120" y="229"/>
                    </a:lnTo>
                    <a:lnTo>
                      <a:pt x="146" y="238"/>
                    </a:lnTo>
                    <a:lnTo>
                      <a:pt x="173" y="242"/>
                    </a:lnTo>
                    <a:lnTo>
                      <a:pt x="200" y="251"/>
                    </a:lnTo>
                    <a:lnTo>
                      <a:pt x="235" y="251"/>
                    </a:lnTo>
                    <a:lnTo>
                      <a:pt x="266" y="256"/>
                    </a:lnTo>
                    <a:lnTo>
                      <a:pt x="302" y="256"/>
                    </a:lnTo>
                    <a:lnTo>
                      <a:pt x="350" y="256"/>
                    </a:lnTo>
                    <a:lnTo>
                      <a:pt x="399" y="251"/>
                    </a:lnTo>
                    <a:lnTo>
                      <a:pt x="421" y="247"/>
                    </a:lnTo>
                    <a:lnTo>
                      <a:pt x="444" y="242"/>
                    </a:lnTo>
                    <a:lnTo>
                      <a:pt x="461" y="238"/>
                    </a:lnTo>
                    <a:lnTo>
                      <a:pt x="484" y="229"/>
                    </a:lnTo>
                    <a:lnTo>
                      <a:pt x="501" y="225"/>
                    </a:lnTo>
                    <a:lnTo>
                      <a:pt x="515" y="216"/>
                    </a:lnTo>
                    <a:lnTo>
                      <a:pt x="532" y="207"/>
                    </a:lnTo>
                    <a:lnTo>
                      <a:pt x="546" y="198"/>
                    </a:lnTo>
                    <a:lnTo>
                      <a:pt x="546" y="198"/>
                    </a:lnTo>
                    <a:lnTo>
                      <a:pt x="546" y="207"/>
                    </a:lnTo>
                    <a:lnTo>
                      <a:pt x="546" y="216"/>
                    </a:lnTo>
                    <a:lnTo>
                      <a:pt x="546" y="225"/>
                    </a:lnTo>
                    <a:lnTo>
                      <a:pt x="546" y="234"/>
                    </a:lnTo>
                    <a:lnTo>
                      <a:pt x="546" y="242"/>
                    </a:lnTo>
                    <a:lnTo>
                      <a:pt x="546" y="251"/>
                    </a:lnTo>
                    <a:lnTo>
                      <a:pt x="546" y="256"/>
                    </a:lnTo>
                    <a:lnTo>
                      <a:pt x="546" y="256"/>
                    </a:lnTo>
                    <a:lnTo>
                      <a:pt x="546" y="256"/>
                    </a:lnTo>
                    <a:lnTo>
                      <a:pt x="546" y="256"/>
                    </a:lnTo>
                    <a:lnTo>
                      <a:pt x="559" y="260"/>
                    </a:lnTo>
                    <a:lnTo>
                      <a:pt x="572" y="265"/>
                    </a:lnTo>
                    <a:lnTo>
                      <a:pt x="586" y="269"/>
                    </a:lnTo>
                    <a:lnTo>
                      <a:pt x="599" y="278"/>
                    </a:lnTo>
                    <a:lnTo>
                      <a:pt x="599" y="278"/>
                    </a:lnTo>
                    <a:lnTo>
                      <a:pt x="599" y="251"/>
                    </a:lnTo>
                    <a:lnTo>
                      <a:pt x="599" y="234"/>
                    </a:lnTo>
                    <a:lnTo>
                      <a:pt x="599" y="212"/>
                    </a:lnTo>
                    <a:lnTo>
                      <a:pt x="599" y="198"/>
                    </a:lnTo>
                    <a:lnTo>
                      <a:pt x="599" y="185"/>
                    </a:lnTo>
                    <a:lnTo>
                      <a:pt x="599" y="172"/>
                    </a:lnTo>
                    <a:lnTo>
                      <a:pt x="599" y="163"/>
                    </a:lnTo>
                    <a:lnTo>
                      <a:pt x="599" y="159"/>
                    </a:lnTo>
                    <a:lnTo>
                      <a:pt x="599" y="150"/>
                    </a:lnTo>
                    <a:lnTo>
                      <a:pt x="599" y="145"/>
                    </a:lnTo>
                    <a:lnTo>
                      <a:pt x="599" y="145"/>
                    </a:lnTo>
                    <a:lnTo>
                      <a:pt x="599" y="141"/>
                    </a:lnTo>
                    <a:lnTo>
                      <a:pt x="599" y="141"/>
                    </a:lnTo>
                    <a:lnTo>
                      <a:pt x="599" y="141"/>
                    </a:lnTo>
                    <a:lnTo>
                      <a:pt x="599" y="128"/>
                    </a:lnTo>
                    <a:lnTo>
                      <a:pt x="599" y="115"/>
                    </a:lnTo>
                    <a:lnTo>
                      <a:pt x="595" y="106"/>
                    </a:lnTo>
                    <a:lnTo>
                      <a:pt x="590" y="97"/>
                    </a:lnTo>
                    <a:lnTo>
                      <a:pt x="577" y="79"/>
                    </a:lnTo>
                    <a:lnTo>
                      <a:pt x="559" y="66"/>
                    </a:lnTo>
                    <a:lnTo>
                      <a:pt x="537" y="48"/>
                    </a:lnTo>
                    <a:lnTo>
                      <a:pt x="510" y="35"/>
                    </a:lnTo>
                    <a:lnTo>
                      <a:pt x="479" y="26"/>
                    </a:lnTo>
                    <a:lnTo>
                      <a:pt x="448" y="18"/>
                    </a:lnTo>
                    <a:lnTo>
                      <a:pt x="417" y="9"/>
                    </a:lnTo>
                    <a:lnTo>
                      <a:pt x="377" y="4"/>
                    </a:lnTo>
                    <a:lnTo>
                      <a:pt x="342" y="4"/>
                    </a:lnTo>
                    <a:lnTo>
                      <a:pt x="302" y="0"/>
                    </a:lnTo>
                    <a:lnTo>
                      <a:pt x="248" y="4"/>
                    </a:lnTo>
                    <a:lnTo>
                      <a:pt x="195" y="9"/>
                    </a:lnTo>
                    <a:lnTo>
                      <a:pt x="173" y="13"/>
                    </a:lnTo>
                    <a:lnTo>
                      <a:pt x="151" y="18"/>
                    </a:lnTo>
                    <a:lnTo>
                      <a:pt x="129" y="22"/>
                    </a:lnTo>
                    <a:lnTo>
                      <a:pt x="106" y="26"/>
                    </a:lnTo>
                    <a:lnTo>
                      <a:pt x="89" y="35"/>
                    </a:lnTo>
                    <a:lnTo>
                      <a:pt x="71" y="44"/>
                    </a:lnTo>
                    <a:lnTo>
                      <a:pt x="53" y="53"/>
                    </a:lnTo>
                    <a:lnTo>
                      <a:pt x="40" y="66"/>
                    </a:lnTo>
                    <a:lnTo>
                      <a:pt x="22" y="79"/>
                    </a:lnTo>
                    <a:lnTo>
                      <a:pt x="13" y="97"/>
                    </a:lnTo>
                    <a:lnTo>
                      <a:pt x="4" y="106"/>
                    </a:lnTo>
                    <a:lnTo>
                      <a:pt x="4" y="115"/>
                    </a:lnTo>
                    <a:lnTo>
                      <a:pt x="0" y="128"/>
                    </a:lnTo>
                    <a:lnTo>
                      <a:pt x="0" y="141"/>
                    </a:lnTo>
                    <a:lnTo>
                      <a:pt x="0" y="168"/>
                    </a:lnTo>
                    <a:lnTo>
                      <a:pt x="0" y="190"/>
                    </a:lnTo>
                    <a:lnTo>
                      <a:pt x="0" y="216"/>
                    </a:lnTo>
                    <a:lnTo>
                      <a:pt x="0" y="238"/>
                    </a:lnTo>
                    <a:lnTo>
                      <a:pt x="0" y="256"/>
                    </a:lnTo>
                    <a:lnTo>
                      <a:pt x="0" y="278"/>
                    </a:lnTo>
                    <a:lnTo>
                      <a:pt x="0" y="295"/>
                    </a:lnTo>
                    <a:lnTo>
                      <a:pt x="0" y="309"/>
                    </a:lnTo>
                    <a:lnTo>
                      <a:pt x="0" y="326"/>
                    </a:lnTo>
                    <a:lnTo>
                      <a:pt x="0" y="339"/>
                    </a:lnTo>
                    <a:lnTo>
                      <a:pt x="0" y="353"/>
                    </a:lnTo>
                    <a:lnTo>
                      <a:pt x="0" y="362"/>
                    </a:lnTo>
                    <a:lnTo>
                      <a:pt x="0" y="384"/>
                    </a:lnTo>
                    <a:lnTo>
                      <a:pt x="0" y="397"/>
                    </a:lnTo>
                    <a:lnTo>
                      <a:pt x="0" y="410"/>
                    </a:lnTo>
                    <a:lnTo>
                      <a:pt x="0" y="419"/>
                    </a:lnTo>
                    <a:lnTo>
                      <a:pt x="0" y="423"/>
                    </a:lnTo>
                    <a:lnTo>
                      <a:pt x="0" y="428"/>
                    </a:lnTo>
                    <a:lnTo>
                      <a:pt x="0" y="432"/>
                    </a:lnTo>
                    <a:lnTo>
                      <a:pt x="0" y="432"/>
                    </a:lnTo>
                    <a:lnTo>
                      <a:pt x="0" y="432"/>
                    </a:lnTo>
                    <a:lnTo>
                      <a:pt x="0" y="445"/>
                    </a:lnTo>
                    <a:lnTo>
                      <a:pt x="0" y="459"/>
                    </a:lnTo>
                    <a:lnTo>
                      <a:pt x="4" y="467"/>
                    </a:lnTo>
                    <a:lnTo>
                      <a:pt x="9" y="476"/>
                    </a:lnTo>
                    <a:lnTo>
                      <a:pt x="22" y="498"/>
                    </a:lnTo>
                    <a:lnTo>
                      <a:pt x="35" y="511"/>
                    </a:lnTo>
                    <a:lnTo>
                      <a:pt x="58" y="529"/>
                    </a:lnTo>
                    <a:lnTo>
                      <a:pt x="84" y="547"/>
                    </a:lnTo>
                    <a:lnTo>
                      <a:pt x="115" y="560"/>
                    </a:lnTo>
                    <a:lnTo>
                      <a:pt x="146" y="569"/>
                    </a:lnTo>
                    <a:lnTo>
                      <a:pt x="182" y="578"/>
                    </a:lnTo>
                    <a:lnTo>
                      <a:pt x="222" y="586"/>
                    </a:lnTo>
                    <a:lnTo>
                      <a:pt x="257" y="586"/>
                    </a:lnTo>
                    <a:lnTo>
                      <a:pt x="302" y="591"/>
                    </a:lnTo>
                    <a:lnTo>
                      <a:pt x="342" y="586"/>
                    </a:lnTo>
                    <a:lnTo>
                      <a:pt x="382" y="586"/>
                    </a:lnTo>
                    <a:lnTo>
                      <a:pt x="382" y="529"/>
                    </a:lnTo>
                    <a:lnTo>
                      <a:pt x="382" y="529"/>
                    </a:lnTo>
                    <a:close/>
                    <a:moveTo>
                      <a:pt x="302" y="57"/>
                    </a:moveTo>
                    <a:lnTo>
                      <a:pt x="350" y="57"/>
                    </a:lnTo>
                    <a:lnTo>
                      <a:pt x="395" y="62"/>
                    </a:lnTo>
                    <a:lnTo>
                      <a:pt x="417" y="66"/>
                    </a:lnTo>
                    <a:lnTo>
                      <a:pt x="439" y="71"/>
                    </a:lnTo>
                    <a:lnTo>
                      <a:pt x="457" y="75"/>
                    </a:lnTo>
                    <a:lnTo>
                      <a:pt x="475" y="79"/>
                    </a:lnTo>
                    <a:lnTo>
                      <a:pt x="488" y="88"/>
                    </a:lnTo>
                    <a:lnTo>
                      <a:pt x="506" y="93"/>
                    </a:lnTo>
                    <a:lnTo>
                      <a:pt x="515" y="101"/>
                    </a:lnTo>
                    <a:lnTo>
                      <a:pt x="528" y="106"/>
                    </a:lnTo>
                    <a:lnTo>
                      <a:pt x="537" y="115"/>
                    </a:lnTo>
                    <a:lnTo>
                      <a:pt x="541" y="123"/>
                    </a:lnTo>
                    <a:lnTo>
                      <a:pt x="546" y="132"/>
                    </a:lnTo>
                    <a:lnTo>
                      <a:pt x="546" y="141"/>
                    </a:lnTo>
                    <a:lnTo>
                      <a:pt x="546" y="150"/>
                    </a:lnTo>
                    <a:lnTo>
                      <a:pt x="541" y="159"/>
                    </a:lnTo>
                    <a:lnTo>
                      <a:pt x="537" y="163"/>
                    </a:lnTo>
                    <a:lnTo>
                      <a:pt x="528" y="172"/>
                    </a:lnTo>
                    <a:lnTo>
                      <a:pt x="515" y="181"/>
                    </a:lnTo>
                    <a:lnTo>
                      <a:pt x="506" y="185"/>
                    </a:lnTo>
                    <a:lnTo>
                      <a:pt x="488" y="194"/>
                    </a:lnTo>
                    <a:lnTo>
                      <a:pt x="475" y="198"/>
                    </a:lnTo>
                    <a:lnTo>
                      <a:pt x="457" y="203"/>
                    </a:lnTo>
                    <a:lnTo>
                      <a:pt x="439" y="207"/>
                    </a:lnTo>
                    <a:lnTo>
                      <a:pt x="417" y="212"/>
                    </a:lnTo>
                    <a:lnTo>
                      <a:pt x="395" y="216"/>
                    </a:lnTo>
                    <a:lnTo>
                      <a:pt x="350" y="220"/>
                    </a:lnTo>
                    <a:lnTo>
                      <a:pt x="302" y="225"/>
                    </a:lnTo>
                    <a:lnTo>
                      <a:pt x="248" y="220"/>
                    </a:lnTo>
                    <a:lnTo>
                      <a:pt x="204" y="216"/>
                    </a:lnTo>
                    <a:lnTo>
                      <a:pt x="182" y="212"/>
                    </a:lnTo>
                    <a:lnTo>
                      <a:pt x="164" y="207"/>
                    </a:lnTo>
                    <a:lnTo>
                      <a:pt x="142" y="203"/>
                    </a:lnTo>
                    <a:lnTo>
                      <a:pt x="124" y="198"/>
                    </a:lnTo>
                    <a:lnTo>
                      <a:pt x="111" y="194"/>
                    </a:lnTo>
                    <a:lnTo>
                      <a:pt x="98" y="185"/>
                    </a:lnTo>
                    <a:lnTo>
                      <a:pt x="84" y="181"/>
                    </a:lnTo>
                    <a:lnTo>
                      <a:pt x="75" y="172"/>
                    </a:lnTo>
                    <a:lnTo>
                      <a:pt x="66" y="163"/>
                    </a:lnTo>
                    <a:lnTo>
                      <a:pt x="58" y="159"/>
                    </a:lnTo>
                    <a:lnTo>
                      <a:pt x="58" y="150"/>
                    </a:lnTo>
                    <a:lnTo>
                      <a:pt x="53" y="141"/>
                    </a:lnTo>
                    <a:lnTo>
                      <a:pt x="58" y="132"/>
                    </a:lnTo>
                    <a:lnTo>
                      <a:pt x="58" y="123"/>
                    </a:lnTo>
                    <a:lnTo>
                      <a:pt x="66" y="115"/>
                    </a:lnTo>
                    <a:lnTo>
                      <a:pt x="75" y="106"/>
                    </a:lnTo>
                    <a:lnTo>
                      <a:pt x="84" y="101"/>
                    </a:lnTo>
                    <a:lnTo>
                      <a:pt x="98" y="93"/>
                    </a:lnTo>
                    <a:lnTo>
                      <a:pt x="111" y="88"/>
                    </a:lnTo>
                    <a:lnTo>
                      <a:pt x="124" y="79"/>
                    </a:lnTo>
                    <a:lnTo>
                      <a:pt x="142" y="75"/>
                    </a:lnTo>
                    <a:lnTo>
                      <a:pt x="164" y="71"/>
                    </a:lnTo>
                    <a:lnTo>
                      <a:pt x="182" y="66"/>
                    </a:lnTo>
                    <a:lnTo>
                      <a:pt x="204" y="62"/>
                    </a:lnTo>
                    <a:lnTo>
                      <a:pt x="248" y="57"/>
                    </a:lnTo>
                    <a:lnTo>
                      <a:pt x="302" y="57"/>
                    </a:lnTo>
                    <a:lnTo>
                      <a:pt x="302"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grpSp>
        <p:nvGrpSpPr>
          <p:cNvPr id="19" name="Group 18"/>
          <p:cNvGrpSpPr/>
          <p:nvPr/>
        </p:nvGrpSpPr>
        <p:grpSpPr>
          <a:xfrm>
            <a:off x="5068160" y="3966737"/>
            <a:ext cx="323822" cy="778788"/>
            <a:chOff x="9247188" y="5080001"/>
            <a:chExt cx="317501" cy="763587"/>
          </a:xfrm>
        </p:grpSpPr>
        <p:sp>
          <p:nvSpPr>
            <p:cNvPr id="12" name="Freeform 9"/>
            <p:cNvSpPr>
              <a:spLocks/>
            </p:cNvSpPr>
            <p:nvPr/>
          </p:nvSpPr>
          <p:spPr bwMode="auto">
            <a:xfrm>
              <a:off x="9247188" y="5303838"/>
              <a:ext cx="309563" cy="539750"/>
            </a:xfrm>
            <a:custGeom>
              <a:avLst/>
              <a:gdLst>
                <a:gd name="T0" fmla="*/ 89 w 195"/>
                <a:gd name="T1" fmla="*/ 18 h 340"/>
                <a:gd name="T2" fmla="*/ 89 w 195"/>
                <a:gd name="T3" fmla="*/ 44 h 340"/>
                <a:gd name="T4" fmla="*/ 84 w 195"/>
                <a:gd name="T5" fmla="*/ 57 h 340"/>
                <a:gd name="T6" fmla="*/ 93 w 195"/>
                <a:gd name="T7" fmla="*/ 57 h 340"/>
                <a:gd name="T8" fmla="*/ 116 w 195"/>
                <a:gd name="T9" fmla="*/ 57 h 340"/>
                <a:gd name="T10" fmla="*/ 133 w 195"/>
                <a:gd name="T11" fmla="*/ 75 h 340"/>
                <a:gd name="T12" fmla="*/ 142 w 195"/>
                <a:gd name="T13" fmla="*/ 97 h 340"/>
                <a:gd name="T14" fmla="*/ 142 w 195"/>
                <a:gd name="T15" fmla="*/ 115 h 340"/>
                <a:gd name="T16" fmla="*/ 142 w 195"/>
                <a:gd name="T17" fmla="*/ 119 h 340"/>
                <a:gd name="T18" fmla="*/ 138 w 195"/>
                <a:gd name="T19" fmla="*/ 150 h 340"/>
                <a:gd name="T20" fmla="*/ 138 w 195"/>
                <a:gd name="T21" fmla="*/ 185 h 340"/>
                <a:gd name="T22" fmla="*/ 138 w 195"/>
                <a:gd name="T23" fmla="*/ 203 h 340"/>
                <a:gd name="T24" fmla="*/ 138 w 195"/>
                <a:gd name="T25" fmla="*/ 216 h 340"/>
                <a:gd name="T26" fmla="*/ 138 w 195"/>
                <a:gd name="T27" fmla="*/ 216 h 340"/>
                <a:gd name="T28" fmla="*/ 138 w 195"/>
                <a:gd name="T29" fmla="*/ 238 h 340"/>
                <a:gd name="T30" fmla="*/ 138 w 195"/>
                <a:gd name="T31" fmla="*/ 243 h 340"/>
                <a:gd name="T32" fmla="*/ 133 w 195"/>
                <a:gd name="T33" fmla="*/ 260 h 340"/>
                <a:gd name="T34" fmla="*/ 120 w 195"/>
                <a:gd name="T35" fmla="*/ 278 h 340"/>
                <a:gd name="T36" fmla="*/ 98 w 195"/>
                <a:gd name="T37" fmla="*/ 282 h 340"/>
                <a:gd name="T38" fmla="*/ 71 w 195"/>
                <a:gd name="T39" fmla="*/ 278 h 340"/>
                <a:gd name="T40" fmla="*/ 58 w 195"/>
                <a:gd name="T41" fmla="*/ 260 h 340"/>
                <a:gd name="T42" fmla="*/ 58 w 195"/>
                <a:gd name="T43" fmla="*/ 234 h 340"/>
                <a:gd name="T44" fmla="*/ 58 w 195"/>
                <a:gd name="T45" fmla="*/ 221 h 340"/>
                <a:gd name="T46" fmla="*/ 45 w 195"/>
                <a:gd name="T47" fmla="*/ 216 h 340"/>
                <a:gd name="T48" fmla="*/ 18 w 195"/>
                <a:gd name="T49" fmla="*/ 198 h 340"/>
                <a:gd name="T50" fmla="*/ 0 w 195"/>
                <a:gd name="T51" fmla="*/ 172 h 340"/>
                <a:gd name="T52" fmla="*/ 0 w 195"/>
                <a:gd name="T53" fmla="*/ 203 h 340"/>
                <a:gd name="T54" fmla="*/ 0 w 195"/>
                <a:gd name="T55" fmla="*/ 225 h 340"/>
                <a:gd name="T56" fmla="*/ 0 w 195"/>
                <a:gd name="T57" fmla="*/ 238 h 340"/>
                <a:gd name="T58" fmla="*/ 0 w 195"/>
                <a:gd name="T59" fmla="*/ 260 h 340"/>
                <a:gd name="T60" fmla="*/ 27 w 195"/>
                <a:gd name="T61" fmla="*/ 309 h 340"/>
                <a:gd name="T62" fmla="*/ 76 w 195"/>
                <a:gd name="T63" fmla="*/ 335 h 340"/>
                <a:gd name="T64" fmla="*/ 133 w 195"/>
                <a:gd name="T65" fmla="*/ 331 h 340"/>
                <a:gd name="T66" fmla="*/ 164 w 195"/>
                <a:gd name="T67" fmla="*/ 313 h 340"/>
                <a:gd name="T68" fmla="*/ 191 w 195"/>
                <a:gd name="T69" fmla="*/ 265 h 340"/>
                <a:gd name="T70" fmla="*/ 195 w 195"/>
                <a:gd name="T71" fmla="*/ 198 h 340"/>
                <a:gd name="T72" fmla="*/ 195 w 195"/>
                <a:gd name="T73" fmla="*/ 146 h 340"/>
                <a:gd name="T74" fmla="*/ 195 w 195"/>
                <a:gd name="T75" fmla="*/ 115 h 340"/>
                <a:gd name="T76" fmla="*/ 195 w 195"/>
                <a:gd name="T77" fmla="*/ 101 h 340"/>
                <a:gd name="T78" fmla="*/ 195 w 195"/>
                <a:gd name="T79" fmla="*/ 97 h 340"/>
                <a:gd name="T80" fmla="*/ 182 w 195"/>
                <a:gd name="T81" fmla="*/ 44 h 340"/>
                <a:gd name="T82" fmla="*/ 138 w 195"/>
                <a:gd name="T83" fmla="*/ 9 h 340"/>
                <a:gd name="T84" fmla="*/ 89 w 195"/>
                <a:gd name="T85"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 h="340">
                  <a:moveTo>
                    <a:pt x="89" y="0"/>
                  </a:moveTo>
                  <a:lnTo>
                    <a:pt x="89" y="9"/>
                  </a:lnTo>
                  <a:lnTo>
                    <a:pt x="89" y="18"/>
                  </a:lnTo>
                  <a:lnTo>
                    <a:pt x="89" y="27"/>
                  </a:lnTo>
                  <a:lnTo>
                    <a:pt x="89" y="35"/>
                  </a:lnTo>
                  <a:lnTo>
                    <a:pt x="89" y="44"/>
                  </a:lnTo>
                  <a:lnTo>
                    <a:pt x="89" y="49"/>
                  </a:lnTo>
                  <a:lnTo>
                    <a:pt x="84" y="53"/>
                  </a:lnTo>
                  <a:lnTo>
                    <a:pt x="84" y="57"/>
                  </a:lnTo>
                  <a:lnTo>
                    <a:pt x="84" y="57"/>
                  </a:lnTo>
                  <a:lnTo>
                    <a:pt x="84" y="57"/>
                  </a:lnTo>
                  <a:lnTo>
                    <a:pt x="93" y="57"/>
                  </a:lnTo>
                  <a:lnTo>
                    <a:pt x="102" y="53"/>
                  </a:lnTo>
                  <a:lnTo>
                    <a:pt x="111" y="57"/>
                  </a:lnTo>
                  <a:lnTo>
                    <a:pt x="116" y="57"/>
                  </a:lnTo>
                  <a:lnTo>
                    <a:pt x="124" y="62"/>
                  </a:lnTo>
                  <a:lnTo>
                    <a:pt x="129" y="66"/>
                  </a:lnTo>
                  <a:lnTo>
                    <a:pt x="133" y="75"/>
                  </a:lnTo>
                  <a:lnTo>
                    <a:pt x="138" y="79"/>
                  </a:lnTo>
                  <a:lnTo>
                    <a:pt x="142" y="88"/>
                  </a:lnTo>
                  <a:lnTo>
                    <a:pt x="142" y="97"/>
                  </a:lnTo>
                  <a:lnTo>
                    <a:pt x="142" y="106"/>
                  </a:lnTo>
                  <a:lnTo>
                    <a:pt x="142" y="110"/>
                  </a:lnTo>
                  <a:lnTo>
                    <a:pt x="142" y="115"/>
                  </a:lnTo>
                  <a:lnTo>
                    <a:pt x="142" y="115"/>
                  </a:lnTo>
                  <a:lnTo>
                    <a:pt x="142" y="119"/>
                  </a:lnTo>
                  <a:lnTo>
                    <a:pt x="142" y="119"/>
                  </a:lnTo>
                  <a:lnTo>
                    <a:pt x="142" y="119"/>
                  </a:lnTo>
                  <a:lnTo>
                    <a:pt x="142" y="137"/>
                  </a:lnTo>
                  <a:lnTo>
                    <a:pt x="138" y="150"/>
                  </a:lnTo>
                  <a:lnTo>
                    <a:pt x="138" y="163"/>
                  </a:lnTo>
                  <a:lnTo>
                    <a:pt x="138" y="176"/>
                  </a:lnTo>
                  <a:lnTo>
                    <a:pt x="138" y="185"/>
                  </a:lnTo>
                  <a:lnTo>
                    <a:pt x="138" y="190"/>
                  </a:lnTo>
                  <a:lnTo>
                    <a:pt x="138" y="198"/>
                  </a:lnTo>
                  <a:lnTo>
                    <a:pt x="138" y="203"/>
                  </a:lnTo>
                  <a:lnTo>
                    <a:pt x="138" y="207"/>
                  </a:lnTo>
                  <a:lnTo>
                    <a:pt x="138" y="212"/>
                  </a:lnTo>
                  <a:lnTo>
                    <a:pt x="138" y="216"/>
                  </a:lnTo>
                  <a:lnTo>
                    <a:pt x="138" y="216"/>
                  </a:lnTo>
                  <a:lnTo>
                    <a:pt x="138" y="216"/>
                  </a:lnTo>
                  <a:lnTo>
                    <a:pt x="138" y="216"/>
                  </a:lnTo>
                  <a:lnTo>
                    <a:pt x="138" y="225"/>
                  </a:lnTo>
                  <a:lnTo>
                    <a:pt x="138" y="234"/>
                  </a:lnTo>
                  <a:lnTo>
                    <a:pt x="138" y="238"/>
                  </a:lnTo>
                  <a:lnTo>
                    <a:pt x="138" y="238"/>
                  </a:lnTo>
                  <a:lnTo>
                    <a:pt x="138" y="243"/>
                  </a:lnTo>
                  <a:lnTo>
                    <a:pt x="138" y="243"/>
                  </a:lnTo>
                  <a:lnTo>
                    <a:pt x="138" y="243"/>
                  </a:lnTo>
                  <a:lnTo>
                    <a:pt x="138" y="251"/>
                  </a:lnTo>
                  <a:lnTo>
                    <a:pt x="133" y="260"/>
                  </a:lnTo>
                  <a:lnTo>
                    <a:pt x="129" y="265"/>
                  </a:lnTo>
                  <a:lnTo>
                    <a:pt x="124" y="273"/>
                  </a:lnTo>
                  <a:lnTo>
                    <a:pt x="120" y="278"/>
                  </a:lnTo>
                  <a:lnTo>
                    <a:pt x="111" y="282"/>
                  </a:lnTo>
                  <a:lnTo>
                    <a:pt x="102" y="282"/>
                  </a:lnTo>
                  <a:lnTo>
                    <a:pt x="98" y="282"/>
                  </a:lnTo>
                  <a:lnTo>
                    <a:pt x="89" y="282"/>
                  </a:lnTo>
                  <a:lnTo>
                    <a:pt x="80" y="282"/>
                  </a:lnTo>
                  <a:lnTo>
                    <a:pt x="71" y="278"/>
                  </a:lnTo>
                  <a:lnTo>
                    <a:pt x="67" y="269"/>
                  </a:lnTo>
                  <a:lnTo>
                    <a:pt x="62" y="265"/>
                  </a:lnTo>
                  <a:lnTo>
                    <a:pt x="58" y="260"/>
                  </a:lnTo>
                  <a:lnTo>
                    <a:pt x="58" y="251"/>
                  </a:lnTo>
                  <a:lnTo>
                    <a:pt x="58" y="243"/>
                  </a:lnTo>
                  <a:lnTo>
                    <a:pt x="58" y="234"/>
                  </a:lnTo>
                  <a:lnTo>
                    <a:pt x="58" y="229"/>
                  </a:lnTo>
                  <a:lnTo>
                    <a:pt x="58" y="225"/>
                  </a:lnTo>
                  <a:lnTo>
                    <a:pt x="58" y="221"/>
                  </a:lnTo>
                  <a:lnTo>
                    <a:pt x="58" y="221"/>
                  </a:lnTo>
                  <a:lnTo>
                    <a:pt x="58" y="221"/>
                  </a:lnTo>
                  <a:lnTo>
                    <a:pt x="45" y="216"/>
                  </a:lnTo>
                  <a:lnTo>
                    <a:pt x="36" y="212"/>
                  </a:lnTo>
                  <a:lnTo>
                    <a:pt x="27" y="203"/>
                  </a:lnTo>
                  <a:lnTo>
                    <a:pt x="18" y="198"/>
                  </a:lnTo>
                  <a:lnTo>
                    <a:pt x="13" y="190"/>
                  </a:lnTo>
                  <a:lnTo>
                    <a:pt x="9" y="185"/>
                  </a:lnTo>
                  <a:lnTo>
                    <a:pt x="0" y="172"/>
                  </a:lnTo>
                  <a:lnTo>
                    <a:pt x="0" y="185"/>
                  </a:lnTo>
                  <a:lnTo>
                    <a:pt x="0" y="194"/>
                  </a:lnTo>
                  <a:lnTo>
                    <a:pt x="0" y="203"/>
                  </a:lnTo>
                  <a:lnTo>
                    <a:pt x="0" y="212"/>
                  </a:lnTo>
                  <a:lnTo>
                    <a:pt x="0" y="221"/>
                  </a:lnTo>
                  <a:lnTo>
                    <a:pt x="0" y="225"/>
                  </a:lnTo>
                  <a:lnTo>
                    <a:pt x="0" y="234"/>
                  </a:lnTo>
                  <a:lnTo>
                    <a:pt x="0" y="238"/>
                  </a:lnTo>
                  <a:lnTo>
                    <a:pt x="0" y="238"/>
                  </a:lnTo>
                  <a:lnTo>
                    <a:pt x="0" y="243"/>
                  </a:lnTo>
                  <a:lnTo>
                    <a:pt x="0" y="243"/>
                  </a:lnTo>
                  <a:lnTo>
                    <a:pt x="0" y="260"/>
                  </a:lnTo>
                  <a:lnTo>
                    <a:pt x="9" y="278"/>
                  </a:lnTo>
                  <a:lnTo>
                    <a:pt x="13" y="295"/>
                  </a:lnTo>
                  <a:lnTo>
                    <a:pt x="27" y="309"/>
                  </a:lnTo>
                  <a:lnTo>
                    <a:pt x="40" y="322"/>
                  </a:lnTo>
                  <a:lnTo>
                    <a:pt x="58" y="331"/>
                  </a:lnTo>
                  <a:lnTo>
                    <a:pt x="76" y="335"/>
                  </a:lnTo>
                  <a:lnTo>
                    <a:pt x="93" y="340"/>
                  </a:lnTo>
                  <a:lnTo>
                    <a:pt x="116" y="335"/>
                  </a:lnTo>
                  <a:lnTo>
                    <a:pt x="133" y="331"/>
                  </a:lnTo>
                  <a:lnTo>
                    <a:pt x="147" y="322"/>
                  </a:lnTo>
                  <a:lnTo>
                    <a:pt x="164" y="313"/>
                  </a:lnTo>
                  <a:lnTo>
                    <a:pt x="164" y="313"/>
                  </a:lnTo>
                  <a:lnTo>
                    <a:pt x="173" y="300"/>
                  </a:lnTo>
                  <a:lnTo>
                    <a:pt x="187" y="282"/>
                  </a:lnTo>
                  <a:lnTo>
                    <a:pt x="191" y="265"/>
                  </a:lnTo>
                  <a:lnTo>
                    <a:pt x="195" y="247"/>
                  </a:lnTo>
                  <a:lnTo>
                    <a:pt x="195" y="221"/>
                  </a:lnTo>
                  <a:lnTo>
                    <a:pt x="195" y="198"/>
                  </a:lnTo>
                  <a:lnTo>
                    <a:pt x="195" y="176"/>
                  </a:lnTo>
                  <a:lnTo>
                    <a:pt x="195" y="159"/>
                  </a:lnTo>
                  <a:lnTo>
                    <a:pt x="195" y="146"/>
                  </a:lnTo>
                  <a:lnTo>
                    <a:pt x="195" y="132"/>
                  </a:lnTo>
                  <a:lnTo>
                    <a:pt x="195" y="124"/>
                  </a:lnTo>
                  <a:lnTo>
                    <a:pt x="195" y="115"/>
                  </a:lnTo>
                  <a:lnTo>
                    <a:pt x="195" y="110"/>
                  </a:lnTo>
                  <a:lnTo>
                    <a:pt x="195" y="106"/>
                  </a:lnTo>
                  <a:lnTo>
                    <a:pt x="195" y="101"/>
                  </a:lnTo>
                  <a:lnTo>
                    <a:pt x="195" y="101"/>
                  </a:lnTo>
                  <a:lnTo>
                    <a:pt x="195" y="97"/>
                  </a:lnTo>
                  <a:lnTo>
                    <a:pt x="195" y="97"/>
                  </a:lnTo>
                  <a:lnTo>
                    <a:pt x="195" y="79"/>
                  </a:lnTo>
                  <a:lnTo>
                    <a:pt x="191" y="62"/>
                  </a:lnTo>
                  <a:lnTo>
                    <a:pt x="182" y="44"/>
                  </a:lnTo>
                  <a:lnTo>
                    <a:pt x="169" y="31"/>
                  </a:lnTo>
                  <a:lnTo>
                    <a:pt x="155" y="18"/>
                  </a:lnTo>
                  <a:lnTo>
                    <a:pt x="138" y="9"/>
                  </a:lnTo>
                  <a:lnTo>
                    <a:pt x="120" y="4"/>
                  </a:lnTo>
                  <a:lnTo>
                    <a:pt x="102" y="0"/>
                  </a:lnTo>
                  <a:lnTo>
                    <a:pt x="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3" name="Freeform 10"/>
            <p:cNvSpPr>
              <a:spLocks/>
            </p:cNvSpPr>
            <p:nvPr/>
          </p:nvSpPr>
          <p:spPr bwMode="auto">
            <a:xfrm>
              <a:off x="9255126" y="5080001"/>
              <a:ext cx="309563" cy="538163"/>
            </a:xfrm>
            <a:custGeom>
              <a:avLst/>
              <a:gdLst>
                <a:gd name="T0" fmla="*/ 79 w 195"/>
                <a:gd name="T1" fmla="*/ 0 h 339"/>
                <a:gd name="T2" fmla="*/ 44 w 195"/>
                <a:gd name="T3" fmla="*/ 13 h 339"/>
                <a:gd name="T4" fmla="*/ 31 w 195"/>
                <a:gd name="T5" fmla="*/ 26 h 339"/>
                <a:gd name="T6" fmla="*/ 8 w 195"/>
                <a:gd name="T7" fmla="*/ 57 h 339"/>
                <a:gd name="T8" fmla="*/ 4 w 195"/>
                <a:gd name="T9" fmla="*/ 93 h 339"/>
                <a:gd name="T10" fmla="*/ 0 w 195"/>
                <a:gd name="T11" fmla="*/ 141 h 339"/>
                <a:gd name="T12" fmla="*/ 0 w 195"/>
                <a:gd name="T13" fmla="*/ 181 h 339"/>
                <a:gd name="T14" fmla="*/ 0 w 195"/>
                <a:gd name="T15" fmla="*/ 203 h 339"/>
                <a:gd name="T16" fmla="*/ 0 w 195"/>
                <a:gd name="T17" fmla="*/ 220 h 339"/>
                <a:gd name="T18" fmla="*/ 0 w 195"/>
                <a:gd name="T19" fmla="*/ 234 h 339"/>
                <a:gd name="T20" fmla="*/ 0 w 195"/>
                <a:gd name="T21" fmla="*/ 238 h 339"/>
                <a:gd name="T22" fmla="*/ 0 w 195"/>
                <a:gd name="T23" fmla="*/ 242 h 339"/>
                <a:gd name="T24" fmla="*/ 4 w 195"/>
                <a:gd name="T25" fmla="*/ 278 h 339"/>
                <a:gd name="T26" fmla="*/ 26 w 195"/>
                <a:gd name="T27" fmla="*/ 309 h 339"/>
                <a:gd name="T28" fmla="*/ 57 w 195"/>
                <a:gd name="T29" fmla="*/ 331 h 339"/>
                <a:gd name="T30" fmla="*/ 93 w 195"/>
                <a:gd name="T31" fmla="*/ 339 h 339"/>
                <a:gd name="T32" fmla="*/ 106 w 195"/>
                <a:gd name="T33" fmla="*/ 326 h 339"/>
                <a:gd name="T34" fmla="*/ 106 w 195"/>
                <a:gd name="T35" fmla="*/ 313 h 339"/>
                <a:gd name="T36" fmla="*/ 106 w 195"/>
                <a:gd name="T37" fmla="*/ 295 h 339"/>
                <a:gd name="T38" fmla="*/ 111 w 195"/>
                <a:gd name="T39" fmla="*/ 282 h 339"/>
                <a:gd name="T40" fmla="*/ 111 w 195"/>
                <a:gd name="T41" fmla="*/ 282 h 339"/>
                <a:gd name="T42" fmla="*/ 102 w 195"/>
                <a:gd name="T43" fmla="*/ 282 h 339"/>
                <a:gd name="T44" fmla="*/ 84 w 195"/>
                <a:gd name="T45" fmla="*/ 282 h 339"/>
                <a:gd name="T46" fmla="*/ 71 w 195"/>
                <a:gd name="T47" fmla="*/ 278 h 339"/>
                <a:gd name="T48" fmla="*/ 62 w 195"/>
                <a:gd name="T49" fmla="*/ 265 h 339"/>
                <a:gd name="T50" fmla="*/ 53 w 195"/>
                <a:gd name="T51" fmla="*/ 251 h 339"/>
                <a:gd name="T52" fmla="*/ 53 w 195"/>
                <a:gd name="T53" fmla="*/ 220 h 339"/>
                <a:gd name="T54" fmla="*/ 53 w 195"/>
                <a:gd name="T55" fmla="*/ 190 h 339"/>
                <a:gd name="T56" fmla="*/ 57 w 195"/>
                <a:gd name="T57" fmla="*/ 163 h 339"/>
                <a:gd name="T58" fmla="*/ 57 w 195"/>
                <a:gd name="T59" fmla="*/ 145 h 339"/>
                <a:gd name="T60" fmla="*/ 57 w 195"/>
                <a:gd name="T61" fmla="*/ 137 h 339"/>
                <a:gd name="T62" fmla="*/ 57 w 195"/>
                <a:gd name="T63" fmla="*/ 128 h 339"/>
                <a:gd name="T64" fmla="*/ 57 w 195"/>
                <a:gd name="T65" fmla="*/ 128 h 339"/>
                <a:gd name="T66" fmla="*/ 57 w 195"/>
                <a:gd name="T67" fmla="*/ 123 h 339"/>
                <a:gd name="T68" fmla="*/ 57 w 195"/>
                <a:gd name="T69" fmla="*/ 115 h 339"/>
                <a:gd name="T70" fmla="*/ 57 w 195"/>
                <a:gd name="T71" fmla="*/ 101 h 339"/>
                <a:gd name="T72" fmla="*/ 57 w 195"/>
                <a:gd name="T73" fmla="*/ 97 h 339"/>
                <a:gd name="T74" fmla="*/ 57 w 195"/>
                <a:gd name="T75" fmla="*/ 93 h 339"/>
                <a:gd name="T76" fmla="*/ 62 w 195"/>
                <a:gd name="T77" fmla="*/ 79 h 339"/>
                <a:gd name="T78" fmla="*/ 71 w 195"/>
                <a:gd name="T79" fmla="*/ 66 h 339"/>
                <a:gd name="T80" fmla="*/ 84 w 195"/>
                <a:gd name="T81" fmla="*/ 57 h 339"/>
                <a:gd name="T82" fmla="*/ 97 w 195"/>
                <a:gd name="T83" fmla="*/ 53 h 339"/>
                <a:gd name="T84" fmla="*/ 115 w 195"/>
                <a:gd name="T85" fmla="*/ 57 h 339"/>
                <a:gd name="T86" fmla="*/ 128 w 195"/>
                <a:gd name="T87" fmla="*/ 66 h 339"/>
                <a:gd name="T88" fmla="*/ 137 w 195"/>
                <a:gd name="T89" fmla="*/ 79 h 339"/>
                <a:gd name="T90" fmla="*/ 137 w 195"/>
                <a:gd name="T91" fmla="*/ 97 h 339"/>
                <a:gd name="T92" fmla="*/ 137 w 195"/>
                <a:gd name="T93" fmla="*/ 110 h 339"/>
                <a:gd name="T94" fmla="*/ 137 w 195"/>
                <a:gd name="T95" fmla="*/ 115 h 339"/>
                <a:gd name="T96" fmla="*/ 137 w 195"/>
                <a:gd name="T97" fmla="*/ 119 h 339"/>
                <a:gd name="T98" fmla="*/ 159 w 195"/>
                <a:gd name="T99" fmla="*/ 128 h 339"/>
                <a:gd name="T100" fmla="*/ 177 w 195"/>
                <a:gd name="T101" fmla="*/ 141 h 339"/>
                <a:gd name="T102" fmla="*/ 186 w 195"/>
                <a:gd name="T103" fmla="*/ 154 h 339"/>
                <a:gd name="T104" fmla="*/ 195 w 195"/>
                <a:gd name="T105" fmla="*/ 154 h 339"/>
                <a:gd name="T106" fmla="*/ 195 w 195"/>
                <a:gd name="T107" fmla="*/ 132 h 339"/>
                <a:gd name="T108" fmla="*/ 195 w 195"/>
                <a:gd name="T109" fmla="*/ 119 h 339"/>
                <a:gd name="T110" fmla="*/ 195 w 195"/>
                <a:gd name="T111" fmla="*/ 106 h 339"/>
                <a:gd name="T112" fmla="*/ 195 w 195"/>
                <a:gd name="T113" fmla="*/ 97 h 339"/>
                <a:gd name="T114" fmla="*/ 195 w 195"/>
                <a:gd name="T115" fmla="*/ 97 h 339"/>
                <a:gd name="T116" fmla="*/ 186 w 195"/>
                <a:gd name="T117" fmla="*/ 62 h 339"/>
                <a:gd name="T118" fmla="*/ 168 w 195"/>
                <a:gd name="T119" fmla="*/ 31 h 339"/>
                <a:gd name="T120" fmla="*/ 137 w 195"/>
                <a:gd name="T121" fmla="*/ 9 h 339"/>
                <a:gd name="T122" fmla="*/ 102 w 195"/>
                <a:gd name="T12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339">
                  <a:moveTo>
                    <a:pt x="102" y="0"/>
                  </a:moveTo>
                  <a:lnTo>
                    <a:pt x="79" y="0"/>
                  </a:lnTo>
                  <a:lnTo>
                    <a:pt x="62" y="9"/>
                  </a:lnTo>
                  <a:lnTo>
                    <a:pt x="44" y="13"/>
                  </a:lnTo>
                  <a:lnTo>
                    <a:pt x="31" y="26"/>
                  </a:lnTo>
                  <a:lnTo>
                    <a:pt x="31" y="26"/>
                  </a:lnTo>
                  <a:lnTo>
                    <a:pt x="22" y="40"/>
                  </a:lnTo>
                  <a:lnTo>
                    <a:pt x="8" y="57"/>
                  </a:lnTo>
                  <a:lnTo>
                    <a:pt x="4" y="75"/>
                  </a:lnTo>
                  <a:lnTo>
                    <a:pt x="4" y="93"/>
                  </a:lnTo>
                  <a:lnTo>
                    <a:pt x="0" y="119"/>
                  </a:lnTo>
                  <a:lnTo>
                    <a:pt x="0" y="141"/>
                  </a:lnTo>
                  <a:lnTo>
                    <a:pt x="0" y="163"/>
                  </a:lnTo>
                  <a:lnTo>
                    <a:pt x="0" y="181"/>
                  </a:lnTo>
                  <a:lnTo>
                    <a:pt x="0" y="194"/>
                  </a:lnTo>
                  <a:lnTo>
                    <a:pt x="0" y="203"/>
                  </a:lnTo>
                  <a:lnTo>
                    <a:pt x="0" y="216"/>
                  </a:lnTo>
                  <a:lnTo>
                    <a:pt x="0" y="220"/>
                  </a:lnTo>
                  <a:lnTo>
                    <a:pt x="0" y="229"/>
                  </a:lnTo>
                  <a:lnTo>
                    <a:pt x="0" y="234"/>
                  </a:lnTo>
                  <a:lnTo>
                    <a:pt x="0" y="238"/>
                  </a:lnTo>
                  <a:lnTo>
                    <a:pt x="0" y="238"/>
                  </a:lnTo>
                  <a:lnTo>
                    <a:pt x="0" y="242"/>
                  </a:lnTo>
                  <a:lnTo>
                    <a:pt x="0" y="242"/>
                  </a:lnTo>
                  <a:lnTo>
                    <a:pt x="0" y="260"/>
                  </a:lnTo>
                  <a:lnTo>
                    <a:pt x="4" y="278"/>
                  </a:lnTo>
                  <a:lnTo>
                    <a:pt x="13" y="295"/>
                  </a:lnTo>
                  <a:lnTo>
                    <a:pt x="26" y="309"/>
                  </a:lnTo>
                  <a:lnTo>
                    <a:pt x="40" y="322"/>
                  </a:lnTo>
                  <a:lnTo>
                    <a:pt x="57" y="331"/>
                  </a:lnTo>
                  <a:lnTo>
                    <a:pt x="75" y="335"/>
                  </a:lnTo>
                  <a:lnTo>
                    <a:pt x="93" y="339"/>
                  </a:lnTo>
                  <a:lnTo>
                    <a:pt x="106" y="339"/>
                  </a:lnTo>
                  <a:lnTo>
                    <a:pt x="106" y="326"/>
                  </a:lnTo>
                  <a:lnTo>
                    <a:pt x="106" y="317"/>
                  </a:lnTo>
                  <a:lnTo>
                    <a:pt x="106" y="313"/>
                  </a:lnTo>
                  <a:lnTo>
                    <a:pt x="106" y="304"/>
                  </a:lnTo>
                  <a:lnTo>
                    <a:pt x="106" y="295"/>
                  </a:lnTo>
                  <a:lnTo>
                    <a:pt x="106" y="287"/>
                  </a:lnTo>
                  <a:lnTo>
                    <a:pt x="111" y="282"/>
                  </a:lnTo>
                  <a:lnTo>
                    <a:pt x="111" y="282"/>
                  </a:lnTo>
                  <a:lnTo>
                    <a:pt x="111" y="282"/>
                  </a:lnTo>
                  <a:lnTo>
                    <a:pt x="111" y="282"/>
                  </a:lnTo>
                  <a:lnTo>
                    <a:pt x="102" y="282"/>
                  </a:lnTo>
                  <a:lnTo>
                    <a:pt x="93" y="282"/>
                  </a:lnTo>
                  <a:lnTo>
                    <a:pt x="84" y="282"/>
                  </a:lnTo>
                  <a:lnTo>
                    <a:pt x="79" y="282"/>
                  </a:lnTo>
                  <a:lnTo>
                    <a:pt x="71" y="278"/>
                  </a:lnTo>
                  <a:lnTo>
                    <a:pt x="66" y="273"/>
                  </a:lnTo>
                  <a:lnTo>
                    <a:pt x="62" y="265"/>
                  </a:lnTo>
                  <a:lnTo>
                    <a:pt x="57" y="260"/>
                  </a:lnTo>
                  <a:lnTo>
                    <a:pt x="53" y="251"/>
                  </a:lnTo>
                  <a:lnTo>
                    <a:pt x="53" y="242"/>
                  </a:lnTo>
                  <a:lnTo>
                    <a:pt x="53" y="220"/>
                  </a:lnTo>
                  <a:lnTo>
                    <a:pt x="53" y="203"/>
                  </a:lnTo>
                  <a:lnTo>
                    <a:pt x="53" y="190"/>
                  </a:lnTo>
                  <a:lnTo>
                    <a:pt x="57" y="176"/>
                  </a:lnTo>
                  <a:lnTo>
                    <a:pt x="57" y="163"/>
                  </a:lnTo>
                  <a:lnTo>
                    <a:pt x="57" y="154"/>
                  </a:lnTo>
                  <a:lnTo>
                    <a:pt x="57" y="145"/>
                  </a:lnTo>
                  <a:lnTo>
                    <a:pt x="57" y="141"/>
                  </a:lnTo>
                  <a:lnTo>
                    <a:pt x="57" y="137"/>
                  </a:lnTo>
                  <a:lnTo>
                    <a:pt x="57" y="132"/>
                  </a:lnTo>
                  <a:lnTo>
                    <a:pt x="57" y="128"/>
                  </a:lnTo>
                  <a:lnTo>
                    <a:pt x="57" y="128"/>
                  </a:lnTo>
                  <a:lnTo>
                    <a:pt x="57" y="128"/>
                  </a:lnTo>
                  <a:lnTo>
                    <a:pt x="57" y="123"/>
                  </a:lnTo>
                  <a:lnTo>
                    <a:pt x="57" y="123"/>
                  </a:lnTo>
                  <a:lnTo>
                    <a:pt x="57" y="123"/>
                  </a:lnTo>
                  <a:lnTo>
                    <a:pt x="57" y="115"/>
                  </a:lnTo>
                  <a:lnTo>
                    <a:pt x="57" y="106"/>
                  </a:lnTo>
                  <a:lnTo>
                    <a:pt x="57" y="101"/>
                  </a:lnTo>
                  <a:lnTo>
                    <a:pt x="57" y="97"/>
                  </a:lnTo>
                  <a:lnTo>
                    <a:pt x="57" y="97"/>
                  </a:lnTo>
                  <a:lnTo>
                    <a:pt x="57" y="97"/>
                  </a:lnTo>
                  <a:lnTo>
                    <a:pt x="57" y="93"/>
                  </a:lnTo>
                  <a:lnTo>
                    <a:pt x="57" y="88"/>
                  </a:lnTo>
                  <a:lnTo>
                    <a:pt x="62" y="79"/>
                  </a:lnTo>
                  <a:lnTo>
                    <a:pt x="66" y="71"/>
                  </a:lnTo>
                  <a:lnTo>
                    <a:pt x="71" y="66"/>
                  </a:lnTo>
                  <a:lnTo>
                    <a:pt x="75" y="62"/>
                  </a:lnTo>
                  <a:lnTo>
                    <a:pt x="84" y="57"/>
                  </a:lnTo>
                  <a:lnTo>
                    <a:pt x="93" y="57"/>
                  </a:lnTo>
                  <a:lnTo>
                    <a:pt x="97" y="53"/>
                  </a:lnTo>
                  <a:lnTo>
                    <a:pt x="106" y="57"/>
                  </a:lnTo>
                  <a:lnTo>
                    <a:pt x="115" y="57"/>
                  </a:lnTo>
                  <a:lnTo>
                    <a:pt x="124" y="62"/>
                  </a:lnTo>
                  <a:lnTo>
                    <a:pt x="128" y="66"/>
                  </a:lnTo>
                  <a:lnTo>
                    <a:pt x="133" y="75"/>
                  </a:lnTo>
                  <a:lnTo>
                    <a:pt x="137" y="79"/>
                  </a:lnTo>
                  <a:lnTo>
                    <a:pt x="137" y="88"/>
                  </a:lnTo>
                  <a:lnTo>
                    <a:pt x="137" y="97"/>
                  </a:lnTo>
                  <a:lnTo>
                    <a:pt x="137" y="106"/>
                  </a:lnTo>
                  <a:lnTo>
                    <a:pt x="137" y="110"/>
                  </a:lnTo>
                  <a:lnTo>
                    <a:pt x="137" y="115"/>
                  </a:lnTo>
                  <a:lnTo>
                    <a:pt x="137" y="115"/>
                  </a:lnTo>
                  <a:lnTo>
                    <a:pt x="137" y="119"/>
                  </a:lnTo>
                  <a:lnTo>
                    <a:pt x="137" y="119"/>
                  </a:lnTo>
                  <a:lnTo>
                    <a:pt x="150" y="123"/>
                  </a:lnTo>
                  <a:lnTo>
                    <a:pt x="159" y="128"/>
                  </a:lnTo>
                  <a:lnTo>
                    <a:pt x="168" y="132"/>
                  </a:lnTo>
                  <a:lnTo>
                    <a:pt x="177" y="141"/>
                  </a:lnTo>
                  <a:lnTo>
                    <a:pt x="182" y="145"/>
                  </a:lnTo>
                  <a:lnTo>
                    <a:pt x="186" y="154"/>
                  </a:lnTo>
                  <a:lnTo>
                    <a:pt x="195" y="168"/>
                  </a:lnTo>
                  <a:lnTo>
                    <a:pt x="195" y="154"/>
                  </a:lnTo>
                  <a:lnTo>
                    <a:pt x="195" y="145"/>
                  </a:lnTo>
                  <a:lnTo>
                    <a:pt x="195" y="132"/>
                  </a:lnTo>
                  <a:lnTo>
                    <a:pt x="195" y="128"/>
                  </a:lnTo>
                  <a:lnTo>
                    <a:pt x="195" y="119"/>
                  </a:lnTo>
                  <a:lnTo>
                    <a:pt x="195" y="115"/>
                  </a:lnTo>
                  <a:lnTo>
                    <a:pt x="195" y="106"/>
                  </a:lnTo>
                  <a:lnTo>
                    <a:pt x="195" y="101"/>
                  </a:lnTo>
                  <a:lnTo>
                    <a:pt x="195" y="97"/>
                  </a:lnTo>
                  <a:lnTo>
                    <a:pt x="195" y="97"/>
                  </a:lnTo>
                  <a:lnTo>
                    <a:pt x="195" y="97"/>
                  </a:lnTo>
                  <a:lnTo>
                    <a:pt x="195" y="79"/>
                  </a:lnTo>
                  <a:lnTo>
                    <a:pt x="186" y="62"/>
                  </a:lnTo>
                  <a:lnTo>
                    <a:pt x="177" y="44"/>
                  </a:lnTo>
                  <a:lnTo>
                    <a:pt x="168" y="31"/>
                  </a:lnTo>
                  <a:lnTo>
                    <a:pt x="155" y="18"/>
                  </a:lnTo>
                  <a:lnTo>
                    <a:pt x="137" y="9"/>
                  </a:lnTo>
                  <a:lnTo>
                    <a:pt x="119" y="4"/>
                  </a:lnTo>
                  <a:lnTo>
                    <a:pt x="1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pic>
        <p:nvPicPr>
          <p:cNvPr id="20" name="inventoryA" descr="C:\Users\t-dantay\Documents\Placeholders\file.png"/>
          <p:cNvPicPr>
            <a:picLocks noChangeAspect="1" noChangeArrowheads="1"/>
          </p:cNvPicPr>
          <p:nvPr>
            <p:custDataLst>
              <p:custData r:id="rId1"/>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4501490" y="2445993"/>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9" name="writingA3"/>
          <p:cNvSpPr/>
          <p:nvPr/>
        </p:nvSpPr>
        <p:spPr>
          <a:xfrm>
            <a:off x="4592404" y="2709191"/>
            <a:ext cx="357167" cy="44802"/>
          </a:xfrm>
          <a:custGeom>
            <a:avLst/>
            <a:gdLst>
              <a:gd name="connsiteX0" fmla="*/ 0 w 350196"/>
              <a:gd name="connsiteY0" fmla="*/ 29336 h 43928"/>
              <a:gd name="connsiteX1" fmla="*/ 29183 w 350196"/>
              <a:gd name="connsiteY1" fmla="*/ 9881 h 43928"/>
              <a:gd name="connsiteX2" fmla="*/ 87549 w 350196"/>
              <a:gd name="connsiteY2" fmla="*/ 34200 h 43928"/>
              <a:gd name="connsiteX3" fmla="*/ 102141 w 350196"/>
              <a:gd name="connsiteY3" fmla="*/ 19609 h 43928"/>
              <a:gd name="connsiteX4" fmla="*/ 116732 w 350196"/>
              <a:gd name="connsiteY4" fmla="*/ 153 h 43928"/>
              <a:gd name="connsiteX5" fmla="*/ 175098 w 350196"/>
              <a:gd name="connsiteY5" fmla="*/ 24472 h 43928"/>
              <a:gd name="connsiteX6" fmla="*/ 243192 w 350196"/>
              <a:gd name="connsiteY6" fmla="*/ 14745 h 43928"/>
              <a:gd name="connsiteX7" fmla="*/ 262647 w 350196"/>
              <a:gd name="connsiteY7" fmla="*/ 29336 h 43928"/>
              <a:gd name="connsiteX8" fmla="*/ 316149 w 350196"/>
              <a:gd name="connsiteY8" fmla="*/ 14745 h 43928"/>
              <a:gd name="connsiteX9" fmla="*/ 325877 w 350196"/>
              <a:gd name="connsiteY9" fmla="*/ 29336 h 43928"/>
              <a:gd name="connsiteX10" fmla="*/ 350196 w 350196"/>
              <a:gd name="connsiteY10" fmla="*/ 43928 h 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0196" h="43928">
                <a:moveTo>
                  <a:pt x="0" y="29336"/>
                </a:moveTo>
                <a:cubicBezTo>
                  <a:pt x="9728" y="22851"/>
                  <a:pt x="17518" y="10659"/>
                  <a:pt x="29183" y="9881"/>
                </a:cubicBezTo>
                <a:cubicBezTo>
                  <a:pt x="51604" y="8386"/>
                  <a:pt x="70384" y="22756"/>
                  <a:pt x="87549" y="34200"/>
                </a:cubicBezTo>
                <a:cubicBezTo>
                  <a:pt x="92413" y="29336"/>
                  <a:pt x="97665" y="24832"/>
                  <a:pt x="102141" y="19609"/>
                </a:cubicBezTo>
                <a:cubicBezTo>
                  <a:pt x="107417" y="13454"/>
                  <a:pt x="108654" y="826"/>
                  <a:pt x="116732" y="153"/>
                </a:cubicBezTo>
                <a:cubicBezTo>
                  <a:pt x="138651" y="-1674"/>
                  <a:pt x="158123" y="13156"/>
                  <a:pt x="175098" y="24472"/>
                </a:cubicBezTo>
                <a:cubicBezTo>
                  <a:pt x="197796" y="21230"/>
                  <a:pt x="220299" y="13473"/>
                  <a:pt x="243192" y="14745"/>
                </a:cubicBezTo>
                <a:cubicBezTo>
                  <a:pt x="251286" y="15195"/>
                  <a:pt x="254541" y="29336"/>
                  <a:pt x="262647" y="29336"/>
                </a:cubicBezTo>
                <a:cubicBezTo>
                  <a:pt x="281132" y="29336"/>
                  <a:pt x="298315" y="19609"/>
                  <a:pt x="316149" y="14745"/>
                </a:cubicBezTo>
                <a:cubicBezTo>
                  <a:pt x="319392" y="19609"/>
                  <a:pt x="321744" y="25203"/>
                  <a:pt x="325877" y="29336"/>
                </a:cubicBezTo>
                <a:cubicBezTo>
                  <a:pt x="331748" y="35207"/>
                  <a:pt x="342519" y="40089"/>
                  <a:pt x="350196" y="439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10" name="writingA2"/>
          <p:cNvSpPr/>
          <p:nvPr/>
        </p:nvSpPr>
        <p:spPr>
          <a:xfrm>
            <a:off x="4587443" y="2828403"/>
            <a:ext cx="367089" cy="54908"/>
          </a:xfrm>
          <a:custGeom>
            <a:avLst/>
            <a:gdLst>
              <a:gd name="connsiteX0" fmla="*/ 0 w 359924"/>
              <a:gd name="connsiteY0" fmla="*/ 43775 h 53836"/>
              <a:gd name="connsiteX1" fmla="*/ 19456 w 359924"/>
              <a:gd name="connsiteY1" fmla="*/ 14592 h 53836"/>
              <a:gd name="connsiteX2" fmla="*/ 68094 w 359924"/>
              <a:gd name="connsiteY2" fmla="*/ 0 h 53836"/>
              <a:gd name="connsiteX3" fmla="*/ 87549 w 359924"/>
              <a:gd name="connsiteY3" fmla="*/ 14592 h 53836"/>
              <a:gd name="connsiteX4" fmla="*/ 126460 w 359924"/>
              <a:gd name="connsiteY4" fmla="*/ 29183 h 53836"/>
              <a:gd name="connsiteX5" fmla="*/ 131324 w 359924"/>
              <a:gd name="connsiteY5" fmla="*/ 9728 h 53836"/>
              <a:gd name="connsiteX6" fmla="*/ 165371 w 359924"/>
              <a:gd name="connsiteY6" fmla="*/ 14592 h 53836"/>
              <a:gd name="connsiteX7" fmla="*/ 194554 w 359924"/>
              <a:gd name="connsiteY7" fmla="*/ 53502 h 53836"/>
              <a:gd name="connsiteX8" fmla="*/ 233464 w 359924"/>
              <a:gd name="connsiteY8" fmla="*/ 29183 h 53836"/>
              <a:gd name="connsiteX9" fmla="*/ 262647 w 359924"/>
              <a:gd name="connsiteY9" fmla="*/ 19455 h 53836"/>
              <a:gd name="connsiteX10" fmla="*/ 306422 w 359924"/>
              <a:gd name="connsiteY10" fmla="*/ 43775 h 53836"/>
              <a:gd name="connsiteX11" fmla="*/ 325877 w 359924"/>
              <a:gd name="connsiteY11" fmla="*/ 4864 h 53836"/>
              <a:gd name="connsiteX12" fmla="*/ 359924 w 359924"/>
              <a:gd name="connsiteY12" fmla="*/ 48638 h 5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924" h="53836">
                <a:moveTo>
                  <a:pt x="0" y="43775"/>
                </a:moveTo>
                <a:cubicBezTo>
                  <a:pt x="6485" y="34047"/>
                  <a:pt x="11189" y="22859"/>
                  <a:pt x="19456" y="14592"/>
                </a:cubicBezTo>
                <a:cubicBezTo>
                  <a:pt x="30767" y="3281"/>
                  <a:pt x="54834" y="2210"/>
                  <a:pt x="68094" y="0"/>
                </a:cubicBezTo>
                <a:cubicBezTo>
                  <a:pt x="74579" y="4864"/>
                  <a:pt x="82900" y="7951"/>
                  <a:pt x="87549" y="14592"/>
                </a:cubicBezTo>
                <a:cubicBezTo>
                  <a:pt x="113814" y="52113"/>
                  <a:pt x="86124" y="61452"/>
                  <a:pt x="126460" y="29183"/>
                </a:cubicBezTo>
                <a:cubicBezTo>
                  <a:pt x="128081" y="22698"/>
                  <a:pt x="127148" y="14948"/>
                  <a:pt x="131324" y="9728"/>
                </a:cubicBezTo>
                <a:cubicBezTo>
                  <a:pt x="141548" y="-3052"/>
                  <a:pt x="157234" y="10524"/>
                  <a:pt x="165371" y="14592"/>
                </a:cubicBezTo>
                <a:cubicBezTo>
                  <a:pt x="175099" y="27562"/>
                  <a:pt x="178701" y="50105"/>
                  <a:pt x="194554" y="53502"/>
                </a:cubicBezTo>
                <a:cubicBezTo>
                  <a:pt x="209509" y="56707"/>
                  <a:pt x="219784" y="36023"/>
                  <a:pt x="233464" y="29183"/>
                </a:cubicBezTo>
                <a:cubicBezTo>
                  <a:pt x="242635" y="24597"/>
                  <a:pt x="252919" y="22698"/>
                  <a:pt x="262647" y="19455"/>
                </a:cubicBezTo>
                <a:cubicBezTo>
                  <a:pt x="277239" y="27562"/>
                  <a:pt x="290157" y="47528"/>
                  <a:pt x="306422" y="43775"/>
                </a:cubicBezTo>
                <a:cubicBezTo>
                  <a:pt x="320552" y="40514"/>
                  <a:pt x="311435" y="3551"/>
                  <a:pt x="325877" y="4864"/>
                </a:cubicBezTo>
                <a:cubicBezTo>
                  <a:pt x="344286" y="6537"/>
                  <a:pt x="359924" y="48638"/>
                  <a:pt x="359924" y="4863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21" name="writingA1"/>
          <p:cNvSpPr/>
          <p:nvPr/>
        </p:nvSpPr>
        <p:spPr>
          <a:xfrm>
            <a:off x="4602326" y="2942444"/>
            <a:ext cx="362127" cy="59582"/>
          </a:xfrm>
          <a:custGeom>
            <a:avLst/>
            <a:gdLst>
              <a:gd name="connsiteX0" fmla="*/ 0 w 355059"/>
              <a:gd name="connsiteY0" fmla="*/ 43828 h 58419"/>
              <a:gd name="connsiteX1" fmla="*/ 14591 w 355059"/>
              <a:gd name="connsiteY1" fmla="*/ 14645 h 58419"/>
              <a:gd name="connsiteX2" fmla="*/ 87549 w 355059"/>
              <a:gd name="connsiteY2" fmla="*/ 58419 h 58419"/>
              <a:gd name="connsiteX3" fmla="*/ 107004 w 355059"/>
              <a:gd name="connsiteY3" fmla="*/ 53555 h 58419"/>
              <a:gd name="connsiteX4" fmla="*/ 141051 w 355059"/>
              <a:gd name="connsiteY4" fmla="*/ 19509 h 58419"/>
              <a:gd name="connsiteX5" fmla="*/ 209145 w 355059"/>
              <a:gd name="connsiteY5" fmla="*/ 48692 h 58419"/>
              <a:gd name="connsiteX6" fmla="*/ 233464 w 355059"/>
              <a:gd name="connsiteY6" fmla="*/ 29236 h 58419"/>
              <a:gd name="connsiteX7" fmla="*/ 257783 w 355059"/>
              <a:gd name="connsiteY7" fmla="*/ 53 h 58419"/>
              <a:gd name="connsiteX8" fmla="*/ 282102 w 355059"/>
              <a:gd name="connsiteY8" fmla="*/ 34100 h 58419"/>
              <a:gd name="connsiteX9" fmla="*/ 306421 w 355059"/>
              <a:gd name="connsiteY9" fmla="*/ 58419 h 58419"/>
              <a:gd name="connsiteX10" fmla="*/ 345332 w 355059"/>
              <a:gd name="connsiteY10" fmla="*/ 19509 h 58419"/>
              <a:gd name="connsiteX11" fmla="*/ 350196 w 355059"/>
              <a:gd name="connsiteY11" fmla="*/ 38964 h 58419"/>
              <a:gd name="connsiteX12" fmla="*/ 355059 w 355059"/>
              <a:gd name="connsiteY12" fmla="*/ 43828 h 5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5059" h="58419">
                <a:moveTo>
                  <a:pt x="0" y="43828"/>
                </a:moveTo>
                <a:cubicBezTo>
                  <a:pt x="4864" y="34100"/>
                  <a:pt x="6406" y="21807"/>
                  <a:pt x="14591" y="14645"/>
                </a:cubicBezTo>
                <a:cubicBezTo>
                  <a:pt x="44545" y="-11565"/>
                  <a:pt x="79794" y="50664"/>
                  <a:pt x="87549" y="58419"/>
                </a:cubicBezTo>
                <a:cubicBezTo>
                  <a:pt x="94034" y="56798"/>
                  <a:pt x="101598" y="57487"/>
                  <a:pt x="107004" y="53555"/>
                </a:cubicBezTo>
                <a:cubicBezTo>
                  <a:pt x="119984" y="44115"/>
                  <a:pt x="125246" y="22298"/>
                  <a:pt x="141051" y="19509"/>
                </a:cubicBezTo>
                <a:cubicBezTo>
                  <a:pt x="149237" y="18065"/>
                  <a:pt x="193664" y="40952"/>
                  <a:pt x="209145" y="48692"/>
                </a:cubicBezTo>
                <a:cubicBezTo>
                  <a:pt x="217251" y="42207"/>
                  <a:pt x="226123" y="36577"/>
                  <a:pt x="233464" y="29236"/>
                </a:cubicBezTo>
                <a:cubicBezTo>
                  <a:pt x="242418" y="20282"/>
                  <a:pt x="245183" y="-1207"/>
                  <a:pt x="257783" y="53"/>
                </a:cubicBezTo>
                <a:cubicBezTo>
                  <a:pt x="271661" y="1441"/>
                  <a:pt x="273174" y="23386"/>
                  <a:pt x="282102" y="34100"/>
                </a:cubicBezTo>
                <a:cubicBezTo>
                  <a:pt x="289441" y="42907"/>
                  <a:pt x="298315" y="50313"/>
                  <a:pt x="306421" y="58419"/>
                </a:cubicBezTo>
                <a:cubicBezTo>
                  <a:pt x="312590" y="42997"/>
                  <a:pt x="316893" y="-14616"/>
                  <a:pt x="345332" y="19509"/>
                </a:cubicBezTo>
                <a:cubicBezTo>
                  <a:pt x="349611" y="24644"/>
                  <a:pt x="347714" y="32757"/>
                  <a:pt x="350196" y="38964"/>
                </a:cubicBezTo>
                <a:cubicBezTo>
                  <a:pt x="351047" y="41093"/>
                  <a:pt x="353438" y="42207"/>
                  <a:pt x="355059" y="438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pic>
        <p:nvPicPr>
          <p:cNvPr id="27" name="inventoryB" descr="C:\Users\t-dantay\Documents\Placeholders\file.png"/>
          <p:cNvPicPr>
            <a:picLocks noChangeAspect="1" noChangeArrowheads="1"/>
          </p:cNvPicPr>
          <p:nvPr>
            <p:custDataLst>
              <p:custData r:id="rId2"/>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4529603" y="2522496"/>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24" name="delta symbol"/>
          <p:cNvSpPr/>
          <p:nvPr/>
        </p:nvSpPr>
        <p:spPr>
          <a:xfrm>
            <a:off x="4607320" y="2679143"/>
            <a:ext cx="353395" cy="387371"/>
          </a:xfrm>
          <a:prstGeom prst="triangle">
            <a:avLst/>
          </a:prstGeom>
          <a:noFill/>
          <a:ln w="57150" cap="rnd" cmpd="sng">
            <a:solidFill>
              <a:schemeClr val="bg1">
                <a:lumMod val="75000"/>
              </a:schemeClr>
            </a:solidFill>
            <a:round/>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ln w="152400">
                <a:solidFill>
                  <a:schemeClr val="tx1"/>
                </a:solidFill>
              </a:ln>
            </a:endParaRPr>
          </a:p>
        </p:txBody>
      </p:sp>
      <p:pic>
        <p:nvPicPr>
          <p:cNvPr id="28" name="inventory3" descr="C:\Users\t-dantay\Documents\Placeholders\file.png"/>
          <p:cNvPicPr>
            <a:picLocks noChangeAspect="1" noChangeArrowheads="1"/>
          </p:cNvPicPr>
          <p:nvPr>
            <p:custDataLst>
              <p:custData r:id="rId3"/>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4685037" y="2677930"/>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30" name="writingB3"/>
          <p:cNvSpPr/>
          <p:nvPr/>
        </p:nvSpPr>
        <p:spPr>
          <a:xfrm>
            <a:off x="4747838" y="2864625"/>
            <a:ext cx="357167" cy="44802"/>
          </a:xfrm>
          <a:custGeom>
            <a:avLst/>
            <a:gdLst>
              <a:gd name="connsiteX0" fmla="*/ 0 w 350196"/>
              <a:gd name="connsiteY0" fmla="*/ 29336 h 43928"/>
              <a:gd name="connsiteX1" fmla="*/ 29183 w 350196"/>
              <a:gd name="connsiteY1" fmla="*/ 9881 h 43928"/>
              <a:gd name="connsiteX2" fmla="*/ 87549 w 350196"/>
              <a:gd name="connsiteY2" fmla="*/ 34200 h 43928"/>
              <a:gd name="connsiteX3" fmla="*/ 102141 w 350196"/>
              <a:gd name="connsiteY3" fmla="*/ 19609 h 43928"/>
              <a:gd name="connsiteX4" fmla="*/ 116732 w 350196"/>
              <a:gd name="connsiteY4" fmla="*/ 153 h 43928"/>
              <a:gd name="connsiteX5" fmla="*/ 175098 w 350196"/>
              <a:gd name="connsiteY5" fmla="*/ 24472 h 43928"/>
              <a:gd name="connsiteX6" fmla="*/ 243192 w 350196"/>
              <a:gd name="connsiteY6" fmla="*/ 14745 h 43928"/>
              <a:gd name="connsiteX7" fmla="*/ 262647 w 350196"/>
              <a:gd name="connsiteY7" fmla="*/ 29336 h 43928"/>
              <a:gd name="connsiteX8" fmla="*/ 316149 w 350196"/>
              <a:gd name="connsiteY8" fmla="*/ 14745 h 43928"/>
              <a:gd name="connsiteX9" fmla="*/ 325877 w 350196"/>
              <a:gd name="connsiteY9" fmla="*/ 29336 h 43928"/>
              <a:gd name="connsiteX10" fmla="*/ 350196 w 350196"/>
              <a:gd name="connsiteY10" fmla="*/ 43928 h 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0196" h="43928">
                <a:moveTo>
                  <a:pt x="0" y="29336"/>
                </a:moveTo>
                <a:cubicBezTo>
                  <a:pt x="9728" y="22851"/>
                  <a:pt x="17518" y="10659"/>
                  <a:pt x="29183" y="9881"/>
                </a:cubicBezTo>
                <a:cubicBezTo>
                  <a:pt x="51604" y="8386"/>
                  <a:pt x="70384" y="22756"/>
                  <a:pt x="87549" y="34200"/>
                </a:cubicBezTo>
                <a:cubicBezTo>
                  <a:pt x="92413" y="29336"/>
                  <a:pt x="97665" y="24832"/>
                  <a:pt x="102141" y="19609"/>
                </a:cubicBezTo>
                <a:cubicBezTo>
                  <a:pt x="107417" y="13454"/>
                  <a:pt x="108654" y="826"/>
                  <a:pt x="116732" y="153"/>
                </a:cubicBezTo>
                <a:cubicBezTo>
                  <a:pt x="138651" y="-1674"/>
                  <a:pt x="158123" y="13156"/>
                  <a:pt x="175098" y="24472"/>
                </a:cubicBezTo>
                <a:cubicBezTo>
                  <a:pt x="197796" y="21230"/>
                  <a:pt x="220299" y="13473"/>
                  <a:pt x="243192" y="14745"/>
                </a:cubicBezTo>
                <a:cubicBezTo>
                  <a:pt x="251286" y="15195"/>
                  <a:pt x="254541" y="29336"/>
                  <a:pt x="262647" y="29336"/>
                </a:cubicBezTo>
                <a:cubicBezTo>
                  <a:pt x="281132" y="29336"/>
                  <a:pt x="298315" y="19609"/>
                  <a:pt x="316149" y="14745"/>
                </a:cubicBezTo>
                <a:cubicBezTo>
                  <a:pt x="319392" y="19609"/>
                  <a:pt x="321744" y="25203"/>
                  <a:pt x="325877" y="29336"/>
                </a:cubicBezTo>
                <a:cubicBezTo>
                  <a:pt x="331748" y="35207"/>
                  <a:pt x="342519" y="40089"/>
                  <a:pt x="350196" y="439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31" name="writingB2"/>
          <p:cNvSpPr/>
          <p:nvPr/>
        </p:nvSpPr>
        <p:spPr>
          <a:xfrm>
            <a:off x="4742877" y="2983836"/>
            <a:ext cx="367089" cy="54908"/>
          </a:xfrm>
          <a:custGeom>
            <a:avLst/>
            <a:gdLst>
              <a:gd name="connsiteX0" fmla="*/ 0 w 359924"/>
              <a:gd name="connsiteY0" fmla="*/ 43775 h 53836"/>
              <a:gd name="connsiteX1" fmla="*/ 19456 w 359924"/>
              <a:gd name="connsiteY1" fmla="*/ 14592 h 53836"/>
              <a:gd name="connsiteX2" fmla="*/ 68094 w 359924"/>
              <a:gd name="connsiteY2" fmla="*/ 0 h 53836"/>
              <a:gd name="connsiteX3" fmla="*/ 87549 w 359924"/>
              <a:gd name="connsiteY3" fmla="*/ 14592 h 53836"/>
              <a:gd name="connsiteX4" fmla="*/ 126460 w 359924"/>
              <a:gd name="connsiteY4" fmla="*/ 29183 h 53836"/>
              <a:gd name="connsiteX5" fmla="*/ 131324 w 359924"/>
              <a:gd name="connsiteY5" fmla="*/ 9728 h 53836"/>
              <a:gd name="connsiteX6" fmla="*/ 165371 w 359924"/>
              <a:gd name="connsiteY6" fmla="*/ 14592 h 53836"/>
              <a:gd name="connsiteX7" fmla="*/ 194554 w 359924"/>
              <a:gd name="connsiteY7" fmla="*/ 53502 h 53836"/>
              <a:gd name="connsiteX8" fmla="*/ 233464 w 359924"/>
              <a:gd name="connsiteY8" fmla="*/ 29183 h 53836"/>
              <a:gd name="connsiteX9" fmla="*/ 262647 w 359924"/>
              <a:gd name="connsiteY9" fmla="*/ 19455 h 53836"/>
              <a:gd name="connsiteX10" fmla="*/ 306422 w 359924"/>
              <a:gd name="connsiteY10" fmla="*/ 43775 h 53836"/>
              <a:gd name="connsiteX11" fmla="*/ 325877 w 359924"/>
              <a:gd name="connsiteY11" fmla="*/ 4864 h 53836"/>
              <a:gd name="connsiteX12" fmla="*/ 359924 w 359924"/>
              <a:gd name="connsiteY12" fmla="*/ 48638 h 5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924" h="53836">
                <a:moveTo>
                  <a:pt x="0" y="43775"/>
                </a:moveTo>
                <a:cubicBezTo>
                  <a:pt x="6485" y="34047"/>
                  <a:pt x="11189" y="22859"/>
                  <a:pt x="19456" y="14592"/>
                </a:cubicBezTo>
                <a:cubicBezTo>
                  <a:pt x="30767" y="3281"/>
                  <a:pt x="54834" y="2210"/>
                  <a:pt x="68094" y="0"/>
                </a:cubicBezTo>
                <a:cubicBezTo>
                  <a:pt x="74579" y="4864"/>
                  <a:pt x="82900" y="7951"/>
                  <a:pt x="87549" y="14592"/>
                </a:cubicBezTo>
                <a:cubicBezTo>
                  <a:pt x="113814" y="52113"/>
                  <a:pt x="86124" y="61452"/>
                  <a:pt x="126460" y="29183"/>
                </a:cubicBezTo>
                <a:cubicBezTo>
                  <a:pt x="128081" y="22698"/>
                  <a:pt x="127148" y="14948"/>
                  <a:pt x="131324" y="9728"/>
                </a:cubicBezTo>
                <a:cubicBezTo>
                  <a:pt x="141548" y="-3052"/>
                  <a:pt x="157234" y="10524"/>
                  <a:pt x="165371" y="14592"/>
                </a:cubicBezTo>
                <a:cubicBezTo>
                  <a:pt x="175099" y="27562"/>
                  <a:pt x="178701" y="50105"/>
                  <a:pt x="194554" y="53502"/>
                </a:cubicBezTo>
                <a:cubicBezTo>
                  <a:pt x="209509" y="56707"/>
                  <a:pt x="219784" y="36023"/>
                  <a:pt x="233464" y="29183"/>
                </a:cubicBezTo>
                <a:cubicBezTo>
                  <a:pt x="242635" y="24597"/>
                  <a:pt x="252919" y="22698"/>
                  <a:pt x="262647" y="19455"/>
                </a:cubicBezTo>
                <a:cubicBezTo>
                  <a:pt x="277239" y="27562"/>
                  <a:pt x="290157" y="47528"/>
                  <a:pt x="306422" y="43775"/>
                </a:cubicBezTo>
                <a:cubicBezTo>
                  <a:pt x="320552" y="40514"/>
                  <a:pt x="311435" y="3551"/>
                  <a:pt x="325877" y="4864"/>
                </a:cubicBezTo>
                <a:cubicBezTo>
                  <a:pt x="344286" y="6537"/>
                  <a:pt x="359924" y="48638"/>
                  <a:pt x="359924" y="4863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32" name="writingB1"/>
          <p:cNvSpPr/>
          <p:nvPr/>
        </p:nvSpPr>
        <p:spPr>
          <a:xfrm>
            <a:off x="4757760" y="3097878"/>
            <a:ext cx="362127" cy="59582"/>
          </a:xfrm>
          <a:custGeom>
            <a:avLst/>
            <a:gdLst>
              <a:gd name="connsiteX0" fmla="*/ 0 w 355059"/>
              <a:gd name="connsiteY0" fmla="*/ 43828 h 58419"/>
              <a:gd name="connsiteX1" fmla="*/ 14591 w 355059"/>
              <a:gd name="connsiteY1" fmla="*/ 14645 h 58419"/>
              <a:gd name="connsiteX2" fmla="*/ 87549 w 355059"/>
              <a:gd name="connsiteY2" fmla="*/ 58419 h 58419"/>
              <a:gd name="connsiteX3" fmla="*/ 107004 w 355059"/>
              <a:gd name="connsiteY3" fmla="*/ 53555 h 58419"/>
              <a:gd name="connsiteX4" fmla="*/ 141051 w 355059"/>
              <a:gd name="connsiteY4" fmla="*/ 19509 h 58419"/>
              <a:gd name="connsiteX5" fmla="*/ 209145 w 355059"/>
              <a:gd name="connsiteY5" fmla="*/ 48692 h 58419"/>
              <a:gd name="connsiteX6" fmla="*/ 233464 w 355059"/>
              <a:gd name="connsiteY6" fmla="*/ 29236 h 58419"/>
              <a:gd name="connsiteX7" fmla="*/ 257783 w 355059"/>
              <a:gd name="connsiteY7" fmla="*/ 53 h 58419"/>
              <a:gd name="connsiteX8" fmla="*/ 282102 w 355059"/>
              <a:gd name="connsiteY8" fmla="*/ 34100 h 58419"/>
              <a:gd name="connsiteX9" fmla="*/ 306421 w 355059"/>
              <a:gd name="connsiteY9" fmla="*/ 58419 h 58419"/>
              <a:gd name="connsiteX10" fmla="*/ 345332 w 355059"/>
              <a:gd name="connsiteY10" fmla="*/ 19509 h 58419"/>
              <a:gd name="connsiteX11" fmla="*/ 350196 w 355059"/>
              <a:gd name="connsiteY11" fmla="*/ 38964 h 58419"/>
              <a:gd name="connsiteX12" fmla="*/ 355059 w 355059"/>
              <a:gd name="connsiteY12" fmla="*/ 43828 h 5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5059" h="58419">
                <a:moveTo>
                  <a:pt x="0" y="43828"/>
                </a:moveTo>
                <a:cubicBezTo>
                  <a:pt x="4864" y="34100"/>
                  <a:pt x="6406" y="21807"/>
                  <a:pt x="14591" y="14645"/>
                </a:cubicBezTo>
                <a:cubicBezTo>
                  <a:pt x="44545" y="-11565"/>
                  <a:pt x="79794" y="50664"/>
                  <a:pt x="87549" y="58419"/>
                </a:cubicBezTo>
                <a:cubicBezTo>
                  <a:pt x="94034" y="56798"/>
                  <a:pt x="101598" y="57487"/>
                  <a:pt x="107004" y="53555"/>
                </a:cubicBezTo>
                <a:cubicBezTo>
                  <a:pt x="119984" y="44115"/>
                  <a:pt x="125246" y="22298"/>
                  <a:pt x="141051" y="19509"/>
                </a:cubicBezTo>
                <a:cubicBezTo>
                  <a:pt x="149237" y="18065"/>
                  <a:pt x="193664" y="40952"/>
                  <a:pt x="209145" y="48692"/>
                </a:cubicBezTo>
                <a:cubicBezTo>
                  <a:pt x="217251" y="42207"/>
                  <a:pt x="226123" y="36577"/>
                  <a:pt x="233464" y="29236"/>
                </a:cubicBezTo>
                <a:cubicBezTo>
                  <a:pt x="242418" y="20282"/>
                  <a:pt x="245183" y="-1207"/>
                  <a:pt x="257783" y="53"/>
                </a:cubicBezTo>
                <a:cubicBezTo>
                  <a:pt x="271661" y="1441"/>
                  <a:pt x="273174" y="23386"/>
                  <a:pt x="282102" y="34100"/>
                </a:cubicBezTo>
                <a:cubicBezTo>
                  <a:pt x="289441" y="42907"/>
                  <a:pt x="298315" y="50313"/>
                  <a:pt x="306421" y="58419"/>
                </a:cubicBezTo>
                <a:cubicBezTo>
                  <a:pt x="312590" y="42997"/>
                  <a:pt x="316893" y="-14616"/>
                  <a:pt x="345332" y="19509"/>
                </a:cubicBezTo>
                <a:cubicBezTo>
                  <a:pt x="349611" y="24644"/>
                  <a:pt x="347714" y="32757"/>
                  <a:pt x="350196" y="38964"/>
                </a:cubicBezTo>
                <a:cubicBezTo>
                  <a:pt x="351047" y="41093"/>
                  <a:pt x="353438" y="42207"/>
                  <a:pt x="355059" y="438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pic>
        <p:nvPicPr>
          <p:cNvPr id="33" name="inventoryC" descr="C:\Users\t-dantay\Documents\Placeholders\file.png"/>
          <p:cNvPicPr>
            <a:picLocks noChangeAspect="1" noChangeArrowheads="1"/>
          </p:cNvPicPr>
          <p:nvPr>
            <p:custDataLst>
              <p:custData r:id="rId4"/>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4451886" y="2913509"/>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34" name="writingC3"/>
          <p:cNvSpPr/>
          <p:nvPr/>
        </p:nvSpPr>
        <p:spPr>
          <a:xfrm>
            <a:off x="4514687" y="3100204"/>
            <a:ext cx="357167" cy="44802"/>
          </a:xfrm>
          <a:custGeom>
            <a:avLst/>
            <a:gdLst>
              <a:gd name="connsiteX0" fmla="*/ 0 w 350196"/>
              <a:gd name="connsiteY0" fmla="*/ 29336 h 43928"/>
              <a:gd name="connsiteX1" fmla="*/ 29183 w 350196"/>
              <a:gd name="connsiteY1" fmla="*/ 9881 h 43928"/>
              <a:gd name="connsiteX2" fmla="*/ 87549 w 350196"/>
              <a:gd name="connsiteY2" fmla="*/ 34200 h 43928"/>
              <a:gd name="connsiteX3" fmla="*/ 102141 w 350196"/>
              <a:gd name="connsiteY3" fmla="*/ 19609 h 43928"/>
              <a:gd name="connsiteX4" fmla="*/ 116732 w 350196"/>
              <a:gd name="connsiteY4" fmla="*/ 153 h 43928"/>
              <a:gd name="connsiteX5" fmla="*/ 175098 w 350196"/>
              <a:gd name="connsiteY5" fmla="*/ 24472 h 43928"/>
              <a:gd name="connsiteX6" fmla="*/ 243192 w 350196"/>
              <a:gd name="connsiteY6" fmla="*/ 14745 h 43928"/>
              <a:gd name="connsiteX7" fmla="*/ 262647 w 350196"/>
              <a:gd name="connsiteY7" fmla="*/ 29336 h 43928"/>
              <a:gd name="connsiteX8" fmla="*/ 316149 w 350196"/>
              <a:gd name="connsiteY8" fmla="*/ 14745 h 43928"/>
              <a:gd name="connsiteX9" fmla="*/ 325877 w 350196"/>
              <a:gd name="connsiteY9" fmla="*/ 29336 h 43928"/>
              <a:gd name="connsiteX10" fmla="*/ 350196 w 350196"/>
              <a:gd name="connsiteY10" fmla="*/ 43928 h 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0196" h="43928">
                <a:moveTo>
                  <a:pt x="0" y="29336"/>
                </a:moveTo>
                <a:cubicBezTo>
                  <a:pt x="9728" y="22851"/>
                  <a:pt x="17518" y="10659"/>
                  <a:pt x="29183" y="9881"/>
                </a:cubicBezTo>
                <a:cubicBezTo>
                  <a:pt x="51604" y="8386"/>
                  <a:pt x="70384" y="22756"/>
                  <a:pt x="87549" y="34200"/>
                </a:cubicBezTo>
                <a:cubicBezTo>
                  <a:pt x="92413" y="29336"/>
                  <a:pt x="97665" y="24832"/>
                  <a:pt x="102141" y="19609"/>
                </a:cubicBezTo>
                <a:cubicBezTo>
                  <a:pt x="107417" y="13454"/>
                  <a:pt x="108654" y="826"/>
                  <a:pt x="116732" y="153"/>
                </a:cubicBezTo>
                <a:cubicBezTo>
                  <a:pt x="138651" y="-1674"/>
                  <a:pt x="158123" y="13156"/>
                  <a:pt x="175098" y="24472"/>
                </a:cubicBezTo>
                <a:cubicBezTo>
                  <a:pt x="197796" y="21230"/>
                  <a:pt x="220299" y="13473"/>
                  <a:pt x="243192" y="14745"/>
                </a:cubicBezTo>
                <a:cubicBezTo>
                  <a:pt x="251286" y="15195"/>
                  <a:pt x="254541" y="29336"/>
                  <a:pt x="262647" y="29336"/>
                </a:cubicBezTo>
                <a:cubicBezTo>
                  <a:pt x="281132" y="29336"/>
                  <a:pt x="298315" y="19609"/>
                  <a:pt x="316149" y="14745"/>
                </a:cubicBezTo>
                <a:cubicBezTo>
                  <a:pt x="319392" y="19609"/>
                  <a:pt x="321744" y="25203"/>
                  <a:pt x="325877" y="29336"/>
                </a:cubicBezTo>
                <a:cubicBezTo>
                  <a:pt x="331748" y="35207"/>
                  <a:pt x="342519" y="40089"/>
                  <a:pt x="350196" y="439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35" name="writingC2"/>
          <p:cNvSpPr/>
          <p:nvPr/>
        </p:nvSpPr>
        <p:spPr>
          <a:xfrm>
            <a:off x="4509726" y="3219416"/>
            <a:ext cx="367089" cy="54908"/>
          </a:xfrm>
          <a:custGeom>
            <a:avLst/>
            <a:gdLst>
              <a:gd name="connsiteX0" fmla="*/ 0 w 359924"/>
              <a:gd name="connsiteY0" fmla="*/ 43775 h 53836"/>
              <a:gd name="connsiteX1" fmla="*/ 19456 w 359924"/>
              <a:gd name="connsiteY1" fmla="*/ 14592 h 53836"/>
              <a:gd name="connsiteX2" fmla="*/ 68094 w 359924"/>
              <a:gd name="connsiteY2" fmla="*/ 0 h 53836"/>
              <a:gd name="connsiteX3" fmla="*/ 87549 w 359924"/>
              <a:gd name="connsiteY3" fmla="*/ 14592 h 53836"/>
              <a:gd name="connsiteX4" fmla="*/ 126460 w 359924"/>
              <a:gd name="connsiteY4" fmla="*/ 29183 h 53836"/>
              <a:gd name="connsiteX5" fmla="*/ 131324 w 359924"/>
              <a:gd name="connsiteY5" fmla="*/ 9728 h 53836"/>
              <a:gd name="connsiteX6" fmla="*/ 165371 w 359924"/>
              <a:gd name="connsiteY6" fmla="*/ 14592 h 53836"/>
              <a:gd name="connsiteX7" fmla="*/ 194554 w 359924"/>
              <a:gd name="connsiteY7" fmla="*/ 53502 h 53836"/>
              <a:gd name="connsiteX8" fmla="*/ 233464 w 359924"/>
              <a:gd name="connsiteY8" fmla="*/ 29183 h 53836"/>
              <a:gd name="connsiteX9" fmla="*/ 262647 w 359924"/>
              <a:gd name="connsiteY9" fmla="*/ 19455 h 53836"/>
              <a:gd name="connsiteX10" fmla="*/ 306422 w 359924"/>
              <a:gd name="connsiteY10" fmla="*/ 43775 h 53836"/>
              <a:gd name="connsiteX11" fmla="*/ 325877 w 359924"/>
              <a:gd name="connsiteY11" fmla="*/ 4864 h 53836"/>
              <a:gd name="connsiteX12" fmla="*/ 359924 w 359924"/>
              <a:gd name="connsiteY12" fmla="*/ 48638 h 5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924" h="53836">
                <a:moveTo>
                  <a:pt x="0" y="43775"/>
                </a:moveTo>
                <a:cubicBezTo>
                  <a:pt x="6485" y="34047"/>
                  <a:pt x="11189" y="22859"/>
                  <a:pt x="19456" y="14592"/>
                </a:cubicBezTo>
                <a:cubicBezTo>
                  <a:pt x="30767" y="3281"/>
                  <a:pt x="54834" y="2210"/>
                  <a:pt x="68094" y="0"/>
                </a:cubicBezTo>
                <a:cubicBezTo>
                  <a:pt x="74579" y="4864"/>
                  <a:pt x="82900" y="7951"/>
                  <a:pt x="87549" y="14592"/>
                </a:cubicBezTo>
                <a:cubicBezTo>
                  <a:pt x="113814" y="52113"/>
                  <a:pt x="86124" y="61452"/>
                  <a:pt x="126460" y="29183"/>
                </a:cubicBezTo>
                <a:cubicBezTo>
                  <a:pt x="128081" y="22698"/>
                  <a:pt x="127148" y="14948"/>
                  <a:pt x="131324" y="9728"/>
                </a:cubicBezTo>
                <a:cubicBezTo>
                  <a:pt x="141548" y="-3052"/>
                  <a:pt x="157234" y="10524"/>
                  <a:pt x="165371" y="14592"/>
                </a:cubicBezTo>
                <a:cubicBezTo>
                  <a:pt x="175099" y="27562"/>
                  <a:pt x="178701" y="50105"/>
                  <a:pt x="194554" y="53502"/>
                </a:cubicBezTo>
                <a:cubicBezTo>
                  <a:pt x="209509" y="56707"/>
                  <a:pt x="219784" y="36023"/>
                  <a:pt x="233464" y="29183"/>
                </a:cubicBezTo>
                <a:cubicBezTo>
                  <a:pt x="242635" y="24597"/>
                  <a:pt x="252919" y="22698"/>
                  <a:pt x="262647" y="19455"/>
                </a:cubicBezTo>
                <a:cubicBezTo>
                  <a:pt x="277239" y="27562"/>
                  <a:pt x="290157" y="47528"/>
                  <a:pt x="306422" y="43775"/>
                </a:cubicBezTo>
                <a:cubicBezTo>
                  <a:pt x="320552" y="40514"/>
                  <a:pt x="311435" y="3551"/>
                  <a:pt x="325877" y="4864"/>
                </a:cubicBezTo>
                <a:cubicBezTo>
                  <a:pt x="344286" y="6537"/>
                  <a:pt x="359924" y="48638"/>
                  <a:pt x="359924" y="4863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36" name="writingC1"/>
          <p:cNvSpPr/>
          <p:nvPr/>
        </p:nvSpPr>
        <p:spPr>
          <a:xfrm>
            <a:off x="4524609" y="3333457"/>
            <a:ext cx="362127" cy="59582"/>
          </a:xfrm>
          <a:custGeom>
            <a:avLst/>
            <a:gdLst>
              <a:gd name="connsiteX0" fmla="*/ 0 w 355059"/>
              <a:gd name="connsiteY0" fmla="*/ 43828 h 58419"/>
              <a:gd name="connsiteX1" fmla="*/ 14591 w 355059"/>
              <a:gd name="connsiteY1" fmla="*/ 14645 h 58419"/>
              <a:gd name="connsiteX2" fmla="*/ 87549 w 355059"/>
              <a:gd name="connsiteY2" fmla="*/ 58419 h 58419"/>
              <a:gd name="connsiteX3" fmla="*/ 107004 w 355059"/>
              <a:gd name="connsiteY3" fmla="*/ 53555 h 58419"/>
              <a:gd name="connsiteX4" fmla="*/ 141051 w 355059"/>
              <a:gd name="connsiteY4" fmla="*/ 19509 h 58419"/>
              <a:gd name="connsiteX5" fmla="*/ 209145 w 355059"/>
              <a:gd name="connsiteY5" fmla="*/ 48692 h 58419"/>
              <a:gd name="connsiteX6" fmla="*/ 233464 w 355059"/>
              <a:gd name="connsiteY6" fmla="*/ 29236 h 58419"/>
              <a:gd name="connsiteX7" fmla="*/ 257783 w 355059"/>
              <a:gd name="connsiteY7" fmla="*/ 53 h 58419"/>
              <a:gd name="connsiteX8" fmla="*/ 282102 w 355059"/>
              <a:gd name="connsiteY8" fmla="*/ 34100 h 58419"/>
              <a:gd name="connsiteX9" fmla="*/ 306421 w 355059"/>
              <a:gd name="connsiteY9" fmla="*/ 58419 h 58419"/>
              <a:gd name="connsiteX10" fmla="*/ 345332 w 355059"/>
              <a:gd name="connsiteY10" fmla="*/ 19509 h 58419"/>
              <a:gd name="connsiteX11" fmla="*/ 350196 w 355059"/>
              <a:gd name="connsiteY11" fmla="*/ 38964 h 58419"/>
              <a:gd name="connsiteX12" fmla="*/ 355059 w 355059"/>
              <a:gd name="connsiteY12" fmla="*/ 43828 h 5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5059" h="58419">
                <a:moveTo>
                  <a:pt x="0" y="43828"/>
                </a:moveTo>
                <a:cubicBezTo>
                  <a:pt x="4864" y="34100"/>
                  <a:pt x="6406" y="21807"/>
                  <a:pt x="14591" y="14645"/>
                </a:cubicBezTo>
                <a:cubicBezTo>
                  <a:pt x="44545" y="-11565"/>
                  <a:pt x="79794" y="50664"/>
                  <a:pt x="87549" y="58419"/>
                </a:cubicBezTo>
                <a:cubicBezTo>
                  <a:pt x="94034" y="56798"/>
                  <a:pt x="101598" y="57487"/>
                  <a:pt x="107004" y="53555"/>
                </a:cubicBezTo>
                <a:cubicBezTo>
                  <a:pt x="119984" y="44115"/>
                  <a:pt x="125246" y="22298"/>
                  <a:pt x="141051" y="19509"/>
                </a:cubicBezTo>
                <a:cubicBezTo>
                  <a:pt x="149237" y="18065"/>
                  <a:pt x="193664" y="40952"/>
                  <a:pt x="209145" y="48692"/>
                </a:cubicBezTo>
                <a:cubicBezTo>
                  <a:pt x="217251" y="42207"/>
                  <a:pt x="226123" y="36577"/>
                  <a:pt x="233464" y="29236"/>
                </a:cubicBezTo>
                <a:cubicBezTo>
                  <a:pt x="242418" y="20282"/>
                  <a:pt x="245183" y="-1207"/>
                  <a:pt x="257783" y="53"/>
                </a:cubicBezTo>
                <a:cubicBezTo>
                  <a:pt x="271661" y="1441"/>
                  <a:pt x="273174" y="23386"/>
                  <a:pt x="282102" y="34100"/>
                </a:cubicBezTo>
                <a:cubicBezTo>
                  <a:pt x="289441" y="42907"/>
                  <a:pt x="298315" y="50313"/>
                  <a:pt x="306421" y="58419"/>
                </a:cubicBezTo>
                <a:cubicBezTo>
                  <a:pt x="312590" y="42997"/>
                  <a:pt x="316893" y="-14616"/>
                  <a:pt x="345332" y="19509"/>
                </a:cubicBezTo>
                <a:cubicBezTo>
                  <a:pt x="349611" y="24644"/>
                  <a:pt x="347714" y="32757"/>
                  <a:pt x="350196" y="38964"/>
                </a:cubicBezTo>
                <a:cubicBezTo>
                  <a:pt x="351047" y="41093"/>
                  <a:pt x="353438" y="42207"/>
                  <a:pt x="355059" y="438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pic>
        <p:nvPicPr>
          <p:cNvPr id="37" name="inventoryD" descr="C:\Users\t-dantay\Documents\Placeholders\file.png"/>
          <p:cNvPicPr>
            <a:picLocks noChangeAspect="1" noChangeArrowheads="1"/>
          </p:cNvPicPr>
          <p:nvPr>
            <p:custDataLst>
              <p:custData r:id="rId5"/>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4374169" y="2677930"/>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38" name="writingD3"/>
          <p:cNvSpPr/>
          <p:nvPr/>
        </p:nvSpPr>
        <p:spPr>
          <a:xfrm>
            <a:off x="4436970" y="2864625"/>
            <a:ext cx="357167" cy="44802"/>
          </a:xfrm>
          <a:custGeom>
            <a:avLst/>
            <a:gdLst>
              <a:gd name="connsiteX0" fmla="*/ 0 w 350196"/>
              <a:gd name="connsiteY0" fmla="*/ 29336 h 43928"/>
              <a:gd name="connsiteX1" fmla="*/ 29183 w 350196"/>
              <a:gd name="connsiteY1" fmla="*/ 9881 h 43928"/>
              <a:gd name="connsiteX2" fmla="*/ 87549 w 350196"/>
              <a:gd name="connsiteY2" fmla="*/ 34200 h 43928"/>
              <a:gd name="connsiteX3" fmla="*/ 102141 w 350196"/>
              <a:gd name="connsiteY3" fmla="*/ 19609 h 43928"/>
              <a:gd name="connsiteX4" fmla="*/ 116732 w 350196"/>
              <a:gd name="connsiteY4" fmla="*/ 153 h 43928"/>
              <a:gd name="connsiteX5" fmla="*/ 175098 w 350196"/>
              <a:gd name="connsiteY5" fmla="*/ 24472 h 43928"/>
              <a:gd name="connsiteX6" fmla="*/ 243192 w 350196"/>
              <a:gd name="connsiteY6" fmla="*/ 14745 h 43928"/>
              <a:gd name="connsiteX7" fmla="*/ 262647 w 350196"/>
              <a:gd name="connsiteY7" fmla="*/ 29336 h 43928"/>
              <a:gd name="connsiteX8" fmla="*/ 316149 w 350196"/>
              <a:gd name="connsiteY8" fmla="*/ 14745 h 43928"/>
              <a:gd name="connsiteX9" fmla="*/ 325877 w 350196"/>
              <a:gd name="connsiteY9" fmla="*/ 29336 h 43928"/>
              <a:gd name="connsiteX10" fmla="*/ 350196 w 350196"/>
              <a:gd name="connsiteY10" fmla="*/ 43928 h 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0196" h="43928">
                <a:moveTo>
                  <a:pt x="0" y="29336"/>
                </a:moveTo>
                <a:cubicBezTo>
                  <a:pt x="9728" y="22851"/>
                  <a:pt x="17518" y="10659"/>
                  <a:pt x="29183" y="9881"/>
                </a:cubicBezTo>
                <a:cubicBezTo>
                  <a:pt x="51604" y="8386"/>
                  <a:pt x="70384" y="22756"/>
                  <a:pt x="87549" y="34200"/>
                </a:cubicBezTo>
                <a:cubicBezTo>
                  <a:pt x="92413" y="29336"/>
                  <a:pt x="97665" y="24832"/>
                  <a:pt x="102141" y="19609"/>
                </a:cubicBezTo>
                <a:cubicBezTo>
                  <a:pt x="107417" y="13454"/>
                  <a:pt x="108654" y="826"/>
                  <a:pt x="116732" y="153"/>
                </a:cubicBezTo>
                <a:cubicBezTo>
                  <a:pt x="138651" y="-1674"/>
                  <a:pt x="158123" y="13156"/>
                  <a:pt x="175098" y="24472"/>
                </a:cubicBezTo>
                <a:cubicBezTo>
                  <a:pt x="197796" y="21230"/>
                  <a:pt x="220299" y="13473"/>
                  <a:pt x="243192" y="14745"/>
                </a:cubicBezTo>
                <a:cubicBezTo>
                  <a:pt x="251286" y="15195"/>
                  <a:pt x="254541" y="29336"/>
                  <a:pt x="262647" y="29336"/>
                </a:cubicBezTo>
                <a:cubicBezTo>
                  <a:pt x="281132" y="29336"/>
                  <a:pt x="298315" y="19609"/>
                  <a:pt x="316149" y="14745"/>
                </a:cubicBezTo>
                <a:cubicBezTo>
                  <a:pt x="319392" y="19609"/>
                  <a:pt x="321744" y="25203"/>
                  <a:pt x="325877" y="29336"/>
                </a:cubicBezTo>
                <a:cubicBezTo>
                  <a:pt x="331748" y="35207"/>
                  <a:pt x="342519" y="40089"/>
                  <a:pt x="350196" y="439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39" name="writingD2"/>
          <p:cNvSpPr/>
          <p:nvPr/>
        </p:nvSpPr>
        <p:spPr>
          <a:xfrm>
            <a:off x="4432009" y="2983836"/>
            <a:ext cx="367089" cy="54908"/>
          </a:xfrm>
          <a:custGeom>
            <a:avLst/>
            <a:gdLst>
              <a:gd name="connsiteX0" fmla="*/ 0 w 359924"/>
              <a:gd name="connsiteY0" fmla="*/ 43775 h 53836"/>
              <a:gd name="connsiteX1" fmla="*/ 19456 w 359924"/>
              <a:gd name="connsiteY1" fmla="*/ 14592 h 53836"/>
              <a:gd name="connsiteX2" fmla="*/ 68094 w 359924"/>
              <a:gd name="connsiteY2" fmla="*/ 0 h 53836"/>
              <a:gd name="connsiteX3" fmla="*/ 87549 w 359924"/>
              <a:gd name="connsiteY3" fmla="*/ 14592 h 53836"/>
              <a:gd name="connsiteX4" fmla="*/ 126460 w 359924"/>
              <a:gd name="connsiteY4" fmla="*/ 29183 h 53836"/>
              <a:gd name="connsiteX5" fmla="*/ 131324 w 359924"/>
              <a:gd name="connsiteY5" fmla="*/ 9728 h 53836"/>
              <a:gd name="connsiteX6" fmla="*/ 165371 w 359924"/>
              <a:gd name="connsiteY6" fmla="*/ 14592 h 53836"/>
              <a:gd name="connsiteX7" fmla="*/ 194554 w 359924"/>
              <a:gd name="connsiteY7" fmla="*/ 53502 h 53836"/>
              <a:gd name="connsiteX8" fmla="*/ 233464 w 359924"/>
              <a:gd name="connsiteY8" fmla="*/ 29183 h 53836"/>
              <a:gd name="connsiteX9" fmla="*/ 262647 w 359924"/>
              <a:gd name="connsiteY9" fmla="*/ 19455 h 53836"/>
              <a:gd name="connsiteX10" fmla="*/ 306422 w 359924"/>
              <a:gd name="connsiteY10" fmla="*/ 43775 h 53836"/>
              <a:gd name="connsiteX11" fmla="*/ 325877 w 359924"/>
              <a:gd name="connsiteY11" fmla="*/ 4864 h 53836"/>
              <a:gd name="connsiteX12" fmla="*/ 359924 w 359924"/>
              <a:gd name="connsiteY12" fmla="*/ 48638 h 5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924" h="53836">
                <a:moveTo>
                  <a:pt x="0" y="43775"/>
                </a:moveTo>
                <a:cubicBezTo>
                  <a:pt x="6485" y="34047"/>
                  <a:pt x="11189" y="22859"/>
                  <a:pt x="19456" y="14592"/>
                </a:cubicBezTo>
                <a:cubicBezTo>
                  <a:pt x="30767" y="3281"/>
                  <a:pt x="54834" y="2210"/>
                  <a:pt x="68094" y="0"/>
                </a:cubicBezTo>
                <a:cubicBezTo>
                  <a:pt x="74579" y="4864"/>
                  <a:pt x="82900" y="7951"/>
                  <a:pt x="87549" y="14592"/>
                </a:cubicBezTo>
                <a:cubicBezTo>
                  <a:pt x="113814" y="52113"/>
                  <a:pt x="86124" y="61452"/>
                  <a:pt x="126460" y="29183"/>
                </a:cubicBezTo>
                <a:cubicBezTo>
                  <a:pt x="128081" y="22698"/>
                  <a:pt x="127148" y="14948"/>
                  <a:pt x="131324" y="9728"/>
                </a:cubicBezTo>
                <a:cubicBezTo>
                  <a:pt x="141548" y="-3052"/>
                  <a:pt x="157234" y="10524"/>
                  <a:pt x="165371" y="14592"/>
                </a:cubicBezTo>
                <a:cubicBezTo>
                  <a:pt x="175099" y="27562"/>
                  <a:pt x="178701" y="50105"/>
                  <a:pt x="194554" y="53502"/>
                </a:cubicBezTo>
                <a:cubicBezTo>
                  <a:pt x="209509" y="56707"/>
                  <a:pt x="219784" y="36023"/>
                  <a:pt x="233464" y="29183"/>
                </a:cubicBezTo>
                <a:cubicBezTo>
                  <a:pt x="242635" y="24597"/>
                  <a:pt x="252919" y="22698"/>
                  <a:pt x="262647" y="19455"/>
                </a:cubicBezTo>
                <a:cubicBezTo>
                  <a:pt x="277239" y="27562"/>
                  <a:pt x="290157" y="47528"/>
                  <a:pt x="306422" y="43775"/>
                </a:cubicBezTo>
                <a:cubicBezTo>
                  <a:pt x="320552" y="40514"/>
                  <a:pt x="311435" y="3551"/>
                  <a:pt x="325877" y="4864"/>
                </a:cubicBezTo>
                <a:cubicBezTo>
                  <a:pt x="344286" y="6537"/>
                  <a:pt x="359924" y="48638"/>
                  <a:pt x="359924" y="4863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40" name="writingD1"/>
          <p:cNvSpPr/>
          <p:nvPr/>
        </p:nvSpPr>
        <p:spPr>
          <a:xfrm>
            <a:off x="4446892" y="3097878"/>
            <a:ext cx="362127" cy="59582"/>
          </a:xfrm>
          <a:custGeom>
            <a:avLst/>
            <a:gdLst>
              <a:gd name="connsiteX0" fmla="*/ 0 w 355059"/>
              <a:gd name="connsiteY0" fmla="*/ 43828 h 58419"/>
              <a:gd name="connsiteX1" fmla="*/ 14591 w 355059"/>
              <a:gd name="connsiteY1" fmla="*/ 14645 h 58419"/>
              <a:gd name="connsiteX2" fmla="*/ 87549 w 355059"/>
              <a:gd name="connsiteY2" fmla="*/ 58419 h 58419"/>
              <a:gd name="connsiteX3" fmla="*/ 107004 w 355059"/>
              <a:gd name="connsiteY3" fmla="*/ 53555 h 58419"/>
              <a:gd name="connsiteX4" fmla="*/ 141051 w 355059"/>
              <a:gd name="connsiteY4" fmla="*/ 19509 h 58419"/>
              <a:gd name="connsiteX5" fmla="*/ 209145 w 355059"/>
              <a:gd name="connsiteY5" fmla="*/ 48692 h 58419"/>
              <a:gd name="connsiteX6" fmla="*/ 233464 w 355059"/>
              <a:gd name="connsiteY6" fmla="*/ 29236 h 58419"/>
              <a:gd name="connsiteX7" fmla="*/ 257783 w 355059"/>
              <a:gd name="connsiteY7" fmla="*/ 53 h 58419"/>
              <a:gd name="connsiteX8" fmla="*/ 282102 w 355059"/>
              <a:gd name="connsiteY8" fmla="*/ 34100 h 58419"/>
              <a:gd name="connsiteX9" fmla="*/ 306421 w 355059"/>
              <a:gd name="connsiteY9" fmla="*/ 58419 h 58419"/>
              <a:gd name="connsiteX10" fmla="*/ 345332 w 355059"/>
              <a:gd name="connsiteY10" fmla="*/ 19509 h 58419"/>
              <a:gd name="connsiteX11" fmla="*/ 350196 w 355059"/>
              <a:gd name="connsiteY11" fmla="*/ 38964 h 58419"/>
              <a:gd name="connsiteX12" fmla="*/ 355059 w 355059"/>
              <a:gd name="connsiteY12" fmla="*/ 43828 h 5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5059" h="58419">
                <a:moveTo>
                  <a:pt x="0" y="43828"/>
                </a:moveTo>
                <a:cubicBezTo>
                  <a:pt x="4864" y="34100"/>
                  <a:pt x="6406" y="21807"/>
                  <a:pt x="14591" y="14645"/>
                </a:cubicBezTo>
                <a:cubicBezTo>
                  <a:pt x="44545" y="-11565"/>
                  <a:pt x="79794" y="50664"/>
                  <a:pt x="87549" y="58419"/>
                </a:cubicBezTo>
                <a:cubicBezTo>
                  <a:pt x="94034" y="56798"/>
                  <a:pt x="101598" y="57487"/>
                  <a:pt x="107004" y="53555"/>
                </a:cubicBezTo>
                <a:cubicBezTo>
                  <a:pt x="119984" y="44115"/>
                  <a:pt x="125246" y="22298"/>
                  <a:pt x="141051" y="19509"/>
                </a:cubicBezTo>
                <a:cubicBezTo>
                  <a:pt x="149237" y="18065"/>
                  <a:pt x="193664" y="40952"/>
                  <a:pt x="209145" y="48692"/>
                </a:cubicBezTo>
                <a:cubicBezTo>
                  <a:pt x="217251" y="42207"/>
                  <a:pt x="226123" y="36577"/>
                  <a:pt x="233464" y="29236"/>
                </a:cubicBezTo>
                <a:cubicBezTo>
                  <a:pt x="242418" y="20282"/>
                  <a:pt x="245183" y="-1207"/>
                  <a:pt x="257783" y="53"/>
                </a:cubicBezTo>
                <a:cubicBezTo>
                  <a:pt x="271661" y="1441"/>
                  <a:pt x="273174" y="23386"/>
                  <a:pt x="282102" y="34100"/>
                </a:cubicBezTo>
                <a:cubicBezTo>
                  <a:pt x="289441" y="42907"/>
                  <a:pt x="298315" y="50313"/>
                  <a:pt x="306421" y="58419"/>
                </a:cubicBezTo>
                <a:cubicBezTo>
                  <a:pt x="312590" y="42997"/>
                  <a:pt x="316893" y="-14616"/>
                  <a:pt x="345332" y="19509"/>
                </a:cubicBezTo>
                <a:cubicBezTo>
                  <a:pt x="349611" y="24644"/>
                  <a:pt x="347714" y="32757"/>
                  <a:pt x="350196" y="38964"/>
                </a:cubicBezTo>
                <a:cubicBezTo>
                  <a:pt x="351047" y="41093"/>
                  <a:pt x="353438" y="42207"/>
                  <a:pt x="355059" y="438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25" name="TextBox 24"/>
          <p:cNvSpPr txBox="1"/>
          <p:nvPr/>
        </p:nvSpPr>
        <p:spPr>
          <a:xfrm>
            <a:off x="6783394" y="2526037"/>
            <a:ext cx="2098358" cy="734534"/>
          </a:xfrm>
          <a:prstGeom prst="rect">
            <a:avLst/>
          </a:prstGeom>
          <a:noFill/>
        </p:spPr>
        <p:txBody>
          <a:bodyPr wrap="square" rtlCol="0">
            <a:spAutoFit/>
          </a:bodyPr>
          <a:lstStyle/>
          <a:p>
            <a:pPr algn="ctr"/>
            <a:r>
              <a:rPr lang="en-US" sz="4080" b="1" dirty="0"/>
              <a:t>? ! ? ! ?</a:t>
            </a:r>
          </a:p>
        </p:txBody>
      </p:sp>
      <p:pic>
        <p:nvPicPr>
          <p:cNvPr id="6152" name="Picture 8" descr="C:\Users\camoya\AppData\Local\MetroStyleAddIn\Icons\Fix.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7398652" y="5060439"/>
            <a:ext cx="764216" cy="1001482"/>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40"/>
          <p:cNvSpPr/>
          <p:nvPr/>
        </p:nvSpPr>
        <p:spPr>
          <a:xfrm>
            <a:off x="8277279" y="1741792"/>
            <a:ext cx="3540048" cy="596090"/>
          </a:xfrm>
          <a:prstGeom prst="rect">
            <a:avLst/>
          </a:prstGeom>
        </p:spPr>
        <p:txBody>
          <a:bodyPr wrap="none">
            <a:spAutoFit/>
          </a:bodyPr>
          <a:lstStyle/>
          <a:p>
            <a:r>
              <a:rPr lang="en-US" sz="3198" dirty="0">
                <a:latin typeface="+mj-lt"/>
              </a:rPr>
              <a:t>First inventory data</a:t>
            </a:r>
          </a:p>
        </p:txBody>
      </p:sp>
      <p:sp>
        <p:nvSpPr>
          <p:cNvPr id="42" name="Rectangle 41"/>
          <p:cNvSpPr/>
          <p:nvPr/>
        </p:nvSpPr>
        <p:spPr>
          <a:xfrm>
            <a:off x="8310373" y="1745163"/>
            <a:ext cx="1980208" cy="596090"/>
          </a:xfrm>
          <a:prstGeom prst="rect">
            <a:avLst/>
          </a:prstGeom>
        </p:spPr>
        <p:txBody>
          <a:bodyPr wrap="none">
            <a:spAutoFit/>
          </a:bodyPr>
          <a:lstStyle/>
          <a:p>
            <a:r>
              <a:rPr lang="en-US" sz="3198" dirty="0">
                <a:latin typeface="+mj-lt"/>
              </a:rPr>
              <a:t>Delta data</a:t>
            </a:r>
          </a:p>
        </p:txBody>
      </p:sp>
    </p:spTree>
    <p:extLst>
      <p:ext uri="{BB962C8B-B14F-4D97-AF65-F5344CB8AC3E}">
        <p14:creationId xmlns:p14="http://schemas.microsoft.com/office/powerpoint/2010/main" val="3156749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000"/>
                            </p:stCondLst>
                            <p:childTnLst>
                              <p:par>
                                <p:cTn id="28" presetID="50" presetClass="path" presetSubtype="0" accel="50000" decel="50000" fill="hold" nodeType="afterEffect">
                                  <p:stCondLst>
                                    <p:cond delay="0"/>
                                  </p:stCondLst>
                                  <p:childTnLst>
                                    <p:animMotion origin="layout" path="M 4.39177E-6 -2.59259E-6 L 0.12503 -2.59259E-6 C 0.18103 -2.59259E-6 0.25006 0.06898 0.25006 0.125 L 0.25006 0.25 " pathEditMode="relative" rAng="0" ptsTypes="AAAA">
                                      <p:cBhvr>
                                        <p:cTn id="29" dur="2000" fill="hold"/>
                                        <p:tgtEl>
                                          <p:spTgt spid="20"/>
                                        </p:tgtEl>
                                        <p:attrNameLst>
                                          <p:attrName>ppt_x</p:attrName>
                                          <p:attrName>ppt_y</p:attrName>
                                        </p:attrNameLst>
                                      </p:cBhvr>
                                      <p:rCtr x="12503" y="12500"/>
                                    </p:animMotion>
                                  </p:childTnLst>
                                </p:cTn>
                              </p:par>
                              <p:par>
                                <p:cTn id="30" presetID="50" presetClass="path" presetSubtype="0" accel="50000" decel="50000" fill="hold" grpId="1" nodeType="withEffect">
                                  <p:stCondLst>
                                    <p:cond delay="0"/>
                                  </p:stCondLst>
                                  <p:childTnLst>
                                    <p:animMotion origin="layout" path="M -3.42798E-6 7.40741E-7 L 0.12504 7.40741E-7 C 0.18104 7.40741E-7 0.25007 0.06898 0.25007 0.125 L 0.25007 0.25 " pathEditMode="relative" rAng="0" ptsTypes="AAAA">
                                      <p:cBhvr>
                                        <p:cTn id="31" dur="2000" fill="hold"/>
                                        <p:tgtEl>
                                          <p:spTgt spid="9"/>
                                        </p:tgtEl>
                                        <p:attrNameLst>
                                          <p:attrName>ppt_x</p:attrName>
                                          <p:attrName>ppt_y</p:attrName>
                                        </p:attrNameLst>
                                      </p:cBhvr>
                                      <p:rCtr x="12503" y="12500"/>
                                    </p:animMotion>
                                  </p:childTnLst>
                                </p:cTn>
                              </p:par>
                              <p:par>
                                <p:cTn id="32" presetID="50" presetClass="path" presetSubtype="0" accel="50000" decel="50000" fill="hold" grpId="1" nodeType="withEffect">
                                  <p:stCondLst>
                                    <p:cond delay="0"/>
                                  </p:stCondLst>
                                  <p:childTnLst>
                                    <p:animMotion origin="layout" path="M -3.42798E-6 -3.33333E-6 L 0.12504 -3.33333E-6 C 0.18104 -3.33333E-6 0.25007 0.06898 0.25007 0.125 L 0.25007 0.25 " pathEditMode="relative" rAng="0" ptsTypes="AAAA">
                                      <p:cBhvr>
                                        <p:cTn id="33" dur="2000" fill="hold"/>
                                        <p:tgtEl>
                                          <p:spTgt spid="10"/>
                                        </p:tgtEl>
                                        <p:attrNameLst>
                                          <p:attrName>ppt_x</p:attrName>
                                          <p:attrName>ppt_y</p:attrName>
                                        </p:attrNameLst>
                                      </p:cBhvr>
                                      <p:rCtr x="12503" y="12500"/>
                                    </p:animMotion>
                                  </p:childTnLst>
                                </p:cTn>
                              </p:par>
                              <p:par>
                                <p:cTn id="34" presetID="50" presetClass="path" presetSubtype="0" accel="50000" decel="50000" fill="hold" grpId="1" nodeType="withEffect">
                                  <p:stCondLst>
                                    <p:cond delay="0"/>
                                  </p:stCondLst>
                                  <p:childTnLst>
                                    <p:animMotion origin="layout" path="M 4.63402E-6 1.48148E-6 L 0.12503 1.48148E-6 C 0.18103 1.48148E-6 0.25006 0.06898 0.25006 0.125 L 0.25006 0.25 " pathEditMode="relative" rAng="0" ptsTypes="AAAA">
                                      <p:cBhvr>
                                        <p:cTn id="35" dur="2000" fill="hold"/>
                                        <p:tgtEl>
                                          <p:spTgt spid="21"/>
                                        </p:tgtEl>
                                        <p:attrNameLst>
                                          <p:attrName>ppt_x</p:attrName>
                                          <p:attrName>ppt_y</p:attrName>
                                        </p:attrNameLst>
                                      </p:cBhvr>
                                      <p:rCtr x="12503" y="12500"/>
                                    </p:animMotion>
                                  </p:childTnLst>
                                </p:cTn>
                              </p:par>
                            </p:childTnLst>
                          </p:cTn>
                        </p:par>
                        <p:par>
                          <p:cTn id="36" fill="hold">
                            <p:stCondLst>
                              <p:cond delay="4000"/>
                            </p:stCondLst>
                            <p:childTnLst>
                              <p:par>
                                <p:cTn id="37" presetID="10" presetClass="exit" presetSubtype="0" fill="hold" grpId="2" nodeType="after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10" presetClass="exit" presetSubtype="0" fill="hold" grpId="2" nodeType="withEffect">
                                  <p:stCondLst>
                                    <p:cond delay="0"/>
                                  </p:stCondLst>
                                  <p:childTnLst>
                                    <p:animEffect transition="out" filter="fad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par>
                                <p:cTn id="43" presetID="10" presetClass="exit" presetSubtype="0" fill="hold" grpId="2" nodeType="withEffect">
                                  <p:stCondLst>
                                    <p:cond delay="0"/>
                                  </p:stCondLst>
                                  <p:childTnLst>
                                    <p:animEffect transition="out" filter="fade">
                                      <p:cBhvr>
                                        <p:cTn id="44" dur="500"/>
                                        <p:tgtEl>
                                          <p:spTgt spid="21"/>
                                        </p:tgtEl>
                                      </p:cBhvr>
                                    </p:animEffect>
                                    <p:set>
                                      <p:cBhvr>
                                        <p:cTn id="45" dur="1" fill="hold">
                                          <p:stCondLst>
                                            <p:cond delay="499"/>
                                          </p:stCondLst>
                                        </p:cTn>
                                        <p:tgtEl>
                                          <p:spTgt spid="21"/>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20"/>
                                        </p:tgtEl>
                                      </p:cBhvr>
                                    </p:animEffect>
                                    <p:set>
                                      <p:cBhvr>
                                        <p:cTn id="48" dur="1" fill="hold">
                                          <p:stCondLst>
                                            <p:cond delay="499"/>
                                          </p:stCondLst>
                                        </p:cTn>
                                        <p:tgtEl>
                                          <p:spTgt spid="2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 presetClass="exit" presetSubtype="0" fill="hold" grpId="1" nodeType="withEffect">
                                  <p:stCondLst>
                                    <p:cond delay="0"/>
                                  </p:stCondLst>
                                  <p:childTnLst>
                                    <p:set>
                                      <p:cBhvr>
                                        <p:cTn id="55" dur="1" fill="hold">
                                          <p:stCondLst>
                                            <p:cond delay="0"/>
                                          </p:stCondLst>
                                        </p:cTn>
                                        <p:tgtEl>
                                          <p:spTgt spid="41"/>
                                        </p:tgtEl>
                                        <p:attrNameLst>
                                          <p:attrName>style.visibility</p:attrName>
                                        </p:attrNameLst>
                                      </p:cBhvr>
                                      <p:to>
                                        <p:strVal val="hidden"/>
                                      </p:to>
                                    </p:se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p:cTn id="62" dur="500" fill="hold"/>
                                        <p:tgtEl>
                                          <p:spTgt spid="42"/>
                                        </p:tgtEl>
                                        <p:attrNameLst>
                                          <p:attrName>ppt_w</p:attrName>
                                        </p:attrNameLst>
                                      </p:cBhvr>
                                      <p:tavLst>
                                        <p:tav tm="0">
                                          <p:val>
                                            <p:fltVal val="0"/>
                                          </p:val>
                                        </p:tav>
                                        <p:tav tm="100000">
                                          <p:val>
                                            <p:strVal val="#ppt_w"/>
                                          </p:val>
                                        </p:tav>
                                      </p:tavLst>
                                    </p:anim>
                                    <p:anim calcmode="lin" valueType="num">
                                      <p:cBhvr>
                                        <p:cTn id="63" dur="500" fill="hold"/>
                                        <p:tgtEl>
                                          <p:spTgt spid="42"/>
                                        </p:tgtEl>
                                        <p:attrNameLst>
                                          <p:attrName>ppt_h</p:attrName>
                                        </p:attrNameLst>
                                      </p:cBhvr>
                                      <p:tavLst>
                                        <p:tav tm="0">
                                          <p:val>
                                            <p:fltVal val="0"/>
                                          </p:val>
                                        </p:tav>
                                        <p:tav tm="100000">
                                          <p:val>
                                            <p:strVal val="#ppt_h"/>
                                          </p:val>
                                        </p:tav>
                                      </p:tavLst>
                                    </p:anim>
                                    <p:animEffect transition="in" filter="fade">
                                      <p:cBhvr>
                                        <p:cTn id="64" dur="500"/>
                                        <p:tgtEl>
                                          <p:spTgt spid="42"/>
                                        </p:tgtEl>
                                      </p:cBhvr>
                                    </p:animEffect>
                                  </p:childTnLst>
                                </p:cTn>
                              </p:par>
                            </p:childTnLst>
                          </p:cTn>
                        </p:par>
                        <p:par>
                          <p:cTn id="65" fill="hold">
                            <p:stCondLst>
                              <p:cond delay="1000"/>
                            </p:stCondLst>
                            <p:childTnLst>
                              <p:par>
                                <p:cTn id="66" presetID="50" presetClass="path" presetSubtype="0" accel="50000" decel="50000" fill="hold" nodeType="afterEffect">
                                  <p:stCondLst>
                                    <p:cond delay="0"/>
                                  </p:stCondLst>
                                  <p:childTnLst>
                                    <p:animMotion origin="layout" path="M 2.73509E-7 -2.22222E-6 L 0.12503 -2.22222E-6 C 0.18104 -2.22222E-6 0.25006 0.06898 0.25006 0.125 L 0.25006 0.25 " pathEditMode="relative" rAng="0" ptsTypes="AAAA">
                                      <p:cBhvr>
                                        <p:cTn id="67" dur="2000" fill="hold"/>
                                        <p:tgtEl>
                                          <p:spTgt spid="27"/>
                                        </p:tgtEl>
                                        <p:attrNameLst>
                                          <p:attrName>ppt_x</p:attrName>
                                          <p:attrName>ppt_y</p:attrName>
                                        </p:attrNameLst>
                                      </p:cBhvr>
                                      <p:rCtr x="12503" y="12500"/>
                                    </p:animMotion>
                                  </p:childTnLst>
                                </p:cTn>
                              </p:par>
                              <p:par>
                                <p:cTn id="68" presetID="50" presetClass="path" presetSubtype="0" accel="50000" decel="50000" fill="hold" grpId="1" nodeType="withEffect">
                                  <p:stCondLst>
                                    <p:cond delay="0"/>
                                  </p:stCondLst>
                                  <p:childTnLst>
                                    <p:animMotion origin="layout" path="M 4.63402E-6 1.85185E-6 L 0.12503 1.85185E-6 C 0.18103 1.85185E-6 0.25006 0.06898 0.25006 0.125 L 0.25006 0.25 " pathEditMode="relative" rAng="0" ptsTypes="AAAA">
                                      <p:cBhvr>
                                        <p:cTn id="69" dur="2000" fill="hold"/>
                                        <p:tgtEl>
                                          <p:spTgt spid="24"/>
                                        </p:tgtEl>
                                        <p:attrNameLst>
                                          <p:attrName>ppt_x</p:attrName>
                                          <p:attrName>ppt_y</p:attrName>
                                        </p:attrNameLst>
                                      </p:cBhvr>
                                      <p:rCtr x="12503" y="12500"/>
                                    </p:animMotion>
                                  </p:childTnLst>
                                </p:cTn>
                              </p:par>
                            </p:childTnLst>
                          </p:cTn>
                        </p:par>
                        <p:par>
                          <p:cTn id="70" fill="hold">
                            <p:stCondLst>
                              <p:cond delay="3000"/>
                            </p:stCondLst>
                            <p:childTnLst>
                              <p:par>
                                <p:cTn id="71" presetID="10" presetClass="exit" presetSubtype="0" fill="hold" nodeType="afterEffect">
                                  <p:stCondLst>
                                    <p:cond delay="0"/>
                                  </p:stCondLst>
                                  <p:childTnLst>
                                    <p:animEffect transition="out" filter="fade">
                                      <p:cBhvr>
                                        <p:cTn id="72" dur="500"/>
                                        <p:tgtEl>
                                          <p:spTgt spid="27"/>
                                        </p:tgtEl>
                                      </p:cBhvr>
                                    </p:animEffect>
                                    <p:set>
                                      <p:cBhvr>
                                        <p:cTn id="73" dur="1" fill="hold">
                                          <p:stCondLst>
                                            <p:cond delay="499"/>
                                          </p:stCondLst>
                                        </p:cTn>
                                        <p:tgtEl>
                                          <p:spTgt spid="27"/>
                                        </p:tgtEl>
                                        <p:attrNameLst>
                                          <p:attrName>style.visibility</p:attrName>
                                        </p:attrNameLst>
                                      </p:cBhvr>
                                      <p:to>
                                        <p:strVal val="hidden"/>
                                      </p:to>
                                    </p:set>
                                  </p:childTnLst>
                                </p:cTn>
                              </p:par>
                              <p:par>
                                <p:cTn id="74" presetID="10" presetClass="exit" presetSubtype="0" fill="hold" grpId="2" nodeType="withEffect">
                                  <p:stCondLst>
                                    <p:cond delay="0"/>
                                  </p:stCondLst>
                                  <p:childTnLst>
                                    <p:animEffect transition="out" filter="fade">
                                      <p:cBhvr>
                                        <p:cTn id="75" dur="500"/>
                                        <p:tgtEl>
                                          <p:spTgt spid="24"/>
                                        </p:tgtEl>
                                      </p:cBhvr>
                                    </p:animEffect>
                                    <p:set>
                                      <p:cBhvr>
                                        <p:cTn id="76" dur="1" fill="hold">
                                          <p:stCondLst>
                                            <p:cond delay="499"/>
                                          </p:stCondLst>
                                        </p:cTn>
                                        <p:tgtEl>
                                          <p:spTgt spid="24"/>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42"/>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500"/>
                                        <p:tgtEl>
                                          <p:spTgt spid="3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childTnLst>
                                </p:cTn>
                              </p:par>
                            </p:childTnLst>
                          </p:cTn>
                        </p:par>
                        <p:par>
                          <p:cTn id="93" fill="hold">
                            <p:stCondLst>
                              <p:cond delay="500"/>
                            </p:stCondLst>
                            <p:childTnLst>
                              <p:par>
                                <p:cTn id="94" presetID="50" presetClass="path" presetSubtype="0" accel="50000" decel="50000" fill="hold" nodeType="afterEffect">
                                  <p:stCondLst>
                                    <p:cond delay="0"/>
                                  </p:stCondLst>
                                  <p:childTnLst>
                                    <p:animMotion origin="layout" path="M -2.98255E-6 -4.44444E-6 L 0.12504 -4.44444E-6 C 0.18104 -4.44444E-6 0.25007 0.06899 0.25007 0.125 L 0.25007 0.25 " pathEditMode="relative" rAng="0" ptsTypes="AAAA">
                                      <p:cBhvr>
                                        <p:cTn id="95" dur="2000" fill="hold"/>
                                        <p:tgtEl>
                                          <p:spTgt spid="28"/>
                                        </p:tgtEl>
                                        <p:attrNameLst>
                                          <p:attrName>ppt_x</p:attrName>
                                          <p:attrName>ppt_y</p:attrName>
                                        </p:attrNameLst>
                                      </p:cBhvr>
                                      <p:rCtr x="12503" y="12500"/>
                                    </p:animMotion>
                                  </p:childTnLst>
                                </p:cTn>
                              </p:par>
                              <p:par>
                                <p:cTn id="96" presetID="50" presetClass="path" presetSubtype="0" accel="50000" decel="50000" fill="hold" grpId="1" nodeType="withEffect">
                                  <p:stCondLst>
                                    <p:cond delay="0"/>
                                  </p:stCondLst>
                                  <p:childTnLst>
                                    <p:animMotion origin="layout" path="M 3.31597E-6 -1.48148E-6 L 0.12503 -1.48148E-6 C 0.18103 -1.48148E-6 0.25006 0.06898 0.25006 0.125 L 0.25006 0.25 " pathEditMode="relative" rAng="0" ptsTypes="AAAA">
                                      <p:cBhvr>
                                        <p:cTn id="97" dur="2000" fill="hold"/>
                                        <p:tgtEl>
                                          <p:spTgt spid="30"/>
                                        </p:tgtEl>
                                        <p:attrNameLst>
                                          <p:attrName>ppt_x</p:attrName>
                                          <p:attrName>ppt_y</p:attrName>
                                        </p:attrNameLst>
                                      </p:cBhvr>
                                      <p:rCtr x="12503" y="12500"/>
                                    </p:animMotion>
                                  </p:childTnLst>
                                </p:cTn>
                              </p:par>
                              <p:par>
                                <p:cTn id="98" presetID="50" presetClass="path" presetSubtype="0" accel="50000" decel="50000" fill="hold" grpId="1" nodeType="withEffect">
                                  <p:stCondLst>
                                    <p:cond delay="0"/>
                                  </p:stCondLst>
                                  <p:childTnLst>
                                    <p:animMotion origin="layout" path="M 3.31597E-6 4.44444E-6 L 0.12503 4.44444E-6 C 0.18103 4.44444E-6 0.25006 0.06898 0.25006 0.125 L 0.25006 0.25 " pathEditMode="relative" rAng="0" ptsTypes="AAAA">
                                      <p:cBhvr>
                                        <p:cTn id="99" dur="2000" fill="hold"/>
                                        <p:tgtEl>
                                          <p:spTgt spid="31"/>
                                        </p:tgtEl>
                                        <p:attrNameLst>
                                          <p:attrName>ppt_x</p:attrName>
                                          <p:attrName>ppt_y</p:attrName>
                                        </p:attrNameLst>
                                      </p:cBhvr>
                                      <p:rCtr x="12503" y="12500"/>
                                    </p:animMotion>
                                  </p:childTnLst>
                                </p:cTn>
                              </p:par>
                              <p:par>
                                <p:cTn id="100" presetID="50" presetClass="path" presetSubtype="0" accel="50000" decel="50000" fill="hold" grpId="1" nodeType="withEffect">
                                  <p:stCondLst>
                                    <p:cond delay="0"/>
                                  </p:stCondLst>
                                  <p:childTnLst>
                                    <p:animMotion origin="layout" path="M 1.37796E-6 -7.40741E-7 L 0.12503 -7.40741E-7 C 0.18104 -7.40741E-7 0.25006 0.06898 0.25006 0.125 L 0.25006 0.25 " pathEditMode="relative" rAng="0" ptsTypes="AAAA">
                                      <p:cBhvr>
                                        <p:cTn id="101" dur="2000" fill="hold"/>
                                        <p:tgtEl>
                                          <p:spTgt spid="32"/>
                                        </p:tgtEl>
                                        <p:attrNameLst>
                                          <p:attrName>ppt_x</p:attrName>
                                          <p:attrName>ppt_y</p:attrName>
                                        </p:attrNameLst>
                                      </p:cBhvr>
                                      <p:rCtr x="12503" y="12500"/>
                                    </p:animMotion>
                                  </p:childTnLst>
                                </p:cTn>
                              </p:par>
                            </p:childTnLst>
                          </p:cTn>
                        </p:par>
                        <p:par>
                          <p:cTn id="102" fill="hold">
                            <p:stCondLst>
                              <p:cond delay="2500"/>
                            </p:stCondLst>
                            <p:childTnLst>
                              <p:par>
                                <p:cTn id="103" presetID="10" presetClass="entr" presetSubtype="0" fill="hold"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500"/>
                                        <p:tgtEl>
                                          <p:spTgt spid="3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childTnLst>
                                </p:cTn>
                              </p:par>
                            </p:childTnLst>
                          </p:cTn>
                        </p:par>
                        <p:par>
                          <p:cTn id="115" fill="hold">
                            <p:stCondLst>
                              <p:cond delay="3000"/>
                            </p:stCondLst>
                            <p:childTnLst>
                              <p:par>
                                <p:cTn id="116" presetID="50" presetClass="path" presetSubtype="0" accel="50000" decel="50000" fill="hold" nodeType="afterEffect">
                                  <p:stCondLst>
                                    <p:cond delay="0"/>
                                  </p:stCondLst>
                                  <p:childTnLst>
                                    <p:animMotion origin="layout" path="M 1.90154E-6 7.40741E-7 L 0.12503 7.40741E-7 C 0.18103 7.40741E-7 0.25006 0.06898 0.25006 0.125 L 0.25006 0.25 " pathEditMode="relative" rAng="0" ptsTypes="AAAA">
                                      <p:cBhvr>
                                        <p:cTn id="117" dur="2000" fill="hold"/>
                                        <p:tgtEl>
                                          <p:spTgt spid="33"/>
                                        </p:tgtEl>
                                        <p:attrNameLst>
                                          <p:attrName>ppt_x</p:attrName>
                                          <p:attrName>ppt_y</p:attrName>
                                        </p:attrNameLst>
                                      </p:cBhvr>
                                      <p:rCtr x="12503" y="12500"/>
                                    </p:animMotion>
                                  </p:childTnLst>
                                </p:cTn>
                              </p:par>
                              <p:par>
                                <p:cTn id="118" presetID="50" presetClass="path" presetSubtype="0" accel="50000" decel="50000" fill="hold" grpId="1" nodeType="withEffect">
                                  <p:stCondLst>
                                    <p:cond delay="0"/>
                                  </p:stCondLst>
                                  <p:childTnLst>
                                    <p:animMotion origin="layout" path="M -1.79995E-6 3.7037E-6 L 0.12503 3.7037E-6 C 0.18104 3.7037E-6 0.25007 0.06898 0.25007 0.125 L 0.25007 0.25 " pathEditMode="relative" rAng="0" ptsTypes="AAAA">
                                      <p:cBhvr>
                                        <p:cTn id="119" dur="2000" fill="hold"/>
                                        <p:tgtEl>
                                          <p:spTgt spid="34"/>
                                        </p:tgtEl>
                                        <p:attrNameLst>
                                          <p:attrName>ppt_x</p:attrName>
                                          <p:attrName>ppt_y</p:attrName>
                                        </p:attrNameLst>
                                      </p:cBhvr>
                                      <p:rCtr x="12503" y="12500"/>
                                    </p:animMotion>
                                  </p:childTnLst>
                                </p:cTn>
                              </p:par>
                              <p:par>
                                <p:cTn id="120" presetID="50" presetClass="path" presetSubtype="0" accel="50000" decel="50000" fill="hold" grpId="1" nodeType="withEffect">
                                  <p:stCondLst>
                                    <p:cond delay="0"/>
                                  </p:stCondLst>
                                  <p:childTnLst>
                                    <p:animMotion origin="layout" path="M -1.79995E-6 -3.7037E-7 L 0.12503 -3.7037E-7 C 0.18104 -3.7037E-7 0.25007 0.06898 0.25007 0.125 L 0.25007 0.25 " pathEditMode="relative" rAng="0" ptsTypes="AAAA">
                                      <p:cBhvr>
                                        <p:cTn id="121" dur="2000" fill="hold"/>
                                        <p:tgtEl>
                                          <p:spTgt spid="35"/>
                                        </p:tgtEl>
                                        <p:attrNameLst>
                                          <p:attrName>ppt_x</p:attrName>
                                          <p:attrName>ppt_y</p:attrName>
                                        </p:attrNameLst>
                                      </p:cBhvr>
                                      <p:rCtr x="12503" y="12500"/>
                                    </p:animMotion>
                                  </p:childTnLst>
                                </p:cTn>
                              </p:par>
                              <p:par>
                                <p:cTn id="122" presetID="50" presetClass="path" presetSubtype="0" accel="50000" decel="50000" fill="hold" grpId="1" nodeType="withEffect">
                                  <p:stCondLst>
                                    <p:cond delay="0"/>
                                  </p:stCondLst>
                                  <p:childTnLst>
                                    <p:animMotion origin="layout" path="M -3.73795E-6 2.96296E-6 L 0.12504 2.96296E-6 C 0.18104 2.96296E-6 0.25007 0.06898 0.25007 0.125 L 0.25007 0.25 " pathEditMode="relative" rAng="0" ptsTypes="AAAA">
                                      <p:cBhvr>
                                        <p:cTn id="123" dur="2000" fill="hold"/>
                                        <p:tgtEl>
                                          <p:spTgt spid="36"/>
                                        </p:tgtEl>
                                        <p:attrNameLst>
                                          <p:attrName>ppt_x</p:attrName>
                                          <p:attrName>ppt_y</p:attrName>
                                        </p:attrNameLst>
                                      </p:cBhvr>
                                      <p:rCtr x="12503" y="12500"/>
                                    </p:animMotion>
                                  </p:childTnLst>
                                </p:cTn>
                              </p:par>
                            </p:childTnLst>
                          </p:cTn>
                        </p:par>
                        <p:par>
                          <p:cTn id="124" fill="hold">
                            <p:stCondLst>
                              <p:cond delay="5000"/>
                            </p:stCondLst>
                            <p:childTnLst>
                              <p:par>
                                <p:cTn id="125" presetID="10" presetClass="entr" presetSubtype="0" fill="hold" nodeType="afterEffect">
                                  <p:stCondLst>
                                    <p:cond delay="0"/>
                                  </p:stCondLst>
                                  <p:childTnLst>
                                    <p:set>
                                      <p:cBhvr>
                                        <p:cTn id="126" dur="1" fill="hold">
                                          <p:stCondLst>
                                            <p:cond delay="0"/>
                                          </p:stCondLst>
                                        </p:cTn>
                                        <p:tgtEl>
                                          <p:spTgt spid="37"/>
                                        </p:tgtEl>
                                        <p:attrNameLst>
                                          <p:attrName>style.visibility</p:attrName>
                                        </p:attrNameLst>
                                      </p:cBhvr>
                                      <p:to>
                                        <p:strVal val="visible"/>
                                      </p:to>
                                    </p:set>
                                    <p:animEffect transition="in" filter="fade">
                                      <p:cBhvr>
                                        <p:cTn id="127" dur="500"/>
                                        <p:tgtEl>
                                          <p:spTgt spid="3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38"/>
                                        </p:tgtEl>
                                        <p:attrNameLst>
                                          <p:attrName>style.visibility</p:attrName>
                                        </p:attrNameLst>
                                      </p:cBhvr>
                                      <p:to>
                                        <p:strVal val="visible"/>
                                      </p:to>
                                    </p:set>
                                    <p:animEffect transition="in" filter="fade">
                                      <p:cBhvr>
                                        <p:cTn id="130" dur="500"/>
                                        <p:tgtEl>
                                          <p:spTgt spid="3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39"/>
                                        </p:tgtEl>
                                        <p:attrNameLst>
                                          <p:attrName>style.visibility</p:attrName>
                                        </p:attrNameLst>
                                      </p:cBhvr>
                                      <p:to>
                                        <p:strVal val="visible"/>
                                      </p:to>
                                    </p:set>
                                    <p:animEffect transition="in" filter="fade">
                                      <p:cBhvr>
                                        <p:cTn id="133" dur="500"/>
                                        <p:tgtEl>
                                          <p:spTgt spid="39"/>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0"/>
                                        </p:tgtEl>
                                        <p:attrNameLst>
                                          <p:attrName>style.visibility</p:attrName>
                                        </p:attrNameLst>
                                      </p:cBhvr>
                                      <p:to>
                                        <p:strVal val="visible"/>
                                      </p:to>
                                    </p:set>
                                    <p:animEffect transition="in" filter="fade">
                                      <p:cBhvr>
                                        <p:cTn id="136" dur="500"/>
                                        <p:tgtEl>
                                          <p:spTgt spid="40"/>
                                        </p:tgtEl>
                                      </p:cBhvr>
                                    </p:animEffect>
                                  </p:childTnLst>
                                </p:cTn>
                              </p:par>
                            </p:childTnLst>
                          </p:cTn>
                        </p:par>
                        <p:par>
                          <p:cTn id="137" fill="hold">
                            <p:stCondLst>
                              <p:cond delay="5500"/>
                            </p:stCondLst>
                            <p:childTnLst>
                              <p:par>
                                <p:cTn id="138" presetID="50" presetClass="path" presetSubtype="0" accel="50000" decel="50000" fill="hold" nodeType="afterEffect">
                                  <p:stCondLst>
                                    <p:cond delay="0"/>
                                  </p:stCondLst>
                                  <p:childTnLst>
                                    <p:animMotion origin="layout" path="M 3.52956E-6 -4.44444E-6 L 0.12503 -4.44444E-6 C 0.18103 -4.44444E-6 0.25006 0.06899 0.25006 0.125 L 0.25006 0.25 " pathEditMode="relative" rAng="0" ptsTypes="AAAA">
                                      <p:cBhvr>
                                        <p:cTn id="139" dur="2000" fill="hold"/>
                                        <p:tgtEl>
                                          <p:spTgt spid="37"/>
                                        </p:tgtEl>
                                        <p:attrNameLst>
                                          <p:attrName>ppt_x</p:attrName>
                                          <p:attrName>ppt_y</p:attrName>
                                        </p:attrNameLst>
                                      </p:cBhvr>
                                      <p:rCtr x="12503" y="12500"/>
                                    </p:animMotion>
                                  </p:childTnLst>
                                </p:cTn>
                              </p:par>
                              <p:par>
                                <p:cTn id="140" presetID="50" presetClass="path" presetSubtype="0" accel="50000" decel="50000" fill="hold" grpId="1" nodeType="withEffect">
                                  <p:stCondLst>
                                    <p:cond delay="0"/>
                                  </p:stCondLst>
                                  <p:childTnLst>
                                    <p:animMotion origin="layout" path="M -1.7192E-7 -1.48148E-6 L 0.12503 -1.48148E-6 C 0.18104 -1.48148E-6 0.25007 0.06898 0.25007 0.125 L 0.25007 0.25 " pathEditMode="relative" rAng="0" ptsTypes="AAAA">
                                      <p:cBhvr>
                                        <p:cTn id="141" dur="2000" fill="hold"/>
                                        <p:tgtEl>
                                          <p:spTgt spid="38"/>
                                        </p:tgtEl>
                                        <p:attrNameLst>
                                          <p:attrName>ppt_x</p:attrName>
                                          <p:attrName>ppt_y</p:attrName>
                                        </p:attrNameLst>
                                      </p:cBhvr>
                                      <p:rCtr x="12503" y="12500"/>
                                    </p:animMotion>
                                  </p:childTnLst>
                                </p:cTn>
                              </p:par>
                              <p:par>
                                <p:cTn id="142" presetID="50" presetClass="path" presetSubtype="0" accel="50000" decel="50000" fill="hold" grpId="1" nodeType="withEffect">
                                  <p:stCondLst>
                                    <p:cond delay="0"/>
                                  </p:stCondLst>
                                  <p:childTnLst>
                                    <p:animMotion origin="layout" path="M -1.7192E-7 4.44444E-6 L 0.12503 4.44444E-6 C 0.18104 4.44444E-6 0.25007 0.06898 0.25007 0.125 L 0.25007 0.25 " pathEditMode="relative" rAng="0" ptsTypes="AAAA">
                                      <p:cBhvr>
                                        <p:cTn id="143" dur="2000" fill="hold"/>
                                        <p:tgtEl>
                                          <p:spTgt spid="39"/>
                                        </p:tgtEl>
                                        <p:attrNameLst>
                                          <p:attrName>ppt_x</p:attrName>
                                          <p:attrName>ppt_y</p:attrName>
                                        </p:attrNameLst>
                                      </p:cBhvr>
                                      <p:rCtr x="12503" y="12500"/>
                                    </p:animMotion>
                                  </p:childTnLst>
                                </p:cTn>
                              </p:par>
                              <p:par>
                                <p:cTn id="144" presetID="50" presetClass="path" presetSubtype="0" accel="50000" decel="50000" fill="hold" grpId="1" nodeType="withEffect">
                                  <p:stCondLst>
                                    <p:cond delay="0"/>
                                  </p:stCondLst>
                                  <p:childTnLst>
                                    <p:animMotion origin="layout" path="M -2.10992E-6 -7.40741E-7 L 0.12503 -7.40741E-7 C 0.18104 -7.40741E-7 0.25007 0.06898 0.25007 0.125 L 0.25007 0.25 " pathEditMode="relative" rAng="0" ptsTypes="AAAA">
                                      <p:cBhvr>
                                        <p:cTn id="145" dur="2000" fill="hold"/>
                                        <p:tgtEl>
                                          <p:spTgt spid="40"/>
                                        </p:tgtEl>
                                        <p:attrNameLst>
                                          <p:attrName>ppt_x</p:attrName>
                                          <p:attrName>ppt_y</p:attrName>
                                        </p:attrNameLst>
                                      </p:cBhvr>
                                      <p:rCtr x="12503" y="12500"/>
                                    </p:animMotion>
                                  </p:childTnLst>
                                </p:cTn>
                              </p:par>
                            </p:childTnLst>
                          </p:cTn>
                        </p:par>
                      </p:childTnLst>
                    </p:cTn>
                  </p:par>
                  <p:par>
                    <p:cTn id="146" fill="hold">
                      <p:stCondLst>
                        <p:cond delay="indefinite"/>
                      </p:stCondLst>
                      <p:childTnLst>
                        <p:par>
                          <p:cTn id="147" fill="hold">
                            <p:stCondLst>
                              <p:cond delay="0"/>
                            </p:stCondLst>
                            <p:childTnLst>
                              <p:par>
                                <p:cTn id="148" presetID="10" presetClass="entr" presetSubtype="0" fill="hold" grpId="0" nodeType="clickEffect">
                                  <p:stCondLst>
                                    <p:cond delay="0"/>
                                  </p:stCondLst>
                                  <p:childTnLst>
                                    <p:set>
                                      <p:cBhvr>
                                        <p:cTn id="149" dur="1" fill="hold">
                                          <p:stCondLst>
                                            <p:cond delay="0"/>
                                          </p:stCondLst>
                                        </p:cTn>
                                        <p:tgtEl>
                                          <p:spTgt spid="25"/>
                                        </p:tgtEl>
                                        <p:attrNameLst>
                                          <p:attrName>style.visibility</p:attrName>
                                        </p:attrNameLst>
                                      </p:cBhvr>
                                      <p:to>
                                        <p:strVal val="visible"/>
                                      </p:to>
                                    </p:set>
                                    <p:animEffect transition="in" filter="fade">
                                      <p:cBhvr>
                                        <p:cTn id="150" dur="500"/>
                                        <p:tgtEl>
                                          <p:spTgt spid="25"/>
                                        </p:tgtEl>
                                      </p:cBhvr>
                                    </p:animEffect>
                                  </p:childTnLst>
                                </p:cTn>
                              </p:par>
                            </p:childTnLst>
                          </p:cTn>
                        </p:par>
                      </p:childTnLst>
                    </p:cTn>
                  </p:par>
                  <p:par>
                    <p:cTn id="151" fill="hold">
                      <p:stCondLst>
                        <p:cond delay="indefinite"/>
                      </p:stCondLst>
                      <p:childTnLst>
                        <p:par>
                          <p:cTn id="152" fill="hold">
                            <p:stCondLst>
                              <p:cond delay="0"/>
                            </p:stCondLst>
                            <p:childTnLst>
                              <p:par>
                                <p:cTn id="153" presetID="10" presetClass="entr" presetSubtype="0" fill="hold" nodeType="clickEffect">
                                  <p:stCondLst>
                                    <p:cond delay="0"/>
                                  </p:stCondLst>
                                  <p:childTnLst>
                                    <p:set>
                                      <p:cBhvr>
                                        <p:cTn id="154" dur="1" fill="hold">
                                          <p:stCondLst>
                                            <p:cond delay="0"/>
                                          </p:stCondLst>
                                        </p:cTn>
                                        <p:tgtEl>
                                          <p:spTgt spid="6152"/>
                                        </p:tgtEl>
                                        <p:attrNameLst>
                                          <p:attrName>style.visibility</p:attrName>
                                        </p:attrNameLst>
                                      </p:cBhvr>
                                      <p:to>
                                        <p:strVal val="visible"/>
                                      </p:to>
                                    </p:set>
                                    <p:animEffect transition="in" filter="fade">
                                      <p:cBhvr>
                                        <p:cTn id="155" dur="500"/>
                                        <p:tgtEl>
                                          <p:spTgt spid="6152"/>
                                        </p:tgtEl>
                                      </p:cBhvr>
                                    </p:animEffect>
                                  </p:childTnLst>
                                </p:cTn>
                              </p:par>
                            </p:childTnLst>
                          </p:cTn>
                        </p:par>
                        <p:par>
                          <p:cTn id="156" fill="hold">
                            <p:stCondLst>
                              <p:cond delay="500"/>
                            </p:stCondLst>
                            <p:childTnLst>
                              <p:par>
                                <p:cTn id="157" presetID="50" presetClass="path" presetSubtype="0" accel="50000" decel="50000" fill="hold" nodeType="afterEffect">
                                  <p:stCondLst>
                                    <p:cond delay="0"/>
                                  </p:stCondLst>
                                  <p:childTnLst>
                                    <p:animMotion origin="layout" path="M -3.77182E-6 2.59259E-6 L -0.12425 2.59259E-6 C -0.17973 2.59259E-6 -0.24785 -0.00324 -0.24785 -0.00556 L -0.24785 -0.01088 " pathEditMode="relative" rAng="0" ptsTypes="AAAA">
                                      <p:cBhvr>
                                        <p:cTn id="158" dur="2000" fill="hold"/>
                                        <p:tgtEl>
                                          <p:spTgt spid="6152"/>
                                        </p:tgtEl>
                                        <p:attrNameLst>
                                          <p:attrName>ppt_x</p:attrName>
                                          <p:attrName>ppt_y</p:attrName>
                                        </p:attrNameLst>
                                      </p:cBhvr>
                                      <p:rCtr x="-12399" y="-5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P spid="21" grpId="0" animBg="1"/>
      <p:bldP spid="21" grpId="1" animBg="1"/>
      <p:bldP spid="21" grpId="2" animBg="1"/>
      <p:bldP spid="24" grpId="0" animBg="1"/>
      <p:bldP spid="24" grpId="1" animBg="1"/>
      <p:bldP spid="24" grpId="2" animBg="1"/>
      <p:bldP spid="30" grpId="0" animBg="1"/>
      <p:bldP spid="30" grpId="1" animBg="1"/>
      <p:bldP spid="31" grpId="0" animBg="1"/>
      <p:bldP spid="31" grpId="1" animBg="1"/>
      <p:bldP spid="32" grpId="0" animBg="1"/>
      <p:bldP spid="32" grpId="1" animBg="1"/>
      <p:bldP spid="34" grpId="0" animBg="1"/>
      <p:bldP spid="34" grpId="1" animBg="1"/>
      <p:bldP spid="35" grpId="0" animBg="1"/>
      <p:bldP spid="35" grpId="1" animBg="1"/>
      <p:bldP spid="36" grpId="0" animBg="1"/>
      <p:bldP spid="36" grpId="1" animBg="1"/>
      <p:bldP spid="38" grpId="0" animBg="1"/>
      <p:bldP spid="38" grpId="1" animBg="1"/>
      <p:bldP spid="39" grpId="0" animBg="1"/>
      <p:bldP spid="39" grpId="1" animBg="1"/>
      <p:bldP spid="40" grpId="0" animBg="1"/>
      <p:bldP spid="40" grpId="1" animBg="1"/>
      <p:bldP spid="25" grpId="0"/>
      <p:bldP spid="41" grpId="0"/>
      <p:bldP spid="41" grpId="1"/>
      <p:bldP spid="42" grpId="0"/>
      <p:bldP spid="4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rver"/>
          <p:cNvSpPr>
            <a:spLocks noEditPoints="1"/>
          </p:cNvSpPr>
          <p:nvPr/>
        </p:nvSpPr>
        <p:spPr bwMode="auto">
          <a:xfrm>
            <a:off x="7500110" y="3165347"/>
            <a:ext cx="854886" cy="1730821"/>
          </a:xfrm>
          <a:custGeom>
            <a:avLst/>
            <a:gdLst>
              <a:gd name="T0" fmla="*/ 348 w 528"/>
              <a:gd name="T1" fmla="*/ 0 h 1069"/>
              <a:gd name="T2" fmla="*/ 196 w 528"/>
              <a:gd name="T3" fmla="*/ 0 h 1069"/>
              <a:gd name="T4" fmla="*/ 102 w 528"/>
              <a:gd name="T5" fmla="*/ 0 h 1069"/>
              <a:gd name="T6" fmla="*/ 22 w 528"/>
              <a:gd name="T7" fmla="*/ 0 h 1069"/>
              <a:gd name="T8" fmla="*/ 0 w 528"/>
              <a:gd name="T9" fmla="*/ 8 h 1069"/>
              <a:gd name="T10" fmla="*/ 0 w 528"/>
              <a:gd name="T11" fmla="*/ 109 h 1069"/>
              <a:gd name="T12" fmla="*/ 0 w 528"/>
              <a:gd name="T13" fmla="*/ 195 h 1069"/>
              <a:gd name="T14" fmla="*/ 0 w 528"/>
              <a:gd name="T15" fmla="*/ 224 h 1069"/>
              <a:gd name="T16" fmla="*/ 0 w 528"/>
              <a:gd name="T17" fmla="*/ 239 h 1069"/>
              <a:gd name="T18" fmla="*/ 0 w 528"/>
              <a:gd name="T19" fmla="*/ 563 h 1069"/>
              <a:gd name="T20" fmla="*/ 0 w 528"/>
              <a:gd name="T21" fmla="*/ 787 h 1069"/>
              <a:gd name="T22" fmla="*/ 0 w 528"/>
              <a:gd name="T23" fmla="*/ 932 h 1069"/>
              <a:gd name="T24" fmla="*/ 0 w 528"/>
              <a:gd name="T25" fmla="*/ 1011 h 1069"/>
              <a:gd name="T26" fmla="*/ 0 w 528"/>
              <a:gd name="T27" fmla="*/ 1054 h 1069"/>
              <a:gd name="T28" fmla="*/ 15 w 528"/>
              <a:gd name="T29" fmla="*/ 1069 h 1069"/>
              <a:gd name="T30" fmla="*/ 210 w 528"/>
              <a:gd name="T31" fmla="*/ 1069 h 1069"/>
              <a:gd name="T32" fmla="*/ 348 w 528"/>
              <a:gd name="T33" fmla="*/ 1069 h 1069"/>
              <a:gd name="T34" fmla="*/ 449 w 528"/>
              <a:gd name="T35" fmla="*/ 1069 h 1069"/>
              <a:gd name="T36" fmla="*/ 507 w 528"/>
              <a:gd name="T37" fmla="*/ 1069 h 1069"/>
              <a:gd name="T38" fmla="*/ 528 w 528"/>
              <a:gd name="T39" fmla="*/ 1054 h 1069"/>
              <a:gd name="T40" fmla="*/ 528 w 528"/>
              <a:gd name="T41" fmla="*/ 780 h 1069"/>
              <a:gd name="T42" fmla="*/ 528 w 528"/>
              <a:gd name="T43" fmla="*/ 542 h 1069"/>
              <a:gd name="T44" fmla="*/ 528 w 528"/>
              <a:gd name="T45" fmla="*/ 383 h 1069"/>
              <a:gd name="T46" fmla="*/ 528 w 528"/>
              <a:gd name="T47" fmla="*/ 289 h 1069"/>
              <a:gd name="T48" fmla="*/ 528 w 528"/>
              <a:gd name="T49" fmla="*/ 239 h 1069"/>
              <a:gd name="T50" fmla="*/ 528 w 528"/>
              <a:gd name="T51" fmla="*/ 224 h 1069"/>
              <a:gd name="T52" fmla="*/ 528 w 528"/>
              <a:gd name="T53" fmla="*/ 101 h 1069"/>
              <a:gd name="T54" fmla="*/ 528 w 528"/>
              <a:gd name="T55" fmla="*/ 36 h 1069"/>
              <a:gd name="T56" fmla="*/ 528 w 528"/>
              <a:gd name="T57" fmla="*/ 15 h 1069"/>
              <a:gd name="T58" fmla="*/ 514 w 528"/>
              <a:gd name="T59" fmla="*/ 0 h 1069"/>
              <a:gd name="T60" fmla="*/ 65 w 528"/>
              <a:gd name="T61" fmla="*/ 123 h 1069"/>
              <a:gd name="T62" fmla="*/ 65 w 528"/>
              <a:gd name="T63" fmla="*/ 109 h 1069"/>
              <a:gd name="T64" fmla="*/ 174 w 528"/>
              <a:gd name="T65" fmla="*/ 101 h 1069"/>
              <a:gd name="T66" fmla="*/ 326 w 528"/>
              <a:gd name="T67" fmla="*/ 101 h 1069"/>
              <a:gd name="T68" fmla="*/ 427 w 528"/>
              <a:gd name="T69" fmla="*/ 101 h 1069"/>
              <a:gd name="T70" fmla="*/ 449 w 528"/>
              <a:gd name="T71" fmla="*/ 101 h 1069"/>
              <a:gd name="T72" fmla="*/ 463 w 528"/>
              <a:gd name="T73" fmla="*/ 130 h 1069"/>
              <a:gd name="T74" fmla="*/ 463 w 528"/>
              <a:gd name="T75" fmla="*/ 166 h 1069"/>
              <a:gd name="T76" fmla="*/ 449 w 528"/>
              <a:gd name="T77" fmla="*/ 181 h 1069"/>
              <a:gd name="T78" fmla="*/ 304 w 528"/>
              <a:gd name="T79" fmla="*/ 181 h 1069"/>
              <a:gd name="T80" fmla="*/ 145 w 528"/>
              <a:gd name="T81" fmla="*/ 181 h 1069"/>
              <a:gd name="T82" fmla="*/ 80 w 528"/>
              <a:gd name="T83" fmla="*/ 181 h 1069"/>
              <a:gd name="T84" fmla="*/ 65 w 528"/>
              <a:gd name="T85" fmla="*/ 174 h 1069"/>
              <a:gd name="T86" fmla="*/ 405 w 528"/>
              <a:gd name="T87" fmla="*/ 498 h 1069"/>
              <a:gd name="T88" fmla="*/ 398 w 528"/>
              <a:gd name="T89" fmla="*/ 441 h 1069"/>
              <a:gd name="T90" fmla="*/ 456 w 528"/>
              <a:gd name="T91" fmla="*/ 455 h 1069"/>
              <a:gd name="T92" fmla="*/ 420 w 528"/>
              <a:gd name="T93" fmla="*/ 506 h 1069"/>
              <a:gd name="T94" fmla="*/ 384 w 528"/>
              <a:gd name="T95" fmla="*/ 368 h 1069"/>
              <a:gd name="T96" fmla="*/ 376 w 528"/>
              <a:gd name="T97" fmla="*/ 318 h 1069"/>
              <a:gd name="T98" fmla="*/ 427 w 528"/>
              <a:gd name="T99" fmla="*/ 289 h 1069"/>
              <a:gd name="T100" fmla="*/ 471 w 528"/>
              <a:gd name="T101" fmla="*/ 340 h 1069"/>
              <a:gd name="T102" fmla="*/ 427 w 528"/>
              <a:gd name="T103" fmla="*/ 383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8" h="1069">
                <a:moveTo>
                  <a:pt x="514" y="0"/>
                </a:moveTo>
                <a:lnTo>
                  <a:pt x="471" y="0"/>
                </a:lnTo>
                <a:lnTo>
                  <a:pt x="427" y="0"/>
                </a:lnTo>
                <a:lnTo>
                  <a:pt x="384" y="0"/>
                </a:lnTo>
                <a:lnTo>
                  <a:pt x="348" y="0"/>
                </a:lnTo>
                <a:lnTo>
                  <a:pt x="311" y="0"/>
                </a:lnTo>
                <a:lnTo>
                  <a:pt x="282" y="0"/>
                </a:lnTo>
                <a:lnTo>
                  <a:pt x="254" y="0"/>
                </a:lnTo>
                <a:lnTo>
                  <a:pt x="225" y="0"/>
                </a:lnTo>
                <a:lnTo>
                  <a:pt x="196" y="0"/>
                </a:lnTo>
                <a:lnTo>
                  <a:pt x="174" y="0"/>
                </a:lnTo>
                <a:lnTo>
                  <a:pt x="152" y="0"/>
                </a:lnTo>
                <a:lnTo>
                  <a:pt x="138" y="0"/>
                </a:lnTo>
                <a:lnTo>
                  <a:pt x="116" y="0"/>
                </a:lnTo>
                <a:lnTo>
                  <a:pt x="102" y="0"/>
                </a:lnTo>
                <a:lnTo>
                  <a:pt x="73" y="0"/>
                </a:lnTo>
                <a:lnTo>
                  <a:pt x="58" y="0"/>
                </a:lnTo>
                <a:lnTo>
                  <a:pt x="37" y="0"/>
                </a:lnTo>
                <a:lnTo>
                  <a:pt x="29" y="0"/>
                </a:lnTo>
                <a:lnTo>
                  <a:pt x="22" y="0"/>
                </a:lnTo>
                <a:lnTo>
                  <a:pt x="15" y="0"/>
                </a:lnTo>
                <a:lnTo>
                  <a:pt x="15" y="0"/>
                </a:lnTo>
                <a:lnTo>
                  <a:pt x="15" y="0"/>
                </a:lnTo>
                <a:lnTo>
                  <a:pt x="8" y="0"/>
                </a:lnTo>
                <a:lnTo>
                  <a:pt x="0" y="8"/>
                </a:lnTo>
                <a:lnTo>
                  <a:pt x="0" y="8"/>
                </a:lnTo>
                <a:lnTo>
                  <a:pt x="0" y="15"/>
                </a:lnTo>
                <a:lnTo>
                  <a:pt x="0" y="51"/>
                </a:lnTo>
                <a:lnTo>
                  <a:pt x="0" y="87"/>
                </a:lnTo>
                <a:lnTo>
                  <a:pt x="0" y="109"/>
                </a:lnTo>
                <a:lnTo>
                  <a:pt x="0" y="137"/>
                </a:lnTo>
                <a:lnTo>
                  <a:pt x="0" y="159"/>
                </a:lnTo>
                <a:lnTo>
                  <a:pt x="0" y="174"/>
                </a:lnTo>
                <a:lnTo>
                  <a:pt x="0" y="188"/>
                </a:lnTo>
                <a:lnTo>
                  <a:pt x="0" y="195"/>
                </a:lnTo>
                <a:lnTo>
                  <a:pt x="0" y="202"/>
                </a:lnTo>
                <a:lnTo>
                  <a:pt x="0" y="210"/>
                </a:lnTo>
                <a:lnTo>
                  <a:pt x="0" y="217"/>
                </a:lnTo>
                <a:lnTo>
                  <a:pt x="0" y="217"/>
                </a:lnTo>
                <a:lnTo>
                  <a:pt x="0" y="224"/>
                </a:lnTo>
                <a:lnTo>
                  <a:pt x="0" y="224"/>
                </a:lnTo>
                <a:lnTo>
                  <a:pt x="0" y="231"/>
                </a:lnTo>
                <a:lnTo>
                  <a:pt x="0" y="239"/>
                </a:lnTo>
                <a:lnTo>
                  <a:pt x="0" y="239"/>
                </a:lnTo>
                <a:lnTo>
                  <a:pt x="0" y="239"/>
                </a:lnTo>
                <a:lnTo>
                  <a:pt x="0" y="311"/>
                </a:lnTo>
                <a:lnTo>
                  <a:pt x="0" y="383"/>
                </a:lnTo>
                <a:lnTo>
                  <a:pt x="0" y="448"/>
                </a:lnTo>
                <a:lnTo>
                  <a:pt x="0" y="506"/>
                </a:lnTo>
                <a:lnTo>
                  <a:pt x="0" y="563"/>
                </a:lnTo>
                <a:lnTo>
                  <a:pt x="0" y="614"/>
                </a:lnTo>
                <a:lnTo>
                  <a:pt x="0" y="664"/>
                </a:lnTo>
                <a:lnTo>
                  <a:pt x="0" y="708"/>
                </a:lnTo>
                <a:lnTo>
                  <a:pt x="0" y="751"/>
                </a:lnTo>
                <a:lnTo>
                  <a:pt x="0" y="787"/>
                </a:lnTo>
                <a:lnTo>
                  <a:pt x="0" y="823"/>
                </a:lnTo>
                <a:lnTo>
                  <a:pt x="0" y="852"/>
                </a:lnTo>
                <a:lnTo>
                  <a:pt x="0" y="881"/>
                </a:lnTo>
                <a:lnTo>
                  <a:pt x="0" y="910"/>
                </a:lnTo>
                <a:lnTo>
                  <a:pt x="0" y="932"/>
                </a:lnTo>
                <a:lnTo>
                  <a:pt x="0" y="953"/>
                </a:lnTo>
                <a:lnTo>
                  <a:pt x="0" y="968"/>
                </a:lnTo>
                <a:lnTo>
                  <a:pt x="0" y="982"/>
                </a:lnTo>
                <a:lnTo>
                  <a:pt x="0" y="997"/>
                </a:lnTo>
                <a:lnTo>
                  <a:pt x="0" y="1011"/>
                </a:lnTo>
                <a:lnTo>
                  <a:pt x="0" y="1025"/>
                </a:lnTo>
                <a:lnTo>
                  <a:pt x="0" y="1040"/>
                </a:lnTo>
                <a:lnTo>
                  <a:pt x="0" y="1047"/>
                </a:lnTo>
                <a:lnTo>
                  <a:pt x="0" y="1047"/>
                </a:lnTo>
                <a:lnTo>
                  <a:pt x="0" y="1054"/>
                </a:lnTo>
                <a:lnTo>
                  <a:pt x="0" y="1054"/>
                </a:lnTo>
                <a:lnTo>
                  <a:pt x="0" y="1054"/>
                </a:lnTo>
                <a:lnTo>
                  <a:pt x="0" y="1061"/>
                </a:lnTo>
                <a:lnTo>
                  <a:pt x="8" y="1061"/>
                </a:lnTo>
                <a:lnTo>
                  <a:pt x="15" y="1069"/>
                </a:lnTo>
                <a:lnTo>
                  <a:pt x="58" y="1069"/>
                </a:lnTo>
                <a:lnTo>
                  <a:pt x="102" y="1069"/>
                </a:lnTo>
                <a:lnTo>
                  <a:pt x="138" y="1069"/>
                </a:lnTo>
                <a:lnTo>
                  <a:pt x="181" y="1069"/>
                </a:lnTo>
                <a:lnTo>
                  <a:pt x="210" y="1069"/>
                </a:lnTo>
                <a:lnTo>
                  <a:pt x="246" y="1069"/>
                </a:lnTo>
                <a:lnTo>
                  <a:pt x="275" y="1069"/>
                </a:lnTo>
                <a:lnTo>
                  <a:pt x="304" y="1069"/>
                </a:lnTo>
                <a:lnTo>
                  <a:pt x="326" y="1069"/>
                </a:lnTo>
                <a:lnTo>
                  <a:pt x="348" y="1069"/>
                </a:lnTo>
                <a:lnTo>
                  <a:pt x="369" y="1069"/>
                </a:lnTo>
                <a:lnTo>
                  <a:pt x="391" y="1069"/>
                </a:lnTo>
                <a:lnTo>
                  <a:pt x="405" y="1069"/>
                </a:lnTo>
                <a:lnTo>
                  <a:pt x="427" y="1069"/>
                </a:lnTo>
                <a:lnTo>
                  <a:pt x="449" y="1069"/>
                </a:lnTo>
                <a:lnTo>
                  <a:pt x="471" y="1069"/>
                </a:lnTo>
                <a:lnTo>
                  <a:pt x="485" y="1069"/>
                </a:lnTo>
                <a:lnTo>
                  <a:pt x="499" y="1069"/>
                </a:lnTo>
                <a:lnTo>
                  <a:pt x="507" y="1069"/>
                </a:lnTo>
                <a:lnTo>
                  <a:pt x="507" y="1069"/>
                </a:lnTo>
                <a:lnTo>
                  <a:pt x="514" y="1069"/>
                </a:lnTo>
                <a:lnTo>
                  <a:pt x="514" y="1069"/>
                </a:lnTo>
                <a:lnTo>
                  <a:pt x="521" y="1061"/>
                </a:lnTo>
                <a:lnTo>
                  <a:pt x="521" y="1061"/>
                </a:lnTo>
                <a:lnTo>
                  <a:pt x="528" y="1054"/>
                </a:lnTo>
                <a:lnTo>
                  <a:pt x="528" y="1054"/>
                </a:lnTo>
                <a:lnTo>
                  <a:pt x="528" y="975"/>
                </a:lnTo>
                <a:lnTo>
                  <a:pt x="528" y="910"/>
                </a:lnTo>
                <a:lnTo>
                  <a:pt x="528" y="845"/>
                </a:lnTo>
                <a:lnTo>
                  <a:pt x="528" y="780"/>
                </a:lnTo>
                <a:lnTo>
                  <a:pt x="528" y="729"/>
                </a:lnTo>
                <a:lnTo>
                  <a:pt x="528" y="672"/>
                </a:lnTo>
                <a:lnTo>
                  <a:pt x="528" y="628"/>
                </a:lnTo>
                <a:lnTo>
                  <a:pt x="528" y="578"/>
                </a:lnTo>
                <a:lnTo>
                  <a:pt x="528" y="542"/>
                </a:lnTo>
                <a:lnTo>
                  <a:pt x="528" y="506"/>
                </a:lnTo>
                <a:lnTo>
                  <a:pt x="528" y="470"/>
                </a:lnTo>
                <a:lnTo>
                  <a:pt x="528" y="433"/>
                </a:lnTo>
                <a:lnTo>
                  <a:pt x="528" y="405"/>
                </a:lnTo>
                <a:lnTo>
                  <a:pt x="528" y="383"/>
                </a:lnTo>
                <a:lnTo>
                  <a:pt x="528" y="361"/>
                </a:lnTo>
                <a:lnTo>
                  <a:pt x="528" y="340"/>
                </a:lnTo>
                <a:lnTo>
                  <a:pt x="528" y="318"/>
                </a:lnTo>
                <a:lnTo>
                  <a:pt x="528" y="304"/>
                </a:lnTo>
                <a:lnTo>
                  <a:pt x="528" y="289"/>
                </a:lnTo>
                <a:lnTo>
                  <a:pt x="528" y="282"/>
                </a:lnTo>
                <a:lnTo>
                  <a:pt x="528" y="260"/>
                </a:lnTo>
                <a:lnTo>
                  <a:pt x="528" y="253"/>
                </a:lnTo>
                <a:lnTo>
                  <a:pt x="528" y="246"/>
                </a:lnTo>
                <a:lnTo>
                  <a:pt x="528" y="239"/>
                </a:lnTo>
                <a:lnTo>
                  <a:pt x="528" y="239"/>
                </a:lnTo>
                <a:lnTo>
                  <a:pt x="528" y="239"/>
                </a:lnTo>
                <a:lnTo>
                  <a:pt x="528" y="231"/>
                </a:lnTo>
                <a:lnTo>
                  <a:pt x="528" y="224"/>
                </a:lnTo>
                <a:lnTo>
                  <a:pt x="528" y="224"/>
                </a:lnTo>
                <a:lnTo>
                  <a:pt x="528" y="224"/>
                </a:lnTo>
                <a:lnTo>
                  <a:pt x="528" y="188"/>
                </a:lnTo>
                <a:lnTo>
                  <a:pt x="528" y="152"/>
                </a:lnTo>
                <a:lnTo>
                  <a:pt x="528" y="130"/>
                </a:lnTo>
                <a:lnTo>
                  <a:pt x="528" y="101"/>
                </a:lnTo>
                <a:lnTo>
                  <a:pt x="528" y="80"/>
                </a:lnTo>
                <a:lnTo>
                  <a:pt x="528" y="65"/>
                </a:lnTo>
                <a:lnTo>
                  <a:pt x="528" y="51"/>
                </a:lnTo>
                <a:lnTo>
                  <a:pt x="528" y="44"/>
                </a:lnTo>
                <a:lnTo>
                  <a:pt x="528" y="36"/>
                </a:lnTo>
                <a:lnTo>
                  <a:pt x="528" y="29"/>
                </a:lnTo>
                <a:lnTo>
                  <a:pt x="528" y="22"/>
                </a:lnTo>
                <a:lnTo>
                  <a:pt x="528" y="22"/>
                </a:lnTo>
                <a:lnTo>
                  <a:pt x="528" y="15"/>
                </a:lnTo>
                <a:lnTo>
                  <a:pt x="528" y="15"/>
                </a:lnTo>
                <a:lnTo>
                  <a:pt x="528" y="8"/>
                </a:lnTo>
                <a:lnTo>
                  <a:pt x="521" y="8"/>
                </a:lnTo>
                <a:lnTo>
                  <a:pt x="521" y="0"/>
                </a:lnTo>
                <a:lnTo>
                  <a:pt x="514" y="0"/>
                </a:lnTo>
                <a:lnTo>
                  <a:pt x="514" y="0"/>
                </a:lnTo>
                <a:close/>
                <a:moveTo>
                  <a:pt x="65" y="166"/>
                </a:moveTo>
                <a:lnTo>
                  <a:pt x="65" y="145"/>
                </a:lnTo>
                <a:lnTo>
                  <a:pt x="65" y="137"/>
                </a:lnTo>
                <a:lnTo>
                  <a:pt x="65" y="130"/>
                </a:lnTo>
                <a:lnTo>
                  <a:pt x="65" y="123"/>
                </a:lnTo>
                <a:lnTo>
                  <a:pt x="65" y="116"/>
                </a:lnTo>
                <a:lnTo>
                  <a:pt x="65" y="116"/>
                </a:lnTo>
                <a:lnTo>
                  <a:pt x="65" y="116"/>
                </a:lnTo>
                <a:lnTo>
                  <a:pt x="65" y="109"/>
                </a:lnTo>
                <a:lnTo>
                  <a:pt x="65" y="109"/>
                </a:lnTo>
                <a:lnTo>
                  <a:pt x="73" y="101"/>
                </a:lnTo>
                <a:lnTo>
                  <a:pt x="73" y="101"/>
                </a:lnTo>
                <a:lnTo>
                  <a:pt x="109" y="101"/>
                </a:lnTo>
                <a:lnTo>
                  <a:pt x="145" y="101"/>
                </a:lnTo>
                <a:lnTo>
                  <a:pt x="174" y="101"/>
                </a:lnTo>
                <a:lnTo>
                  <a:pt x="203" y="101"/>
                </a:lnTo>
                <a:lnTo>
                  <a:pt x="225" y="101"/>
                </a:lnTo>
                <a:lnTo>
                  <a:pt x="246" y="101"/>
                </a:lnTo>
                <a:lnTo>
                  <a:pt x="290" y="101"/>
                </a:lnTo>
                <a:lnTo>
                  <a:pt x="326" y="101"/>
                </a:lnTo>
                <a:lnTo>
                  <a:pt x="362" y="101"/>
                </a:lnTo>
                <a:lnTo>
                  <a:pt x="384" y="101"/>
                </a:lnTo>
                <a:lnTo>
                  <a:pt x="405" y="101"/>
                </a:lnTo>
                <a:lnTo>
                  <a:pt x="420" y="101"/>
                </a:lnTo>
                <a:lnTo>
                  <a:pt x="427" y="101"/>
                </a:lnTo>
                <a:lnTo>
                  <a:pt x="442" y="101"/>
                </a:lnTo>
                <a:lnTo>
                  <a:pt x="442" y="101"/>
                </a:lnTo>
                <a:lnTo>
                  <a:pt x="449" y="101"/>
                </a:lnTo>
                <a:lnTo>
                  <a:pt x="449" y="101"/>
                </a:lnTo>
                <a:lnTo>
                  <a:pt x="449" y="101"/>
                </a:lnTo>
                <a:lnTo>
                  <a:pt x="456" y="101"/>
                </a:lnTo>
                <a:lnTo>
                  <a:pt x="463" y="109"/>
                </a:lnTo>
                <a:lnTo>
                  <a:pt x="463" y="109"/>
                </a:lnTo>
                <a:lnTo>
                  <a:pt x="463" y="116"/>
                </a:lnTo>
                <a:lnTo>
                  <a:pt x="463" y="130"/>
                </a:lnTo>
                <a:lnTo>
                  <a:pt x="463" y="145"/>
                </a:lnTo>
                <a:lnTo>
                  <a:pt x="463" y="152"/>
                </a:lnTo>
                <a:lnTo>
                  <a:pt x="463" y="159"/>
                </a:lnTo>
                <a:lnTo>
                  <a:pt x="463" y="159"/>
                </a:lnTo>
                <a:lnTo>
                  <a:pt x="463" y="166"/>
                </a:lnTo>
                <a:lnTo>
                  <a:pt x="463" y="166"/>
                </a:lnTo>
                <a:lnTo>
                  <a:pt x="463" y="166"/>
                </a:lnTo>
                <a:lnTo>
                  <a:pt x="463" y="174"/>
                </a:lnTo>
                <a:lnTo>
                  <a:pt x="456" y="174"/>
                </a:lnTo>
                <a:lnTo>
                  <a:pt x="449" y="181"/>
                </a:lnTo>
                <a:lnTo>
                  <a:pt x="413" y="181"/>
                </a:lnTo>
                <a:lnTo>
                  <a:pt x="384" y="181"/>
                </a:lnTo>
                <a:lnTo>
                  <a:pt x="355" y="181"/>
                </a:lnTo>
                <a:lnTo>
                  <a:pt x="326" y="181"/>
                </a:lnTo>
                <a:lnTo>
                  <a:pt x="304" y="181"/>
                </a:lnTo>
                <a:lnTo>
                  <a:pt x="275" y="181"/>
                </a:lnTo>
                <a:lnTo>
                  <a:pt x="232" y="181"/>
                </a:lnTo>
                <a:lnTo>
                  <a:pt x="196" y="181"/>
                </a:lnTo>
                <a:lnTo>
                  <a:pt x="167" y="181"/>
                </a:lnTo>
                <a:lnTo>
                  <a:pt x="145" y="181"/>
                </a:lnTo>
                <a:lnTo>
                  <a:pt x="123" y="181"/>
                </a:lnTo>
                <a:lnTo>
                  <a:pt x="109" y="181"/>
                </a:lnTo>
                <a:lnTo>
                  <a:pt x="94" y="181"/>
                </a:lnTo>
                <a:lnTo>
                  <a:pt x="87" y="181"/>
                </a:lnTo>
                <a:lnTo>
                  <a:pt x="80" y="181"/>
                </a:lnTo>
                <a:lnTo>
                  <a:pt x="80" y="181"/>
                </a:lnTo>
                <a:lnTo>
                  <a:pt x="80" y="181"/>
                </a:lnTo>
                <a:lnTo>
                  <a:pt x="73" y="181"/>
                </a:lnTo>
                <a:lnTo>
                  <a:pt x="73" y="174"/>
                </a:lnTo>
                <a:lnTo>
                  <a:pt x="65" y="174"/>
                </a:lnTo>
                <a:lnTo>
                  <a:pt x="65" y="166"/>
                </a:lnTo>
                <a:lnTo>
                  <a:pt x="65" y="166"/>
                </a:lnTo>
                <a:lnTo>
                  <a:pt x="65" y="166"/>
                </a:lnTo>
                <a:close/>
                <a:moveTo>
                  <a:pt x="420" y="506"/>
                </a:moveTo>
                <a:lnTo>
                  <a:pt x="405" y="498"/>
                </a:lnTo>
                <a:lnTo>
                  <a:pt x="398" y="491"/>
                </a:lnTo>
                <a:lnTo>
                  <a:pt x="391" y="484"/>
                </a:lnTo>
                <a:lnTo>
                  <a:pt x="384" y="470"/>
                </a:lnTo>
                <a:lnTo>
                  <a:pt x="391" y="455"/>
                </a:lnTo>
                <a:lnTo>
                  <a:pt x="398" y="441"/>
                </a:lnTo>
                <a:lnTo>
                  <a:pt x="405" y="433"/>
                </a:lnTo>
                <a:lnTo>
                  <a:pt x="420" y="433"/>
                </a:lnTo>
                <a:lnTo>
                  <a:pt x="434" y="433"/>
                </a:lnTo>
                <a:lnTo>
                  <a:pt x="449" y="441"/>
                </a:lnTo>
                <a:lnTo>
                  <a:pt x="456" y="455"/>
                </a:lnTo>
                <a:lnTo>
                  <a:pt x="456" y="470"/>
                </a:lnTo>
                <a:lnTo>
                  <a:pt x="456" y="484"/>
                </a:lnTo>
                <a:lnTo>
                  <a:pt x="449" y="491"/>
                </a:lnTo>
                <a:lnTo>
                  <a:pt x="434" y="498"/>
                </a:lnTo>
                <a:lnTo>
                  <a:pt x="420" y="506"/>
                </a:lnTo>
                <a:lnTo>
                  <a:pt x="420" y="506"/>
                </a:lnTo>
                <a:close/>
                <a:moveTo>
                  <a:pt x="420" y="383"/>
                </a:moveTo>
                <a:lnTo>
                  <a:pt x="413" y="383"/>
                </a:lnTo>
                <a:lnTo>
                  <a:pt x="405" y="383"/>
                </a:lnTo>
                <a:lnTo>
                  <a:pt x="384" y="368"/>
                </a:lnTo>
                <a:lnTo>
                  <a:pt x="376" y="354"/>
                </a:lnTo>
                <a:lnTo>
                  <a:pt x="376" y="347"/>
                </a:lnTo>
                <a:lnTo>
                  <a:pt x="376" y="340"/>
                </a:lnTo>
                <a:lnTo>
                  <a:pt x="376" y="325"/>
                </a:lnTo>
                <a:lnTo>
                  <a:pt x="376" y="318"/>
                </a:lnTo>
                <a:lnTo>
                  <a:pt x="384" y="304"/>
                </a:lnTo>
                <a:lnTo>
                  <a:pt x="405" y="296"/>
                </a:lnTo>
                <a:lnTo>
                  <a:pt x="413" y="289"/>
                </a:lnTo>
                <a:lnTo>
                  <a:pt x="420" y="289"/>
                </a:lnTo>
                <a:lnTo>
                  <a:pt x="427" y="289"/>
                </a:lnTo>
                <a:lnTo>
                  <a:pt x="442" y="296"/>
                </a:lnTo>
                <a:lnTo>
                  <a:pt x="456" y="304"/>
                </a:lnTo>
                <a:lnTo>
                  <a:pt x="463" y="318"/>
                </a:lnTo>
                <a:lnTo>
                  <a:pt x="471" y="325"/>
                </a:lnTo>
                <a:lnTo>
                  <a:pt x="471" y="340"/>
                </a:lnTo>
                <a:lnTo>
                  <a:pt x="471" y="347"/>
                </a:lnTo>
                <a:lnTo>
                  <a:pt x="463" y="354"/>
                </a:lnTo>
                <a:lnTo>
                  <a:pt x="456" y="368"/>
                </a:lnTo>
                <a:lnTo>
                  <a:pt x="442" y="383"/>
                </a:lnTo>
                <a:lnTo>
                  <a:pt x="427" y="383"/>
                </a:lnTo>
                <a:lnTo>
                  <a:pt x="420" y="383"/>
                </a:lnTo>
                <a:lnTo>
                  <a:pt x="420" y="3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2" name="Title 1"/>
          <p:cNvSpPr>
            <a:spLocks noGrp="1"/>
          </p:cNvSpPr>
          <p:nvPr>
            <p:ph type="title"/>
          </p:nvPr>
        </p:nvSpPr>
        <p:spPr/>
        <p:txBody>
          <a:bodyPr/>
          <a:lstStyle/>
          <a:p>
            <a:r>
              <a:rPr lang="en-US" smtClean="0"/>
              <a:t>With File Based Write Filters</a:t>
            </a:r>
            <a:endParaRPr lang="en-US" dirty="0"/>
          </a:p>
        </p:txBody>
      </p:sp>
      <p:sp>
        <p:nvSpPr>
          <p:cNvPr id="26" name="background tile"/>
          <p:cNvSpPr/>
          <p:nvPr>
            <p:custDataLst>
              <p:tags r:id="rId1"/>
            </p:custDataLst>
          </p:nvPr>
        </p:nvSpPr>
        <p:spPr>
          <a:xfrm>
            <a:off x="544900" y="1503337"/>
            <a:ext cx="4995023" cy="3201938"/>
          </a:xfrm>
          <a:prstGeom prst="rect">
            <a:avLst/>
          </a:prstGeom>
          <a:solidFill>
            <a:srgbClr val="00BCF2"/>
          </a:solidFill>
          <a:ln w="9525" cap="flat" cmpd="sng" algn="ctr">
            <a:noFill/>
            <a:prstDash val="solid"/>
          </a:ln>
          <a:effectLst>
            <a:outerShdw blurRad="40000" dist="23000" dir="5400000" rotWithShape="0">
              <a:srgbClr val="000000">
                <a:alpha val="35000"/>
              </a:srgbClr>
            </a:outerShdw>
          </a:effectLst>
          <a:extLst>
            <a:ext uri="{91240B29-F687-4F45-9708-019B960494DF}">
              <a14:hiddenLine xmlns:a14="http://schemas.microsoft.com/office/drawing/2010/main" w="9525" cap="flat" cmpd="sng" algn="ctr">
                <a:solidFill>
                  <a:schemeClr val="accent1">
                    <a:shade val="95000"/>
                    <a:satMod val="105000"/>
                  </a:schemeClr>
                </a:solidFill>
                <a:prstDash val="solid"/>
              </a14:hiddenLine>
            </a:ext>
          </a:extLst>
        </p:spPr>
        <p:style>
          <a:lnRef idx="1">
            <a:schemeClr val="accent1"/>
          </a:lnRef>
          <a:fillRef idx="3">
            <a:schemeClr val="accent1"/>
          </a:fillRef>
          <a:effectRef idx="2">
            <a:schemeClr val="accent1"/>
          </a:effectRef>
          <a:fontRef idx="minor">
            <a:schemeClr val="lt1"/>
          </a:fontRef>
        </p:style>
        <p:txBody>
          <a:bodyPr lIns="143776" tIns="95851" rIns="143776" bIns="95851" rtlCol="0" anchor="b"/>
          <a:lstStyle/>
          <a:p>
            <a:endParaRPr lang="en-US" sz="3060" dirty="0">
              <a:solidFill>
                <a:srgbClr val="000000"/>
              </a:solidFill>
            </a:endParaRPr>
          </a:p>
        </p:txBody>
      </p:sp>
      <p:pic>
        <p:nvPicPr>
          <p:cNvPr id="7" name="device"/>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6431" y="1769405"/>
            <a:ext cx="3730413" cy="2656856"/>
          </a:xfrm>
          <a:prstGeom prst="rect">
            <a:avLst/>
          </a:prstGeom>
        </p:spPr>
      </p:pic>
      <p:grpSp>
        <p:nvGrpSpPr>
          <p:cNvPr id="23" name="Group 22"/>
          <p:cNvGrpSpPr/>
          <p:nvPr/>
        </p:nvGrpSpPr>
        <p:grpSpPr>
          <a:xfrm>
            <a:off x="4320136" y="3347937"/>
            <a:ext cx="1149563" cy="1292044"/>
            <a:chOff x="8472488" y="4618038"/>
            <a:chExt cx="1127125" cy="1266825"/>
          </a:xfrm>
        </p:grpSpPr>
        <p:sp>
          <p:nvSpPr>
            <p:cNvPr id="11" name="AutoShape 7"/>
            <p:cNvSpPr>
              <a:spLocks noChangeAspect="1" noChangeArrowheads="1" noTextEdit="1"/>
            </p:cNvSpPr>
            <p:nvPr/>
          </p:nvSpPr>
          <p:spPr bwMode="auto">
            <a:xfrm>
              <a:off x="8472488" y="4618038"/>
              <a:ext cx="11271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4" name="Freeform 11"/>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5" name="Freeform 12"/>
            <p:cNvSpPr>
              <a:spLocks/>
            </p:cNvSpPr>
            <p:nvPr/>
          </p:nvSpPr>
          <p:spPr bwMode="auto">
            <a:xfrm>
              <a:off x="8472488" y="4806951"/>
              <a:ext cx="633413" cy="868363"/>
            </a:xfrm>
            <a:custGeom>
              <a:avLst/>
              <a:gdLst>
                <a:gd name="T0" fmla="*/ 337 w 399"/>
                <a:gd name="T1" fmla="*/ 507 h 547"/>
                <a:gd name="T2" fmla="*/ 253 w 399"/>
                <a:gd name="T3" fmla="*/ 498 h 547"/>
                <a:gd name="T4" fmla="*/ 182 w 399"/>
                <a:gd name="T5" fmla="*/ 476 h 547"/>
                <a:gd name="T6" fmla="*/ 115 w 399"/>
                <a:gd name="T7" fmla="*/ 445 h 547"/>
                <a:gd name="T8" fmla="*/ 75 w 399"/>
                <a:gd name="T9" fmla="*/ 410 h 547"/>
                <a:gd name="T10" fmla="*/ 58 w 399"/>
                <a:gd name="T11" fmla="*/ 388 h 547"/>
                <a:gd name="T12" fmla="*/ 44 w 399"/>
                <a:gd name="T13" fmla="*/ 362 h 547"/>
                <a:gd name="T14" fmla="*/ 40 w 399"/>
                <a:gd name="T15" fmla="*/ 331 h 547"/>
                <a:gd name="T16" fmla="*/ 40 w 399"/>
                <a:gd name="T17" fmla="*/ 287 h 547"/>
                <a:gd name="T18" fmla="*/ 40 w 399"/>
                <a:gd name="T19" fmla="*/ 238 h 547"/>
                <a:gd name="T20" fmla="*/ 40 w 399"/>
                <a:gd name="T21" fmla="*/ 198 h 547"/>
                <a:gd name="T22" fmla="*/ 40 w 399"/>
                <a:gd name="T23" fmla="*/ 159 h 547"/>
                <a:gd name="T24" fmla="*/ 40 w 399"/>
                <a:gd name="T25" fmla="*/ 128 h 547"/>
                <a:gd name="T26" fmla="*/ 40 w 399"/>
                <a:gd name="T27" fmla="*/ 101 h 547"/>
                <a:gd name="T28" fmla="*/ 40 w 399"/>
                <a:gd name="T29" fmla="*/ 71 h 547"/>
                <a:gd name="T30" fmla="*/ 40 w 399"/>
                <a:gd name="T31" fmla="*/ 44 h 547"/>
                <a:gd name="T32" fmla="*/ 40 w 399"/>
                <a:gd name="T33" fmla="*/ 31 h 547"/>
                <a:gd name="T34" fmla="*/ 40 w 399"/>
                <a:gd name="T35" fmla="*/ 22 h 547"/>
                <a:gd name="T36" fmla="*/ 40 w 399"/>
                <a:gd name="T37" fmla="*/ 22 h 547"/>
                <a:gd name="T38" fmla="*/ 31 w 399"/>
                <a:gd name="T39" fmla="*/ 4 h 547"/>
                <a:gd name="T40" fmla="*/ 18 w 399"/>
                <a:gd name="T41" fmla="*/ 0 h 547"/>
                <a:gd name="T42" fmla="*/ 4 w 399"/>
                <a:gd name="T43" fmla="*/ 4 h 547"/>
                <a:gd name="T44" fmla="*/ 0 w 399"/>
                <a:gd name="T45" fmla="*/ 22 h 547"/>
                <a:gd name="T46" fmla="*/ 0 w 399"/>
                <a:gd name="T47" fmla="*/ 71 h 547"/>
                <a:gd name="T48" fmla="*/ 0 w 399"/>
                <a:gd name="T49" fmla="*/ 119 h 547"/>
                <a:gd name="T50" fmla="*/ 0 w 399"/>
                <a:gd name="T51" fmla="*/ 154 h 547"/>
                <a:gd name="T52" fmla="*/ 0 w 399"/>
                <a:gd name="T53" fmla="*/ 190 h 547"/>
                <a:gd name="T54" fmla="*/ 0 w 399"/>
                <a:gd name="T55" fmla="*/ 220 h 547"/>
                <a:gd name="T56" fmla="*/ 0 w 399"/>
                <a:gd name="T57" fmla="*/ 243 h 547"/>
                <a:gd name="T58" fmla="*/ 0 w 399"/>
                <a:gd name="T59" fmla="*/ 278 h 547"/>
                <a:gd name="T60" fmla="*/ 0 w 399"/>
                <a:gd name="T61" fmla="*/ 300 h 547"/>
                <a:gd name="T62" fmla="*/ 0 w 399"/>
                <a:gd name="T63" fmla="*/ 309 h 547"/>
                <a:gd name="T64" fmla="*/ 0 w 399"/>
                <a:gd name="T65" fmla="*/ 313 h 547"/>
                <a:gd name="T66" fmla="*/ 0 w 399"/>
                <a:gd name="T67" fmla="*/ 313 h 547"/>
                <a:gd name="T68" fmla="*/ 4 w 399"/>
                <a:gd name="T69" fmla="*/ 357 h 547"/>
                <a:gd name="T70" fmla="*/ 18 w 399"/>
                <a:gd name="T71" fmla="*/ 392 h 547"/>
                <a:gd name="T72" fmla="*/ 36 w 399"/>
                <a:gd name="T73" fmla="*/ 423 h 547"/>
                <a:gd name="T74" fmla="*/ 58 w 399"/>
                <a:gd name="T75" fmla="*/ 450 h 547"/>
                <a:gd name="T76" fmla="*/ 93 w 399"/>
                <a:gd name="T77" fmla="*/ 476 h 547"/>
                <a:gd name="T78" fmla="*/ 129 w 399"/>
                <a:gd name="T79" fmla="*/ 498 h 547"/>
                <a:gd name="T80" fmla="*/ 204 w 399"/>
                <a:gd name="T81" fmla="*/ 529 h 547"/>
                <a:gd name="T82" fmla="*/ 288 w 399"/>
                <a:gd name="T83" fmla="*/ 542 h 547"/>
                <a:gd name="T84" fmla="*/ 377 w 399"/>
                <a:gd name="T85" fmla="*/ 547 h 547"/>
                <a:gd name="T86" fmla="*/ 386 w 399"/>
                <a:gd name="T87" fmla="*/ 547 h 547"/>
                <a:gd name="T88" fmla="*/ 395 w 399"/>
                <a:gd name="T89" fmla="*/ 538 h 547"/>
                <a:gd name="T90" fmla="*/ 395 w 399"/>
                <a:gd name="T91" fmla="*/ 525 h 547"/>
                <a:gd name="T92" fmla="*/ 386 w 399"/>
                <a:gd name="T93" fmla="*/ 511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9" h="547">
                  <a:moveTo>
                    <a:pt x="382" y="511"/>
                  </a:moveTo>
                  <a:lnTo>
                    <a:pt x="337" y="507"/>
                  </a:lnTo>
                  <a:lnTo>
                    <a:pt x="293" y="507"/>
                  </a:lnTo>
                  <a:lnTo>
                    <a:pt x="253" y="498"/>
                  </a:lnTo>
                  <a:lnTo>
                    <a:pt x="217" y="489"/>
                  </a:lnTo>
                  <a:lnTo>
                    <a:pt x="182" y="476"/>
                  </a:lnTo>
                  <a:lnTo>
                    <a:pt x="146" y="463"/>
                  </a:lnTo>
                  <a:lnTo>
                    <a:pt x="115" y="445"/>
                  </a:lnTo>
                  <a:lnTo>
                    <a:pt x="84" y="423"/>
                  </a:lnTo>
                  <a:lnTo>
                    <a:pt x="75" y="410"/>
                  </a:lnTo>
                  <a:lnTo>
                    <a:pt x="67" y="401"/>
                  </a:lnTo>
                  <a:lnTo>
                    <a:pt x="58" y="388"/>
                  </a:lnTo>
                  <a:lnTo>
                    <a:pt x="53" y="375"/>
                  </a:lnTo>
                  <a:lnTo>
                    <a:pt x="44" y="362"/>
                  </a:lnTo>
                  <a:lnTo>
                    <a:pt x="40" y="348"/>
                  </a:lnTo>
                  <a:lnTo>
                    <a:pt x="40" y="331"/>
                  </a:lnTo>
                  <a:lnTo>
                    <a:pt x="40" y="313"/>
                  </a:lnTo>
                  <a:lnTo>
                    <a:pt x="40" y="287"/>
                  </a:lnTo>
                  <a:lnTo>
                    <a:pt x="40" y="260"/>
                  </a:lnTo>
                  <a:lnTo>
                    <a:pt x="40" y="238"/>
                  </a:lnTo>
                  <a:lnTo>
                    <a:pt x="40" y="216"/>
                  </a:lnTo>
                  <a:lnTo>
                    <a:pt x="40" y="198"/>
                  </a:lnTo>
                  <a:lnTo>
                    <a:pt x="40" y="176"/>
                  </a:lnTo>
                  <a:lnTo>
                    <a:pt x="40" y="159"/>
                  </a:lnTo>
                  <a:lnTo>
                    <a:pt x="40" y="146"/>
                  </a:lnTo>
                  <a:lnTo>
                    <a:pt x="40" y="128"/>
                  </a:lnTo>
                  <a:lnTo>
                    <a:pt x="40" y="115"/>
                  </a:lnTo>
                  <a:lnTo>
                    <a:pt x="40" y="101"/>
                  </a:lnTo>
                  <a:lnTo>
                    <a:pt x="40" y="93"/>
                  </a:lnTo>
                  <a:lnTo>
                    <a:pt x="40" y="71"/>
                  </a:lnTo>
                  <a:lnTo>
                    <a:pt x="40" y="57"/>
                  </a:lnTo>
                  <a:lnTo>
                    <a:pt x="40" y="44"/>
                  </a:lnTo>
                  <a:lnTo>
                    <a:pt x="40" y="35"/>
                  </a:lnTo>
                  <a:lnTo>
                    <a:pt x="40" y="31"/>
                  </a:lnTo>
                  <a:lnTo>
                    <a:pt x="40" y="26"/>
                  </a:lnTo>
                  <a:lnTo>
                    <a:pt x="40" y="22"/>
                  </a:lnTo>
                  <a:lnTo>
                    <a:pt x="40" y="22"/>
                  </a:lnTo>
                  <a:lnTo>
                    <a:pt x="40" y="22"/>
                  </a:lnTo>
                  <a:lnTo>
                    <a:pt x="36" y="13"/>
                  </a:lnTo>
                  <a:lnTo>
                    <a:pt x="31" y="4"/>
                  </a:lnTo>
                  <a:lnTo>
                    <a:pt x="27" y="4"/>
                  </a:lnTo>
                  <a:lnTo>
                    <a:pt x="18" y="0"/>
                  </a:lnTo>
                  <a:lnTo>
                    <a:pt x="13" y="4"/>
                  </a:lnTo>
                  <a:lnTo>
                    <a:pt x="4" y="4"/>
                  </a:lnTo>
                  <a:lnTo>
                    <a:pt x="0" y="13"/>
                  </a:lnTo>
                  <a:lnTo>
                    <a:pt x="0" y="22"/>
                  </a:lnTo>
                  <a:lnTo>
                    <a:pt x="0" y="49"/>
                  </a:lnTo>
                  <a:lnTo>
                    <a:pt x="0" y="71"/>
                  </a:lnTo>
                  <a:lnTo>
                    <a:pt x="0" y="97"/>
                  </a:lnTo>
                  <a:lnTo>
                    <a:pt x="0" y="119"/>
                  </a:lnTo>
                  <a:lnTo>
                    <a:pt x="0" y="137"/>
                  </a:lnTo>
                  <a:lnTo>
                    <a:pt x="0" y="154"/>
                  </a:lnTo>
                  <a:lnTo>
                    <a:pt x="0" y="172"/>
                  </a:lnTo>
                  <a:lnTo>
                    <a:pt x="0" y="190"/>
                  </a:lnTo>
                  <a:lnTo>
                    <a:pt x="0" y="203"/>
                  </a:lnTo>
                  <a:lnTo>
                    <a:pt x="0" y="220"/>
                  </a:lnTo>
                  <a:lnTo>
                    <a:pt x="0" y="229"/>
                  </a:lnTo>
                  <a:lnTo>
                    <a:pt x="0" y="243"/>
                  </a:lnTo>
                  <a:lnTo>
                    <a:pt x="0" y="260"/>
                  </a:lnTo>
                  <a:lnTo>
                    <a:pt x="0" y="278"/>
                  </a:lnTo>
                  <a:lnTo>
                    <a:pt x="0" y="291"/>
                  </a:lnTo>
                  <a:lnTo>
                    <a:pt x="0" y="300"/>
                  </a:lnTo>
                  <a:lnTo>
                    <a:pt x="0" y="304"/>
                  </a:lnTo>
                  <a:lnTo>
                    <a:pt x="0" y="309"/>
                  </a:lnTo>
                  <a:lnTo>
                    <a:pt x="0" y="313"/>
                  </a:lnTo>
                  <a:lnTo>
                    <a:pt x="0" y="313"/>
                  </a:lnTo>
                  <a:lnTo>
                    <a:pt x="0" y="313"/>
                  </a:lnTo>
                  <a:lnTo>
                    <a:pt x="0" y="313"/>
                  </a:lnTo>
                  <a:lnTo>
                    <a:pt x="0" y="335"/>
                  </a:lnTo>
                  <a:lnTo>
                    <a:pt x="4" y="357"/>
                  </a:lnTo>
                  <a:lnTo>
                    <a:pt x="9" y="375"/>
                  </a:lnTo>
                  <a:lnTo>
                    <a:pt x="18" y="392"/>
                  </a:lnTo>
                  <a:lnTo>
                    <a:pt x="27" y="410"/>
                  </a:lnTo>
                  <a:lnTo>
                    <a:pt x="36" y="423"/>
                  </a:lnTo>
                  <a:lnTo>
                    <a:pt x="49" y="437"/>
                  </a:lnTo>
                  <a:lnTo>
                    <a:pt x="58" y="450"/>
                  </a:lnTo>
                  <a:lnTo>
                    <a:pt x="75" y="463"/>
                  </a:lnTo>
                  <a:lnTo>
                    <a:pt x="93" y="476"/>
                  </a:lnTo>
                  <a:lnTo>
                    <a:pt x="111" y="485"/>
                  </a:lnTo>
                  <a:lnTo>
                    <a:pt x="129" y="498"/>
                  </a:lnTo>
                  <a:lnTo>
                    <a:pt x="164" y="516"/>
                  </a:lnTo>
                  <a:lnTo>
                    <a:pt x="204" y="529"/>
                  </a:lnTo>
                  <a:lnTo>
                    <a:pt x="249" y="538"/>
                  </a:lnTo>
                  <a:lnTo>
                    <a:pt x="288" y="542"/>
                  </a:lnTo>
                  <a:lnTo>
                    <a:pt x="333" y="547"/>
                  </a:lnTo>
                  <a:lnTo>
                    <a:pt x="377" y="547"/>
                  </a:lnTo>
                  <a:lnTo>
                    <a:pt x="377" y="547"/>
                  </a:lnTo>
                  <a:lnTo>
                    <a:pt x="386" y="547"/>
                  </a:lnTo>
                  <a:lnTo>
                    <a:pt x="391" y="542"/>
                  </a:lnTo>
                  <a:lnTo>
                    <a:pt x="395" y="538"/>
                  </a:lnTo>
                  <a:lnTo>
                    <a:pt x="399" y="529"/>
                  </a:lnTo>
                  <a:lnTo>
                    <a:pt x="395" y="525"/>
                  </a:lnTo>
                  <a:lnTo>
                    <a:pt x="391" y="516"/>
                  </a:lnTo>
                  <a:lnTo>
                    <a:pt x="386" y="511"/>
                  </a:lnTo>
                  <a:lnTo>
                    <a:pt x="382" y="5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6" name="Freeform 13"/>
            <p:cNvSpPr>
              <a:spLocks/>
            </p:cNvSpPr>
            <p:nvPr/>
          </p:nvSpPr>
          <p:spPr bwMode="auto">
            <a:xfrm>
              <a:off x="8683626" y="4989513"/>
              <a:ext cx="571500" cy="188913"/>
            </a:xfrm>
            <a:custGeom>
              <a:avLst/>
              <a:gdLst>
                <a:gd name="T0" fmla="*/ 360 w 360"/>
                <a:gd name="T1" fmla="*/ 75 h 119"/>
                <a:gd name="T2" fmla="*/ 333 w 360"/>
                <a:gd name="T3" fmla="*/ 79 h 119"/>
                <a:gd name="T4" fmla="*/ 306 w 360"/>
                <a:gd name="T5" fmla="*/ 83 h 119"/>
                <a:gd name="T6" fmla="*/ 275 w 360"/>
                <a:gd name="T7" fmla="*/ 83 h 119"/>
                <a:gd name="T8" fmla="*/ 244 w 360"/>
                <a:gd name="T9" fmla="*/ 83 h 119"/>
                <a:gd name="T10" fmla="*/ 195 w 360"/>
                <a:gd name="T11" fmla="*/ 83 h 119"/>
                <a:gd name="T12" fmla="*/ 151 w 360"/>
                <a:gd name="T13" fmla="*/ 79 h 119"/>
                <a:gd name="T14" fmla="*/ 129 w 360"/>
                <a:gd name="T15" fmla="*/ 75 h 119"/>
                <a:gd name="T16" fmla="*/ 107 w 360"/>
                <a:gd name="T17" fmla="*/ 70 h 119"/>
                <a:gd name="T18" fmla="*/ 89 w 360"/>
                <a:gd name="T19" fmla="*/ 66 h 119"/>
                <a:gd name="T20" fmla="*/ 71 w 360"/>
                <a:gd name="T21" fmla="*/ 61 h 119"/>
                <a:gd name="T22" fmla="*/ 58 w 360"/>
                <a:gd name="T23" fmla="*/ 53 h 119"/>
                <a:gd name="T24" fmla="*/ 40 w 360"/>
                <a:gd name="T25" fmla="*/ 48 h 119"/>
                <a:gd name="T26" fmla="*/ 31 w 360"/>
                <a:gd name="T27" fmla="*/ 39 h 119"/>
                <a:gd name="T28" fmla="*/ 18 w 360"/>
                <a:gd name="T29" fmla="*/ 35 h 119"/>
                <a:gd name="T30" fmla="*/ 13 w 360"/>
                <a:gd name="T31" fmla="*/ 26 h 119"/>
                <a:gd name="T32" fmla="*/ 5 w 360"/>
                <a:gd name="T33" fmla="*/ 17 h 119"/>
                <a:gd name="T34" fmla="*/ 0 w 360"/>
                <a:gd name="T35" fmla="*/ 8 h 119"/>
                <a:gd name="T36" fmla="*/ 0 w 360"/>
                <a:gd name="T37" fmla="*/ 0 h 119"/>
                <a:gd name="T38" fmla="*/ 0 w 360"/>
                <a:gd name="T39" fmla="*/ 13 h 119"/>
                <a:gd name="T40" fmla="*/ 0 w 360"/>
                <a:gd name="T41" fmla="*/ 22 h 119"/>
                <a:gd name="T42" fmla="*/ 0 w 360"/>
                <a:gd name="T43" fmla="*/ 26 h 119"/>
                <a:gd name="T44" fmla="*/ 0 w 360"/>
                <a:gd name="T45" fmla="*/ 35 h 119"/>
                <a:gd name="T46" fmla="*/ 0 w 360"/>
                <a:gd name="T47" fmla="*/ 44 h 119"/>
                <a:gd name="T48" fmla="*/ 0 w 360"/>
                <a:gd name="T49" fmla="*/ 53 h 119"/>
                <a:gd name="T50" fmla="*/ 0 w 360"/>
                <a:gd name="T51" fmla="*/ 57 h 119"/>
                <a:gd name="T52" fmla="*/ 0 w 360"/>
                <a:gd name="T53" fmla="*/ 57 h 119"/>
                <a:gd name="T54" fmla="*/ 0 w 360"/>
                <a:gd name="T55" fmla="*/ 57 h 119"/>
                <a:gd name="T56" fmla="*/ 0 w 360"/>
                <a:gd name="T57" fmla="*/ 57 h 119"/>
                <a:gd name="T58" fmla="*/ 9 w 360"/>
                <a:gd name="T59" fmla="*/ 66 h 119"/>
                <a:gd name="T60" fmla="*/ 22 w 360"/>
                <a:gd name="T61" fmla="*/ 75 h 119"/>
                <a:gd name="T62" fmla="*/ 45 w 360"/>
                <a:gd name="T63" fmla="*/ 83 h 119"/>
                <a:gd name="T64" fmla="*/ 67 w 360"/>
                <a:gd name="T65" fmla="*/ 92 h 119"/>
                <a:gd name="T66" fmla="*/ 89 w 360"/>
                <a:gd name="T67" fmla="*/ 101 h 119"/>
                <a:gd name="T68" fmla="*/ 120 w 360"/>
                <a:gd name="T69" fmla="*/ 105 h 119"/>
                <a:gd name="T70" fmla="*/ 147 w 360"/>
                <a:gd name="T71" fmla="*/ 110 h 119"/>
                <a:gd name="T72" fmla="*/ 178 w 360"/>
                <a:gd name="T73" fmla="*/ 114 h 119"/>
                <a:gd name="T74" fmla="*/ 213 w 360"/>
                <a:gd name="T75" fmla="*/ 114 h 119"/>
                <a:gd name="T76" fmla="*/ 244 w 360"/>
                <a:gd name="T77" fmla="*/ 119 h 119"/>
                <a:gd name="T78" fmla="*/ 293 w 360"/>
                <a:gd name="T79" fmla="*/ 114 h 119"/>
                <a:gd name="T80" fmla="*/ 342 w 360"/>
                <a:gd name="T81" fmla="*/ 110 h 119"/>
                <a:gd name="T82" fmla="*/ 351 w 360"/>
                <a:gd name="T83" fmla="*/ 92 h 119"/>
                <a:gd name="T84" fmla="*/ 360 w 360"/>
                <a:gd name="T85"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119">
                  <a:moveTo>
                    <a:pt x="360" y="75"/>
                  </a:moveTo>
                  <a:lnTo>
                    <a:pt x="333" y="79"/>
                  </a:lnTo>
                  <a:lnTo>
                    <a:pt x="306" y="83"/>
                  </a:lnTo>
                  <a:lnTo>
                    <a:pt x="275" y="83"/>
                  </a:lnTo>
                  <a:lnTo>
                    <a:pt x="244" y="83"/>
                  </a:lnTo>
                  <a:lnTo>
                    <a:pt x="195" y="83"/>
                  </a:lnTo>
                  <a:lnTo>
                    <a:pt x="151" y="79"/>
                  </a:lnTo>
                  <a:lnTo>
                    <a:pt x="129" y="75"/>
                  </a:lnTo>
                  <a:lnTo>
                    <a:pt x="107" y="70"/>
                  </a:lnTo>
                  <a:lnTo>
                    <a:pt x="89" y="66"/>
                  </a:lnTo>
                  <a:lnTo>
                    <a:pt x="71" y="61"/>
                  </a:lnTo>
                  <a:lnTo>
                    <a:pt x="58" y="53"/>
                  </a:lnTo>
                  <a:lnTo>
                    <a:pt x="40" y="48"/>
                  </a:lnTo>
                  <a:lnTo>
                    <a:pt x="31" y="39"/>
                  </a:lnTo>
                  <a:lnTo>
                    <a:pt x="18" y="35"/>
                  </a:lnTo>
                  <a:lnTo>
                    <a:pt x="13" y="26"/>
                  </a:lnTo>
                  <a:lnTo>
                    <a:pt x="5" y="17"/>
                  </a:lnTo>
                  <a:lnTo>
                    <a:pt x="0" y="8"/>
                  </a:lnTo>
                  <a:lnTo>
                    <a:pt x="0" y="0"/>
                  </a:lnTo>
                  <a:lnTo>
                    <a:pt x="0" y="13"/>
                  </a:lnTo>
                  <a:lnTo>
                    <a:pt x="0" y="22"/>
                  </a:lnTo>
                  <a:lnTo>
                    <a:pt x="0" y="26"/>
                  </a:lnTo>
                  <a:lnTo>
                    <a:pt x="0" y="35"/>
                  </a:lnTo>
                  <a:lnTo>
                    <a:pt x="0" y="44"/>
                  </a:lnTo>
                  <a:lnTo>
                    <a:pt x="0" y="53"/>
                  </a:lnTo>
                  <a:lnTo>
                    <a:pt x="0" y="57"/>
                  </a:lnTo>
                  <a:lnTo>
                    <a:pt x="0" y="57"/>
                  </a:lnTo>
                  <a:lnTo>
                    <a:pt x="0" y="57"/>
                  </a:lnTo>
                  <a:lnTo>
                    <a:pt x="0" y="57"/>
                  </a:lnTo>
                  <a:lnTo>
                    <a:pt x="9" y="66"/>
                  </a:lnTo>
                  <a:lnTo>
                    <a:pt x="22" y="75"/>
                  </a:lnTo>
                  <a:lnTo>
                    <a:pt x="45" y="83"/>
                  </a:lnTo>
                  <a:lnTo>
                    <a:pt x="67" y="92"/>
                  </a:lnTo>
                  <a:lnTo>
                    <a:pt x="89" y="101"/>
                  </a:lnTo>
                  <a:lnTo>
                    <a:pt x="120" y="105"/>
                  </a:lnTo>
                  <a:lnTo>
                    <a:pt x="147" y="110"/>
                  </a:lnTo>
                  <a:lnTo>
                    <a:pt x="178" y="114"/>
                  </a:lnTo>
                  <a:lnTo>
                    <a:pt x="213" y="114"/>
                  </a:lnTo>
                  <a:lnTo>
                    <a:pt x="244" y="119"/>
                  </a:lnTo>
                  <a:lnTo>
                    <a:pt x="293" y="114"/>
                  </a:lnTo>
                  <a:lnTo>
                    <a:pt x="342" y="110"/>
                  </a:lnTo>
                  <a:lnTo>
                    <a:pt x="351" y="92"/>
                  </a:lnTo>
                  <a:lnTo>
                    <a:pt x="36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7" name="Freeform 14"/>
            <p:cNvSpPr>
              <a:spLocks/>
            </p:cNvSpPr>
            <p:nvPr/>
          </p:nvSpPr>
          <p:spPr bwMode="auto">
            <a:xfrm>
              <a:off x="8683626" y="5149851"/>
              <a:ext cx="522288" cy="188913"/>
            </a:xfrm>
            <a:custGeom>
              <a:avLst/>
              <a:gdLst>
                <a:gd name="T0" fmla="*/ 329 w 329"/>
                <a:gd name="T1" fmla="*/ 79 h 119"/>
                <a:gd name="T2" fmla="*/ 289 w 329"/>
                <a:gd name="T3" fmla="*/ 84 h 119"/>
                <a:gd name="T4" fmla="*/ 244 w 329"/>
                <a:gd name="T5" fmla="*/ 84 h 119"/>
                <a:gd name="T6" fmla="*/ 195 w 329"/>
                <a:gd name="T7" fmla="*/ 84 h 119"/>
                <a:gd name="T8" fmla="*/ 151 w 329"/>
                <a:gd name="T9" fmla="*/ 79 h 119"/>
                <a:gd name="T10" fmla="*/ 129 w 329"/>
                <a:gd name="T11" fmla="*/ 75 h 119"/>
                <a:gd name="T12" fmla="*/ 107 w 329"/>
                <a:gd name="T13" fmla="*/ 71 h 119"/>
                <a:gd name="T14" fmla="*/ 89 w 329"/>
                <a:gd name="T15" fmla="*/ 66 h 119"/>
                <a:gd name="T16" fmla="*/ 71 w 329"/>
                <a:gd name="T17" fmla="*/ 62 h 119"/>
                <a:gd name="T18" fmla="*/ 53 w 329"/>
                <a:gd name="T19" fmla="*/ 57 h 119"/>
                <a:gd name="T20" fmla="*/ 40 w 329"/>
                <a:gd name="T21" fmla="*/ 49 h 119"/>
                <a:gd name="T22" fmla="*/ 27 w 329"/>
                <a:gd name="T23" fmla="*/ 40 h 119"/>
                <a:gd name="T24" fmla="*/ 18 w 329"/>
                <a:gd name="T25" fmla="*/ 35 h 119"/>
                <a:gd name="T26" fmla="*/ 9 w 329"/>
                <a:gd name="T27" fmla="*/ 27 h 119"/>
                <a:gd name="T28" fmla="*/ 5 w 329"/>
                <a:gd name="T29" fmla="*/ 18 h 119"/>
                <a:gd name="T30" fmla="*/ 0 w 329"/>
                <a:gd name="T31" fmla="*/ 9 h 119"/>
                <a:gd name="T32" fmla="*/ 0 w 329"/>
                <a:gd name="T33" fmla="*/ 0 h 119"/>
                <a:gd name="T34" fmla="*/ 0 w 329"/>
                <a:gd name="T35" fmla="*/ 13 h 119"/>
                <a:gd name="T36" fmla="*/ 0 w 329"/>
                <a:gd name="T37" fmla="*/ 22 h 119"/>
                <a:gd name="T38" fmla="*/ 0 w 329"/>
                <a:gd name="T39" fmla="*/ 31 h 119"/>
                <a:gd name="T40" fmla="*/ 0 w 329"/>
                <a:gd name="T41" fmla="*/ 35 h 119"/>
                <a:gd name="T42" fmla="*/ 0 w 329"/>
                <a:gd name="T43" fmla="*/ 44 h 119"/>
                <a:gd name="T44" fmla="*/ 0 w 329"/>
                <a:gd name="T45" fmla="*/ 53 h 119"/>
                <a:gd name="T46" fmla="*/ 0 w 329"/>
                <a:gd name="T47" fmla="*/ 57 h 119"/>
                <a:gd name="T48" fmla="*/ 0 w 329"/>
                <a:gd name="T49" fmla="*/ 57 h 119"/>
                <a:gd name="T50" fmla="*/ 0 w 329"/>
                <a:gd name="T51" fmla="*/ 57 h 119"/>
                <a:gd name="T52" fmla="*/ 0 w 329"/>
                <a:gd name="T53" fmla="*/ 62 h 119"/>
                <a:gd name="T54" fmla="*/ 9 w 329"/>
                <a:gd name="T55" fmla="*/ 66 h 119"/>
                <a:gd name="T56" fmla="*/ 22 w 329"/>
                <a:gd name="T57" fmla="*/ 75 h 119"/>
                <a:gd name="T58" fmla="*/ 40 w 329"/>
                <a:gd name="T59" fmla="*/ 84 h 119"/>
                <a:gd name="T60" fmla="*/ 62 w 329"/>
                <a:gd name="T61" fmla="*/ 93 h 119"/>
                <a:gd name="T62" fmla="*/ 89 w 329"/>
                <a:gd name="T63" fmla="*/ 101 h 119"/>
                <a:gd name="T64" fmla="*/ 116 w 329"/>
                <a:gd name="T65" fmla="*/ 106 h 119"/>
                <a:gd name="T66" fmla="*/ 147 w 329"/>
                <a:gd name="T67" fmla="*/ 110 h 119"/>
                <a:gd name="T68" fmla="*/ 178 w 329"/>
                <a:gd name="T69" fmla="*/ 115 h 119"/>
                <a:gd name="T70" fmla="*/ 209 w 329"/>
                <a:gd name="T71" fmla="*/ 119 h 119"/>
                <a:gd name="T72" fmla="*/ 244 w 329"/>
                <a:gd name="T73" fmla="*/ 119 h 119"/>
                <a:gd name="T74" fmla="*/ 289 w 329"/>
                <a:gd name="T75" fmla="*/ 115 h 119"/>
                <a:gd name="T76" fmla="*/ 329 w 329"/>
                <a:gd name="T77" fmla="*/ 115 h 119"/>
                <a:gd name="T78" fmla="*/ 329 w 329"/>
                <a:gd name="T79" fmla="*/ 79 h 119"/>
                <a:gd name="T80" fmla="*/ 329 w 329"/>
                <a:gd name="T81"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9" h="119">
                  <a:moveTo>
                    <a:pt x="329" y="79"/>
                  </a:moveTo>
                  <a:lnTo>
                    <a:pt x="289" y="84"/>
                  </a:lnTo>
                  <a:lnTo>
                    <a:pt x="244" y="84"/>
                  </a:lnTo>
                  <a:lnTo>
                    <a:pt x="195" y="84"/>
                  </a:lnTo>
                  <a:lnTo>
                    <a:pt x="151" y="79"/>
                  </a:lnTo>
                  <a:lnTo>
                    <a:pt x="129" y="75"/>
                  </a:lnTo>
                  <a:lnTo>
                    <a:pt x="107" y="71"/>
                  </a:lnTo>
                  <a:lnTo>
                    <a:pt x="89" y="66"/>
                  </a:lnTo>
                  <a:lnTo>
                    <a:pt x="71" y="62"/>
                  </a:lnTo>
                  <a:lnTo>
                    <a:pt x="53" y="57"/>
                  </a:lnTo>
                  <a:lnTo>
                    <a:pt x="40" y="49"/>
                  </a:lnTo>
                  <a:lnTo>
                    <a:pt x="27" y="40"/>
                  </a:lnTo>
                  <a:lnTo>
                    <a:pt x="18" y="35"/>
                  </a:lnTo>
                  <a:lnTo>
                    <a:pt x="9" y="27"/>
                  </a:lnTo>
                  <a:lnTo>
                    <a:pt x="5" y="18"/>
                  </a:lnTo>
                  <a:lnTo>
                    <a:pt x="0" y="9"/>
                  </a:lnTo>
                  <a:lnTo>
                    <a:pt x="0" y="0"/>
                  </a:lnTo>
                  <a:lnTo>
                    <a:pt x="0" y="13"/>
                  </a:lnTo>
                  <a:lnTo>
                    <a:pt x="0" y="22"/>
                  </a:lnTo>
                  <a:lnTo>
                    <a:pt x="0" y="31"/>
                  </a:lnTo>
                  <a:lnTo>
                    <a:pt x="0" y="35"/>
                  </a:lnTo>
                  <a:lnTo>
                    <a:pt x="0" y="44"/>
                  </a:lnTo>
                  <a:lnTo>
                    <a:pt x="0" y="53"/>
                  </a:lnTo>
                  <a:lnTo>
                    <a:pt x="0" y="57"/>
                  </a:lnTo>
                  <a:lnTo>
                    <a:pt x="0" y="57"/>
                  </a:lnTo>
                  <a:lnTo>
                    <a:pt x="0" y="57"/>
                  </a:lnTo>
                  <a:lnTo>
                    <a:pt x="0" y="62"/>
                  </a:lnTo>
                  <a:lnTo>
                    <a:pt x="9" y="66"/>
                  </a:lnTo>
                  <a:lnTo>
                    <a:pt x="22" y="75"/>
                  </a:lnTo>
                  <a:lnTo>
                    <a:pt x="40" y="84"/>
                  </a:lnTo>
                  <a:lnTo>
                    <a:pt x="62" y="93"/>
                  </a:lnTo>
                  <a:lnTo>
                    <a:pt x="89" y="101"/>
                  </a:lnTo>
                  <a:lnTo>
                    <a:pt x="116" y="106"/>
                  </a:lnTo>
                  <a:lnTo>
                    <a:pt x="147" y="110"/>
                  </a:lnTo>
                  <a:lnTo>
                    <a:pt x="178" y="115"/>
                  </a:lnTo>
                  <a:lnTo>
                    <a:pt x="209" y="119"/>
                  </a:lnTo>
                  <a:lnTo>
                    <a:pt x="244" y="119"/>
                  </a:lnTo>
                  <a:lnTo>
                    <a:pt x="289" y="115"/>
                  </a:lnTo>
                  <a:lnTo>
                    <a:pt x="329" y="115"/>
                  </a:lnTo>
                  <a:lnTo>
                    <a:pt x="329" y="79"/>
                  </a:lnTo>
                  <a:lnTo>
                    <a:pt x="329"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8" name="Freeform 15"/>
            <p:cNvSpPr>
              <a:spLocks noEditPoints="1"/>
            </p:cNvSpPr>
            <p:nvPr/>
          </p:nvSpPr>
          <p:spPr bwMode="auto">
            <a:xfrm>
              <a:off x="8599488" y="4618038"/>
              <a:ext cx="950913" cy="938213"/>
            </a:xfrm>
            <a:custGeom>
              <a:avLst/>
              <a:gdLst>
                <a:gd name="T0" fmla="*/ 364 w 599"/>
                <a:gd name="T1" fmla="*/ 533 h 591"/>
                <a:gd name="T2" fmla="*/ 204 w 599"/>
                <a:gd name="T3" fmla="*/ 525 h 591"/>
                <a:gd name="T4" fmla="*/ 124 w 599"/>
                <a:gd name="T5" fmla="*/ 507 h 591"/>
                <a:gd name="T6" fmla="*/ 75 w 599"/>
                <a:gd name="T7" fmla="*/ 472 h 591"/>
                <a:gd name="T8" fmla="*/ 53 w 599"/>
                <a:gd name="T9" fmla="*/ 432 h 591"/>
                <a:gd name="T10" fmla="*/ 53 w 599"/>
                <a:gd name="T11" fmla="*/ 384 h 591"/>
                <a:gd name="T12" fmla="*/ 53 w 599"/>
                <a:gd name="T13" fmla="*/ 357 h 591"/>
                <a:gd name="T14" fmla="*/ 53 w 599"/>
                <a:gd name="T15" fmla="*/ 348 h 591"/>
                <a:gd name="T16" fmla="*/ 53 w 599"/>
                <a:gd name="T17" fmla="*/ 313 h 591"/>
                <a:gd name="T18" fmla="*/ 53 w 599"/>
                <a:gd name="T19" fmla="*/ 291 h 591"/>
                <a:gd name="T20" fmla="*/ 53 w 599"/>
                <a:gd name="T21" fmla="*/ 260 h 591"/>
                <a:gd name="T22" fmla="*/ 53 w 599"/>
                <a:gd name="T23" fmla="*/ 220 h 591"/>
                <a:gd name="T24" fmla="*/ 53 w 599"/>
                <a:gd name="T25" fmla="*/ 198 h 591"/>
                <a:gd name="T26" fmla="*/ 75 w 599"/>
                <a:gd name="T27" fmla="*/ 212 h 591"/>
                <a:gd name="T28" fmla="*/ 173 w 599"/>
                <a:gd name="T29" fmla="*/ 242 h 591"/>
                <a:gd name="T30" fmla="*/ 302 w 599"/>
                <a:gd name="T31" fmla="*/ 256 h 591"/>
                <a:gd name="T32" fmla="*/ 444 w 599"/>
                <a:gd name="T33" fmla="*/ 242 h 591"/>
                <a:gd name="T34" fmla="*/ 515 w 599"/>
                <a:gd name="T35" fmla="*/ 216 h 591"/>
                <a:gd name="T36" fmla="*/ 546 w 599"/>
                <a:gd name="T37" fmla="*/ 207 h 591"/>
                <a:gd name="T38" fmla="*/ 546 w 599"/>
                <a:gd name="T39" fmla="*/ 242 h 591"/>
                <a:gd name="T40" fmla="*/ 546 w 599"/>
                <a:gd name="T41" fmla="*/ 256 h 591"/>
                <a:gd name="T42" fmla="*/ 586 w 599"/>
                <a:gd name="T43" fmla="*/ 269 h 591"/>
                <a:gd name="T44" fmla="*/ 599 w 599"/>
                <a:gd name="T45" fmla="*/ 234 h 591"/>
                <a:gd name="T46" fmla="*/ 599 w 599"/>
                <a:gd name="T47" fmla="*/ 172 h 591"/>
                <a:gd name="T48" fmla="*/ 599 w 599"/>
                <a:gd name="T49" fmla="*/ 145 h 591"/>
                <a:gd name="T50" fmla="*/ 599 w 599"/>
                <a:gd name="T51" fmla="*/ 141 h 591"/>
                <a:gd name="T52" fmla="*/ 590 w 599"/>
                <a:gd name="T53" fmla="*/ 97 h 591"/>
                <a:gd name="T54" fmla="*/ 510 w 599"/>
                <a:gd name="T55" fmla="*/ 35 h 591"/>
                <a:gd name="T56" fmla="*/ 377 w 599"/>
                <a:gd name="T57" fmla="*/ 4 h 591"/>
                <a:gd name="T58" fmla="*/ 195 w 599"/>
                <a:gd name="T59" fmla="*/ 9 h 591"/>
                <a:gd name="T60" fmla="*/ 106 w 599"/>
                <a:gd name="T61" fmla="*/ 26 h 591"/>
                <a:gd name="T62" fmla="*/ 40 w 599"/>
                <a:gd name="T63" fmla="*/ 66 h 591"/>
                <a:gd name="T64" fmla="*/ 4 w 599"/>
                <a:gd name="T65" fmla="*/ 115 h 591"/>
                <a:gd name="T66" fmla="*/ 0 w 599"/>
                <a:gd name="T67" fmla="*/ 190 h 591"/>
                <a:gd name="T68" fmla="*/ 0 w 599"/>
                <a:gd name="T69" fmla="*/ 278 h 591"/>
                <a:gd name="T70" fmla="*/ 0 w 599"/>
                <a:gd name="T71" fmla="*/ 339 h 591"/>
                <a:gd name="T72" fmla="*/ 0 w 599"/>
                <a:gd name="T73" fmla="*/ 397 h 591"/>
                <a:gd name="T74" fmla="*/ 0 w 599"/>
                <a:gd name="T75" fmla="*/ 428 h 591"/>
                <a:gd name="T76" fmla="*/ 0 w 599"/>
                <a:gd name="T77" fmla="*/ 445 h 591"/>
                <a:gd name="T78" fmla="*/ 22 w 599"/>
                <a:gd name="T79" fmla="*/ 498 h 591"/>
                <a:gd name="T80" fmla="*/ 115 w 599"/>
                <a:gd name="T81" fmla="*/ 560 h 591"/>
                <a:gd name="T82" fmla="*/ 257 w 599"/>
                <a:gd name="T83" fmla="*/ 586 h 591"/>
                <a:gd name="T84" fmla="*/ 382 w 599"/>
                <a:gd name="T85" fmla="*/ 529 h 591"/>
                <a:gd name="T86" fmla="*/ 395 w 599"/>
                <a:gd name="T87" fmla="*/ 62 h 591"/>
                <a:gd name="T88" fmla="*/ 475 w 599"/>
                <a:gd name="T89" fmla="*/ 79 h 591"/>
                <a:gd name="T90" fmla="*/ 528 w 599"/>
                <a:gd name="T91" fmla="*/ 106 h 591"/>
                <a:gd name="T92" fmla="*/ 546 w 599"/>
                <a:gd name="T93" fmla="*/ 141 h 591"/>
                <a:gd name="T94" fmla="*/ 528 w 599"/>
                <a:gd name="T95" fmla="*/ 172 h 591"/>
                <a:gd name="T96" fmla="*/ 475 w 599"/>
                <a:gd name="T97" fmla="*/ 198 h 591"/>
                <a:gd name="T98" fmla="*/ 395 w 599"/>
                <a:gd name="T99" fmla="*/ 216 h 591"/>
                <a:gd name="T100" fmla="*/ 204 w 599"/>
                <a:gd name="T101" fmla="*/ 216 h 591"/>
                <a:gd name="T102" fmla="*/ 124 w 599"/>
                <a:gd name="T103" fmla="*/ 198 h 591"/>
                <a:gd name="T104" fmla="*/ 75 w 599"/>
                <a:gd name="T105" fmla="*/ 172 h 591"/>
                <a:gd name="T106" fmla="*/ 53 w 599"/>
                <a:gd name="T107" fmla="*/ 141 h 591"/>
                <a:gd name="T108" fmla="*/ 75 w 599"/>
                <a:gd name="T109" fmla="*/ 106 h 591"/>
                <a:gd name="T110" fmla="*/ 124 w 599"/>
                <a:gd name="T111" fmla="*/ 79 h 591"/>
                <a:gd name="T112" fmla="*/ 204 w 599"/>
                <a:gd name="T113" fmla="*/ 6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9" h="591">
                  <a:moveTo>
                    <a:pt x="382" y="529"/>
                  </a:moveTo>
                  <a:lnTo>
                    <a:pt x="382" y="529"/>
                  </a:lnTo>
                  <a:lnTo>
                    <a:pt x="382" y="529"/>
                  </a:lnTo>
                  <a:lnTo>
                    <a:pt x="364" y="533"/>
                  </a:lnTo>
                  <a:lnTo>
                    <a:pt x="342" y="533"/>
                  </a:lnTo>
                  <a:lnTo>
                    <a:pt x="302" y="533"/>
                  </a:lnTo>
                  <a:lnTo>
                    <a:pt x="248" y="533"/>
                  </a:lnTo>
                  <a:lnTo>
                    <a:pt x="204" y="525"/>
                  </a:lnTo>
                  <a:lnTo>
                    <a:pt x="182" y="520"/>
                  </a:lnTo>
                  <a:lnTo>
                    <a:pt x="164" y="516"/>
                  </a:lnTo>
                  <a:lnTo>
                    <a:pt x="142" y="511"/>
                  </a:lnTo>
                  <a:lnTo>
                    <a:pt x="124" y="507"/>
                  </a:lnTo>
                  <a:lnTo>
                    <a:pt x="111" y="498"/>
                  </a:lnTo>
                  <a:lnTo>
                    <a:pt x="98" y="489"/>
                  </a:lnTo>
                  <a:lnTo>
                    <a:pt x="84" y="481"/>
                  </a:lnTo>
                  <a:lnTo>
                    <a:pt x="75" y="472"/>
                  </a:lnTo>
                  <a:lnTo>
                    <a:pt x="66" y="463"/>
                  </a:lnTo>
                  <a:lnTo>
                    <a:pt x="58" y="454"/>
                  </a:lnTo>
                  <a:lnTo>
                    <a:pt x="58" y="445"/>
                  </a:lnTo>
                  <a:lnTo>
                    <a:pt x="53" y="432"/>
                  </a:lnTo>
                  <a:lnTo>
                    <a:pt x="53" y="419"/>
                  </a:lnTo>
                  <a:lnTo>
                    <a:pt x="53" y="406"/>
                  </a:lnTo>
                  <a:lnTo>
                    <a:pt x="53" y="392"/>
                  </a:lnTo>
                  <a:lnTo>
                    <a:pt x="53" y="384"/>
                  </a:lnTo>
                  <a:lnTo>
                    <a:pt x="53" y="375"/>
                  </a:lnTo>
                  <a:lnTo>
                    <a:pt x="53" y="370"/>
                  </a:lnTo>
                  <a:lnTo>
                    <a:pt x="53" y="362"/>
                  </a:lnTo>
                  <a:lnTo>
                    <a:pt x="53" y="357"/>
                  </a:lnTo>
                  <a:lnTo>
                    <a:pt x="53" y="353"/>
                  </a:lnTo>
                  <a:lnTo>
                    <a:pt x="53" y="348"/>
                  </a:lnTo>
                  <a:lnTo>
                    <a:pt x="53" y="348"/>
                  </a:lnTo>
                  <a:lnTo>
                    <a:pt x="53" y="348"/>
                  </a:lnTo>
                  <a:lnTo>
                    <a:pt x="53" y="339"/>
                  </a:lnTo>
                  <a:lnTo>
                    <a:pt x="53" y="331"/>
                  </a:lnTo>
                  <a:lnTo>
                    <a:pt x="53" y="322"/>
                  </a:lnTo>
                  <a:lnTo>
                    <a:pt x="53" y="313"/>
                  </a:lnTo>
                  <a:lnTo>
                    <a:pt x="53" y="304"/>
                  </a:lnTo>
                  <a:lnTo>
                    <a:pt x="53" y="300"/>
                  </a:lnTo>
                  <a:lnTo>
                    <a:pt x="53" y="295"/>
                  </a:lnTo>
                  <a:lnTo>
                    <a:pt x="53" y="291"/>
                  </a:lnTo>
                  <a:lnTo>
                    <a:pt x="53" y="291"/>
                  </a:lnTo>
                  <a:lnTo>
                    <a:pt x="53" y="291"/>
                  </a:lnTo>
                  <a:lnTo>
                    <a:pt x="53" y="273"/>
                  </a:lnTo>
                  <a:lnTo>
                    <a:pt x="53" y="260"/>
                  </a:lnTo>
                  <a:lnTo>
                    <a:pt x="53" y="247"/>
                  </a:lnTo>
                  <a:lnTo>
                    <a:pt x="53" y="238"/>
                  </a:lnTo>
                  <a:lnTo>
                    <a:pt x="53" y="229"/>
                  </a:lnTo>
                  <a:lnTo>
                    <a:pt x="53" y="220"/>
                  </a:lnTo>
                  <a:lnTo>
                    <a:pt x="53" y="216"/>
                  </a:lnTo>
                  <a:lnTo>
                    <a:pt x="53" y="207"/>
                  </a:lnTo>
                  <a:lnTo>
                    <a:pt x="53" y="203"/>
                  </a:lnTo>
                  <a:lnTo>
                    <a:pt x="53" y="198"/>
                  </a:lnTo>
                  <a:lnTo>
                    <a:pt x="53" y="198"/>
                  </a:lnTo>
                  <a:lnTo>
                    <a:pt x="53" y="198"/>
                  </a:lnTo>
                  <a:lnTo>
                    <a:pt x="66" y="207"/>
                  </a:lnTo>
                  <a:lnTo>
                    <a:pt x="75" y="212"/>
                  </a:lnTo>
                  <a:lnTo>
                    <a:pt x="98" y="220"/>
                  </a:lnTo>
                  <a:lnTo>
                    <a:pt x="120" y="229"/>
                  </a:lnTo>
                  <a:lnTo>
                    <a:pt x="146" y="238"/>
                  </a:lnTo>
                  <a:lnTo>
                    <a:pt x="173" y="242"/>
                  </a:lnTo>
                  <a:lnTo>
                    <a:pt x="200" y="251"/>
                  </a:lnTo>
                  <a:lnTo>
                    <a:pt x="235" y="251"/>
                  </a:lnTo>
                  <a:lnTo>
                    <a:pt x="266" y="256"/>
                  </a:lnTo>
                  <a:lnTo>
                    <a:pt x="302" y="256"/>
                  </a:lnTo>
                  <a:lnTo>
                    <a:pt x="350" y="256"/>
                  </a:lnTo>
                  <a:lnTo>
                    <a:pt x="399" y="251"/>
                  </a:lnTo>
                  <a:lnTo>
                    <a:pt x="421" y="247"/>
                  </a:lnTo>
                  <a:lnTo>
                    <a:pt x="444" y="242"/>
                  </a:lnTo>
                  <a:lnTo>
                    <a:pt x="461" y="238"/>
                  </a:lnTo>
                  <a:lnTo>
                    <a:pt x="484" y="229"/>
                  </a:lnTo>
                  <a:lnTo>
                    <a:pt x="501" y="225"/>
                  </a:lnTo>
                  <a:lnTo>
                    <a:pt x="515" y="216"/>
                  </a:lnTo>
                  <a:lnTo>
                    <a:pt x="532" y="207"/>
                  </a:lnTo>
                  <a:lnTo>
                    <a:pt x="546" y="198"/>
                  </a:lnTo>
                  <a:lnTo>
                    <a:pt x="546" y="198"/>
                  </a:lnTo>
                  <a:lnTo>
                    <a:pt x="546" y="207"/>
                  </a:lnTo>
                  <a:lnTo>
                    <a:pt x="546" y="216"/>
                  </a:lnTo>
                  <a:lnTo>
                    <a:pt x="546" y="225"/>
                  </a:lnTo>
                  <a:lnTo>
                    <a:pt x="546" y="234"/>
                  </a:lnTo>
                  <a:lnTo>
                    <a:pt x="546" y="242"/>
                  </a:lnTo>
                  <a:lnTo>
                    <a:pt x="546" y="251"/>
                  </a:lnTo>
                  <a:lnTo>
                    <a:pt x="546" y="256"/>
                  </a:lnTo>
                  <a:lnTo>
                    <a:pt x="546" y="256"/>
                  </a:lnTo>
                  <a:lnTo>
                    <a:pt x="546" y="256"/>
                  </a:lnTo>
                  <a:lnTo>
                    <a:pt x="546" y="256"/>
                  </a:lnTo>
                  <a:lnTo>
                    <a:pt x="559" y="260"/>
                  </a:lnTo>
                  <a:lnTo>
                    <a:pt x="572" y="265"/>
                  </a:lnTo>
                  <a:lnTo>
                    <a:pt x="586" y="269"/>
                  </a:lnTo>
                  <a:lnTo>
                    <a:pt x="599" y="278"/>
                  </a:lnTo>
                  <a:lnTo>
                    <a:pt x="599" y="278"/>
                  </a:lnTo>
                  <a:lnTo>
                    <a:pt x="599" y="251"/>
                  </a:lnTo>
                  <a:lnTo>
                    <a:pt x="599" y="234"/>
                  </a:lnTo>
                  <a:lnTo>
                    <a:pt x="599" y="212"/>
                  </a:lnTo>
                  <a:lnTo>
                    <a:pt x="599" y="198"/>
                  </a:lnTo>
                  <a:lnTo>
                    <a:pt x="599" y="185"/>
                  </a:lnTo>
                  <a:lnTo>
                    <a:pt x="599" y="172"/>
                  </a:lnTo>
                  <a:lnTo>
                    <a:pt x="599" y="163"/>
                  </a:lnTo>
                  <a:lnTo>
                    <a:pt x="599" y="159"/>
                  </a:lnTo>
                  <a:lnTo>
                    <a:pt x="599" y="150"/>
                  </a:lnTo>
                  <a:lnTo>
                    <a:pt x="599" y="145"/>
                  </a:lnTo>
                  <a:lnTo>
                    <a:pt x="599" y="145"/>
                  </a:lnTo>
                  <a:lnTo>
                    <a:pt x="599" y="141"/>
                  </a:lnTo>
                  <a:lnTo>
                    <a:pt x="599" y="141"/>
                  </a:lnTo>
                  <a:lnTo>
                    <a:pt x="599" y="141"/>
                  </a:lnTo>
                  <a:lnTo>
                    <a:pt x="599" y="128"/>
                  </a:lnTo>
                  <a:lnTo>
                    <a:pt x="599" y="115"/>
                  </a:lnTo>
                  <a:lnTo>
                    <a:pt x="595" y="106"/>
                  </a:lnTo>
                  <a:lnTo>
                    <a:pt x="590" y="97"/>
                  </a:lnTo>
                  <a:lnTo>
                    <a:pt x="577" y="79"/>
                  </a:lnTo>
                  <a:lnTo>
                    <a:pt x="559" y="66"/>
                  </a:lnTo>
                  <a:lnTo>
                    <a:pt x="537" y="48"/>
                  </a:lnTo>
                  <a:lnTo>
                    <a:pt x="510" y="35"/>
                  </a:lnTo>
                  <a:lnTo>
                    <a:pt x="479" y="26"/>
                  </a:lnTo>
                  <a:lnTo>
                    <a:pt x="448" y="18"/>
                  </a:lnTo>
                  <a:lnTo>
                    <a:pt x="417" y="9"/>
                  </a:lnTo>
                  <a:lnTo>
                    <a:pt x="377" y="4"/>
                  </a:lnTo>
                  <a:lnTo>
                    <a:pt x="342" y="4"/>
                  </a:lnTo>
                  <a:lnTo>
                    <a:pt x="302" y="0"/>
                  </a:lnTo>
                  <a:lnTo>
                    <a:pt x="248" y="4"/>
                  </a:lnTo>
                  <a:lnTo>
                    <a:pt x="195" y="9"/>
                  </a:lnTo>
                  <a:lnTo>
                    <a:pt x="173" y="13"/>
                  </a:lnTo>
                  <a:lnTo>
                    <a:pt x="151" y="18"/>
                  </a:lnTo>
                  <a:lnTo>
                    <a:pt x="129" y="22"/>
                  </a:lnTo>
                  <a:lnTo>
                    <a:pt x="106" y="26"/>
                  </a:lnTo>
                  <a:lnTo>
                    <a:pt x="89" y="35"/>
                  </a:lnTo>
                  <a:lnTo>
                    <a:pt x="71" y="44"/>
                  </a:lnTo>
                  <a:lnTo>
                    <a:pt x="53" y="53"/>
                  </a:lnTo>
                  <a:lnTo>
                    <a:pt x="40" y="66"/>
                  </a:lnTo>
                  <a:lnTo>
                    <a:pt x="22" y="79"/>
                  </a:lnTo>
                  <a:lnTo>
                    <a:pt x="13" y="97"/>
                  </a:lnTo>
                  <a:lnTo>
                    <a:pt x="4" y="106"/>
                  </a:lnTo>
                  <a:lnTo>
                    <a:pt x="4" y="115"/>
                  </a:lnTo>
                  <a:lnTo>
                    <a:pt x="0" y="128"/>
                  </a:lnTo>
                  <a:lnTo>
                    <a:pt x="0" y="141"/>
                  </a:lnTo>
                  <a:lnTo>
                    <a:pt x="0" y="168"/>
                  </a:lnTo>
                  <a:lnTo>
                    <a:pt x="0" y="190"/>
                  </a:lnTo>
                  <a:lnTo>
                    <a:pt x="0" y="216"/>
                  </a:lnTo>
                  <a:lnTo>
                    <a:pt x="0" y="238"/>
                  </a:lnTo>
                  <a:lnTo>
                    <a:pt x="0" y="256"/>
                  </a:lnTo>
                  <a:lnTo>
                    <a:pt x="0" y="278"/>
                  </a:lnTo>
                  <a:lnTo>
                    <a:pt x="0" y="295"/>
                  </a:lnTo>
                  <a:lnTo>
                    <a:pt x="0" y="309"/>
                  </a:lnTo>
                  <a:lnTo>
                    <a:pt x="0" y="326"/>
                  </a:lnTo>
                  <a:lnTo>
                    <a:pt x="0" y="339"/>
                  </a:lnTo>
                  <a:lnTo>
                    <a:pt x="0" y="353"/>
                  </a:lnTo>
                  <a:lnTo>
                    <a:pt x="0" y="362"/>
                  </a:lnTo>
                  <a:lnTo>
                    <a:pt x="0" y="384"/>
                  </a:lnTo>
                  <a:lnTo>
                    <a:pt x="0" y="397"/>
                  </a:lnTo>
                  <a:lnTo>
                    <a:pt x="0" y="410"/>
                  </a:lnTo>
                  <a:lnTo>
                    <a:pt x="0" y="419"/>
                  </a:lnTo>
                  <a:lnTo>
                    <a:pt x="0" y="423"/>
                  </a:lnTo>
                  <a:lnTo>
                    <a:pt x="0" y="428"/>
                  </a:lnTo>
                  <a:lnTo>
                    <a:pt x="0" y="432"/>
                  </a:lnTo>
                  <a:lnTo>
                    <a:pt x="0" y="432"/>
                  </a:lnTo>
                  <a:lnTo>
                    <a:pt x="0" y="432"/>
                  </a:lnTo>
                  <a:lnTo>
                    <a:pt x="0" y="445"/>
                  </a:lnTo>
                  <a:lnTo>
                    <a:pt x="0" y="459"/>
                  </a:lnTo>
                  <a:lnTo>
                    <a:pt x="4" y="467"/>
                  </a:lnTo>
                  <a:lnTo>
                    <a:pt x="9" y="476"/>
                  </a:lnTo>
                  <a:lnTo>
                    <a:pt x="22" y="498"/>
                  </a:lnTo>
                  <a:lnTo>
                    <a:pt x="35" y="511"/>
                  </a:lnTo>
                  <a:lnTo>
                    <a:pt x="58" y="529"/>
                  </a:lnTo>
                  <a:lnTo>
                    <a:pt x="84" y="547"/>
                  </a:lnTo>
                  <a:lnTo>
                    <a:pt x="115" y="560"/>
                  </a:lnTo>
                  <a:lnTo>
                    <a:pt x="146" y="569"/>
                  </a:lnTo>
                  <a:lnTo>
                    <a:pt x="182" y="578"/>
                  </a:lnTo>
                  <a:lnTo>
                    <a:pt x="222" y="586"/>
                  </a:lnTo>
                  <a:lnTo>
                    <a:pt x="257" y="586"/>
                  </a:lnTo>
                  <a:lnTo>
                    <a:pt x="302" y="591"/>
                  </a:lnTo>
                  <a:lnTo>
                    <a:pt x="342" y="586"/>
                  </a:lnTo>
                  <a:lnTo>
                    <a:pt x="382" y="586"/>
                  </a:lnTo>
                  <a:lnTo>
                    <a:pt x="382" y="529"/>
                  </a:lnTo>
                  <a:lnTo>
                    <a:pt x="382" y="529"/>
                  </a:lnTo>
                  <a:close/>
                  <a:moveTo>
                    <a:pt x="302" y="57"/>
                  </a:moveTo>
                  <a:lnTo>
                    <a:pt x="350" y="57"/>
                  </a:lnTo>
                  <a:lnTo>
                    <a:pt x="395" y="62"/>
                  </a:lnTo>
                  <a:lnTo>
                    <a:pt x="417" y="66"/>
                  </a:lnTo>
                  <a:lnTo>
                    <a:pt x="439" y="71"/>
                  </a:lnTo>
                  <a:lnTo>
                    <a:pt x="457" y="75"/>
                  </a:lnTo>
                  <a:lnTo>
                    <a:pt x="475" y="79"/>
                  </a:lnTo>
                  <a:lnTo>
                    <a:pt x="488" y="88"/>
                  </a:lnTo>
                  <a:lnTo>
                    <a:pt x="506" y="93"/>
                  </a:lnTo>
                  <a:lnTo>
                    <a:pt x="515" y="101"/>
                  </a:lnTo>
                  <a:lnTo>
                    <a:pt x="528" y="106"/>
                  </a:lnTo>
                  <a:lnTo>
                    <a:pt x="537" y="115"/>
                  </a:lnTo>
                  <a:lnTo>
                    <a:pt x="541" y="123"/>
                  </a:lnTo>
                  <a:lnTo>
                    <a:pt x="546" y="132"/>
                  </a:lnTo>
                  <a:lnTo>
                    <a:pt x="546" y="141"/>
                  </a:lnTo>
                  <a:lnTo>
                    <a:pt x="546" y="150"/>
                  </a:lnTo>
                  <a:lnTo>
                    <a:pt x="541" y="159"/>
                  </a:lnTo>
                  <a:lnTo>
                    <a:pt x="537" y="163"/>
                  </a:lnTo>
                  <a:lnTo>
                    <a:pt x="528" y="172"/>
                  </a:lnTo>
                  <a:lnTo>
                    <a:pt x="515" y="181"/>
                  </a:lnTo>
                  <a:lnTo>
                    <a:pt x="506" y="185"/>
                  </a:lnTo>
                  <a:lnTo>
                    <a:pt x="488" y="194"/>
                  </a:lnTo>
                  <a:lnTo>
                    <a:pt x="475" y="198"/>
                  </a:lnTo>
                  <a:lnTo>
                    <a:pt x="457" y="203"/>
                  </a:lnTo>
                  <a:lnTo>
                    <a:pt x="439" y="207"/>
                  </a:lnTo>
                  <a:lnTo>
                    <a:pt x="417" y="212"/>
                  </a:lnTo>
                  <a:lnTo>
                    <a:pt x="395" y="216"/>
                  </a:lnTo>
                  <a:lnTo>
                    <a:pt x="350" y="220"/>
                  </a:lnTo>
                  <a:lnTo>
                    <a:pt x="302" y="225"/>
                  </a:lnTo>
                  <a:lnTo>
                    <a:pt x="248" y="220"/>
                  </a:lnTo>
                  <a:lnTo>
                    <a:pt x="204" y="216"/>
                  </a:lnTo>
                  <a:lnTo>
                    <a:pt x="182" y="212"/>
                  </a:lnTo>
                  <a:lnTo>
                    <a:pt x="164" y="207"/>
                  </a:lnTo>
                  <a:lnTo>
                    <a:pt x="142" y="203"/>
                  </a:lnTo>
                  <a:lnTo>
                    <a:pt x="124" y="198"/>
                  </a:lnTo>
                  <a:lnTo>
                    <a:pt x="111" y="194"/>
                  </a:lnTo>
                  <a:lnTo>
                    <a:pt x="98" y="185"/>
                  </a:lnTo>
                  <a:lnTo>
                    <a:pt x="84" y="181"/>
                  </a:lnTo>
                  <a:lnTo>
                    <a:pt x="75" y="172"/>
                  </a:lnTo>
                  <a:lnTo>
                    <a:pt x="66" y="163"/>
                  </a:lnTo>
                  <a:lnTo>
                    <a:pt x="58" y="159"/>
                  </a:lnTo>
                  <a:lnTo>
                    <a:pt x="58" y="150"/>
                  </a:lnTo>
                  <a:lnTo>
                    <a:pt x="53" y="141"/>
                  </a:lnTo>
                  <a:lnTo>
                    <a:pt x="58" y="132"/>
                  </a:lnTo>
                  <a:lnTo>
                    <a:pt x="58" y="123"/>
                  </a:lnTo>
                  <a:lnTo>
                    <a:pt x="66" y="115"/>
                  </a:lnTo>
                  <a:lnTo>
                    <a:pt x="75" y="106"/>
                  </a:lnTo>
                  <a:lnTo>
                    <a:pt x="84" y="101"/>
                  </a:lnTo>
                  <a:lnTo>
                    <a:pt x="98" y="93"/>
                  </a:lnTo>
                  <a:lnTo>
                    <a:pt x="111" y="88"/>
                  </a:lnTo>
                  <a:lnTo>
                    <a:pt x="124" y="79"/>
                  </a:lnTo>
                  <a:lnTo>
                    <a:pt x="142" y="75"/>
                  </a:lnTo>
                  <a:lnTo>
                    <a:pt x="164" y="71"/>
                  </a:lnTo>
                  <a:lnTo>
                    <a:pt x="182" y="66"/>
                  </a:lnTo>
                  <a:lnTo>
                    <a:pt x="204" y="62"/>
                  </a:lnTo>
                  <a:lnTo>
                    <a:pt x="248" y="57"/>
                  </a:lnTo>
                  <a:lnTo>
                    <a:pt x="302" y="57"/>
                  </a:lnTo>
                  <a:lnTo>
                    <a:pt x="302"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nvGrpSpPr>
          <p:cNvPr id="19" name="Group 18"/>
          <p:cNvGrpSpPr/>
          <p:nvPr/>
        </p:nvGrpSpPr>
        <p:grpSpPr>
          <a:xfrm>
            <a:off x="5145877" y="3802465"/>
            <a:ext cx="323822" cy="778788"/>
            <a:chOff x="9247188" y="5080001"/>
            <a:chExt cx="317501" cy="763587"/>
          </a:xfrm>
        </p:grpSpPr>
        <p:sp>
          <p:nvSpPr>
            <p:cNvPr id="12" name="Freeform 9"/>
            <p:cNvSpPr>
              <a:spLocks/>
            </p:cNvSpPr>
            <p:nvPr/>
          </p:nvSpPr>
          <p:spPr bwMode="auto">
            <a:xfrm>
              <a:off x="9247188" y="5303838"/>
              <a:ext cx="309563" cy="539750"/>
            </a:xfrm>
            <a:custGeom>
              <a:avLst/>
              <a:gdLst>
                <a:gd name="T0" fmla="*/ 89 w 195"/>
                <a:gd name="T1" fmla="*/ 18 h 340"/>
                <a:gd name="T2" fmla="*/ 89 w 195"/>
                <a:gd name="T3" fmla="*/ 44 h 340"/>
                <a:gd name="T4" fmla="*/ 84 w 195"/>
                <a:gd name="T5" fmla="*/ 57 h 340"/>
                <a:gd name="T6" fmla="*/ 93 w 195"/>
                <a:gd name="T7" fmla="*/ 57 h 340"/>
                <a:gd name="T8" fmla="*/ 116 w 195"/>
                <a:gd name="T9" fmla="*/ 57 h 340"/>
                <a:gd name="T10" fmla="*/ 133 w 195"/>
                <a:gd name="T11" fmla="*/ 75 h 340"/>
                <a:gd name="T12" fmla="*/ 142 w 195"/>
                <a:gd name="T13" fmla="*/ 97 h 340"/>
                <a:gd name="T14" fmla="*/ 142 w 195"/>
                <a:gd name="T15" fmla="*/ 115 h 340"/>
                <a:gd name="T16" fmla="*/ 142 w 195"/>
                <a:gd name="T17" fmla="*/ 119 h 340"/>
                <a:gd name="T18" fmla="*/ 138 w 195"/>
                <a:gd name="T19" fmla="*/ 150 h 340"/>
                <a:gd name="T20" fmla="*/ 138 w 195"/>
                <a:gd name="T21" fmla="*/ 185 h 340"/>
                <a:gd name="T22" fmla="*/ 138 w 195"/>
                <a:gd name="T23" fmla="*/ 203 h 340"/>
                <a:gd name="T24" fmla="*/ 138 w 195"/>
                <a:gd name="T25" fmla="*/ 216 h 340"/>
                <a:gd name="T26" fmla="*/ 138 w 195"/>
                <a:gd name="T27" fmla="*/ 216 h 340"/>
                <a:gd name="T28" fmla="*/ 138 w 195"/>
                <a:gd name="T29" fmla="*/ 238 h 340"/>
                <a:gd name="T30" fmla="*/ 138 w 195"/>
                <a:gd name="T31" fmla="*/ 243 h 340"/>
                <a:gd name="T32" fmla="*/ 133 w 195"/>
                <a:gd name="T33" fmla="*/ 260 h 340"/>
                <a:gd name="T34" fmla="*/ 120 w 195"/>
                <a:gd name="T35" fmla="*/ 278 h 340"/>
                <a:gd name="T36" fmla="*/ 98 w 195"/>
                <a:gd name="T37" fmla="*/ 282 h 340"/>
                <a:gd name="T38" fmla="*/ 71 w 195"/>
                <a:gd name="T39" fmla="*/ 278 h 340"/>
                <a:gd name="T40" fmla="*/ 58 w 195"/>
                <a:gd name="T41" fmla="*/ 260 h 340"/>
                <a:gd name="T42" fmla="*/ 58 w 195"/>
                <a:gd name="T43" fmla="*/ 234 h 340"/>
                <a:gd name="T44" fmla="*/ 58 w 195"/>
                <a:gd name="T45" fmla="*/ 221 h 340"/>
                <a:gd name="T46" fmla="*/ 45 w 195"/>
                <a:gd name="T47" fmla="*/ 216 h 340"/>
                <a:gd name="T48" fmla="*/ 18 w 195"/>
                <a:gd name="T49" fmla="*/ 198 h 340"/>
                <a:gd name="T50" fmla="*/ 0 w 195"/>
                <a:gd name="T51" fmla="*/ 172 h 340"/>
                <a:gd name="T52" fmla="*/ 0 w 195"/>
                <a:gd name="T53" fmla="*/ 203 h 340"/>
                <a:gd name="T54" fmla="*/ 0 w 195"/>
                <a:gd name="T55" fmla="*/ 225 h 340"/>
                <a:gd name="T56" fmla="*/ 0 w 195"/>
                <a:gd name="T57" fmla="*/ 238 h 340"/>
                <a:gd name="T58" fmla="*/ 0 w 195"/>
                <a:gd name="T59" fmla="*/ 260 h 340"/>
                <a:gd name="T60" fmla="*/ 27 w 195"/>
                <a:gd name="T61" fmla="*/ 309 h 340"/>
                <a:gd name="T62" fmla="*/ 76 w 195"/>
                <a:gd name="T63" fmla="*/ 335 h 340"/>
                <a:gd name="T64" fmla="*/ 133 w 195"/>
                <a:gd name="T65" fmla="*/ 331 h 340"/>
                <a:gd name="T66" fmla="*/ 164 w 195"/>
                <a:gd name="T67" fmla="*/ 313 h 340"/>
                <a:gd name="T68" fmla="*/ 191 w 195"/>
                <a:gd name="T69" fmla="*/ 265 h 340"/>
                <a:gd name="T70" fmla="*/ 195 w 195"/>
                <a:gd name="T71" fmla="*/ 198 h 340"/>
                <a:gd name="T72" fmla="*/ 195 w 195"/>
                <a:gd name="T73" fmla="*/ 146 h 340"/>
                <a:gd name="T74" fmla="*/ 195 w 195"/>
                <a:gd name="T75" fmla="*/ 115 h 340"/>
                <a:gd name="T76" fmla="*/ 195 w 195"/>
                <a:gd name="T77" fmla="*/ 101 h 340"/>
                <a:gd name="T78" fmla="*/ 195 w 195"/>
                <a:gd name="T79" fmla="*/ 97 h 340"/>
                <a:gd name="T80" fmla="*/ 182 w 195"/>
                <a:gd name="T81" fmla="*/ 44 h 340"/>
                <a:gd name="T82" fmla="*/ 138 w 195"/>
                <a:gd name="T83" fmla="*/ 9 h 340"/>
                <a:gd name="T84" fmla="*/ 89 w 195"/>
                <a:gd name="T85"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 h="340">
                  <a:moveTo>
                    <a:pt x="89" y="0"/>
                  </a:moveTo>
                  <a:lnTo>
                    <a:pt x="89" y="9"/>
                  </a:lnTo>
                  <a:lnTo>
                    <a:pt x="89" y="18"/>
                  </a:lnTo>
                  <a:lnTo>
                    <a:pt x="89" y="27"/>
                  </a:lnTo>
                  <a:lnTo>
                    <a:pt x="89" y="35"/>
                  </a:lnTo>
                  <a:lnTo>
                    <a:pt x="89" y="44"/>
                  </a:lnTo>
                  <a:lnTo>
                    <a:pt x="89" y="49"/>
                  </a:lnTo>
                  <a:lnTo>
                    <a:pt x="84" y="53"/>
                  </a:lnTo>
                  <a:lnTo>
                    <a:pt x="84" y="57"/>
                  </a:lnTo>
                  <a:lnTo>
                    <a:pt x="84" y="57"/>
                  </a:lnTo>
                  <a:lnTo>
                    <a:pt x="84" y="57"/>
                  </a:lnTo>
                  <a:lnTo>
                    <a:pt x="93" y="57"/>
                  </a:lnTo>
                  <a:lnTo>
                    <a:pt x="102" y="53"/>
                  </a:lnTo>
                  <a:lnTo>
                    <a:pt x="111" y="57"/>
                  </a:lnTo>
                  <a:lnTo>
                    <a:pt x="116" y="57"/>
                  </a:lnTo>
                  <a:lnTo>
                    <a:pt x="124" y="62"/>
                  </a:lnTo>
                  <a:lnTo>
                    <a:pt x="129" y="66"/>
                  </a:lnTo>
                  <a:lnTo>
                    <a:pt x="133" y="75"/>
                  </a:lnTo>
                  <a:lnTo>
                    <a:pt x="138" y="79"/>
                  </a:lnTo>
                  <a:lnTo>
                    <a:pt x="142" y="88"/>
                  </a:lnTo>
                  <a:lnTo>
                    <a:pt x="142" y="97"/>
                  </a:lnTo>
                  <a:lnTo>
                    <a:pt x="142" y="106"/>
                  </a:lnTo>
                  <a:lnTo>
                    <a:pt x="142" y="110"/>
                  </a:lnTo>
                  <a:lnTo>
                    <a:pt x="142" y="115"/>
                  </a:lnTo>
                  <a:lnTo>
                    <a:pt x="142" y="115"/>
                  </a:lnTo>
                  <a:lnTo>
                    <a:pt x="142" y="119"/>
                  </a:lnTo>
                  <a:lnTo>
                    <a:pt x="142" y="119"/>
                  </a:lnTo>
                  <a:lnTo>
                    <a:pt x="142" y="119"/>
                  </a:lnTo>
                  <a:lnTo>
                    <a:pt x="142" y="137"/>
                  </a:lnTo>
                  <a:lnTo>
                    <a:pt x="138" y="150"/>
                  </a:lnTo>
                  <a:lnTo>
                    <a:pt x="138" y="163"/>
                  </a:lnTo>
                  <a:lnTo>
                    <a:pt x="138" y="176"/>
                  </a:lnTo>
                  <a:lnTo>
                    <a:pt x="138" y="185"/>
                  </a:lnTo>
                  <a:lnTo>
                    <a:pt x="138" y="190"/>
                  </a:lnTo>
                  <a:lnTo>
                    <a:pt x="138" y="198"/>
                  </a:lnTo>
                  <a:lnTo>
                    <a:pt x="138" y="203"/>
                  </a:lnTo>
                  <a:lnTo>
                    <a:pt x="138" y="207"/>
                  </a:lnTo>
                  <a:lnTo>
                    <a:pt x="138" y="212"/>
                  </a:lnTo>
                  <a:lnTo>
                    <a:pt x="138" y="216"/>
                  </a:lnTo>
                  <a:lnTo>
                    <a:pt x="138" y="216"/>
                  </a:lnTo>
                  <a:lnTo>
                    <a:pt x="138" y="216"/>
                  </a:lnTo>
                  <a:lnTo>
                    <a:pt x="138" y="216"/>
                  </a:lnTo>
                  <a:lnTo>
                    <a:pt x="138" y="225"/>
                  </a:lnTo>
                  <a:lnTo>
                    <a:pt x="138" y="234"/>
                  </a:lnTo>
                  <a:lnTo>
                    <a:pt x="138" y="238"/>
                  </a:lnTo>
                  <a:lnTo>
                    <a:pt x="138" y="238"/>
                  </a:lnTo>
                  <a:lnTo>
                    <a:pt x="138" y="243"/>
                  </a:lnTo>
                  <a:lnTo>
                    <a:pt x="138" y="243"/>
                  </a:lnTo>
                  <a:lnTo>
                    <a:pt x="138" y="243"/>
                  </a:lnTo>
                  <a:lnTo>
                    <a:pt x="138" y="251"/>
                  </a:lnTo>
                  <a:lnTo>
                    <a:pt x="133" y="260"/>
                  </a:lnTo>
                  <a:lnTo>
                    <a:pt x="129" y="265"/>
                  </a:lnTo>
                  <a:lnTo>
                    <a:pt x="124" y="273"/>
                  </a:lnTo>
                  <a:lnTo>
                    <a:pt x="120" y="278"/>
                  </a:lnTo>
                  <a:lnTo>
                    <a:pt x="111" y="282"/>
                  </a:lnTo>
                  <a:lnTo>
                    <a:pt x="102" y="282"/>
                  </a:lnTo>
                  <a:lnTo>
                    <a:pt x="98" y="282"/>
                  </a:lnTo>
                  <a:lnTo>
                    <a:pt x="89" y="282"/>
                  </a:lnTo>
                  <a:lnTo>
                    <a:pt x="80" y="282"/>
                  </a:lnTo>
                  <a:lnTo>
                    <a:pt x="71" y="278"/>
                  </a:lnTo>
                  <a:lnTo>
                    <a:pt x="67" y="269"/>
                  </a:lnTo>
                  <a:lnTo>
                    <a:pt x="62" y="265"/>
                  </a:lnTo>
                  <a:lnTo>
                    <a:pt x="58" y="260"/>
                  </a:lnTo>
                  <a:lnTo>
                    <a:pt x="58" y="251"/>
                  </a:lnTo>
                  <a:lnTo>
                    <a:pt x="58" y="243"/>
                  </a:lnTo>
                  <a:lnTo>
                    <a:pt x="58" y="234"/>
                  </a:lnTo>
                  <a:lnTo>
                    <a:pt x="58" y="229"/>
                  </a:lnTo>
                  <a:lnTo>
                    <a:pt x="58" y="225"/>
                  </a:lnTo>
                  <a:lnTo>
                    <a:pt x="58" y="221"/>
                  </a:lnTo>
                  <a:lnTo>
                    <a:pt x="58" y="221"/>
                  </a:lnTo>
                  <a:lnTo>
                    <a:pt x="58" y="221"/>
                  </a:lnTo>
                  <a:lnTo>
                    <a:pt x="45" y="216"/>
                  </a:lnTo>
                  <a:lnTo>
                    <a:pt x="36" y="212"/>
                  </a:lnTo>
                  <a:lnTo>
                    <a:pt x="27" y="203"/>
                  </a:lnTo>
                  <a:lnTo>
                    <a:pt x="18" y="198"/>
                  </a:lnTo>
                  <a:lnTo>
                    <a:pt x="13" y="190"/>
                  </a:lnTo>
                  <a:lnTo>
                    <a:pt x="9" y="185"/>
                  </a:lnTo>
                  <a:lnTo>
                    <a:pt x="0" y="172"/>
                  </a:lnTo>
                  <a:lnTo>
                    <a:pt x="0" y="185"/>
                  </a:lnTo>
                  <a:lnTo>
                    <a:pt x="0" y="194"/>
                  </a:lnTo>
                  <a:lnTo>
                    <a:pt x="0" y="203"/>
                  </a:lnTo>
                  <a:lnTo>
                    <a:pt x="0" y="212"/>
                  </a:lnTo>
                  <a:lnTo>
                    <a:pt x="0" y="221"/>
                  </a:lnTo>
                  <a:lnTo>
                    <a:pt x="0" y="225"/>
                  </a:lnTo>
                  <a:lnTo>
                    <a:pt x="0" y="234"/>
                  </a:lnTo>
                  <a:lnTo>
                    <a:pt x="0" y="238"/>
                  </a:lnTo>
                  <a:lnTo>
                    <a:pt x="0" y="238"/>
                  </a:lnTo>
                  <a:lnTo>
                    <a:pt x="0" y="243"/>
                  </a:lnTo>
                  <a:lnTo>
                    <a:pt x="0" y="243"/>
                  </a:lnTo>
                  <a:lnTo>
                    <a:pt x="0" y="260"/>
                  </a:lnTo>
                  <a:lnTo>
                    <a:pt x="9" y="278"/>
                  </a:lnTo>
                  <a:lnTo>
                    <a:pt x="13" y="295"/>
                  </a:lnTo>
                  <a:lnTo>
                    <a:pt x="27" y="309"/>
                  </a:lnTo>
                  <a:lnTo>
                    <a:pt x="40" y="322"/>
                  </a:lnTo>
                  <a:lnTo>
                    <a:pt x="58" y="331"/>
                  </a:lnTo>
                  <a:lnTo>
                    <a:pt x="76" y="335"/>
                  </a:lnTo>
                  <a:lnTo>
                    <a:pt x="93" y="340"/>
                  </a:lnTo>
                  <a:lnTo>
                    <a:pt x="116" y="335"/>
                  </a:lnTo>
                  <a:lnTo>
                    <a:pt x="133" y="331"/>
                  </a:lnTo>
                  <a:lnTo>
                    <a:pt x="147" y="322"/>
                  </a:lnTo>
                  <a:lnTo>
                    <a:pt x="164" y="313"/>
                  </a:lnTo>
                  <a:lnTo>
                    <a:pt x="164" y="313"/>
                  </a:lnTo>
                  <a:lnTo>
                    <a:pt x="173" y="300"/>
                  </a:lnTo>
                  <a:lnTo>
                    <a:pt x="187" y="282"/>
                  </a:lnTo>
                  <a:lnTo>
                    <a:pt x="191" y="265"/>
                  </a:lnTo>
                  <a:lnTo>
                    <a:pt x="195" y="247"/>
                  </a:lnTo>
                  <a:lnTo>
                    <a:pt x="195" y="221"/>
                  </a:lnTo>
                  <a:lnTo>
                    <a:pt x="195" y="198"/>
                  </a:lnTo>
                  <a:lnTo>
                    <a:pt x="195" y="176"/>
                  </a:lnTo>
                  <a:lnTo>
                    <a:pt x="195" y="159"/>
                  </a:lnTo>
                  <a:lnTo>
                    <a:pt x="195" y="146"/>
                  </a:lnTo>
                  <a:lnTo>
                    <a:pt x="195" y="132"/>
                  </a:lnTo>
                  <a:lnTo>
                    <a:pt x="195" y="124"/>
                  </a:lnTo>
                  <a:lnTo>
                    <a:pt x="195" y="115"/>
                  </a:lnTo>
                  <a:lnTo>
                    <a:pt x="195" y="110"/>
                  </a:lnTo>
                  <a:lnTo>
                    <a:pt x="195" y="106"/>
                  </a:lnTo>
                  <a:lnTo>
                    <a:pt x="195" y="101"/>
                  </a:lnTo>
                  <a:lnTo>
                    <a:pt x="195" y="101"/>
                  </a:lnTo>
                  <a:lnTo>
                    <a:pt x="195" y="97"/>
                  </a:lnTo>
                  <a:lnTo>
                    <a:pt x="195" y="97"/>
                  </a:lnTo>
                  <a:lnTo>
                    <a:pt x="195" y="79"/>
                  </a:lnTo>
                  <a:lnTo>
                    <a:pt x="191" y="62"/>
                  </a:lnTo>
                  <a:lnTo>
                    <a:pt x="182" y="44"/>
                  </a:lnTo>
                  <a:lnTo>
                    <a:pt x="169" y="31"/>
                  </a:lnTo>
                  <a:lnTo>
                    <a:pt x="155" y="18"/>
                  </a:lnTo>
                  <a:lnTo>
                    <a:pt x="138" y="9"/>
                  </a:lnTo>
                  <a:lnTo>
                    <a:pt x="120" y="4"/>
                  </a:lnTo>
                  <a:lnTo>
                    <a:pt x="102" y="0"/>
                  </a:lnTo>
                  <a:lnTo>
                    <a:pt x="8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sp>
          <p:nvSpPr>
            <p:cNvPr id="13" name="Freeform 10"/>
            <p:cNvSpPr>
              <a:spLocks/>
            </p:cNvSpPr>
            <p:nvPr/>
          </p:nvSpPr>
          <p:spPr bwMode="auto">
            <a:xfrm>
              <a:off x="9255126" y="5080001"/>
              <a:ext cx="309563" cy="538163"/>
            </a:xfrm>
            <a:custGeom>
              <a:avLst/>
              <a:gdLst>
                <a:gd name="T0" fmla="*/ 79 w 195"/>
                <a:gd name="T1" fmla="*/ 0 h 339"/>
                <a:gd name="T2" fmla="*/ 44 w 195"/>
                <a:gd name="T3" fmla="*/ 13 h 339"/>
                <a:gd name="T4" fmla="*/ 31 w 195"/>
                <a:gd name="T5" fmla="*/ 26 h 339"/>
                <a:gd name="T6" fmla="*/ 8 w 195"/>
                <a:gd name="T7" fmla="*/ 57 h 339"/>
                <a:gd name="T8" fmla="*/ 4 w 195"/>
                <a:gd name="T9" fmla="*/ 93 h 339"/>
                <a:gd name="T10" fmla="*/ 0 w 195"/>
                <a:gd name="T11" fmla="*/ 141 h 339"/>
                <a:gd name="T12" fmla="*/ 0 w 195"/>
                <a:gd name="T13" fmla="*/ 181 h 339"/>
                <a:gd name="T14" fmla="*/ 0 w 195"/>
                <a:gd name="T15" fmla="*/ 203 h 339"/>
                <a:gd name="T16" fmla="*/ 0 w 195"/>
                <a:gd name="T17" fmla="*/ 220 h 339"/>
                <a:gd name="T18" fmla="*/ 0 w 195"/>
                <a:gd name="T19" fmla="*/ 234 h 339"/>
                <a:gd name="T20" fmla="*/ 0 w 195"/>
                <a:gd name="T21" fmla="*/ 238 h 339"/>
                <a:gd name="T22" fmla="*/ 0 w 195"/>
                <a:gd name="T23" fmla="*/ 242 h 339"/>
                <a:gd name="T24" fmla="*/ 4 w 195"/>
                <a:gd name="T25" fmla="*/ 278 h 339"/>
                <a:gd name="T26" fmla="*/ 26 w 195"/>
                <a:gd name="T27" fmla="*/ 309 h 339"/>
                <a:gd name="T28" fmla="*/ 57 w 195"/>
                <a:gd name="T29" fmla="*/ 331 h 339"/>
                <a:gd name="T30" fmla="*/ 93 w 195"/>
                <a:gd name="T31" fmla="*/ 339 h 339"/>
                <a:gd name="T32" fmla="*/ 106 w 195"/>
                <a:gd name="T33" fmla="*/ 326 h 339"/>
                <a:gd name="T34" fmla="*/ 106 w 195"/>
                <a:gd name="T35" fmla="*/ 313 h 339"/>
                <a:gd name="T36" fmla="*/ 106 w 195"/>
                <a:gd name="T37" fmla="*/ 295 h 339"/>
                <a:gd name="T38" fmla="*/ 111 w 195"/>
                <a:gd name="T39" fmla="*/ 282 h 339"/>
                <a:gd name="T40" fmla="*/ 111 w 195"/>
                <a:gd name="T41" fmla="*/ 282 h 339"/>
                <a:gd name="T42" fmla="*/ 102 w 195"/>
                <a:gd name="T43" fmla="*/ 282 h 339"/>
                <a:gd name="T44" fmla="*/ 84 w 195"/>
                <a:gd name="T45" fmla="*/ 282 h 339"/>
                <a:gd name="T46" fmla="*/ 71 w 195"/>
                <a:gd name="T47" fmla="*/ 278 h 339"/>
                <a:gd name="T48" fmla="*/ 62 w 195"/>
                <a:gd name="T49" fmla="*/ 265 h 339"/>
                <a:gd name="T50" fmla="*/ 53 w 195"/>
                <a:gd name="T51" fmla="*/ 251 h 339"/>
                <a:gd name="T52" fmla="*/ 53 w 195"/>
                <a:gd name="T53" fmla="*/ 220 h 339"/>
                <a:gd name="T54" fmla="*/ 53 w 195"/>
                <a:gd name="T55" fmla="*/ 190 h 339"/>
                <a:gd name="T56" fmla="*/ 57 w 195"/>
                <a:gd name="T57" fmla="*/ 163 h 339"/>
                <a:gd name="T58" fmla="*/ 57 w 195"/>
                <a:gd name="T59" fmla="*/ 145 h 339"/>
                <a:gd name="T60" fmla="*/ 57 w 195"/>
                <a:gd name="T61" fmla="*/ 137 h 339"/>
                <a:gd name="T62" fmla="*/ 57 w 195"/>
                <a:gd name="T63" fmla="*/ 128 h 339"/>
                <a:gd name="T64" fmla="*/ 57 w 195"/>
                <a:gd name="T65" fmla="*/ 128 h 339"/>
                <a:gd name="T66" fmla="*/ 57 w 195"/>
                <a:gd name="T67" fmla="*/ 123 h 339"/>
                <a:gd name="T68" fmla="*/ 57 w 195"/>
                <a:gd name="T69" fmla="*/ 115 h 339"/>
                <a:gd name="T70" fmla="*/ 57 w 195"/>
                <a:gd name="T71" fmla="*/ 101 h 339"/>
                <a:gd name="T72" fmla="*/ 57 w 195"/>
                <a:gd name="T73" fmla="*/ 97 h 339"/>
                <a:gd name="T74" fmla="*/ 57 w 195"/>
                <a:gd name="T75" fmla="*/ 93 h 339"/>
                <a:gd name="T76" fmla="*/ 62 w 195"/>
                <a:gd name="T77" fmla="*/ 79 h 339"/>
                <a:gd name="T78" fmla="*/ 71 w 195"/>
                <a:gd name="T79" fmla="*/ 66 h 339"/>
                <a:gd name="T80" fmla="*/ 84 w 195"/>
                <a:gd name="T81" fmla="*/ 57 h 339"/>
                <a:gd name="T82" fmla="*/ 97 w 195"/>
                <a:gd name="T83" fmla="*/ 53 h 339"/>
                <a:gd name="T84" fmla="*/ 115 w 195"/>
                <a:gd name="T85" fmla="*/ 57 h 339"/>
                <a:gd name="T86" fmla="*/ 128 w 195"/>
                <a:gd name="T87" fmla="*/ 66 h 339"/>
                <a:gd name="T88" fmla="*/ 137 w 195"/>
                <a:gd name="T89" fmla="*/ 79 h 339"/>
                <a:gd name="T90" fmla="*/ 137 w 195"/>
                <a:gd name="T91" fmla="*/ 97 h 339"/>
                <a:gd name="T92" fmla="*/ 137 w 195"/>
                <a:gd name="T93" fmla="*/ 110 h 339"/>
                <a:gd name="T94" fmla="*/ 137 w 195"/>
                <a:gd name="T95" fmla="*/ 115 h 339"/>
                <a:gd name="T96" fmla="*/ 137 w 195"/>
                <a:gd name="T97" fmla="*/ 119 h 339"/>
                <a:gd name="T98" fmla="*/ 159 w 195"/>
                <a:gd name="T99" fmla="*/ 128 h 339"/>
                <a:gd name="T100" fmla="*/ 177 w 195"/>
                <a:gd name="T101" fmla="*/ 141 h 339"/>
                <a:gd name="T102" fmla="*/ 186 w 195"/>
                <a:gd name="T103" fmla="*/ 154 h 339"/>
                <a:gd name="T104" fmla="*/ 195 w 195"/>
                <a:gd name="T105" fmla="*/ 154 h 339"/>
                <a:gd name="T106" fmla="*/ 195 w 195"/>
                <a:gd name="T107" fmla="*/ 132 h 339"/>
                <a:gd name="T108" fmla="*/ 195 w 195"/>
                <a:gd name="T109" fmla="*/ 119 h 339"/>
                <a:gd name="T110" fmla="*/ 195 w 195"/>
                <a:gd name="T111" fmla="*/ 106 h 339"/>
                <a:gd name="T112" fmla="*/ 195 w 195"/>
                <a:gd name="T113" fmla="*/ 97 h 339"/>
                <a:gd name="T114" fmla="*/ 195 w 195"/>
                <a:gd name="T115" fmla="*/ 97 h 339"/>
                <a:gd name="T116" fmla="*/ 186 w 195"/>
                <a:gd name="T117" fmla="*/ 62 h 339"/>
                <a:gd name="T118" fmla="*/ 168 w 195"/>
                <a:gd name="T119" fmla="*/ 31 h 339"/>
                <a:gd name="T120" fmla="*/ 137 w 195"/>
                <a:gd name="T121" fmla="*/ 9 h 339"/>
                <a:gd name="T122" fmla="*/ 102 w 195"/>
                <a:gd name="T12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 h="339">
                  <a:moveTo>
                    <a:pt x="102" y="0"/>
                  </a:moveTo>
                  <a:lnTo>
                    <a:pt x="79" y="0"/>
                  </a:lnTo>
                  <a:lnTo>
                    <a:pt x="62" y="9"/>
                  </a:lnTo>
                  <a:lnTo>
                    <a:pt x="44" y="13"/>
                  </a:lnTo>
                  <a:lnTo>
                    <a:pt x="31" y="26"/>
                  </a:lnTo>
                  <a:lnTo>
                    <a:pt x="31" y="26"/>
                  </a:lnTo>
                  <a:lnTo>
                    <a:pt x="22" y="40"/>
                  </a:lnTo>
                  <a:lnTo>
                    <a:pt x="8" y="57"/>
                  </a:lnTo>
                  <a:lnTo>
                    <a:pt x="4" y="75"/>
                  </a:lnTo>
                  <a:lnTo>
                    <a:pt x="4" y="93"/>
                  </a:lnTo>
                  <a:lnTo>
                    <a:pt x="0" y="119"/>
                  </a:lnTo>
                  <a:lnTo>
                    <a:pt x="0" y="141"/>
                  </a:lnTo>
                  <a:lnTo>
                    <a:pt x="0" y="163"/>
                  </a:lnTo>
                  <a:lnTo>
                    <a:pt x="0" y="181"/>
                  </a:lnTo>
                  <a:lnTo>
                    <a:pt x="0" y="194"/>
                  </a:lnTo>
                  <a:lnTo>
                    <a:pt x="0" y="203"/>
                  </a:lnTo>
                  <a:lnTo>
                    <a:pt x="0" y="216"/>
                  </a:lnTo>
                  <a:lnTo>
                    <a:pt x="0" y="220"/>
                  </a:lnTo>
                  <a:lnTo>
                    <a:pt x="0" y="229"/>
                  </a:lnTo>
                  <a:lnTo>
                    <a:pt x="0" y="234"/>
                  </a:lnTo>
                  <a:lnTo>
                    <a:pt x="0" y="238"/>
                  </a:lnTo>
                  <a:lnTo>
                    <a:pt x="0" y="238"/>
                  </a:lnTo>
                  <a:lnTo>
                    <a:pt x="0" y="242"/>
                  </a:lnTo>
                  <a:lnTo>
                    <a:pt x="0" y="242"/>
                  </a:lnTo>
                  <a:lnTo>
                    <a:pt x="0" y="260"/>
                  </a:lnTo>
                  <a:lnTo>
                    <a:pt x="4" y="278"/>
                  </a:lnTo>
                  <a:lnTo>
                    <a:pt x="13" y="295"/>
                  </a:lnTo>
                  <a:lnTo>
                    <a:pt x="26" y="309"/>
                  </a:lnTo>
                  <a:lnTo>
                    <a:pt x="40" y="322"/>
                  </a:lnTo>
                  <a:lnTo>
                    <a:pt x="57" y="331"/>
                  </a:lnTo>
                  <a:lnTo>
                    <a:pt x="75" y="335"/>
                  </a:lnTo>
                  <a:lnTo>
                    <a:pt x="93" y="339"/>
                  </a:lnTo>
                  <a:lnTo>
                    <a:pt x="106" y="339"/>
                  </a:lnTo>
                  <a:lnTo>
                    <a:pt x="106" y="326"/>
                  </a:lnTo>
                  <a:lnTo>
                    <a:pt x="106" y="317"/>
                  </a:lnTo>
                  <a:lnTo>
                    <a:pt x="106" y="313"/>
                  </a:lnTo>
                  <a:lnTo>
                    <a:pt x="106" y="304"/>
                  </a:lnTo>
                  <a:lnTo>
                    <a:pt x="106" y="295"/>
                  </a:lnTo>
                  <a:lnTo>
                    <a:pt x="106" y="287"/>
                  </a:lnTo>
                  <a:lnTo>
                    <a:pt x="111" y="282"/>
                  </a:lnTo>
                  <a:lnTo>
                    <a:pt x="111" y="282"/>
                  </a:lnTo>
                  <a:lnTo>
                    <a:pt x="111" y="282"/>
                  </a:lnTo>
                  <a:lnTo>
                    <a:pt x="111" y="282"/>
                  </a:lnTo>
                  <a:lnTo>
                    <a:pt x="102" y="282"/>
                  </a:lnTo>
                  <a:lnTo>
                    <a:pt x="93" y="282"/>
                  </a:lnTo>
                  <a:lnTo>
                    <a:pt x="84" y="282"/>
                  </a:lnTo>
                  <a:lnTo>
                    <a:pt x="79" y="282"/>
                  </a:lnTo>
                  <a:lnTo>
                    <a:pt x="71" y="278"/>
                  </a:lnTo>
                  <a:lnTo>
                    <a:pt x="66" y="273"/>
                  </a:lnTo>
                  <a:lnTo>
                    <a:pt x="62" y="265"/>
                  </a:lnTo>
                  <a:lnTo>
                    <a:pt x="57" y="260"/>
                  </a:lnTo>
                  <a:lnTo>
                    <a:pt x="53" y="251"/>
                  </a:lnTo>
                  <a:lnTo>
                    <a:pt x="53" y="242"/>
                  </a:lnTo>
                  <a:lnTo>
                    <a:pt x="53" y="220"/>
                  </a:lnTo>
                  <a:lnTo>
                    <a:pt x="53" y="203"/>
                  </a:lnTo>
                  <a:lnTo>
                    <a:pt x="53" y="190"/>
                  </a:lnTo>
                  <a:lnTo>
                    <a:pt x="57" y="176"/>
                  </a:lnTo>
                  <a:lnTo>
                    <a:pt x="57" y="163"/>
                  </a:lnTo>
                  <a:lnTo>
                    <a:pt x="57" y="154"/>
                  </a:lnTo>
                  <a:lnTo>
                    <a:pt x="57" y="145"/>
                  </a:lnTo>
                  <a:lnTo>
                    <a:pt x="57" y="141"/>
                  </a:lnTo>
                  <a:lnTo>
                    <a:pt x="57" y="137"/>
                  </a:lnTo>
                  <a:lnTo>
                    <a:pt x="57" y="132"/>
                  </a:lnTo>
                  <a:lnTo>
                    <a:pt x="57" y="128"/>
                  </a:lnTo>
                  <a:lnTo>
                    <a:pt x="57" y="128"/>
                  </a:lnTo>
                  <a:lnTo>
                    <a:pt x="57" y="128"/>
                  </a:lnTo>
                  <a:lnTo>
                    <a:pt x="57" y="123"/>
                  </a:lnTo>
                  <a:lnTo>
                    <a:pt x="57" y="123"/>
                  </a:lnTo>
                  <a:lnTo>
                    <a:pt x="57" y="123"/>
                  </a:lnTo>
                  <a:lnTo>
                    <a:pt x="57" y="115"/>
                  </a:lnTo>
                  <a:lnTo>
                    <a:pt x="57" y="106"/>
                  </a:lnTo>
                  <a:lnTo>
                    <a:pt x="57" y="101"/>
                  </a:lnTo>
                  <a:lnTo>
                    <a:pt x="57" y="97"/>
                  </a:lnTo>
                  <a:lnTo>
                    <a:pt x="57" y="97"/>
                  </a:lnTo>
                  <a:lnTo>
                    <a:pt x="57" y="97"/>
                  </a:lnTo>
                  <a:lnTo>
                    <a:pt x="57" y="93"/>
                  </a:lnTo>
                  <a:lnTo>
                    <a:pt x="57" y="88"/>
                  </a:lnTo>
                  <a:lnTo>
                    <a:pt x="62" y="79"/>
                  </a:lnTo>
                  <a:lnTo>
                    <a:pt x="66" y="71"/>
                  </a:lnTo>
                  <a:lnTo>
                    <a:pt x="71" y="66"/>
                  </a:lnTo>
                  <a:lnTo>
                    <a:pt x="75" y="62"/>
                  </a:lnTo>
                  <a:lnTo>
                    <a:pt x="84" y="57"/>
                  </a:lnTo>
                  <a:lnTo>
                    <a:pt x="93" y="57"/>
                  </a:lnTo>
                  <a:lnTo>
                    <a:pt x="97" y="53"/>
                  </a:lnTo>
                  <a:lnTo>
                    <a:pt x="106" y="57"/>
                  </a:lnTo>
                  <a:lnTo>
                    <a:pt x="115" y="57"/>
                  </a:lnTo>
                  <a:lnTo>
                    <a:pt x="124" y="62"/>
                  </a:lnTo>
                  <a:lnTo>
                    <a:pt x="128" y="66"/>
                  </a:lnTo>
                  <a:lnTo>
                    <a:pt x="133" y="75"/>
                  </a:lnTo>
                  <a:lnTo>
                    <a:pt x="137" y="79"/>
                  </a:lnTo>
                  <a:lnTo>
                    <a:pt x="137" y="88"/>
                  </a:lnTo>
                  <a:lnTo>
                    <a:pt x="137" y="97"/>
                  </a:lnTo>
                  <a:lnTo>
                    <a:pt x="137" y="106"/>
                  </a:lnTo>
                  <a:lnTo>
                    <a:pt x="137" y="110"/>
                  </a:lnTo>
                  <a:lnTo>
                    <a:pt x="137" y="115"/>
                  </a:lnTo>
                  <a:lnTo>
                    <a:pt x="137" y="115"/>
                  </a:lnTo>
                  <a:lnTo>
                    <a:pt x="137" y="119"/>
                  </a:lnTo>
                  <a:lnTo>
                    <a:pt x="137" y="119"/>
                  </a:lnTo>
                  <a:lnTo>
                    <a:pt x="150" y="123"/>
                  </a:lnTo>
                  <a:lnTo>
                    <a:pt x="159" y="128"/>
                  </a:lnTo>
                  <a:lnTo>
                    <a:pt x="168" y="132"/>
                  </a:lnTo>
                  <a:lnTo>
                    <a:pt x="177" y="141"/>
                  </a:lnTo>
                  <a:lnTo>
                    <a:pt x="182" y="145"/>
                  </a:lnTo>
                  <a:lnTo>
                    <a:pt x="186" y="154"/>
                  </a:lnTo>
                  <a:lnTo>
                    <a:pt x="195" y="168"/>
                  </a:lnTo>
                  <a:lnTo>
                    <a:pt x="195" y="154"/>
                  </a:lnTo>
                  <a:lnTo>
                    <a:pt x="195" y="145"/>
                  </a:lnTo>
                  <a:lnTo>
                    <a:pt x="195" y="132"/>
                  </a:lnTo>
                  <a:lnTo>
                    <a:pt x="195" y="128"/>
                  </a:lnTo>
                  <a:lnTo>
                    <a:pt x="195" y="119"/>
                  </a:lnTo>
                  <a:lnTo>
                    <a:pt x="195" y="115"/>
                  </a:lnTo>
                  <a:lnTo>
                    <a:pt x="195" y="106"/>
                  </a:lnTo>
                  <a:lnTo>
                    <a:pt x="195" y="101"/>
                  </a:lnTo>
                  <a:lnTo>
                    <a:pt x="195" y="97"/>
                  </a:lnTo>
                  <a:lnTo>
                    <a:pt x="195" y="97"/>
                  </a:lnTo>
                  <a:lnTo>
                    <a:pt x="195" y="97"/>
                  </a:lnTo>
                  <a:lnTo>
                    <a:pt x="195" y="79"/>
                  </a:lnTo>
                  <a:lnTo>
                    <a:pt x="186" y="62"/>
                  </a:lnTo>
                  <a:lnTo>
                    <a:pt x="177" y="44"/>
                  </a:lnTo>
                  <a:lnTo>
                    <a:pt x="168" y="31"/>
                  </a:lnTo>
                  <a:lnTo>
                    <a:pt x="155" y="18"/>
                  </a:lnTo>
                  <a:lnTo>
                    <a:pt x="137" y="9"/>
                  </a:lnTo>
                  <a:lnTo>
                    <a:pt x="119" y="4"/>
                  </a:lnTo>
                  <a:lnTo>
                    <a:pt x="10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pic>
        <p:nvPicPr>
          <p:cNvPr id="20" name="inventoryA" descr="C:\Users\t-dantay\Documents\Placeholders\file.png"/>
          <p:cNvPicPr>
            <a:picLocks noChangeAspect="1" noChangeArrowheads="1"/>
          </p:cNvPicPr>
          <p:nvPr>
            <p:custDataLst>
              <p:custData r:id="rId2"/>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4579207" y="2281721"/>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9" name="writingA3"/>
          <p:cNvSpPr/>
          <p:nvPr/>
        </p:nvSpPr>
        <p:spPr>
          <a:xfrm>
            <a:off x="4670121" y="2544919"/>
            <a:ext cx="357167" cy="44802"/>
          </a:xfrm>
          <a:custGeom>
            <a:avLst/>
            <a:gdLst>
              <a:gd name="connsiteX0" fmla="*/ 0 w 350196"/>
              <a:gd name="connsiteY0" fmla="*/ 29336 h 43928"/>
              <a:gd name="connsiteX1" fmla="*/ 29183 w 350196"/>
              <a:gd name="connsiteY1" fmla="*/ 9881 h 43928"/>
              <a:gd name="connsiteX2" fmla="*/ 87549 w 350196"/>
              <a:gd name="connsiteY2" fmla="*/ 34200 h 43928"/>
              <a:gd name="connsiteX3" fmla="*/ 102141 w 350196"/>
              <a:gd name="connsiteY3" fmla="*/ 19609 h 43928"/>
              <a:gd name="connsiteX4" fmla="*/ 116732 w 350196"/>
              <a:gd name="connsiteY4" fmla="*/ 153 h 43928"/>
              <a:gd name="connsiteX5" fmla="*/ 175098 w 350196"/>
              <a:gd name="connsiteY5" fmla="*/ 24472 h 43928"/>
              <a:gd name="connsiteX6" fmla="*/ 243192 w 350196"/>
              <a:gd name="connsiteY6" fmla="*/ 14745 h 43928"/>
              <a:gd name="connsiteX7" fmla="*/ 262647 w 350196"/>
              <a:gd name="connsiteY7" fmla="*/ 29336 h 43928"/>
              <a:gd name="connsiteX8" fmla="*/ 316149 w 350196"/>
              <a:gd name="connsiteY8" fmla="*/ 14745 h 43928"/>
              <a:gd name="connsiteX9" fmla="*/ 325877 w 350196"/>
              <a:gd name="connsiteY9" fmla="*/ 29336 h 43928"/>
              <a:gd name="connsiteX10" fmla="*/ 350196 w 350196"/>
              <a:gd name="connsiteY10" fmla="*/ 43928 h 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0196" h="43928">
                <a:moveTo>
                  <a:pt x="0" y="29336"/>
                </a:moveTo>
                <a:cubicBezTo>
                  <a:pt x="9728" y="22851"/>
                  <a:pt x="17518" y="10659"/>
                  <a:pt x="29183" y="9881"/>
                </a:cubicBezTo>
                <a:cubicBezTo>
                  <a:pt x="51604" y="8386"/>
                  <a:pt x="70384" y="22756"/>
                  <a:pt x="87549" y="34200"/>
                </a:cubicBezTo>
                <a:cubicBezTo>
                  <a:pt x="92413" y="29336"/>
                  <a:pt x="97665" y="24832"/>
                  <a:pt x="102141" y="19609"/>
                </a:cubicBezTo>
                <a:cubicBezTo>
                  <a:pt x="107417" y="13454"/>
                  <a:pt x="108654" y="826"/>
                  <a:pt x="116732" y="153"/>
                </a:cubicBezTo>
                <a:cubicBezTo>
                  <a:pt x="138651" y="-1674"/>
                  <a:pt x="158123" y="13156"/>
                  <a:pt x="175098" y="24472"/>
                </a:cubicBezTo>
                <a:cubicBezTo>
                  <a:pt x="197796" y="21230"/>
                  <a:pt x="220299" y="13473"/>
                  <a:pt x="243192" y="14745"/>
                </a:cubicBezTo>
                <a:cubicBezTo>
                  <a:pt x="251286" y="15195"/>
                  <a:pt x="254541" y="29336"/>
                  <a:pt x="262647" y="29336"/>
                </a:cubicBezTo>
                <a:cubicBezTo>
                  <a:pt x="281132" y="29336"/>
                  <a:pt x="298315" y="19609"/>
                  <a:pt x="316149" y="14745"/>
                </a:cubicBezTo>
                <a:cubicBezTo>
                  <a:pt x="319392" y="19609"/>
                  <a:pt x="321744" y="25203"/>
                  <a:pt x="325877" y="29336"/>
                </a:cubicBezTo>
                <a:cubicBezTo>
                  <a:pt x="331748" y="35207"/>
                  <a:pt x="342519" y="40089"/>
                  <a:pt x="350196" y="439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10" name="writingA2"/>
          <p:cNvSpPr/>
          <p:nvPr/>
        </p:nvSpPr>
        <p:spPr>
          <a:xfrm>
            <a:off x="4665160" y="2664130"/>
            <a:ext cx="367089" cy="54908"/>
          </a:xfrm>
          <a:custGeom>
            <a:avLst/>
            <a:gdLst>
              <a:gd name="connsiteX0" fmla="*/ 0 w 359924"/>
              <a:gd name="connsiteY0" fmla="*/ 43775 h 53836"/>
              <a:gd name="connsiteX1" fmla="*/ 19456 w 359924"/>
              <a:gd name="connsiteY1" fmla="*/ 14592 h 53836"/>
              <a:gd name="connsiteX2" fmla="*/ 68094 w 359924"/>
              <a:gd name="connsiteY2" fmla="*/ 0 h 53836"/>
              <a:gd name="connsiteX3" fmla="*/ 87549 w 359924"/>
              <a:gd name="connsiteY3" fmla="*/ 14592 h 53836"/>
              <a:gd name="connsiteX4" fmla="*/ 126460 w 359924"/>
              <a:gd name="connsiteY4" fmla="*/ 29183 h 53836"/>
              <a:gd name="connsiteX5" fmla="*/ 131324 w 359924"/>
              <a:gd name="connsiteY5" fmla="*/ 9728 h 53836"/>
              <a:gd name="connsiteX6" fmla="*/ 165371 w 359924"/>
              <a:gd name="connsiteY6" fmla="*/ 14592 h 53836"/>
              <a:gd name="connsiteX7" fmla="*/ 194554 w 359924"/>
              <a:gd name="connsiteY7" fmla="*/ 53502 h 53836"/>
              <a:gd name="connsiteX8" fmla="*/ 233464 w 359924"/>
              <a:gd name="connsiteY8" fmla="*/ 29183 h 53836"/>
              <a:gd name="connsiteX9" fmla="*/ 262647 w 359924"/>
              <a:gd name="connsiteY9" fmla="*/ 19455 h 53836"/>
              <a:gd name="connsiteX10" fmla="*/ 306422 w 359924"/>
              <a:gd name="connsiteY10" fmla="*/ 43775 h 53836"/>
              <a:gd name="connsiteX11" fmla="*/ 325877 w 359924"/>
              <a:gd name="connsiteY11" fmla="*/ 4864 h 53836"/>
              <a:gd name="connsiteX12" fmla="*/ 359924 w 359924"/>
              <a:gd name="connsiteY12" fmla="*/ 48638 h 5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924" h="53836">
                <a:moveTo>
                  <a:pt x="0" y="43775"/>
                </a:moveTo>
                <a:cubicBezTo>
                  <a:pt x="6485" y="34047"/>
                  <a:pt x="11189" y="22859"/>
                  <a:pt x="19456" y="14592"/>
                </a:cubicBezTo>
                <a:cubicBezTo>
                  <a:pt x="30767" y="3281"/>
                  <a:pt x="54834" y="2210"/>
                  <a:pt x="68094" y="0"/>
                </a:cubicBezTo>
                <a:cubicBezTo>
                  <a:pt x="74579" y="4864"/>
                  <a:pt x="82900" y="7951"/>
                  <a:pt x="87549" y="14592"/>
                </a:cubicBezTo>
                <a:cubicBezTo>
                  <a:pt x="113814" y="52113"/>
                  <a:pt x="86124" y="61452"/>
                  <a:pt x="126460" y="29183"/>
                </a:cubicBezTo>
                <a:cubicBezTo>
                  <a:pt x="128081" y="22698"/>
                  <a:pt x="127148" y="14948"/>
                  <a:pt x="131324" y="9728"/>
                </a:cubicBezTo>
                <a:cubicBezTo>
                  <a:pt x="141548" y="-3052"/>
                  <a:pt x="157234" y="10524"/>
                  <a:pt x="165371" y="14592"/>
                </a:cubicBezTo>
                <a:cubicBezTo>
                  <a:pt x="175099" y="27562"/>
                  <a:pt x="178701" y="50105"/>
                  <a:pt x="194554" y="53502"/>
                </a:cubicBezTo>
                <a:cubicBezTo>
                  <a:pt x="209509" y="56707"/>
                  <a:pt x="219784" y="36023"/>
                  <a:pt x="233464" y="29183"/>
                </a:cubicBezTo>
                <a:cubicBezTo>
                  <a:pt x="242635" y="24597"/>
                  <a:pt x="252919" y="22698"/>
                  <a:pt x="262647" y="19455"/>
                </a:cubicBezTo>
                <a:cubicBezTo>
                  <a:pt x="277239" y="27562"/>
                  <a:pt x="290157" y="47528"/>
                  <a:pt x="306422" y="43775"/>
                </a:cubicBezTo>
                <a:cubicBezTo>
                  <a:pt x="320552" y="40514"/>
                  <a:pt x="311435" y="3551"/>
                  <a:pt x="325877" y="4864"/>
                </a:cubicBezTo>
                <a:cubicBezTo>
                  <a:pt x="344286" y="6537"/>
                  <a:pt x="359924" y="48638"/>
                  <a:pt x="359924" y="4863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21" name="writingA1"/>
          <p:cNvSpPr/>
          <p:nvPr/>
        </p:nvSpPr>
        <p:spPr>
          <a:xfrm>
            <a:off x="4680043" y="2778172"/>
            <a:ext cx="362127" cy="59582"/>
          </a:xfrm>
          <a:custGeom>
            <a:avLst/>
            <a:gdLst>
              <a:gd name="connsiteX0" fmla="*/ 0 w 355059"/>
              <a:gd name="connsiteY0" fmla="*/ 43828 h 58419"/>
              <a:gd name="connsiteX1" fmla="*/ 14591 w 355059"/>
              <a:gd name="connsiteY1" fmla="*/ 14645 h 58419"/>
              <a:gd name="connsiteX2" fmla="*/ 87549 w 355059"/>
              <a:gd name="connsiteY2" fmla="*/ 58419 h 58419"/>
              <a:gd name="connsiteX3" fmla="*/ 107004 w 355059"/>
              <a:gd name="connsiteY3" fmla="*/ 53555 h 58419"/>
              <a:gd name="connsiteX4" fmla="*/ 141051 w 355059"/>
              <a:gd name="connsiteY4" fmla="*/ 19509 h 58419"/>
              <a:gd name="connsiteX5" fmla="*/ 209145 w 355059"/>
              <a:gd name="connsiteY5" fmla="*/ 48692 h 58419"/>
              <a:gd name="connsiteX6" fmla="*/ 233464 w 355059"/>
              <a:gd name="connsiteY6" fmla="*/ 29236 h 58419"/>
              <a:gd name="connsiteX7" fmla="*/ 257783 w 355059"/>
              <a:gd name="connsiteY7" fmla="*/ 53 h 58419"/>
              <a:gd name="connsiteX8" fmla="*/ 282102 w 355059"/>
              <a:gd name="connsiteY8" fmla="*/ 34100 h 58419"/>
              <a:gd name="connsiteX9" fmla="*/ 306421 w 355059"/>
              <a:gd name="connsiteY9" fmla="*/ 58419 h 58419"/>
              <a:gd name="connsiteX10" fmla="*/ 345332 w 355059"/>
              <a:gd name="connsiteY10" fmla="*/ 19509 h 58419"/>
              <a:gd name="connsiteX11" fmla="*/ 350196 w 355059"/>
              <a:gd name="connsiteY11" fmla="*/ 38964 h 58419"/>
              <a:gd name="connsiteX12" fmla="*/ 355059 w 355059"/>
              <a:gd name="connsiteY12" fmla="*/ 43828 h 5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5059" h="58419">
                <a:moveTo>
                  <a:pt x="0" y="43828"/>
                </a:moveTo>
                <a:cubicBezTo>
                  <a:pt x="4864" y="34100"/>
                  <a:pt x="6406" y="21807"/>
                  <a:pt x="14591" y="14645"/>
                </a:cubicBezTo>
                <a:cubicBezTo>
                  <a:pt x="44545" y="-11565"/>
                  <a:pt x="79794" y="50664"/>
                  <a:pt x="87549" y="58419"/>
                </a:cubicBezTo>
                <a:cubicBezTo>
                  <a:pt x="94034" y="56798"/>
                  <a:pt x="101598" y="57487"/>
                  <a:pt x="107004" y="53555"/>
                </a:cubicBezTo>
                <a:cubicBezTo>
                  <a:pt x="119984" y="44115"/>
                  <a:pt x="125246" y="22298"/>
                  <a:pt x="141051" y="19509"/>
                </a:cubicBezTo>
                <a:cubicBezTo>
                  <a:pt x="149237" y="18065"/>
                  <a:pt x="193664" y="40952"/>
                  <a:pt x="209145" y="48692"/>
                </a:cubicBezTo>
                <a:cubicBezTo>
                  <a:pt x="217251" y="42207"/>
                  <a:pt x="226123" y="36577"/>
                  <a:pt x="233464" y="29236"/>
                </a:cubicBezTo>
                <a:cubicBezTo>
                  <a:pt x="242418" y="20282"/>
                  <a:pt x="245183" y="-1207"/>
                  <a:pt x="257783" y="53"/>
                </a:cubicBezTo>
                <a:cubicBezTo>
                  <a:pt x="271661" y="1441"/>
                  <a:pt x="273174" y="23386"/>
                  <a:pt x="282102" y="34100"/>
                </a:cubicBezTo>
                <a:cubicBezTo>
                  <a:pt x="289441" y="42907"/>
                  <a:pt x="298315" y="50313"/>
                  <a:pt x="306421" y="58419"/>
                </a:cubicBezTo>
                <a:cubicBezTo>
                  <a:pt x="312590" y="42997"/>
                  <a:pt x="316893" y="-14616"/>
                  <a:pt x="345332" y="19509"/>
                </a:cubicBezTo>
                <a:cubicBezTo>
                  <a:pt x="349611" y="24644"/>
                  <a:pt x="347714" y="32757"/>
                  <a:pt x="350196" y="38964"/>
                </a:cubicBezTo>
                <a:cubicBezTo>
                  <a:pt x="351047" y="41093"/>
                  <a:pt x="353438" y="42207"/>
                  <a:pt x="355059" y="438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pic>
        <p:nvPicPr>
          <p:cNvPr id="41" name="inventoryAcopy" descr="C:\Users\t-dantay\Documents\Placeholders\file.png"/>
          <p:cNvPicPr>
            <a:picLocks noChangeAspect="1" noChangeArrowheads="1"/>
          </p:cNvPicPr>
          <p:nvPr>
            <p:custDataLst>
              <p:custData r:id="rId3"/>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4529603" y="3992708"/>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42" name="writingAcopy"/>
          <p:cNvSpPr/>
          <p:nvPr/>
        </p:nvSpPr>
        <p:spPr>
          <a:xfrm>
            <a:off x="4620517" y="4255906"/>
            <a:ext cx="357167" cy="44802"/>
          </a:xfrm>
          <a:custGeom>
            <a:avLst/>
            <a:gdLst>
              <a:gd name="connsiteX0" fmla="*/ 0 w 350196"/>
              <a:gd name="connsiteY0" fmla="*/ 29336 h 43928"/>
              <a:gd name="connsiteX1" fmla="*/ 29183 w 350196"/>
              <a:gd name="connsiteY1" fmla="*/ 9881 h 43928"/>
              <a:gd name="connsiteX2" fmla="*/ 87549 w 350196"/>
              <a:gd name="connsiteY2" fmla="*/ 34200 h 43928"/>
              <a:gd name="connsiteX3" fmla="*/ 102141 w 350196"/>
              <a:gd name="connsiteY3" fmla="*/ 19609 h 43928"/>
              <a:gd name="connsiteX4" fmla="*/ 116732 w 350196"/>
              <a:gd name="connsiteY4" fmla="*/ 153 h 43928"/>
              <a:gd name="connsiteX5" fmla="*/ 175098 w 350196"/>
              <a:gd name="connsiteY5" fmla="*/ 24472 h 43928"/>
              <a:gd name="connsiteX6" fmla="*/ 243192 w 350196"/>
              <a:gd name="connsiteY6" fmla="*/ 14745 h 43928"/>
              <a:gd name="connsiteX7" fmla="*/ 262647 w 350196"/>
              <a:gd name="connsiteY7" fmla="*/ 29336 h 43928"/>
              <a:gd name="connsiteX8" fmla="*/ 316149 w 350196"/>
              <a:gd name="connsiteY8" fmla="*/ 14745 h 43928"/>
              <a:gd name="connsiteX9" fmla="*/ 325877 w 350196"/>
              <a:gd name="connsiteY9" fmla="*/ 29336 h 43928"/>
              <a:gd name="connsiteX10" fmla="*/ 350196 w 350196"/>
              <a:gd name="connsiteY10" fmla="*/ 43928 h 4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0196" h="43928">
                <a:moveTo>
                  <a:pt x="0" y="29336"/>
                </a:moveTo>
                <a:cubicBezTo>
                  <a:pt x="9728" y="22851"/>
                  <a:pt x="17518" y="10659"/>
                  <a:pt x="29183" y="9881"/>
                </a:cubicBezTo>
                <a:cubicBezTo>
                  <a:pt x="51604" y="8386"/>
                  <a:pt x="70384" y="22756"/>
                  <a:pt x="87549" y="34200"/>
                </a:cubicBezTo>
                <a:cubicBezTo>
                  <a:pt x="92413" y="29336"/>
                  <a:pt x="97665" y="24832"/>
                  <a:pt x="102141" y="19609"/>
                </a:cubicBezTo>
                <a:cubicBezTo>
                  <a:pt x="107417" y="13454"/>
                  <a:pt x="108654" y="826"/>
                  <a:pt x="116732" y="153"/>
                </a:cubicBezTo>
                <a:cubicBezTo>
                  <a:pt x="138651" y="-1674"/>
                  <a:pt x="158123" y="13156"/>
                  <a:pt x="175098" y="24472"/>
                </a:cubicBezTo>
                <a:cubicBezTo>
                  <a:pt x="197796" y="21230"/>
                  <a:pt x="220299" y="13473"/>
                  <a:pt x="243192" y="14745"/>
                </a:cubicBezTo>
                <a:cubicBezTo>
                  <a:pt x="251286" y="15195"/>
                  <a:pt x="254541" y="29336"/>
                  <a:pt x="262647" y="29336"/>
                </a:cubicBezTo>
                <a:cubicBezTo>
                  <a:pt x="281132" y="29336"/>
                  <a:pt x="298315" y="19609"/>
                  <a:pt x="316149" y="14745"/>
                </a:cubicBezTo>
                <a:cubicBezTo>
                  <a:pt x="319392" y="19609"/>
                  <a:pt x="321744" y="25203"/>
                  <a:pt x="325877" y="29336"/>
                </a:cubicBezTo>
                <a:cubicBezTo>
                  <a:pt x="331748" y="35207"/>
                  <a:pt x="342519" y="40089"/>
                  <a:pt x="350196" y="439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43" name="writingAcopy"/>
          <p:cNvSpPr/>
          <p:nvPr/>
        </p:nvSpPr>
        <p:spPr>
          <a:xfrm>
            <a:off x="4615556" y="4375118"/>
            <a:ext cx="367089" cy="54908"/>
          </a:xfrm>
          <a:custGeom>
            <a:avLst/>
            <a:gdLst>
              <a:gd name="connsiteX0" fmla="*/ 0 w 359924"/>
              <a:gd name="connsiteY0" fmla="*/ 43775 h 53836"/>
              <a:gd name="connsiteX1" fmla="*/ 19456 w 359924"/>
              <a:gd name="connsiteY1" fmla="*/ 14592 h 53836"/>
              <a:gd name="connsiteX2" fmla="*/ 68094 w 359924"/>
              <a:gd name="connsiteY2" fmla="*/ 0 h 53836"/>
              <a:gd name="connsiteX3" fmla="*/ 87549 w 359924"/>
              <a:gd name="connsiteY3" fmla="*/ 14592 h 53836"/>
              <a:gd name="connsiteX4" fmla="*/ 126460 w 359924"/>
              <a:gd name="connsiteY4" fmla="*/ 29183 h 53836"/>
              <a:gd name="connsiteX5" fmla="*/ 131324 w 359924"/>
              <a:gd name="connsiteY5" fmla="*/ 9728 h 53836"/>
              <a:gd name="connsiteX6" fmla="*/ 165371 w 359924"/>
              <a:gd name="connsiteY6" fmla="*/ 14592 h 53836"/>
              <a:gd name="connsiteX7" fmla="*/ 194554 w 359924"/>
              <a:gd name="connsiteY7" fmla="*/ 53502 h 53836"/>
              <a:gd name="connsiteX8" fmla="*/ 233464 w 359924"/>
              <a:gd name="connsiteY8" fmla="*/ 29183 h 53836"/>
              <a:gd name="connsiteX9" fmla="*/ 262647 w 359924"/>
              <a:gd name="connsiteY9" fmla="*/ 19455 h 53836"/>
              <a:gd name="connsiteX10" fmla="*/ 306422 w 359924"/>
              <a:gd name="connsiteY10" fmla="*/ 43775 h 53836"/>
              <a:gd name="connsiteX11" fmla="*/ 325877 w 359924"/>
              <a:gd name="connsiteY11" fmla="*/ 4864 h 53836"/>
              <a:gd name="connsiteX12" fmla="*/ 359924 w 359924"/>
              <a:gd name="connsiteY12" fmla="*/ 48638 h 5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924" h="53836">
                <a:moveTo>
                  <a:pt x="0" y="43775"/>
                </a:moveTo>
                <a:cubicBezTo>
                  <a:pt x="6485" y="34047"/>
                  <a:pt x="11189" y="22859"/>
                  <a:pt x="19456" y="14592"/>
                </a:cubicBezTo>
                <a:cubicBezTo>
                  <a:pt x="30767" y="3281"/>
                  <a:pt x="54834" y="2210"/>
                  <a:pt x="68094" y="0"/>
                </a:cubicBezTo>
                <a:cubicBezTo>
                  <a:pt x="74579" y="4864"/>
                  <a:pt x="82900" y="7951"/>
                  <a:pt x="87549" y="14592"/>
                </a:cubicBezTo>
                <a:cubicBezTo>
                  <a:pt x="113814" y="52113"/>
                  <a:pt x="86124" y="61452"/>
                  <a:pt x="126460" y="29183"/>
                </a:cubicBezTo>
                <a:cubicBezTo>
                  <a:pt x="128081" y="22698"/>
                  <a:pt x="127148" y="14948"/>
                  <a:pt x="131324" y="9728"/>
                </a:cubicBezTo>
                <a:cubicBezTo>
                  <a:pt x="141548" y="-3052"/>
                  <a:pt x="157234" y="10524"/>
                  <a:pt x="165371" y="14592"/>
                </a:cubicBezTo>
                <a:cubicBezTo>
                  <a:pt x="175099" y="27562"/>
                  <a:pt x="178701" y="50105"/>
                  <a:pt x="194554" y="53502"/>
                </a:cubicBezTo>
                <a:cubicBezTo>
                  <a:pt x="209509" y="56707"/>
                  <a:pt x="219784" y="36023"/>
                  <a:pt x="233464" y="29183"/>
                </a:cubicBezTo>
                <a:cubicBezTo>
                  <a:pt x="242635" y="24597"/>
                  <a:pt x="252919" y="22698"/>
                  <a:pt x="262647" y="19455"/>
                </a:cubicBezTo>
                <a:cubicBezTo>
                  <a:pt x="277239" y="27562"/>
                  <a:pt x="290157" y="47528"/>
                  <a:pt x="306422" y="43775"/>
                </a:cubicBezTo>
                <a:cubicBezTo>
                  <a:pt x="320552" y="40514"/>
                  <a:pt x="311435" y="3551"/>
                  <a:pt x="325877" y="4864"/>
                </a:cubicBezTo>
                <a:cubicBezTo>
                  <a:pt x="344286" y="6537"/>
                  <a:pt x="359924" y="48638"/>
                  <a:pt x="359924" y="4863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44" name="writingA1copy"/>
          <p:cNvSpPr/>
          <p:nvPr/>
        </p:nvSpPr>
        <p:spPr>
          <a:xfrm>
            <a:off x="4630439" y="4489159"/>
            <a:ext cx="362127" cy="59582"/>
          </a:xfrm>
          <a:custGeom>
            <a:avLst/>
            <a:gdLst>
              <a:gd name="connsiteX0" fmla="*/ 0 w 355059"/>
              <a:gd name="connsiteY0" fmla="*/ 43828 h 58419"/>
              <a:gd name="connsiteX1" fmla="*/ 14591 w 355059"/>
              <a:gd name="connsiteY1" fmla="*/ 14645 h 58419"/>
              <a:gd name="connsiteX2" fmla="*/ 87549 w 355059"/>
              <a:gd name="connsiteY2" fmla="*/ 58419 h 58419"/>
              <a:gd name="connsiteX3" fmla="*/ 107004 w 355059"/>
              <a:gd name="connsiteY3" fmla="*/ 53555 h 58419"/>
              <a:gd name="connsiteX4" fmla="*/ 141051 w 355059"/>
              <a:gd name="connsiteY4" fmla="*/ 19509 h 58419"/>
              <a:gd name="connsiteX5" fmla="*/ 209145 w 355059"/>
              <a:gd name="connsiteY5" fmla="*/ 48692 h 58419"/>
              <a:gd name="connsiteX6" fmla="*/ 233464 w 355059"/>
              <a:gd name="connsiteY6" fmla="*/ 29236 h 58419"/>
              <a:gd name="connsiteX7" fmla="*/ 257783 w 355059"/>
              <a:gd name="connsiteY7" fmla="*/ 53 h 58419"/>
              <a:gd name="connsiteX8" fmla="*/ 282102 w 355059"/>
              <a:gd name="connsiteY8" fmla="*/ 34100 h 58419"/>
              <a:gd name="connsiteX9" fmla="*/ 306421 w 355059"/>
              <a:gd name="connsiteY9" fmla="*/ 58419 h 58419"/>
              <a:gd name="connsiteX10" fmla="*/ 345332 w 355059"/>
              <a:gd name="connsiteY10" fmla="*/ 19509 h 58419"/>
              <a:gd name="connsiteX11" fmla="*/ 350196 w 355059"/>
              <a:gd name="connsiteY11" fmla="*/ 38964 h 58419"/>
              <a:gd name="connsiteX12" fmla="*/ 355059 w 355059"/>
              <a:gd name="connsiteY12" fmla="*/ 43828 h 5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5059" h="58419">
                <a:moveTo>
                  <a:pt x="0" y="43828"/>
                </a:moveTo>
                <a:cubicBezTo>
                  <a:pt x="4864" y="34100"/>
                  <a:pt x="6406" y="21807"/>
                  <a:pt x="14591" y="14645"/>
                </a:cubicBezTo>
                <a:cubicBezTo>
                  <a:pt x="44545" y="-11565"/>
                  <a:pt x="79794" y="50664"/>
                  <a:pt x="87549" y="58419"/>
                </a:cubicBezTo>
                <a:cubicBezTo>
                  <a:pt x="94034" y="56798"/>
                  <a:pt x="101598" y="57487"/>
                  <a:pt x="107004" y="53555"/>
                </a:cubicBezTo>
                <a:cubicBezTo>
                  <a:pt x="119984" y="44115"/>
                  <a:pt x="125246" y="22298"/>
                  <a:pt x="141051" y="19509"/>
                </a:cubicBezTo>
                <a:cubicBezTo>
                  <a:pt x="149237" y="18065"/>
                  <a:pt x="193664" y="40952"/>
                  <a:pt x="209145" y="48692"/>
                </a:cubicBezTo>
                <a:cubicBezTo>
                  <a:pt x="217251" y="42207"/>
                  <a:pt x="226123" y="36577"/>
                  <a:pt x="233464" y="29236"/>
                </a:cubicBezTo>
                <a:cubicBezTo>
                  <a:pt x="242418" y="20282"/>
                  <a:pt x="245183" y="-1207"/>
                  <a:pt x="257783" y="53"/>
                </a:cubicBezTo>
                <a:cubicBezTo>
                  <a:pt x="271661" y="1441"/>
                  <a:pt x="273174" y="23386"/>
                  <a:pt x="282102" y="34100"/>
                </a:cubicBezTo>
                <a:cubicBezTo>
                  <a:pt x="289441" y="42907"/>
                  <a:pt x="298315" y="50313"/>
                  <a:pt x="306421" y="58419"/>
                </a:cubicBezTo>
                <a:cubicBezTo>
                  <a:pt x="312590" y="42997"/>
                  <a:pt x="316893" y="-14616"/>
                  <a:pt x="345332" y="19509"/>
                </a:cubicBezTo>
                <a:cubicBezTo>
                  <a:pt x="349611" y="24644"/>
                  <a:pt x="347714" y="32757"/>
                  <a:pt x="350196" y="38964"/>
                </a:cubicBezTo>
                <a:cubicBezTo>
                  <a:pt x="351047" y="41093"/>
                  <a:pt x="353438" y="42207"/>
                  <a:pt x="355059" y="43828"/>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pic>
        <p:nvPicPr>
          <p:cNvPr id="27" name="inventoryB" descr="C:\Users\t-dantay\Documents\Placeholders\file.png"/>
          <p:cNvPicPr>
            <a:picLocks noChangeAspect="1" noChangeArrowheads="1"/>
          </p:cNvPicPr>
          <p:nvPr>
            <p:custDataLst>
              <p:custData r:id="rId4"/>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4607320" y="2358224"/>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24" name="delta symbol"/>
          <p:cNvSpPr/>
          <p:nvPr/>
        </p:nvSpPr>
        <p:spPr>
          <a:xfrm>
            <a:off x="4685037" y="2514871"/>
            <a:ext cx="353395" cy="387371"/>
          </a:xfrm>
          <a:prstGeom prst="triangle">
            <a:avLst/>
          </a:prstGeom>
          <a:noFill/>
          <a:ln w="57150" cap="rnd" cmpd="sng">
            <a:solidFill>
              <a:schemeClr val="bg1">
                <a:lumMod val="75000"/>
              </a:schemeClr>
            </a:solidFill>
            <a:round/>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ln w="152400">
                <a:solidFill>
                  <a:schemeClr val="tx1"/>
                </a:solidFill>
              </a:ln>
            </a:endParaRPr>
          </a:p>
        </p:txBody>
      </p:sp>
      <p:pic>
        <p:nvPicPr>
          <p:cNvPr id="45" name="inventorydeltacopy" descr="C:\Users\t-dantay\Documents\Placeholders\file.png"/>
          <p:cNvPicPr>
            <a:picLocks noChangeAspect="1" noChangeArrowheads="1"/>
          </p:cNvPicPr>
          <p:nvPr>
            <p:custDataLst>
              <p:custData r:id="rId5"/>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4584669" y="3992708"/>
            <a:ext cx="566670" cy="774741"/>
          </a:xfrm>
          <a:prstGeom prst="rect">
            <a:avLst/>
          </a:prstGeom>
          <a:noFill/>
          <a:extLst>
            <a:ext uri="{909E8E84-426E-40DD-AFC4-6F175D3DCCD1}">
              <a14:hiddenFill xmlns:a14="http://schemas.microsoft.com/office/drawing/2010/main">
                <a:solidFill>
                  <a:srgbClr val="FFFFFF"/>
                </a:solidFill>
              </a14:hiddenFill>
            </a:ext>
          </a:extLst>
        </p:spPr>
      </p:pic>
      <p:sp>
        <p:nvSpPr>
          <p:cNvPr id="46" name="delta symbolcopy"/>
          <p:cNvSpPr/>
          <p:nvPr/>
        </p:nvSpPr>
        <p:spPr>
          <a:xfrm>
            <a:off x="4662386" y="4149355"/>
            <a:ext cx="353395" cy="387371"/>
          </a:xfrm>
          <a:prstGeom prst="triangle">
            <a:avLst/>
          </a:prstGeom>
          <a:noFill/>
          <a:ln w="57150" cap="rnd" cmpd="sng">
            <a:solidFill>
              <a:schemeClr val="bg1">
                <a:lumMod val="75000"/>
              </a:schemeClr>
            </a:solidFill>
            <a:round/>
          </a:ln>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ln w="152400">
                <a:solidFill>
                  <a:schemeClr val="tx1"/>
                </a:solidFill>
              </a:ln>
            </a:endParaRPr>
          </a:p>
        </p:txBody>
      </p:sp>
      <p:sp>
        <p:nvSpPr>
          <p:cNvPr id="28" name="Rectangle 27"/>
          <p:cNvSpPr/>
          <p:nvPr/>
        </p:nvSpPr>
        <p:spPr>
          <a:xfrm>
            <a:off x="7772576" y="1741792"/>
            <a:ext cx="3540048" cy="596090"/>
          </a:xfrm>
          <a:prstGeom prst="rect">
            <a:avLst/>
          </a:prstGeom>
        </p:spPr>
        <p:txBody>
          <a:bodyPr wrap="none">
            <a:spAutoFit/>
          </a:bodyPr>
          <a:lstStyle/>
          <a:p>
            <a:r>
              <a:rPr lang="en-US" sz="3198" dirty="0">
                <a:latin typeface="+mj-lt"/>
              </a:rPr>
              <a:t>First inventory data</a:t>
            </a:r>
          </a:p>
        </p:txBody>
      </p:sp>
      <p:sp>
        <p:nvSpPr>
          <p:cNvPr id="29" name="Rectangle 28"/>
          <p:cNvSpPr/>
          <p:nvPr/>
        </p:nvSpPr>
        <p:spPr>
          <a:xfrm>
            <a:off x="7766354" y="1745163"/>
            <a:ext cx="1980208" cy="596090"/>
          </a:xfrm>
          <a:prstGeom prst="rect">
            <a:avLst/>
          </a:prstGeom>
        </p:spPr>
        <p:txBody>
          <a:bodyPr wrap="none">
            <a:spAutoFit/>
          </a:bodyPr>
          <a:lstStyle/>
          <a:p>
            <a:r>
              <a:rPr lang="en-US" sz="3198" dirty="0">
                <a:latin typeface="+mj-lt"/>
              </a:rPr>
              <a:t>Delta data</a:t>
            </a:r>
          </a:p>
        </p:txBody>
      </p:sp>
    </p:spTree>
    <p:extLst>
      <p:ext uri="{BB962C8B-B14F-4D97-AF65-F5344CB8AC3E}">
        <p14:creationId xmlns:p14="http://schemas.microsoft.com/office/powerpoint/2010/main" val="25268651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p:cTn id="10" dur="500" fill="hold"/>
                                        <p:tgtEl>
                                          <p:spTgt spid="28"/>
                                        </p:tgtEl>
                                        <p:attrNameLst>
                                          <p:attrName>ppt_w</p:attrName>
                                        </p:attrNameLst>
                                      </p:cBhvr>
                                      <p:tavLst>
                                        <p:tav tm="0">
                                          <p:val>
                                            <p:fltVal val="0"/>
                                          </p:val>
                                        </p:tav>
                                        <p:tav tm="100000">
                                          <p:val>
                                            <p:strVal val="#ppt_w"/>
                                          </p:val>
                                        </p:tav>
                                      </p:tavLst>
                                    </p:anim>
                                    <p:anim calcmode="lin" valueType="num">
                                      <p:cBhvr>
                                        <p:cTn id="11" dur="500" fill="hold"/>
                                        <p:tgtEl>
                                          <p:spTgt spid="28"/>
                                        </p:tgtEl>
                                        <p:attrNameLst>
                                          <p:attrName>ppt_h</p:attrName>
                                        </p:attrNameLst>
                                      </p:cBhvr>
                                      <p:tavLst>
                                        <p:tav tm="0">
                                          <p:val>
                                            <p:fltVal val="0"/>
                                          </p:val>
                                        </p:tav>
                                        <p:tav tm="100000">
                                          <p:val>
                                            <p:strVal val="#ppt_h"/>
                                          </p:val>
                                        </p:tav>
                                      </p:tavLst>
                                    </p:anim>
                                    <p:animEffect transition="in" filter="fade">
                                      <p:cBhvr>
                                        <p:cTn id="12" dur="500"/>
                                        <p:tgtEl>
                                          <p:spTgt spid="2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500"/>
                            </p:stCondLst>
                            <p:childTnLst>
                              <p:par>
                                <p:cTn id="26" presetID="42" presetClass="path" presetSubtype="0" accel="50000" decel="50000" fill="hold" nodeType="afterEffect">
                                  <p:stCondLst>
                                    <p:cond delay="0"/>
                                  </p:stCondLst>
                                  <p:childTnLst>
                                    <p:animMotion origin="layout" path="M 2.76374E-6 -1.48148E-6 L 2.76374E-6 0.25 " pathEditMode="relative" rAng="0" ptsTypes="AA">
                                      <p:cBhvr>
                                        <p:cTn id="27" dur="2000" fill="hold"/>
                                        <p:tgtEl>
                                          <p:spTgt spid="20"/>
                                        </p:tgtEl>
                                        <p:attrNameLst>
                                          <p:attrName>ppt_x</p:attrName>
                                          <p:attrName>ppt_y</p:attrName>
                                        </p:attrNameLst>
                                      </p:cBhvr>
                                      <p:rCtr x="0" y="12500"/>
                                    </p:animMotion>
                                  </p:childTnLst>
                                </p:cTn>
                              </p:par>
                              <p:par>
                                <p:cTn id="28" presetID="42" presetClass="path" presetSubtype="0" accel="50000" decel="50000" fill="hold" grpId="1" nodeType="withEffect">
                                  <p:stCondLst>
                                    <p:cond delay="0"/>
                                  </p:stCondLst>
                                  <p:childTnLst>
                                    <p:animMotion origin="layout" path="M 4.944E-6 1.85185E-6 L 4.944E-6 0.25 " pathEditMode="relative" rAng="0" ptsTypes="AA">
                                      <p:cBhvr>
                                        <p:cTn id="29" dur="2000" fill="hold"/>
                                        <p:tgtEl>
                                          <p:spTgt spid="9"/>
                                        </p:tgtEl>
                                        <p:attrNameLst>
                                          <p:attrName>ppt_x</p:attrName>
                                          <p:attrName>ppt_y</p:attrName>
                                        </p:attrNameLst>
                                      </p:cBhvr>
                                      <p:rCtr x="0" y="12500"/>
                                    </p:animMotion>
                                  </p:childTnLst>
                                </p:cTn>
                              </p:par>
                              <p:par>
                                <p:cTn id="30" presetID="42" presetClass="path" presetSubtype="0" accel="50000" decel="50000" fill="hold" grpId="1" nodeType="withEffect">
                                  <p:stCondLst>
                                    <p:cond delay="0"/>
                                  </p:stCondLst>
                                  <p:childTnLst>
                                    <p:animMotion origin="layout" path="M 4.944E-6 -2.22222E-6 L 4.944E-6 0.25 " pathEditMode="relative" rAng="0" ptsTypes="AA">
                                      <p:cBhvr>
                                        <p:cTn id="31" dur="2000" fill="hold"/>
                                        <p:tgtEl>
                                          <p:spTgt spid="10"/>
                                        </p:tgtEl>
                                        <p:attrNameLst>
                                          <p:attrName>ppt_x</p:attrName>
                                          <p:attrName>ppt_y</p:attrName>
                                        </p:attrNameLst>
                                      </p:cBhvr>
                                      <p:rCtr x="0" y="12500"/>
                                    </p:animMotion>
                                  </p:childTnLst>
                                </p:cTn>
                              </p:par>
                              <p:par>
                                <p:cTn id="32" presetID="42" presetClass="path" presetSubtype="0" accel="50000" decel="50000" fill="hold" grpId="1" nodeType="withEffect">
                                  <p:stCondLst>
                                    <p:cond delay="0"/>
                                  </p:stCondLst>
                                  <p:childTnLst>
                                    <p:animMotion origin="layout" path="M 3.00599E-6 1.11111E-6 L 3.00599E-6 0.25 " pathEditMode="relative" rAng="0" ptsTypes="AA">
                                      <p:cBhvr>
                                        <p:cTn id="33" dur="2000" fill="hold"/>
                                        <p:tgtEl>
                                          <p:spTgt spid="21"/>
                                        </p:tgtEl>
                                        <p:attrNameLst>
                                          <p:attrName>ppt_x</p:attrName>
                                          <p:attrName>ppt_y</p:attrName>
                                        </p:attrNameLst>
                                      </p:cBhvr>
                                      <p:rCtr x="0" y="12500"/>
                                    </p:animMotion>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63" presetClass="path" presetSubtype="0" accel="50000" decel="50000" fill="hold" nodeType="withEffect">
                                  <p:stCondLst>
                                    <p:cond delay="0"/>
                                  </p:stCondLst>
                                  <p:childTnLst>
                                    <p:animMotion origin="layout" path="M 2.73509E-7 2.59259E-6 L 0.25006 2.59259E-6 " pathEditMode="relative" rAng="0" ptsTypes="AA">
                                      <p:cBhvr>
                                        <p:cTn id="48" dur="2000" fill="hold"/>
                                        <p:tgtEl>
                                          <p:spTgt spid="41"/>
                                        </p:tgtEl>
                                        <p:attrNameLst>
                                          <p:attrName>ppt_x</p:attrName>
                                          <p:attrName>ppt_y</p:attrName>
                                        </p:attrNameLst>
                                      </p:cBhvr>
                                      <p:rCtr x="12503" y="0"/>
                                    </p:animMotion>
                                  </p:childTnLst>
                                </p:cTn>
                              </p:par>
                              <p:par>
                                <p:cTn id="49" presetID="63" presetClass="path" presetSubtype="0" accel="50000" decel="50000" fill="hold" grpId="1" nodeType="withEffect">
                                  <p:stCondLst>
                                    <p:cond delay="0"/>
                                  </p:stCondLst>
                                  <p:childTnLst>
                                    <p:animMotion origin="layout" path="M 2.45376E-6 -4.07407E-6 L 0.25006 -4.07407E-6 " pathEditMode="relative" rAng="0" ptsTypes="AA">
                                      <p:cBhvr>
                                        <p:cTn id="50" dur="2000" fill="hold"/>
                                        <p:tgtEl>
                                          <p:spTgt spid="42"/>
                                        </p:tgtEl>
                                        <p:attrNameLst>
                                          <p:attrName>ppt_x</p:attrName>
                                          <p:attrName>ppt_y</p:attrName>
                                        </p:attrNameLst>
                                      </p:cBhvr>
                                      <p:rCtr x="12503" y="0"/>
                                    </p:animMotion>
                                  </p:childTnLst>
                                </p:cTn>
                              </p:par>
                              <p:par>
                                <p:cTn id="51" presetID="63" presetClass="path" presetSubtype="0" accel="50000" decel="50000" fill="hold" grpId="1" nodeType="withEffect">
                                  <p:stCondLst>
                                    <p:cond delay="0"/>
                                  </p:stCondLst>
                                  <p:childTnLst>
                                    <p:animMotion origin="layout" path="M 2.45376E-6 1.85185E-6 L 0.25006 1.85185E-6 " pathEditMode="relative" rAng="0" ptsTypes="AA">
                                      <p:cBhvr>
                                        <p:cTn id="52" dur="2000" fill="hold"/>
                                        <p:tgtEl>
                                          <p:spTgt spid="43"/>
                                        </p:tgtEl>
                                        <p:attrNameLst>
                                          <p:attrName>ppt_x</p:attrName>
                                          <p:attrName>ppt_y</p:attrName>
                                        </p:attrNameLst>
                                      </p:cBhvr>
                                      <p:rCtr x="12503" y="0"/>
                                    </p:animMotion>
                                  </p:childTnLst>
                                </p:cTn>
                              </p:par>
                              <p:par>
                                <p:cTn id="53" presetID="63" presetClass="path" presetSubtype="0" accel="50000" decel="50000" fill="hold" grpId="1" nodeType="withEffect">
                                  <p:stCondLst>
                                    <p:cond delay="0"/>
                                  </p:stCondLst>
                                  <p:childTnLst>
                                    <p:animMotion origin="layout" path="M 5.15759E-7 -4.81481E-6 L 0.25006 -4.81481E-6 " pathEditMode="relative" rAng="0" ptsTypes="AA">
                                      <p:cBhvr>
                                        <p:cTn id="54" dur="2000" fill="hold"/>
                                        <p:tgtEl>
                                          <p:spTgt spid="44"/>
                                        </p:tgtEl>
                                        <p:attrNameLst>
                                          <p:attrName>ppt_x</p:attrName>
                                          <p:attrName>ppt_y</p:attrName>
                                        </p:attrNameLst>
                                      </p:cBhvr>
                                      <p:rCtr x="12503" y="0"/>
                                    </p:animMotion>
                                  </p:childTnLst>
                                </p:cTn>
                              </p:par>
                            </p:childTnLst>
                          </p:cTn>
                        </p:par>
                        <p:par>
                          <p:cTn id="55" fill="hold">
                            <p:stCondLst>
                              <p:cond delay="4500"/>
                            </p:stCondLst>
                            <p:childTnLst>
                              <p:par>
                                <p:cTn id="56" presetID="10" presetClass="exit" presetSubtype="0" fill="hold" nodeType="afterEffect">
                                  <p:stCondLst>
                                    <p:cond delay="0"/>
                                  </p:stCondLst>
                                  <p:childTnLst>
                                    <p:animEffect transition="out" filter="fade">
                                      <p:cBhvr>
                                        <p:cTn id="57" dur="500"/>
                                        <p:tgtEl>
                                          <p:spTgt spid="41"/>
                                        </p:tgtEl>
                                      </p:cBhvr>
                                    </p:animEffect>
                                    <p:set>
                                      <p:cBhvr>
                                        <p:cTn id="58" dur="1" fill="hold">
                                          <p:stCondLst>
                                            <p:cond delay="499"/>
                                          </p:stCondLst>
                                        </p:cTn>
                                        <p:tgtEl>
                                          <p:spTgt spid="41"/>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28"/>
                                        </p:tgtEl>
                                        <p:attrNameLst>
                                          <p:attrName>style.visibility</p:attrName>
                                        </p:attrNameLst>
                                      </p:cBhvr>
                                      <p:to>
                                        <p:strVal val="hidden"/>
                                      </p:to>
                                    </p:set>
                                  </p:childTnLst>
                                </p:cTn>
                              </p:par>
                              <p:par>
                                <p:cTn id="61" presetID="10" presetClass="exit" presetSubtype="0" fill="hold" grpId="2" nodeType="withEffect">
                                  <p:stCondLst>
                                    <p:cond delay="0"/>
                                  </p:stCondLst>
                                  <p:childTnLst>
                                    <p:animEffect transition="out" filter="fade">
                                      <p:cBhvr>
                                        <p:cTn id="62" dur="500"/>
                                        <p:tgtEl>
                                          <p:spTgt spid="42"/>
                                        </p:tgtEl>
                                      </p:cBhvr>
                                    </p:animEffect>
                                    <p:set>
                                      <p:cBhvr>
                                        <p:cTn id="63" dur="1" fill="hold">
                                          <p:stCondLst>
                                            <p:cond delay="499"/>
                                          </p:stCondLst>
                                        </p:cTn>
                                        <p:tgtEl>
                                          <p:spTgt spid="42"/>
                                        </p:tgtEl>
                                        <p:attrNameLst>
                                          <p:attrName>style.visibility</p:attrName>
                                        </p:attrNameLst>
                                      </p:cBhvr>
                                      <p:to>
                                        <p:strVal val="hidden"/>
                                      </p:to>
                                    </p:set>
                                  </p:childTnLst>
                                </p:cTn>
                              </p:par>
                              <p:par>
                                <p:cTn id="64" presetID="10" presetClass="exit" presetSubtype="0" fill="hold" grpId="2" nodeType="withEffect">
                                  <p:stCondLst>
                                    <p:cond delay="0"/>
                                  </p:stCondLst>
                                  <p:childTnLst>
                                    <p:animEffect transition="out" filter="fade">
                                      <p:cBhvr>
                                        <p:cTn id="65" dur="500"/>
                                        <p:tgtEl>
                                          <p:spTgt spid="43"/>
                                        </p:tgtEl>
                                      </p:cBhvr>
                                    </p:animEffect>
                                    <p:set>
                                      <p:cBhvr>
                                        <p:cTn id="66" dur="1" fill="hold">
                                          <p:stCondLst>
                                            <p:cond delay="499"/>
                                          </p:stCondLst>
                                        </p:cTn>
                                        <p:tgtEl>
                                          <p:spTgt spid="43"/>
                                        </p:tgtEl>
                                        <p:attrNameLst>
                                          <p:attrName>style.visibility</p:attrName>
                                        </p:attrNameLst>
                                      </p:cBhvr>
                                      <p:to>
                                        <p:strVal val="hidden"/>
                                      </p:to>
                                    </p:set>
                                  </p:childTnLst>
                                </p:cTn>
                              </p:par>
                              <p:par>
                                <p:cTn id="67" presetID="10" presetClass="exit" presetSubtype="0" fill="hold" grpId="2" nodeType="withEffect">
                                  <p:stCondLst>
                                    <p:cond delay="0"/>
                                  </p:stCondLst>
                                  <p:childTnLst>
                                    <p:animEffect transition="out" filter="fade">
                                      <p:cBhvr>
                                        <p:cTn id="68" dur="500"/>
                                        <p:tgtEl>
                                          <p:spTgt spid="44"/>
                                        </p:tgtEl>
                                      </p:cBhvr>
                                    </p:animEffect>
                                    <p:set>
                                      <p:cBhvr>
                                        <p:cTn id="69" dur="1" fill="hold">
                                          <p:stCondLst>
                                            <p:cond delay="499"/>
                                          </p:stCondLst>
                                        </p:cTn>
                                        <p:tgtEl>
                                          <p:spTgt spid="44"/>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p:cTn id="81" dur="500" fill="hold"/>
                                        <p:tgtEl>
                                          <p:spTgt spid="29"/>
                                        </p:tgtEl>
                                        <p:attrNameLst>
                                          <p:attrName>ppt_w</p:attrName>
                                        </p:attrNameLst>
                                      </p:cBhvr>
                                      <p:tavLst>
                                        <p:tav tm="0">
                                          <p:val>
                                            <p:fltVal val="0"/>
                                          </p:val>
                                        </p:tav>
                                        <p:tav tm="100000">
                                          <p:val>
                                            <p:strVal val="#ppt_w"/>
                                          </p:val>
                                        </p:tav>
                                      </p:tavLst>
                                    </p:anim>
                                    <p:anim calcmode="lin" valueType="num">
                                      <p:cBhvr>
                                        <p:cTn id="82" dur="500" fill="hold"/>
                                        <p:tgtEl>
                                          <p:spTgt spid="29"/>
                                        </p:tgtEl>
                                        <p:attrNameLst>
                                          <p:attrName>ppt_h</p:attrName>
                                        </p:attrNameLst>
                                      </p:cBhvr>
                                      <p:tavLst>
                                        <p:tav tm="0">
                                          <p:val>
                                            <p:fltVal val="0"/>
                                          </p:val>
                                        </p:tav>
                                        <p:tav tm="100000">
                                          <p:val>
                                            <p:strVal val="#ppt_h"/>
                                          </p:val>
                                        </p:tav>
                                      </p:tavLst>
                                    </p:anim>
                                    <p:animEffect transition="in" filter="fade">
                                      <p:cBhvr>
                                        <p:cTn id="83" dur="500"/>
                                        <p:tgtEl>
                                          <p:spTgt spid="29"/>
                                        </p:tgtEl>
                                      </p:cBhvr>
                                    </p:animEffect>
                                  </p:childTnLst>
                                </p:cTn>
                              </p:par>
                            </p:childTnLst>
                          </p:cTn>
                        </p:par>
                        <p:par>
                          <p:cTn id="84" fill="hold">
                            <p:stCondLst>
                              <p:cond delay="1000"/>
                            </p:stCondLst>
                            <p:childTnLst>
                              <p:par>
                                <p:cTn id="85" presetID="42" presetClass="path" presetSubtype="0" accel="50000" decel="50000" fill="hold" nodeType="afterEffect">
                                  <p:stCondLst>
                                    <p:cond delay="0"/>
                                  </p:stCondLst>
                                  <p:childTnLst>
                                    <p:animMotion origin="layout" path="M -1.35452E-6 -2.59259E-6 L -1.35452E-6 0.25 " pathEditMode="relative" rAng="0" ptsTypes="AA">
                                      <p:cBhvr>
                                        <p:cTn id="86" dur="2000" fill="hold"/>
                                        <p:tgtEl>
                                          <p:spTgt spid="27"/>
                                        </p:tgtEl>
                                        <p:attrNameLst>
                                          <p:attrName>ppt_x</p:attrName>
                                          <p:attrName>ppt_y</p:attrName>
                                        </p:attrNameLst>
                                      </p:cBhvr>
                                      <p:rCtr x="0" y="12500"/>
                                    </p:animMotion>
                                  </p:childTnLst>
                                </p:cTn>
                              </p:par>
                              <p:par>
                                <p:cTn id="87" presetID="42" presetClass="path" presetSubtype="0" accel="50000" decel="50000" fill="hold" grpId="1" nodeType="withEffect">
                                  <p:stCondLst>
                                    <p:cond delay="0"/>
                                  </p:stCondLst>
                                  <p:childTnLst>
                                    <p:animMotion origin="layout" path="M 3.00599E-6 1.48148E-6 L 3.00599E-6 0.25 " pathEditMode="relative" rAng="0" ptsTypes="AA">
                                      <p:cBhvr>
                                        <p:cTn id="88" dur="2000" fill="hold"/>
                                        <p:tgtEl>
                                          <p:spTgt spid="24"/>
                                        </p:tgtEl>
                                        <p:attrNameLst>
                                          <p:attrName>ppt_x</p:attrName>
                                          <p:attrName>ppt_y</p:attrName>
                                        </p:attrNameLst>
                                      </p:cBhvr>
                                      <p:rCtr x="0" y="12500"/>
                                    </p:animMotion>
                                  </p:childTnLst>
                                </p:cTn>
                              </p:par>
                            </p:childTnLst>
                          </p:cTn>
                        </p:par>
                        <p:par>
                          <p:cTn id="89" fill="hold">
                            <p:stCondLst>
                              <p:cond delay="3000"/>
                            </p:stCondLst>
                            <p:childTnLst>
                              <p:par>
                                <p:cTn id="90" presetID="10" presetClass="entr" presetSubtype="0" fill="hold" nodeType="after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childTnLst>
                          </p:cTn>
                        </p:par>
                        <p:par>
                          <p:cTn id="93" fill="hold">
                            <p:stCondLst>
                              <p:cond delay="3500"/>
                            </p:stCondLst>
                            <p:childTnLst>
                              <p:par>
                                <p:cTn id="94" presetID="10" presetClass="entr" presetSubtype="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fade">
                                      <p:cBhvr>
                                        <p:cTn id="96" dur="500"/>
                                        <p:tgtEl>
                                          <p:spTgt spid="46"/>
                                        </p:tgtEl>
                                      </p:cBhvr>
                                    </p:animEffect>
                                  </p:childTnLst>
                                </p:cTn>
                              </p:par>
                            </p:childTnLst>
                          </p:cTn>
                        </p:par>
                        <p:par>
                          <p:cTn id="97" fill="hold">
                            <p:stCondLst>
                              <p:cond delay="4000"/>
                            </p:stCondLst>
                            <p:childTnLst>
                              <p:par>
                                <p:cTn id="98" presetID="63" presetClass="path" presetSubtype="0" accel="50000" decel="50000" fill="hold" nodeType="afterEffect">
                                  <p:stCondLst>
                                    <p:cond delay="0"/>
                                  </p:stCondLst>
                                  <p:childTnLst>
                                    <p:animMotion origin="layout" path="M 2.03699E-6 2.59259E-6 L 0.25006 2.59259E-6 " pathEditMode="relative" rAng="0" ptsTypes="AA">
                                      <p:cBhvr>
                                        <p:cTn id="99" dur="2000" fill="hold"/>
                                        <p:tgtEl>
                                          <p:spTgt spid="45"/>
                                        </p:tgtEl>
                                        <p:attrNameLst>
                                          <p:attrName>ppt_x</p:attrName>
                                          <p:attrName>ppt_y</p:attrName>
                                        </p:attrNameLst>
                                      </p:cBhvr>
                                      <p:rCtr x="12503" y="0"/>
                                    </p:animMotion>
                                  </p:childTnLst>
                                </p:cTn>
                              </p:par>
                              <p:par>
                                <p:cTn id="100" presetID="63" presetClass="path" presetSubtype="0" accel="50000" decel="50000" fill="hold" grpId="1" nodeType="withEffect">
                                  <p:stCondLst>
                                    <p:cond delay="0"/>
                                  </p:stCondLst>
                                  <p:childTnLst>
                                    <p:animMotion origin="layout" path="M -3.6025E-6 -3.33333E-6 L 0.25007 -3.33333E-6 " pathEditMode="relative" rAng="0" ptsTypes="AA">
                                      <p:cBhvr>
                                        <p:cTn id="101" dur="2000" fill="hold"/>
                                        <p:tgtEl>
                                          <p:spTgt spid="46"/>
                                        </p:tgtEl>
                                        <p:attrNameLst>
                                          <p:attrName>ppt_x</p:attrName>
                                          <p:attrName>ppt_y</p:attrName>
                                        </p:attrNameLst>
                                      </p:cBhvr>
                                      <p:rCtr x="12503" y="0"/>
                                    </p:animMotion>
                                  </p:childTnLst>
                                </p:cTn>
                              </p:par>
                            </p:childTnLst>
                          </p:cTn>
                        </p:par>
                        <p:par>
                          <p:cTn id="102" fill="hold">
                            <p:stCondLst>
                              <p:cond delay="6000"/>
                            </p:stCondLst>
                            <p:childTnLst>
                              <p:par>
                                <p:cTn id="103" presetID="10" presetClass="exit" presetSubtype="0" fill="hold" nodeType="afterEffect">
                                  <p:stCondLst>
                                    <p:cond delay="0"/>
                                  </p:stCondLst>
                                  <p:childTnLst>
                                    <p:animEffect transition="out" filter="fade">
                                      <p:cBhvr>
                                        <p:cTn id="104" dur="500"/>
                                        <p:tgtEl>
                                          <p:spTgt spid="45"/>
                                        </p:tgtEl>
                                      </p:cBhvr>
                                    </p:animEffect>
                                    <p:set>
                                      <p:cBhvr>
                                        <p:cTn id="105" dur="1" fill="hold">
                                          <p:stCondLst>
                                            <p:cond delay="499"/>
                                          </p:stCondLst>
                                        </p:cTn>
                                        <p:tgtEl>
                                          <p:spTgt spid="45"/>
                                        </p:tgtEl>
                                        <p:attrNameLst>
                                          <p:attrName>style.visibility</p:attrName>
                                        </p:attrNameLst>
                                      </p:cBhvr>
                                      <p:to>
                                        <p:strVal val="hidden"/>
                                      </p:to>
                                    </p:set>
                                  </p:childTnLst>
                                </p:cTn>
                              </p:par>
                              <p:par>
                                <p:cTn id="106" presetID="1" presetClass="exit" presetSubtype="0" fill="hold" grpId="1" nodeType="withEffect">
                                  <p:stCondLst>
                                    <p:cond delay="0"/>
                                  </p:stCondLst>
                                  <p:childTnLst>
                                    <p:set>
                                      <p:cBhvr>
                                        <p:cTn id="107" dur="1" fill="hold">
                                          <p:stCondLst>
                                            <p:cond delay="0"/>
                                          </p:stCondLst>
                                        </p:cTn>
                                        <p:tgtEl>
                                          <p:spTgt spid="29"/>
                                        </p:tgtEl>
                                        <p:attrNameLst>
                                          <p:attrName>style.visibility</p:attrName>
                                        </p:attrNameLst>
                                      </p:cBhvr>
                                      <p:to>
                                        <p:strVal val="hidden"/>
                                      </p:to>
                                    </p:set>
                                  </p:childTnLst>
                                </p:cTn>
                              </p:par>
                              <p:par>
                                <p:cTn id="108" presetID="10" presetClass="exit" presetSubtype="0" fill="hold" grpId="2" nodeType="withEffect">
                                  <p:stCondLst>
                                    <p:cond delay="0"/>
                                  </p:stCondLst>
                                  <p:childTnLst>
                                    <p:animEffect transition="out" filter="fade">
                                      <p:cBhvr>
                                        <p:cTn id="109" dur="500"/>
                                        <p:tgtEl>
                                          <p:spTgt spid="46"/>
                                        </p:tgtEl>
                                      </p:cBhvr>
                                    </p:animEffect>
                                    <p:set>
                                      <p:cBhvr>
                                        <p:cTn id="110" dur="1" fill="hold">
                                          <p:stCondLst>
                                            <p:cond delay="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9" grpId="1" animBg="1"/>
      <p:bldP spid="10" grpId="0" animBg="1"/>
      <p:bldP spid="10" grpId="1" animBg="1"/>
      <p:bldP spid="21" grpId="0" animBg="1"/>
      <p:bldP spid="21" grpId="1" animBg="1"/>
      <p:bldP spid="42" grpId="0" animBg="1"/>
      <p:bldP spid="42" grpId="1" animBg="1"/>
      <p:bldP spid="42" grpId="2" animBg="1"/>
      <p:bldP spid="43" grpId="0" animBg="1"/>
      <p:bldP spid="43" grpId="1" animBg="1"/>
      <p:bldP spid="43" grpId="2" animBg="1"/>
      <p:bldP spid="44" grpId="0" animBg="1"/>
      <p:bldP spid="44" grpId="1" animBg="1"/>
      <p:bldP spid="44" grpId="2" animBg="1"/>
      <p:bldP spid="24" grpId="0" animBg="1"/>
      <p:bldP spid="24" grpId="1" animBg="1"/>
      <p:bldP spid="46" grpId="0" animBg="1"/>
      <p:bldP spid="46" grpId="1" animBg="1"/>
      <p:bldP spid="46" grpId="2" animBg="1"/>
      <p:bldP spid="28" grpId="0"/>
      <p:bldP spid="28" grpId="1"/>
      <p:bldP spid="29" grpId="0"/>
      <p:bldP spid="2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2" y="2109456"/>
            <a:ext cx="9149955" cy="1845007"/>
          </a:xfrm>
        </p:spPr>
        <p:txBody>
          <a:bodyPr/>
          <a:lstStyle/>
          <a:p>
            <a:r>
              <a:rPr lang="en-US" sz="5000" dirty="0"/>
              <a:t>Managing Embedded Devices with Microsoft System Center 2012 </a:t>
            </a:r>
            <a:r>
              <a:rPr lang="en-US" sz="5000" dirty="0" smtClean="0"/>
              <a:t>SP1</a:t>
            </a:r>
            <a:endParaRPr lang="en-US" sz="5000" dirty="0"/>
          </a:p>
        </p:txBody>
      </p:sp>
      <p:sp>
        <p:nvSpPr>
          <p:cNvPr id="5" name="Text Placeholder 4"/>
          <p:cNvSpPr>
            <a:spLocks noGrp="1"/>
          </p:cNvSpPr>
          <p:nvPr>
            <p:ph type="body" sz="quarter" idx="12"/>
          </p:nvPr>
        </p:nvSpPr>
        <p:spPr/>
        <p:txBody>
          <a:bodyPr/>
          <a:lstStyle/>
          <a:p>
            <a:r>
              <a:rPr lang="en-US" dirty="0"/>
              <a:t>Hema Rajalakshmi</a:t>
            </a:r>
          </a:p>
          <a:p>
            <a:endParaRPr lang="en-US" dirty="0"/>
          </a:p>
        </p:txBody>
      </p:sp>
      <p:sp>
        <p:nvSpPr>
          <p:cNvPr id="14" name="Text Placeholder 13"/>
          <p:cNvSpPr>
            <a:spLocks noGrp="1"/>
          </p:cNvSpPr>
          <p:nvPr>
            <p:ph type="body" sz="quarter" idx="13"/>
          </p:nvPr>
        </p:nvSpPr>
        <p:spPr/>
        <p:txBody>
          <a:bodyPr/>
          <a:lstStyle/>
          <a:p>
            <a:r>
              <a:rPr lang="en-US" dirty="0"/>
              <a:t>WCA-B326</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Embedded 8 - Write Filters</a:t>
            </a:r>
            <a:endParaRPr lang="en-US" dirty="0"/>
          </a:p>
        </p:txBody>
      </p:sp>
      <p:sp>
        <p:nvSpPr>
          <p:cNvPr id="4" name="Text Placeholder 3"/>
          <p:cNvSpPr>
            <a:spLocks noGrp="1"/>
          </p:cNvSpPr>
          <p:nvPr>
            <p:ph type="body" sz="quarter" idx="10"/>
          </p:nvPr>
        </p:nvSpPr>
        <p:spPr>
          <a:xfrm>
            <a:off x="277029" y="1395736"/>
            <a:ext cx="11594042" cy="2224791"/>
          </a:xfrm>
        </p:spPr>
        <p:txBody>
          <a:bodyPr/>
          <a:lstStyle/>
          <a:p>
            <a:r>
              <a:rPr lang="en-US" sz="2448" dirty="0">
                <a:solidFill>
                  <a:schemeClr val="tx1"/>
                </a:solidFill>
              </a:rPr>
              <a:t>Windows Embedded 8 Standard</a:t>
            </a:r>
          </a:p>
          <a:p>
            <a:r>
              <a:rPr lang="en-US" sz="2448" dirty="0">
                <a:solidFill>
                  <a:schemeClr val="tx1"/>
                </a:solidFill>
              </a:rPr>
              <a:t>Windows Embedded 8 Industry</a:t>
            </a:r>
          </a:p>
          <a:p>
            <a:endParaRPr lang="en-US" sz="2448" dirty="0">
              <a:solidFill>
                <a:schemeClr val="tx1"/>
              </a:solidFill>
            </a:endParaRPr>
          </a:p>
          <a:p>
            <a:endParaRPr lang="en-US" sz="2448" dirty="0">
              <a:solidFill>
                <a:schemeClr val="tx1"/>
              </a:solidFill>
            </a:endParaRPr>
          </a:p>
          <a:p>
            <a:endParaRPr lang="en-US" sz="2448" dirty="0">
              <a:solidFill>
                <a:schemeClr val="tx1"/>
              </a:solidFill>
            </a:endParaRPr>
          </a:p>
        </p:txBody>
      </p:sp>
      <p:graphicFrame>
        <p:nvGraphicFramePr>
          <p:cNvPr id="11" name="Table 10"/>
          <p:cNvGraphicFramePr>
            <a:graphicFrameLocks noGrp="1"/>
          </p:cNvGraphicFramePr>
          <p:nvPr/>
        </p:nvGraphicFramePr>
        <p:xfrm>
          <a:off x="467184" y="2687254"/>
          <a:ext cx="11346672" cy="3026689"/>
        </p:xfrm>
        <a:graphic>
          <a:graphicData uri="http://schemas.openxmlformats.org/drawingml/2006/table">
            <a:tbl>
              <a:tblPr firstRow="1" firstCol="1" bandRow="1">
                <a:tableStyleId>{5C22544A-7EE6-4342-B048-85BDC9FD1C3A}</a:tableStyleId>
              </a:tblPr>
              <a:tblGrid>
                <a:gridCol w="8076163"/>
                <a:gridCol w="1092192"/>
                <a:gridCol w="1092192"/>
                <a:gridCol w="1086125"/>
              </a:tblGrid>
              <a:tr h="332629">
                <a:tc>
                  <a:txBody>
                    <a:bodyPr/>
                    <a:lstStyle/>
                    <a:p>
                      <a:pPr marL="0" marR="0">
                        <a:lnSpc>
                          <a:spcPct val="107000"/>
                        </a:lnSpc>
                        <a:spcBef>
                          <a:spcPts val="0"/>
                        </a:spcBef>
                        <a:spcAft>
                          <a:spcPts val="0"/>
                        </a:spcAft>
                      </a:pPr>
                      <a:r>
                        <a:rPr lang="en-US" sz="2000" kern="100" dirty="0">
                          <a:effectLst/>
                        </a:rPr>
                        <a:t>Functionality</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solidFill>
                      <a:schemeClr val="accent2">
                        <a:lumMod val="60000"/>
                        <a:lumOff val="40000"/>
                      </a:schemeClr>
                    </a:solidFill>
                  </a:tcPr>
                </a:tc>
                <a:tc>
                  <a:txBody>
                    <a:bodyPr/>
                    <a:lstStyle/>
                    <a:p>
                      <a:pPr marL="0" marR="0">
                        <a:lnSpc>
                          <a:spcPct val="107000"/>
                        </a:lnSpc>
                        <a:spcBef>
                          <a:spcPts val="0"/>
                        </a:spcBef>
                        <a:spcAft>
                          <a:spcPts val="0"/>
                        </a:spcAft>
                      </a:pPr>
                      <a:r>
                        <a:rPr lang="en-US" sz="2000" kern="100">
                          <a:effectLst/>
                        </a:rPr>
                        <a:t>UWF</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solidFill>
                      <a:schemeClr val="accent2">
                        <a:lumMod val="60000"/>
                        <a:lumOff val="40000"/>
                      </a:schemeClr>
                    </a:solidFill>
                  </a:tcPr>
                </a:tc>
                <a:tc>
                  <a:txBody>
                    <a:bodyPr/>
                    <a:lstStyle/>
                    <a:p>
                      <a:pPr marL="0" marR="0">
                        <a:lnSpc>
                          <a:spcPct val="107000"/>
                        </a:lnSpc>
                        <a:spcBef>
                          <a:spcPts val="0"/>
                        </a:spcBef>
                        <a:spcAft>
                          <a:spcPts val="0"/>
                        </a:spcAft>
                      </a:pPr>
                      <a:r>
                        <a:rPr lang="en-US" sz="2000" kern="100">
                          <a:effectLst/>
                        </a:rPr>
                        <a:t>EWF</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solidFill>
                      <a:schemeClr val="accent2">
                        <a:lumMod val="60000"/>
                        <a:lumOff val="40000"/>
                      </a:schemeClr>
                    </a:solidFill>
                  </a:tcPr>
                </a:tc>
                <a:tc>
                  <a:txBody>
                    <a:bodyPr/>
                    <a:lstStyle/>
                    <a:p>
                      <a:pPr marL="0" marR="0">
                        <a:lnSpc>
                          <a:spcPct val="107000"/>
                        </a:lnSpc>
                        <a:spcBef>
                          <a:spcPts val="0"/>
                        </a:spcBef>
                        <a:spcAft>
                          <a:spcPts val="0"/>
                        </a:spcAft>
                      </a:pPr>
                      <a:r>
                        <a:rPr lang="en-US" sz="2000" kern="100" dirty="0">
                          <a:effectLst/>
                        </a:rPr>
                        <a:t>FBWF</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solidFill>
                      <a:schemeClr val="accent2">
                        <a:lumMod val="60000"/>
                        <a:lumOff val="40000"/>
                      </a:schemeClr>
                    </a:solidFill>
                  </a:tcPr>
                </a:tc>
              </a:tr>
              <a:tr h="299340">
                <a:tc>
                  <a:txBody>
                    <a:bodyPr/>
                    <a:lstStyle/>
                    <a:p>
                      <a:pPr marL="0" marR="0">
                        <a:lnSpc>
                          <a:spcPct val="107000"/>
                        </a:lnSpc>
                        <a:spcBef>
                          <a:spcPts val="0"/>
                        </a:spcBef>
                        <a:spcAft>
                          <a:spcPts val="0"/>
                        </a:spcAft>
                      </a:pPr>
                      <a:r>
                        <a:rPr lang="en-US" sz="1800" b="0" kern="100" dirty="0">
                          <a:effectLst/>
                        </a:rPr>
                        <a:t>File/folder exclusions</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No</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Yes</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dirty="0">
                          <a:effectLst/>
                        </a:rPr>
                        <a:t>Registry key exclusions</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 </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No*</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No*</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a:effectLst/>
                        </a:rPr>
                        <a:t>Sector-based filtering</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No</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a:effectLst/>
                        </a:rPr>
                        <a:t>Supports HORM</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No</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No</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a:effectLst/>
                        </a:rPr>
                        <a:t>RAM-based overlay</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Yes</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a:effectLst/>
                        </a:rPr>
                        <a:t>Providers for Windows Management Instrumentation (WMI) version 2</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No</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No</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a:effectLst/>
                        </a:rPr>
                        <a:t>Disk-backed overlay</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No</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No</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a:effectLst/>
                        </a:rPr>
                        <a:t>Commit volume</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No</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No</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r h="299340">
                <a:tc>
                  <a:txBody>
                    <a:bodyPr/>
                    <a:lstStyle/>
                    <a:p>
                      <a:pPr marL="0" marR="0">
                        <a:lnSpc>
                          <a:spcPct val="107000"/>
                        </a:lnSpc>
                        <a:spcBef>
                          <a:spcPts val="0"/>
                        </a:spcBef>
                        <a:spcAft>
                          <a:spcPts val="0"/>
                        </a:spcAft>
                      </a:pPr>
                      <a:r>
                        <a:rPr lang="en-US" sz="1800" b="0" kern="100">
                          <a:effectLst/>
                        </a:rPr>
                        <a:t>Commit file</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Yes</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a:effectLst/>
                        </a:rPr>
                        <a:t>No</a:t>
                      </a:r>
                      <a:endParaRPr lang="en-US" sz="18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c>
                  <a:txBody>
                    <a:bodyPr/>
                    <a:lstStyle/>
                    <a:p>
                      <a:pPr marL="0" marR="0">
                        <a:lnSpc>
                          <a:spcPct val="107000"/>
                        </a:lnSpc>
                        <a:spcBef>
                          <a:spcPts val="0"/>
                        </a:spcBef>
                        <a:spcAft>
                          <a:spcPts val="0"/>
                        </a:spcAft>
                      </a:pPr>
                      <a:r>
                        <a:rPr lang="en-US" sz="1800" b="0" kern="100" dirty="0">
                          <a:effectLst/>
                        </a:rPr>
                        <a:t>Yes</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7965" marR="67965" marT="0" marB="0"/>
                </a:tc>
              </a:tr>
            </a:tbl>
          </a:graphicData>
        </a:graphic>
      </p:graphicFrame>
      <p:cxnSp>
        <p:nvCxnSpPr>
          <p:cNvPr id="13" name="Straight Connector 12"/>
          <p:cNvCxnSpPr/>
          <p:nvPr/>
        </p:nvCxnSpPr>
        <p:spPr>
          <a:xfrm>
            <a:off x="4819332" y="1632055"/>
            <a:ext cx="637278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1192121" y="1632055"/>
            <a:ext cx="0" cy="10103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0104084" y="1632055"/>
            <a:ext cx="0" cy="10103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9016047" y="1632055"/>
            <a:ext cx="0" cy="101032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819332" y="2098357"/>
            <a:ext cx="396356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8782896" y="2098357"/>
            <a:ext cx="0" cy="54401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 Placeholder 3"/>
          <p:cNvSpPr txBox="1">
            <a:spLocks/>
          </p:cNvSpPr>
          <p:nvPr/>
        </p:nvSpPr>
        <p:spPr>
          <a:xfrm>
            <a:off x="311749" y="5751054"/>
            <a:ext cx="11594042" cy="470855"/>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3136" kern="1200" spc="0" baseline="0">
                <a:gradFill>
                  <a:gsLst>
                    <a:gs pos="1250">
                      <a:schemeClr val="accent3"/>
                    </a:gs>
                    <a:gs pos="99000">
                      <a:schemeClr val="accent3"/>
                    </a:gs>
                  </a:gsLst>
                  <a:lin ang="5400000" scaled="0"/>
                </a:gradFill>
                <a:latin typeface="+mj-lt"/>
                <a:ea typeface="+mn-ea"/>
                <a:cs typeface="+mn-cs"/>
              </a:defRPr>
            </a:lvl1pPr>
            <a:lvl2pPr marL="0" marR="0" indent="0" algn="l" defTabSz="914180" rtl="0" eaLnBrk="1" fontAlgn="auto" latinLnBrk="0" hangingPunct="1">
              <a:lnSpc>
                <a:spcPct val="90000"/>
              </a:lnSpc>
              <a:spcBef>
                <a:spcPct val="20000"/>
              </a:spcBef>
              <a:spcAft>
                <a:spcPts val="0"/>
              </a:spcAft>
              <a:buClrTx/>
              <a:buSzPct val="90000"/>
              <a:buFontTx/>
              <a:buNone/>
              <a:tabLst/>
              <a:defRPr sz="1960" kern="1200" spc="0" baseline="0">
                <a:gradFill>
                  <a:gsLst>
                    <a:gs pos="1250">
                      <a:schemeClr val="tx1"/>
                    </a:gs>
                    <a:gs pos="100000">
                      <a:schemeClr val="tx1"/>
                    </a:gs>
                  </a:gsLst>
                  <a:lin ang="5400000" scaled="0"/>
                </a:gradFill>
                <a:latin typeface="+mn-lt"/>
                <a:ea typeface="+mn-ea"/>
                <a:cs typeface="+mn-cs"/>
              </a:defRPr>
            </a:lvl2pPr>
            <a:lvl3pPr marL="224051"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960" kern="1200" spc="0" baseline="0">
                <a:gradFill>
                  <a:gsLst>
                    <a:gs pos="1250">
                      <a:schemeClr val="tx1"/>
                    </a:gs>
                    <a:gs pos="100000">
                      <a:schemeClr val="tx1"/>
                    </a:gs>
                  </a:gsLst>
                  <a:lin ang="5400000" scaled="0"/>
                </a:gradFill>
                <a:latin typeface="+mn-lt"/>
                <a:ea typeface="+mn-ea"/>
                <a:cs typeface="+mn-cs"/>
              </a:defRPr>
            </a:lvl3pPr>
            <a:lvl4pPr marL="448102"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4pPr>
            <a:lvl5pPr marL="672153"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r>
              <a:rPr lang="en-US" sz="2040" dirty="0">
                <a:solidFill>
                  <a:schemeClr val="tx1"/>
                </a:solidFill>
              </a:rPr>
              <a:t>*You can use Registry Filter to make registry entries on volumes protected with EWF or FBWF persistent</a:t>
            </a:r>
            <a:endParaRPr lang="en-US" sz="2448" dirty="0">
              <a:solidFill>
                <a:schemeClr val="tx1"/>
              </a:solidFill>
            </a:endParaRPr>
          </a:p>
        </p:txBody>
      </p:sp>
    </p:spTree>
    <p:extLst>
      <p:ext uri="{BB962C8B-B14F-4D97-AF65-F5344CB8AC3E}">
        <p14:creationId xmlns:p14="http://schemas.microsoft.com/office/powerpoint/2010/main" val="388359154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Supported Write Filters</a:t>
            </a:r>
            <a:endParaRPr lang="en-US" dirty="0"/>
          </a:p>
        </p:txBody>
      </p:sp>
      <p:sp>
        <p:nvSpPr>
          <p:cNvPr id="3" name="Content Placeholder 2"/>
          <p:cNvSpPr>
            <a:spLocks noGrp="1"/>
          </p:cNvSpPr>
          <p:nvPr>
            <p:ph type="body" sz="quarter" idx="10"/>
          </p:nvPr>
        </p:nvSpPr>
        <p:spPr>
          <a:xfrm>
            <a:off x="277029" y="1395736"/>
            <a:ext cx="11594042" cy="5241012"/>
          </a:xfrm>
        </p:spPr>
        <p:txBody>
          <a:bodyPr/>
          <a:lstStyle/>
          <a:p>
            <a:r>
              <a:rPr lang="en-US" dirty="0" smtClean="0">
                <a:solidFill>
                  <a:schemeClr val="tx1"/>
                </a:solidFill>
              </a:rPr>
              <a:t>File Based Write Filters (FBWF)</a:t>
            </a:r>
          </a:p>
          <a:p>
            <a:r>
              <a:rPr lang="en-US" sz="1999" dirty="0">
                <a:solidFill>
                  <a:schemeClr val="tx1"/>
                </a:solidFill>
                <a:latin typeface="+mn-lt"/>
              </a:rPr>
              <a:t>Redirects all writes targeted for protected volumes to overlay</a:t>
            </a:r>
          </a:p>
          <a:p>
            <a:r>
              <a:rPr lang="en-US" sz="1999" dirty="0">
                <a:solidFill>
                  <a:schemeClr val="tx1"/>
                </a:solidFill>
                <a:latin typeface="+mn-lt"/>
              </a:rPr>
              <a:t>Folder/file exclusions can be used</a:t>
            </a:r>
          </a:p>
          <a:p>
            <a:r>
              <a:rPr lang="en-US" dirty="0" smtClean="0">
                <a:solidFill>
                  <a:schemeClr val="tx1"/>
                </a:solidFill>
              </a:rPr>
              <a:t>Enhanced Write Filters (EWF) RAM</a:t>
            </a:r>
          </a:p>
          <a:p>
            <a:r>
              <a:rPr lang="en-US" sz="1999" dirty="0">
                <a:solidFill>
                  <a:schemeClr val="tx1"/>
                </a:solidFill>
                <a:latin typeface="+mn-lt"/>
              </a:rPr>
              <a:t>Stores overlay information in RAM</a:t>
            </a:r>
          </a:p>
          <a:p>
            <a:r>
              <a:rPr lang="en-US" sz="1999" dirty="0">
                <a:solidFill>
                  <a:schemeClr val="tx1"/>
                </a:solidFill>
                <a:latin typeface="+mn-lt"/>
              </a:rPr>
              <a:t>Information on overlay discarded on reboot</a:t>
            </a:r>
          </a:p>
          <a:p>
            <a:r>
              <a:rPr lang="en-US" dirty="0" smtClean="0">
                <a:solidFill>
                  <a:schemeClr val="tx1"/>
                </a:solidFill>
              </a:rPr>
              <a:t>Unified Write Filters (UWF)</a:t>
            </a:r>
          </a:p>
          <a:p>
            <a:r>
              <a:rPr lang="en-US" sz="1999" dirty="0">
                <a:solidFill>
                  <a:schemeClr val="tx1"/>
                </a:solidFill>
                <a:latin typeface="+mn-lt"/>
              </a:rPr>
              <a:t>Sector-based write filter to protect storage media</a:t>
            </a:r>
          </a:p>
          <a:p>
            <a:r>
              <a:rPr lang="en-US" sz="1999" dirty="0">
                <a:solidFill>
                  <a:schemeClr val="tx1"/>
                </a:solidFill>
                <a:latin typeface="+mn-lt"/>
              </a:rPr>
              <a:t>Use Hibernate Once/Resume Many (HORM) or file and registry filtering exclusions</a:t>
            </a:r>
          </a:p>
          <a:p>
            <a:r>
              <a:rPr lang="en-US" sz="1999" dirty="0">
                <a:solidFill>
                  <a:schemeClr val="tx1"/>
                </a:solidFill>
                <a:latin typeface="+mn-lt"/>
              </a:rPr>
              <a:t>Servicing mode via the UWF WMI provider</a:t>
            </a:r>
          </a:p>
          <a:p>
            <a:r>
              <a:rPr lang="en-US" sz="1999" dirty="0">
                <a:solidFill>
                  <a:schemeClr val="tx1"/>
                </a:solidFill>
                <a:latin typeface="+mn-lt"/>
              </a:rPr>
              <a:t>ELM outside of Configuration Manager</a:t>
            </a:r>
          </a:p>
          <a:p>
            <a:endParaRPr lang="en-US" sz="1999" dirty="0">
              <a:solidFill>
                <a:schemeClr val="tx1"/>
              </a:solidFill>
              <a:latin typeface="+mn-lt"/>
            </a:endParaRPr>
          </a:p>
        </p:txBody>
      </p:sp>
    </p:spTree>
    <p:extLst>
      <p:ext uri="{BB962C8B-B14F-4D97-AF65-F5344CB8AC3E}">
        <p14:creationId xmlns:p14="http://schemas.microsoft.com/office/powerpoint/2010/main" val="316779510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Capabilities Overview</a:t>
            </a:r>
            <a:endParaRPr lang="en-US" dirty="0"/>
          </a:p>
        </p:txBody>
      </p:sp>
      <p:sp>
        <p:nvSpPr>
          <p:cNvPr id="3" name="Content Placeholder 2"/>
          <p:cNvSpPr>
            <a:spLocks noGrp="1"/>
          </p:cNvSpPr>
          <p:nvPr>
            <p:ph type="body" sz="quarter" idx="10"/>
          </p:nvPr>
        </p:nvSpPr>
        <p:spPr>
          <a:xfrm>
            <a:off x="277029" y="1395736"/>
            <a:ext cx="11594042" cy="1161051"/>
          </a:xfrm>
        </p:spPr>
        <p:txBody>
          <a:bodyPr/>
          <a:lstStyle/>
          <a:p>
            <a:r>
              <a:rPr lang="en-US" sz="1999" dirty="0">
                <a:gradFill>
                  <a:gsLst>
                    <a:gs pos="1250">
                      <a:schemeClr val="tx1"/>
                    </a:gs>
                    <a:gs pos="100000">
                      <a:schemeClr val="tx1"/>
                    </a:gs>
                  </a:gsLst>
                  <a:lin ang="5400000" scaled="0"/>
                </a:gradFill>
                <a:latin typeface="+mn-lt"/>
              </a:rPr>
              <a:t>Windows Embedded 8 Standard with Write Filter enabled</a:t>
            </a:r>
          </a:p>
          <a:p>
            <a:endParaRPr lang="en-US" sz="1999" dirty="0">
              <a:gradFill>
                <a:gsLst>
                  <a:gs pos="1250">
                    <a:schemeClr val="tx1"/>
                  </a:gs>
                  <a:gs pos="100000">
                    <a:schemeClr val="tx1"/>
                  </a:gs>
                </a:gsLst>
                <a:lin ang="5400000" scaled="0"/>
              </a:gradFill>
              <a:latin typeface="+mn-lt"/>
            </a:endParaRPr>
          </a:p>
          <a:p>
            <a:endParaRPr lang="en-US" sz="1999" dirty="0">
              <a:gradFill>
                <a:gsLst>
                  <a:gs pos="1250">
                    <a:schemeClr val="tx1"/>
                  </a:gs>
                  <a:gs pos="100000">
                    <a:schemeClr val="tx1"/>
                  </a:gs>
                </a:gsLst>
                <a:lin ang="5400000" scaled="0"/>
              </a:gradFill>
              <a:latin typeface="+mn-lt"/>
            </a:endParaRPr>
          </a:p>
        </p:txBody>
      </p:sp>
      <p:graphicFrame>
        <p:nvGraphicFramePr>
          <p:cNvPr id="4" name="Table 3"/>
          <p:cNvGraphicFramePr>
            <a:graphicFrameLocks noGrp="1"/>
          </p:cNvGraphicFramePr>
          <p:nvPr/>
        </p:nvGraphicFramePr>
        <p:xfrm>
          <a:off x="544901" y="2020637"/>
          <a:ext cx="11191239" cy="3590573"/>
        </p:xfrm>
        <a:graphic>
          <a:graphicData uri="http://schemas.openxmlformats.org/drawingml/2006/table">
            <a:tbl>
              <a:tblPr firstRow="1" firstCol="1" bandRow="1">
                <a:tableStyleId>{5C22544A-7EE6-4342-B048-85BDC9FD1C3A}</a:tableStyleId>
              </a:tblPr>
              <a:tblGrid>
                <a:gridCol w="4585300"/>
                <a:gridCol w="3487953"/>
                <a:gridCol w="3117986"/>
              </a:tblGrid>
              <a:tr h="893685">
                <a:tc>
                  <a:txBody>
                    <a:bodyPr/>
                    <a:lstStyle/>
                    <a:p>
                      <a:pPr marL="0" marR="0">
                        <a:lnSpc>
                          <a:spcPct val="107000"/>
                        </a:lnSpc>
                        <a:spcBef>
                          <a:spcPts val="0"/>
                        </a:spcBef>
                        <a:spcAft>
                          <a:spcPts val="0"/>
                        </a:spcAft>
                      </a:pPr>
                      <a:r>
                        <a:rPr lang="en-US" sz="1800" kern="100" dirty="0">
                          <a:effectLst/>
                        </a:rPr>
                        <a:t>Management Capability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a:effectLst/>
                        </a:rPr>
                        <a:t>Write Filter Awareness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a:effectLst/>
                        </a:rPr>
                        <a:t>Maintenance Windows + Policy</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435239">
                <a:tc>
                  <a:txBody>
                    <a:bodyPr/>
                    <a:lstStyle/>
                    <a:p>
                      <a:pPr marL="0" marR="0">
                        <a:lnSpc>
                          <a:spcPct val="107000"/>
                        </a:lnSpc>
                        <a:spcBef>
                          <a:spcPts val="0"/>
                        </a:spcBef>
                        <a:spcAft>
                          <a:spcPts val="0"/>
                        </a:spcAft>
                      </a:pPr>
                      <a:r>
                        <a:rPr lang="en-US" sz="1800" b="0" kern="100" dirty="0">
                          <a:effectLst/>
                        </a:rPr>
                        <a:t>OS Deployment</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a:effectLst/>
                        </a:rPr>
                        <a:t>                  X</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a:effectLst/>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435239">
                <a:tc>
                  <a:txBody>
                    <a:bodyPr/>
                    <a:lstStyle/>
                    <a:p>
                      <a:pPr marL="0" marR="0">
                        <a:lnSpc>
                          <a:spcPct val="107000"/>
                        </a:lnSpc>
                        <a:spcBef>
                          <a:spcPts val="0"/>
                        </a:spcBef>
                        <a:spcAft>
                          <a:spcPts val="0"/>
                        </a:spcAft>
                      </a:pPr>
                      <a:r>
                        <a:rPr lang="en-US" sz="1800" b="0" kern="100" dirty="0">
                          <a:effectLst/>
                        </a:rPr>
                        <a:t>Software Update Management</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a:effectLst/>
                        </a:rPr>
                        <a:t>                  X</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a:effectLst/>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435239">
                <a:tc>
                  <a:txBody>
                    <a:bodyPr/>
                    <a:lstStyle/>
                    <a:p>
                      <a:pPr marL="0" marR="0">
                        <a:lnSpc>
                          <a:spcPct val="107000"/>
                        </a:lnSpc>
                        <a:spcBef>
                          <a:spcPts val="0"/>
                        </a:spcBef>
                        <a:spcAft>
                          <a:spcPts val="0"/>
                        </a:spcAft>
                      </a:pPr>
                      <a:r>
                        <a:rPr lang="en-US" sz="1800" b="0" kern="100" dirty="0">
                          <a:effectLst/>
                        </a:rPr>
                        <a:t>Application Management</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a:effectLst/>
                        </a:rPr>
                        <a:t>                  X</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a:effectLst/>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520693">
                <a:tc>
                  <a:txBody>
                    <a:bodyPr/>
                    <a:lstStyle/>
                    <a:p>
                      <a:pPr marL="0" marR="0">
                        <a:lnSpc>
                          <a:spcPct val="107000"/>
                        </a:lnSpc>
                        <a:spcBef>
                          <a:spcPts val="0"/>
                        </a:spcBef>
                        <a:spcAft>
                          <a:spcPts val="0"/>
                        </a:spcAft>
                      </a:pPr>
                      <a:r>
                        <a:rPr lang="en-US" sz="1800" b="0" kern="100" dirty="0">
                          <a:effectLst/>
                        </a:rPr>
                        <a:t>Setting Configuration Management</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a:effectLst/>
                        </a:rPr>
                        <a:t> </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smtClean="0">
                          <a:effectLst/>
                          <a:latin typeface="Calibri" panose="020F0502020204030204" pitchFamily="34" charset="0"/>
                          <a:ea typeface="Calibri" panose="020F0502020204030204" pitchFamily="34" charset="0"/>
                          <a:cs typeface="Times New Roman" panose="02020603050405020304" pitchFamily="18" charset="0"/>
                        </a:rPr>
                        <a:t>                             X</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435239">
                <a:tc>
                  <a:txBody>
                    <a:bodyPr/>
                    <a:lstStyle/>
                    <a:p>
                      <a:pPr marL="0" marR="0">
                        <a:lnSpc>
                          <a:spcPct val="107000"/>
                        </a:lnSpc>
                        <a:spcBef>
                          <a:spcPts val="0"/>
                        </a:spcBef>
                        <a:spcAft>
                          <a:spcPts val="0"/>
                        </a:spcAft>
                      </a:pPr>
                      <a:r>
                        <a:rPr lang="en-US" sz="1800" b="0" kern="100" dirty="0">
                          <a:effectLst/>
                        </a:rPr>
                        <a:t>Monitoring / Reporting</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a:effectLst/>
                        </a:rPr>
                        <a:t>                   X</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a:effectLst/>
                        </a:rPr>
                        <a:t>                         </a:t>
                      </a:r>
                      <a:r>
                        <a:rPr lang="en-US" sz="1800" kern="100" dirty="0" smtClean="0">
                          <a:effectLst/>
                        </a:rPr>
                        <a:t>X</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435239">
                <a:tc>
                  <a:txBody>
                    <a:bodyPr/>
                    <a:lstStyle/>
                    <a:p>
                      <a:pPr marL="0" marR="0">
                        <a:lnSpc>
                          <a:spcPct val="107000"/>
                        </a:lnSpc>
                        <a:spcBef>
                          <a:spcPts val="0"/>
                        </a:spcBef>
                        <a:spcAft>
                          <a:spcPts val="0"/>
                        </a:spcAft>
                      </a:pPr>
                      <a:r>
                        <a:rPr lang="en-US" sz="1800" b="0" kern="100" dirty="0">
                          <a:effectLst/>
                        </a:rPr>
                        <a:t>Endpoint Protection</a:t>
                      </a:r>
                      <a:endParaRPr lang="en-US" sz="18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a:effectLst/>
                        </a:rPr>
                        <a:t>                   </a:t>
                      </a:r>
                      <a:r>
                        <a:rPr lang="en-US" sz="1800" kern="100" dirty="0" smtClean="0">
                          <a:effectLst/>
                        </a:rPr>
                        <a:t>X</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800" kern="100" dirty="0">
                          <a:effectLst/>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bl>
          </a:graphicData>
        </a:graphic>
      </p:graphicFrame>
    </p:spTree>
    <p:extLst>
      <p:ext uri="{BB962C8B-B14F-4D97-AF65-F5344CB8AC3E}">
        <p14:creationId xmlns:p14="http://schemas.microsoft.com/office/powerpoint/2010/main" val="330850742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Software Update (with FBWF)</a:t>
            </a:r>
            <a:endParaRPr lang="en-US" dirty="0"/>
          </a:p>
        </p:txBody>
      </p:sp>
      <p:sp>
        <p:nvSpPr>
          <p:cNvPr id="3" name="Content Placeholder 2"/>
          <p:cNvSpPr>
            <a:spLocks noGrp="1"/>
          </p:cNvSpPr>
          <p:nvPr>
            <p:ph type="body" sz="quarter" idx="10"/>
          </p:nvPr>
        </p:nvSpPr>
        <p:spPr>
          <a:xfrm>
            <a:off x="277029" y="1395736"/>
            <a:ext cx="11594042" cy="4801314"/>
          </a:xfrm>
        </p:spPr>
        <p:txBody>
          <a:bodyPr/>
          <a:lstStyle/>
          <a:p>
            <a:r>
              <a:rPr lang="en-US" dirty="0" smtClean="0">
                <a:solidFill>
                  <a:schemeClr val="tx1"/>
                </a:solidFill>
              </a:rPr>
              <a:t>Admin selects the updates to install</a:t>
            </a:r>
          </a:p>
          <a:p>
            <a:r>
              <a:rPr lang="en-US" dirty="0" smtClean="0">
                <a:solidFill>
                  <a:schemeClr val="tx1"/>
                </a:solidFill>
              </a:rPr>
              <a:t>Admin selects the option to force persist the changes</a:t>
            </a:r>
          </a:p>
          <a:p>
            <a:r>
              <a:rPr lang="en-US" dirty="0" smtClean="0">
                <a:solidFill>
                  <a:schemeClr val="tx1"/>
                </a:solidFill>
              </a:rPr>
              <a:t>Admin selects target devices and pushes updates</a:t>
            </a:r>
          </a:p>
          <a:p>
            <a:r>
              <a:rPr lang="en-US" dirty="0" smtClean="0">
                <a:solidFill>
                  <a:schemeClr val="tx1"/>
                </a:solidFill>
              </a:rPr>
              <a:t>Write filter orchestration happens</a:t>
            </a:r>
          </a:p>
          <a:p>
            <a:r>
              <a:rPr lang="en-US" dirty="0" smtClean="0">
                <a:solidFill>
                  <a:schemeClr val="tx1"/>
                </a:solidFill>
              </a:rPr>
              <a:t>Update applied</a:t>
            </a:r>
          </a:p>
          <a:p>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42091159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Software Update (with UWF)</a:t>
            </a:r>
            <a:endParaRPr lang="en-US" dirty="0"/>
          </a:p>
        </p:txBody>
      </p:sp>
      <p:sp>
        <p:nvSpPr>
          <p:cNvPr id="3" name="Content Placeholder 2"/>
          <p:cNvSpPr>
            <a:spLocks noGrp="1"/>
          </p:cNvSpPr>
          <p:nvPr>
            <p:ph type="body" sz="quarter" idx="10"/>
          </p:nvPr>
        </p:nvSpPr>
        <p:spPr>
          <a:xfrm>
            <a:off x="277029" y="1395736"/>
            <a:ext cx="5708058" cy="4555093"/>
          </a:xfrm>
        </p:spPr>
        <p:txBody>
          <a:bodyPr/>
          <a:lstStyle/>
          <a:p>
            <a:r>
              <a:rPr lang="en-US" dirty="0" smtClean="0">
                <a:solidFill>
                  <a:schemeClr val="tx1"/>
                </a:solidFill>
              </a:rPr>
              <a:t>Admin creates task sequence</a:t>
            </a:r>
          </a:p>
          <a:p>
            <a:r>
              <a:rPr lang="en-US" dirty="0" smtClean="0">
                <a:solidFill>
                  <a:schemeClr val="tx1"/>
                </a:solidFill>
              </a:rPr>
              <a:t>Admin selects task sequence and deploys</a:t>
            </a:r>
          </a:p>
          <a:p>
            <a:r>
              <a:rPr lang="en-US" dirty="0" smtClean="0">
                <a:solidFill>
                  <a:schemeClr val="tx1"/>
                </a:solidFill>
              </a:rPr>
              <a:t>Devices are updated</a:t>
            </a:r>
          </a:p>
          <a:p>
            <a:endParaRPr lang="en-US" dirty="0" smtClean="0">
              <a:solidFill>
                <a:schemeClr val="tx1"/>
              </a:solidFill>
            </a:endParaRPr>
          </a:p>
          <a:p>
            <a:endParaRPr lang="en-US" dirty="0">
              <a:solidFill>
                <a:schemeClr val="tx1"/>
              </a:solidFill>
            </a:endParaRPr>
          </a:p>
        </p:txBody>
      </p:sp>
      <p:pic>
        <p:nvPicPr>
          <p:cNvPr id="4" name="Picture 3"/>
          <p:cNvPicPr/>
          <p:nvPr/>
        </p:nvPicPr>
        <p:blipFill>
          <a:blip r:embed="rId3"/>
          <a:stretch>
            <a:fillRect/>
          </a:stretch>
        </p:blipFill>
        <p:spPr>
          <a:xfrm>
            <a:off x="5985086" y="1476621"/>
            <a:ext cx="6061922" cy="4576233"/>
          </a:xfrm>
          <a:prstGeom prst="rect">
            <a:avLst/>
          </a:prstGeom>
        </p:spPr>
      </p:pic>
    </p:spTree>
    <p:extLst>
      <p:ext uri="{BB962C8B-B14F-4D97-AF65-F5344CB8AC3E}">
        <p14:creationId xmlns:p14="http://schemas.microsoft.com/office/powerpoint/2010/main" val="254974174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ELM to manage UWF</a:t>
            </a:r>
            <a:r>
              <a:rPr lang="en-US" dirty="0"/>
              <a:t> </a:t>
            </a:r>
            <a:r>
              <a:rPr lang="en-US" dirty="0" smtClean="0"/>
              <a:t>device</a:t>
            </a:r>
            <a:endParaRPr lang="en-US" dirty="0"/>
          </a:p>
        </p:txBody>
      </p:sp>
      <p:sp>
        <p:nvSpPr>
          <p:cNvPr id="3" name="Content Placeholder 2"/>
          <p:cNvSpPr>
            <a:spLocks noGrp="1"/>
          </p:cNvSpPr>
          <p:nvPr>
            <p:ph type="body" sz="quarter" idx="10"/>
          </p:nvPr>
        </p:nvSpPr>
        <p:spPr>
          <a:xfrm>
            <a:off x="277029" y="1395736"/>
            <a:ext cx="5708058" cy="4555093"/>
          </a:xfrm>
        </p:spPr>
        <p:txBody>
          <a:bodyPr/>
          <a:lstStyle/>
          <a:p>
            <a:r>
              <a:rPr lang="en-US" dirty="0" smtClean="0">
                <a:solidFill>
                  <a:schemeClr val="tx1"/>
                </a:solidFill>
              </a:rPr>
              <a:t>Snap-in to MMC</a:t>
            </a:r>
          </a:p>
          <a:p>
            <a:r>
              <a:rPr lang="en-US" dirty="0" smtClean="0">
                <a:solidFill>
                  <a:schemeClr val="tx1"/>
                </a:solidFill>
              </a:rPr>
              <a:t>ELM detects the type(s) of write filter installed</a:t>
            </a:r>
          </a:p>
          <a:p>
            <a:r>
              <a:rPr lang="en-US" dirty="0" smtClean="0">
                <a:solidFill>
                  <a:schemeClr val="tx1"/>
                </a:solidFill>
              </a:rPr>
              <a:t>Uses WMI to detect and change </a:t>
            </a:r>
            <a:r>
              <a:rPr lang="en-US" dirty="0" err="1" smtClean="0">
                <a:solidFill>
                  <a:schemeClr val="tx1"/>
                </a:solidFill>
              </a:rPr>
              <a:t>config</a:t>
            </a:r>
            <a:r>
              <a:rPr lang="en-US" dirty="0" smtClean="0">
                <a:solidFill>
                  <a:schemeClr val="tx1"/>
                </a:solidFill>
              </a:rPr>
              <a:t> settings</a:t>
            </a:r>
          </a:p>
          <a:p>
            <a:endParaRPr lang="en-US" dirty="0" smtClean="0">
              <a:solidFill>
                <a:schemeClr val="tx1"/>
              </a:solidFill>
            </a:endParaRPr>
          </a:p>
          <a:p>
            <a:endParaRPr lang="en-US" dirty="0">
              <a:solidFill>
                <a:schemeClr val="tx1"/>
              </a:solidFill>
            </a:endParaRPr>
          </a:p>
        </p:txBody>
      </p:sp>
      <p:pic>
        <p:nvPicPr>
          <p:cNvPr id="5" name="Picture 4"/>
          <p:cNvPicPr/>
          <p:nvPr/>
        </p:nvPicPr>
        <p:blipFill>
          <a:blip r:embed="rId3"/>
          <a:stretch>
            <a:fillRect/>
          </a:stretch>
        </p:blipFill>
        <p:spPr>
          <a:xfrm>
            <a:off x="5985086" y="1321188"/>
            <a:ext cx="5984206" cy="4743902"/>
          </a:xfrm>
          <a:prstGeom prst="rect">
            <a:avLst/>
          </a:prstGeom>
        </p:spPr>
      </p:pic>
    </p:spTree>
    <p:extLst>
      <p:ext uri="{BB962C8B-B14F-4D97-AF65-F5344CB8AC3E}">
        <p14:creationId xmlns:p14="http://schemas.microsoft.com/office/powerpoint/2010/main" val="288440541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Improvements</a:t>
            </a:r>
            <a:endParaRPr lang="en-US" dirty="0"/>
          </a:p>
        </p:txBody>
      </p:sp>
      <p:sp>
        <p:nvSpPr>
          <p:cNvPr id="3" name="Content Placeholder 2"/>
          <p:cNvSpPr>
            <a:spLocks noGrp="1"/>
          </p:cNvSpPr>
          <p:nvPr>
            <p:ph type="body" sz="quarter" idx="10"/>
          </p:nvPr>
        </p:nvSpPr>
        <p:spPr>
          <a:xfrm>
            <a:off x="277029" y="1395736"/>
            <a:ext cx="11594042" cy="5355312"/>
          </a:xfrm>
        </p:spPr>
        <p:txBody>
          <a:bodyPr/>
          <a:lstStyle/>
          <a:p>
            <a:r>
              <a:rPr lang="en-US" dirty="0" smtClean="0">
                <a:solidFill>
                  <a:schemeClr val="tx1"/>
                </a:solidFill>
              </a:rPr>
              <a:t>Operating System Deployment Improvements</a:t>
            </a:r>
          </a:p>
          <a:p>
            <a:r>
              <a:rPr lang="en-US" dirty="0" smtClean="0">
                <a:solidFill>
                  <a:schemeClr val="tx1"/>
                </a:solidFill>
              </a:rPr>
              <a:t>	“</a:t>
            </a:r>
            <a:r>
              <a:rPr lang="en-US" b="1" dirty="0" smtClean="0">
                <a:solidFill>
                  <a:schemeClr val="tx1"/>
                </a:solidFill>
              </a:rPr>
              <a:t>Apply operating system</a:t>
            </a:r>
            <a:r>
              <a:rPr lang="en-US" dirty="0" smtClean="0">
                <a:solidFill>
                  <a:schemeClr val="tx1"/>
                </a:solidFill>
              </a:rPr>
              <a:t>” </a:t>
            </a:r>
          </a:p>
          <a:p>
            <a:r>
              <a:rPr lang="en-US" dirty="0">
                <a:solidFill>
                  <a:schemeClr val="tx1"/>
                </a:solidFill>
              </a:rPr>
              <a:t>	</a:t>
            </a:r>
            <a:r>
              <a:rPr lang="en-US" dirty="0" smtClean="0">
                <a:solidFill>
                  <a:schemeClr val="tx1"/>
                </a:solidFill>
              </a:rPr>
              <a:t>“</a:t>
            </a:r>
            <a:r>
              <a:rPr lang="en-US" b="1" dirty="0" err="1" smtClean="0">
                <a:solidFill>
                  <a:schemeClr val="tx1"/>
                </a:solidFill>
              </a:rPr>
              <a:t>SMSTSPostAction</a:t>
            </a:r>
            <a:r>
              <a:rPr lang="en-US" dirty="0" smtClean="0">
                <a:solidFill>
                  <a:schemeClr val="tx1"/>
                </a:solidFill>
              </a:rPr>
              <a:t>” </a:t>
            </a:r>
          </a:p>
          <a:p>
            <a:r>
              <a:rPr lang="en-US" dirty="0" smtClean="0">
                <a:solidFill>
                  <a:schemeClr val="tx1"/>
                </a:solidFill>
              </a:rPr>
              <a:t>Discovery Improvements</a:t>
            </a:r>
          </a:p>
          <a:p>
            <a:r>
              <a:rPr lang="en-US" dirty="0" smtClean="0">
                <a:solidFill>
                  <a:schemeClr val="tx1"/>
                </a:solidFill>
              </a:rPr>
              <a:t>	Write </a:t>
            </a:r>
            <a:r>
              <a:rPr lang="en-US" dirty="0">
                <a:solidFill>
                  <a:schemeClr val="tx1"/>
                </a:solidFill>
              </a:rPr>
              <a:t>filter </a:t>
            </a:r>
            <a:r>
              <a:rPr lang="en-US" dirty="0" smtClean="0">
                <a:solidFill>
                  <a:schemeClr val="tx1"/>
                </a:solidFill>
              </a:rPr>
              <a:t>capable now </a:t>
            </a:r>
            <a:r>
              <a:rPr lang="en-US" dirty="0">
                <a:solidFill>
                  <a:schemeClr val="tx1"/>
                </a:solidFill>
              </a:rPr>
              <a:t>identified in </a:t>
            </a:r>
            <a:r>
              <a:rPr lang="en-US" dirty="0" smtClean="0">
                <a:solidFill>
                  <a:schemeClr val="tx1"/>
                </a:solidFill>
              </a:rPr>
              <a:t>Discovery Data Record</a:t>
            </a:r>
          </a:p>
          <a:p>
            <a:endParaRPr lang="en-US" dirty="0">
              <a:solidFill>
                <a:schemeClr val="tx1"/>
              </a:solidFill>
            </a:endParaRPr>
          </a:p>
          <a:p>
            <a:endParaRPr lang="en-US" dirty="0">
              <a:solidFill>
                <a:schemeClr val="tx1"/>
              </a:solidFill>
            </a:endParaRPr>
          </a:p>
        </p:txBody>
      </p:sp>
      <p:pic>
        <p:nvPicPr>
          <p:cNvPr id="4" name="Picture 3"/>
          <p:cNvPicPr/>
          <p:nvPr/>
        </p:nvPicPr>
        <p:blipFill>
          <a:blip r:embed="rId3"/>
          <a:stretch>
            <a:fillRect/>
          </a:stretch>
        </p:blipFill>
        <p:spPr>
          <a:xfrm>
            <a:off x="5607411" y="2720092"/>
            <a:ext cx="6517314" cy="3227020"/>
          </a:xfrm>
          <a:prstGeom prst="rect">
            <a:avLst/>
          </a:prstGeom>
        </p:spPr>
      </p:pic>
    </p:spTree>
    <p:extLst>
      <p:ext uri="{BB962C8B-B14F-4D97-AF65-F5344CB8AC3E}">
        <p14:creationId xmlns:p14="http://schemas.microsoft.com/office/powerpoint/2010/main" val="3961937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Client Side Improvements</a:t>
            </a:r>
            <a:endParaRPr lang="en-US" dirty="0"/>
          </a:p>
        </p:txBody>
      </p:sp>
      <p:pic>
        <p:nvPicPr>
          <p:cNvPr id="4" name="Picture 3"/>
          <p:cNvPicPr/>
          <p:nvPr/>
        </p:nvPicPr>
        <p:blipFill rotWithShape="1">
          <a:blip r:embed="rId3">
            <a:extLst>
              <a:ext uri="{28A0092B-C50C-407E-A947-70E740481C1C}">
                <a14:useLocalDpi xmlns:a14="http://schemas.microsoft.com/office/drawing/2010/main" val="0"/>
              </a:ext>
            </a:extLst>
          </a:blip>
          <a:srcRect l="14783" t="18682" r="23332" b="21955"/>
          <a:stretch/>
        </p:blipFill>
        <p:spPr bwMode="auto">
          <a:xfrm>
            <a:off x="7383992" y="3477111"/>
            <a:ext cx="3141142" cy="2662527"/>
          </a:xfrm>
          <a:prstGeom prst="rect">
            <a:avLst/>
          </a:prstGeom>
          <a:noFill/>
          <a:ln>
            <a:noFill/>
          </a:ln>
        </p:spPr>
      </p:pic>
      <p:sp>
        <p:nvSpPr>
          <p:cNvPr id="5" name="Rectangle 4"/>
          <p:cNvSpPr/>
          <p:nvPr/>
        </p:nvSpPr>
        <p:spPr>
          <a:xfrm>
            <a:off x="282636" y="1321188"/>
            <a:ext cx="10173747" cy="596090"/>
          </a:xfrm>
          <a:prstGeom prst="rect">
            <a:avLst/>
          </a:prstGeom>
        </p:spPr>
        <p:txBody>
          <a:bodyPr wrap="none">
            <a:spAutoFit/>
          </a:bodyPr>
          <a:lstStyle/>
          <a:p>
            <a:r>
              <a:rPr lang="en-US" sz="3198" dirty="0">
                <a:latin typeface="+mj-lt"/>
              </a:rPr>
              <a:t>Non-admins cannot log on while device is being serviced</a:t>
            </a:r>
          </a:p>
        </p:txBody>
      </p:sp>
      <p:sp>
        <p:nvSpPr>
          <p:cNvPr id="6" name="Content Placeholder 2"/>
          <p:cNvSpPr txBox="1">
            <a:spLocks/>
          </p:cNvSpPr>
          <p:nvPr/>
        </p:nvSpPr>
        <p:spPr>
          <a:xfrm>
            <a:off x="234032" y="1811760"/>
            <a:ext cx="11594042" cy="640102"/>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3136" kern="1200" spc="0" baseline="0">
                <a:gradFill>
                  <a:gsLst>
                    <a:gs pos="1250">
                      <a:schemeClr val="accent3"/>
                    </a:gs>
                    <a:gs pos="99000">
                      <a:schemeClr val="accent3"/>
                    </a:gs>
                  </a:gsLst>
                  <a:lin ang="5400000" scaled="0"/>
                </a:gradFill>
                <a:latin typeface="+mj-lt"/>
                <a:ea typeface="+mn-ea"/>
                <a:cs typeface="+mn-cs"/>
              </a:defRPr>
            </a:lvl1pPr>
            <a:lvl2pPr marL="0" marR="0" indent="0" algn="l" defTabSz="914180" rtl="0" eaLnBrk="1" fontAlgn="auto" latinLnBrk="0" hangingPunct="1">
              <a:lnSpc>
                <a:spcPct val="90000"/>
              </a:lnSpc>
              <a:spcBef>
                <a:spcPct val="20000"/>
              </a:spcBef>
              <a:spcAft>
                <a:spcPts val="0"/>
              </a:spcAft>
              <a:buClrTx/>
              <a:buSzPct val="90000"/>
              <a:buFontTx/>
              <a:buNone/>
              <a:tabLst/>
              <a:defRPr sz="1960" kern="1200" spc="0" baseline="0">
                <a:gradFill>
                  <a:gsLst>
                    <a:gs pos="1250">
                      <a:schemeClr val="tx1"/>
                    </a:gs>
                    <a:gs pos="100000">
                      <a:schemeClr val="tx1"/>
                    </a:gs>
                  </a:gsLst>
                  <a:lin ang="5400000" scaled="0"/>
                </a:gradFill>
                <a:latin typeface="+mn-lt"/>
                <a:ea typeface="+mn-ea"/>
                <a:cs typeface="+mn-cs"/>
              </a:defRPr>
            </a:lvl2pPr>
            <a:lvl3pPr marL="224051"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960" kern="1200" spc="0" baseline="0">
                <a:gradFill>
                  <a:gsLst>
                    <a:gs pos="1250">
                      <a:schemeClr val="tx1"/>
                    </a:gs>
                    <a:gs pos="100000">
                      <a:schemeClr val="tx1"/>
                    </a:gs>
                  </a:gsLst>
                  <a:lin ang="5400000" scaled="0"/>
                </a:gradFill>
                <a:latin typeface="+mn-lt"/>
                <a:ea typeface="+mn-ea"/>
                <a:cs typeface="+mn-cs"/>
              </a:defRPr>
            </a:lvl3pPr>
            <a:lvl4pPr marL="448102"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4pPr>
            <a:lvl5pPr marL="672153"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r>
              <a:rPr lang="en-US" sz="3198" dirty="0">
                <a:solidFill>
                  <a:schemeClr val="tx1"/>
                </a:solidFill>
              </a:rPr>
              <a:t>Software Center blocks installation if write filters are enabled</a:t>
            </a:r>
          </a:p>
        </p:txBody>
      </p:sp>
      <p:sp>
        <p:nvSpPr>
          <p:cNvPr id="7" name="Content Placeholder 2"/>
          <p:cNvSpPr txBox="1">
            <a:spLocks/>
          </p:cNvSpPr>
          <p:nvPr/>
        </p:nvSpPr>
        <p:spPr>
          <a:xfrm>
            <a:off x="234032" y="2321970"/>
            <a:ext cx="11594042" cy="640102"/>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3136" kern="1200" spc="0" baseline="0">
                <a:gradFill>
                  <a:gsLst>
                    <a:gs pos="1250">
                      <a:schemeClr val="accent3"/>
                    </a:gs>
                    <a:gs pos="99000">
                      <a:schemeClr val="accent3"/>
                    </a:gs>
                  </a:gsLst>
                  <a:lin ang="5400000" scaled="0"/>
                </a:gradFill>
                <a:latin typeface="+mj-lt"/>
                <a:ea typeface="+mn-ea"/>
                <a:cs typeface="+mn-cs"/>
              </a:defRPr>
            </a:lvl1pPr>
            <a:lvl2pPr marL="0" marR="0" indent="0" algn="l" defTabSz="914180" rtl="0" eaLnBrk="1" fontAlgn="auto" latinLnBrk="0" hangingPunct="1">
              <a:lnSpc>
                <a:spcPct val="90000"/>
              </a:lnSpc>
              <a:spcBef>
                <a:spcPct val="20000"/>
              </a:spcBef>
              <a:spcAft>
                <a:spcPts val="0"/>
              </a:spcAft>
              <a:buClrTx/>
              <a:buSzPct val="90000"/>
              <a:buFontTx/>
              <a:buNone/>
              <a:tabLst/>
              <a:defRPr sz="1960" kern="1200" spc="0" baseline="0">
                <a:gradFill>
                  <a:gsLst>
                    <a:gs pos="1250">
                      <a:schemeClr val="tx1"/>
                    </a:gs>
                    <a:gs pos="100000">
                      <a:schemeClr val="tx1"/>
                    </a:gs>
                  </a:gsLst>
                  <a:lin ang="5400000" scaled="0"/>
                </a:gradFill>
                <a:latin typeface="+mn-lt"/>
                <a:ea typeface="+mn-ea"/>
                <a:cs typeface="+mn-cs"/>
              </a:defRPr>
            </a:lvl2pPr>
            <a:lvl3pPr marL="224051"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960" kern="1200" spc="0" baseline="0">
                <a:gradFill>
                  <a:gsLst>
                    <a:gs pos="1250">
                      <a:schemeClr val="tx1"/>
                    </a:gs>
                    <a:gs pos="100000">
                      <a:schemeClr val="tx1"/>
                    </a:gs>
                  </a:gsLst>
                  <a:lin ang="5400000" scaled="0"/>
                </a:gradFill>
                <a:latin typeface="+mn-lt"/>
                <a:ea typeface="+mn-ea"/>
                <a:cs typeface="+mn-cs"/>
              </a:defRPr>
            </a:lvl3pPr>
            <a:lvl4pPr marL="448102"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4pPr>
            <a:lvl5pPr marL="672153"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r>
              <a:rPr lang="en-US" sz="3198" dirty="0">
                <a:solidFill>
                  <a:schemeClr val="tx1"/>
                </a:solidFill>
              </a:rPr>
              <a:t>Users cannot change their business hours</a:t>
            </a:r>
          </a:p>
        </p:txBody>
      </p:sp>
      <p:sp>
        <p:nvSpPr>
          <p:cNvPr id="8" name="Content Placeholder 2"/>
          <p:cNvSpPr txBox="1">
            <a:spLocks/>
          </p:cNvSpPr>
          <p:nvPr/>
        </p:nvSpPr>
        <p:spPr>
          <a:xfrm>
            <a:off x="234032" y="2788271"/>
            <a:ext cx="11594042" cy="640102"/>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3136" kern="1200" spc="0" baseline="0">
                <a:gradFill>
                  <a:gsLst>
                    <a:gs pos="1250">
                      <a:schemeClr val="accent3"/>
                    </a:gs>
                    <a:gs pos="99000">
                      <a:schemeClr val="accent3"/>
                    </a:gs>
                  </a:gsLst>
                  <a:lin ang="5400000" scaled="0"/>
                </a:gradFill>
                <a:latin typeface="+mj-lt"/>
                <a:ea typeface="+mn-ea"/>
                <a:cs typeface="+mn-cs"/>
              </a:defRPr>
            </a:lvl1pPr>
            <a:lvl2pPr marL="0" marR="0" indent="0" algn="l" defTabSz="914180" rtl="0" eaLnBrk="1" fontAlgn="auto" latinLnBrk="0" hangingPunct="1">
              <a:lnSpc>
                <a:spcPct val="90000"/>
              </a:lnSpc>
              <a:spcBef>
                <a:spcPct val="20000"/>
              </a:spcBef>
              <a:spcAft>
                <a:spcPts val="0"/>
              </a:spcAft>
              <a:buClrTx/>
              <a:buSzPct val="90000"/>
              <a:buFontTx/>
              <a:buNone/>
              <a:tabLst/>
              <a:defRPr sz="1960" kern="1200" spc="0" baseline="0">
                <a:gradFill>
                  <a:gsLst>
                    <a:gs pos="1250">
                      <a:schemeClr val="tx1"/>
                    </a:gs>
                    <a:gs pos="100000">
                      <a:schemeClr val="tx1"/>
                    </a:gs>
                  </a:gsLst>
                  <a:lin ang="5400000" scaled="0"/>
                </a:gradFill>
                <a:latin typeface="+mn-lt"/>
                <a:ea typeface="+mn-ea"/>
                <a:cs typeface="+mn-cs"/>
              </a:defRPr>
            </a:lvl2pPr>
            <a:lvl3pPr marL="224051"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960" kern="1200" spc="0" baseline="0">
                <a:gradFill>
                  <a:gsLst>
                    <a:gs pos="1250">
                      <a:schemeClr val="tx1"/>
                    </a:gs>
                    <a:gs pos="100000">
                      <a:schemeClr val="tx1"/>
                    </a:gs>
                  </a:gsLst>
                  <a:lin ang="5400000" scaled="0"/>
                </a:gradFill>
                <a:latin typeface="+mn-lt"/>
                <a:ea typeface="+mn-ea"/>
                <a:cs typeface="+mn-cs"/>
              </a:defRPr>
            </a:lvl3pPr>
            <a:lvl4pPr marL="448102"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4pPr>
            <a:lvl5pPr marL="672153" marR="0" indent="0" algn="l" defTabSz="914180" rtl="0" eaLnBrk="1" fontAlgn="auto" latinLnBrk="0" hangingPunct="1">
              <a:lnSpc>
                <a:spcPct val="90000"/>
              </a:lnSpc>
              <a:spcBef>
                <a:spcPct val="20000"/>
              </a:spcBef>
              <a:spcAft>
                <a:spcPts val="0"/>
              </a:spcAft>
              <a:buClrTx/>
              <a:buSzPct val="90000"/>
              <a:buFont typeface="Arial" pitchFamily="34" charset="0"/>
              <a:buNone/>
              <a:tabLst/>
              <a:defRPr sz="1764"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r>
              <a:rPr lang="en-US" sz="3198" dirty="0">
                <a:solidFill>
                  <a:schemeClr val="tx1"/>
                </a:solidFill>
              </a:rPr>
              <a:t>Users cannot postpone deployments to non-business hours</a:t>
            </a:r>
          </a:p>
        </p:txBody>
      </p:sp>
    </p:spTree>
    <p:extLst>
      <p:ext uri="{BB962C8B-B14F-4D97-AF65-F5344CB8AC3E}">
        <p14:creationId xmlns:p14="http://schemas.microsoft.com/office/powerpoint/2010/main" val="3655747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 Filter considerations</a:t>
            </a:r>
            <a:endParaRPr lang="en-US" dirty="0"/>
          </a:p>
        </p:txBody>
      </p:sp>
      <p:sp>
        <p:nvSpPr>
          <p:cNvPr id="3" name="Content Placeholder 2"/>
          <p:cNvSpPr>
            <a:spLocks noGrp="1"/>
          </p:cNvSpPr>
          <p:nvPr>
            <p:ph type="body" sz="quarter" idx="10"/>
          </p:nvPr>
        </p:nvSpPr>
        <p:spPr>
          <a:xfrm>
            <a:off x="277029" y="1395735"/>
            <a:ext cx="11594042" cy="4578938"/>
          </a:xfrm>
        </p:spPr>
        <p:txBody>
          <a:bodyPr/>
          <a:lstStyle/>
          <a:p>
            <a:r>
              <a:rPr lang="en-US" dirty="0" smtClean="0">
                <a:solidFill>
                  <a:schemeClr val="tx1"/>
                </a:solidFill>
              </a:rPr>
              <a:t>Settings management not write filter aware</a:t>
            </a:r>
          </a:p>
          <a:p>
            <a:r>
              <a:rPr lang="en-US" sz="2040" dirty="0">
                <a:solidFill>
                  <a:schemeClr val="tx1"/>
                </a:solidFill>
                <a:latin typeface="+mn-lt"/>
              </a:rPr>
              <a:t>Manual write filter handling</a:t>
            </a:r>
          </a:p>
          <a:p>
            <a:r>
              <a:rPr lang="en-US" sz="2040" dirty="0">
                <a:solidFill>
                  <a:schemeClr val="tx1"/>
                </a:solidFill>
                <a:latin typeface="+mn-lt"/>
              </a:rPr>
              <a:t>Opportunistic persistence during maintenance window</a:t>
            </a:r>
          </a:p>
          <a:p>
            <a:endParaRPr lang="en-US" sz="1999" dirty="0">
              <a:solidFill>
                <a:schemeClr val="tx1"/>
              </a:solidFill>
              <a:latin typeface="+mn-lt"/>
            </a:endParaRPr>
          </a:p>
          <a:p>
            <a:r>
              <a:rPr lang="en-US" dirty="0" smtClean="0">
                <a:solidFill>
                  <a:schemeClr val="tx1"/>
                </a:solidFill>
              </a:rPr>
              <a:t>Windows 8 applications registered during user login</a:t>
            </a:r>
          </a:p>
          <a:p>
            <a:r>
              <a:rPr lang="en-US" sz="2040" dirty="0">
                <a:solidFill>
                  <a:schemeClr val="tx1"/>
                </a:solidFill>
                <a:latin typeface="+mn-lt"/>
              </a:rPr>
              <a:t>For fewer applications, re-register</a:t>
            </a:r>
          </a:p>
          <a:p>
            <a:r>
              <a:rPr lang="en-US" sz="2040" dirty="0">
                <a:solidFill>
                  <a:schemeClr val="tx1"/>
                </a:solidFill>
                <a:latin typeface="+mn-lt"/>
              </a:rPr>
              <a:t>Admin to login to finalize app registration</a:t>
            </a:r>
          </a:p>
          <a:p>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94471510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Endpoint Protection</a:t>
            </a:r>
            <a:endParaRPr lang="en-US" dirty="0"/>
          </a:p>
        </p:txBody>
      </p:sp>
      <p:sp>
        <p:nvSpPr>
          <p:cNvPr id="3" name="Content Placeholder 2"/>
          <p:cNvSpPr>
            <a:spLocks noGrp="1"/>
          </p:cNvSpPr>
          <p:nvPr>
            <p:ph type="body" sz="quarter" idx="10"/>
          </p:nvPr>
        </p:nvSpPr>
        <p:spPr>
          <a:xfrm>
            <a:off x="277029" y="1395736"/>
            <a:ext cx="11594042" cy="4677947"/>
          </a:xfrm>
        </p:spPr>
        <p:txBody>
          <a:bodyPr/>
          <a:lstStyle/>
          <a:p>
            <a:r>
              <a:rPr lang="en-US" dirty="0">
                <a:solidFill>
                  <a:schemeClr val="tx1"/>
                </a:solidFill>
              </a:rPr>
              <a:t>SCEP installs will persist through the supported write filters</a:t>
            </a:r>
          </a:p>
          <a:p>
            <a:r>
              <a:rPr lang="en-US" dirty="0" smtClean="0">
                <a:solidFill>
                  <a:schemeClr val="tx1"/>
                </a:solidFill>
              </a:rPr>
              <a:t>Updates come frequently </a:t>
            </a:r>
          </a:p>
          <a:p>
            <a:pPr lvl="1"/>
            <a:r>
              <a:rPr lang="en-US" dirty="0">
                <a:solidFill>
                  <a:schemeClr val="tx1"/>
                </a:solidFill>
              </a:rPr>
              <a:t>Write filter exceptions allow definition updates to </a:t>
            </a:r>
            <a:r>
              <a:rPr lang="en-US" dirty="0" smtClean="0">
                <a:solidFill>
                  <a:schemeClr val="tx1"/>
                </a:solidFill>
              </a:rPr>
              <a:t>persist</a:t>
            </a:r>
          </a:p>
          <a:p>
            <a:pPr lvl="1"/>
            <a:r>
              <a:rPr lang="en-US" dirty="0">
                <a:solidFill>
                  <a:schemeClr val="tx1"/>
                </a:solidFill>
              </a:rPr>
              <a:t>Can be manually set or defined in a module</a:t>
            </a:r>
            <a:endParaRPr lang="en-US" dirty="0" smtClean="0">
              <a:solidFill>
                <a:schemeClr val="tx1"/>
              </a:solidFill>
            </a:endParaRPr>
          </a:p>
          <a:p>
            <a:r>
              <a:rPr lang="en-US" dirty="0" smtClean="0">
                <a:solidFill>
                  <a:schemeClr val="tx1"/>
                </a:solidFill>
              </a:rPr>
              <a:t>New setting for Endpoint Protection client installation</a:t>
            </a:r>
          </a:p>
          <a:p>
            <a:endParaRPr lang="en-US" dirty="0" smtClean="0">
              <a:solidFill>
                <a:schemeClr val="tx1"/>
              </a:solidFill>
            </a:endParaRPr>
          </a:p>
          <a:p>
            <a:endParaRPr lang="en-US" dirty="0">
              <a:solidFill>
                <a:schemeClr val="tx1"/>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1781" y="3730413"/>
            <a:ext cx="5672915" cy="2875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3187276" y="5751054"/>
            <a:ext cx="6061922" cy="932603"/>
          </a:xfrm>
          <a:prstGeom prst="ellipse">
            <a:avLst/>
          </a:prstGeom>
          <a:solidFill>
            <a:schemeClr val="accent1">
              <a:alpha val="0"/>
            </a:schemeClr>
          </a:solid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67034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a:t>
            </a:r>
            <a:endParaRPr lang="en-US" dirty="0"/>
          </a:p>
        </p:txBody>
      </p:sp>
      <p:sp>
        <p:nvSpPr>
          <p:cNvPr id="3" name="Content Placeholder 2"/>
          <p:cNvSpPr>
            <a:spLocks noGrp="1"/>
          </p:cNvSpPr>
          <p:nvPr>
            <p:ph type="body" sz="quarter" idx="10"/>
          </p:nvPr>
        </p:nvSpPr>
        <p:spPr>
          <a:xfrm>
            <a:off x="277029" y="1395736"/>
            <a:ext cx="11594042" cy="8401659"/>
          </a:xfrm>
        </p:spPr>
        <p:txBody>
          <a:bodyPr/>
          <a:lstStyle/>
          <a:p>
            <a:r>
              <a:rPr lang="en-US" dirty="0" smtClean="0">
                <a:solidFill>
                  <a:schemeClr val="tx1"/>
                </a:solidFill>
              </a:rPr>
              <a:t>Support for write filter enabled devices in </a:t>
            </a:r>
            <a:r>
              <a:rPr lang="en-US" dirty="0" err="1" smtClean="0">
                <a:solidFill>
                  <a:schemeClr val="tx1"/>
                </a:solidFill>
              </a:rPr>
              <a:t>ConfigMgr</a:t>
            </a:r>
            <a:r>
              <a:rPr lang="en-US" dirty="0" smtClean="0">
                <a:solidFill>
                  <a:schemeClr val="tx1"/>
                </a:solidFill>
              </a:rPr>
              <a:t> 2012 SP1 </a:t>
            </a:r>
          </a:p>
          <a:p>
            <a:r>
              <a:rPr lang="en-US" dirty="0" smtClean="0">
                <a:solidFill>
                  <a:schemeClr val="tx1"/>
                </a:solidFill>
              </a:rPr>
              <a:t>Why Maintenance Windows Matter</a:t>
            </a:r>
          </a:p>
          <a:p>
            <a:r>
              <a:rPr lang="en-US" dirty="0" smtClean="0">
                <a:solidFill>
                  <a:schemeClr val="tx1"/>
                </a:solidFill>
              </a:rPr>
              <a:t>Persistence </a:t>
            </a:r>
          </a:p>
          <a:p>
            <a:r>
              <a:rPr lang="en-US" dirty="0" smtClean="0">
                <a:solidFill>
                  <a:schemeClr val="tx1"/>
                </a:solidFill>
              </a:rPr>
              <a:t>Other Improvements in SP1 and SP1+</a:t>
            </a:r>
          </a:p>
          <a:p>
            <a:r>
              <a:rPr lang="en-US" dirty="0" smtClean="0">
                <a:solidFill>
                  <a:schemeClr val="tx1"/>
                </a:solidFill>
              </a:rPr>
              <a:t>Questions and Feedback</a:t>
            </a:r>
          </a:p>
          <a:p>
            <a:pPr lvl="1"/>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a:p>
            <a:endParaRPr lang="en-US"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a:p>
            <a:endParaRPr lang="en-US" dirty="0" smtClean="0">
              <a:solidFill>
                <a:schemeClr val="tx1"/>
              </a:solidFill>
            </a:endParaRPr>
          </a:p>
        </p:txBody>
      </p:sp>
    </p:spTree>
    <p:extLst>
      <p:ext uri="{BB962C8B-B14F-4D97-AF65-F5344CB8AC3E}">
        <p14:creationId xmlns:p14="http://schemas.microsoft.com/office/powerpoint/2010/main" val="417470154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Best Practices</a:t>
            </a:r>
            <a:endParaRPr lang="en-US" dirty="0"/>
          </a:p>
        </p:txBody>
      </p:sp>
      <p:sp>
        <p:nvSpPr>
          <p:cNvPr id="3" name="Content Placeholder 2"/>
          <p:cNvSpPr>
            <a:spLocks noGrp="1"/>
          </p:cNvSpPr>
          <p:nvPr>
            <p:ph type="body" sz="quarter" idx="10"/>
          </p:nvPr>
        </p:nvSpPr>
        <p:spPr>
          <a:xfrm>
            <a:off x="277029" y="1395736"/>
            <a:ext cx="11594042" cy="7540161"/>
          </a:xfrm>
        </p:spPr>
        <p:txBody>
          <a:bodyPr/>
          <a:lstStyle/>
          <a:p>
            <a:r>
              <a:rPr lang="en-US" dirty="0" smtClean="0">
                <a:solidFill>
                  <a:schemeClr val="tx1"/>
                </a:solidFill>
              </a:rPr>
              <a:t>Use maintenance windows</a:t>
            </a:r>
          </a:p>
          <a:p>
            <a:pPr lvl="1"/>
            <a:r>
              <a:rPr lang="en-US" sz="2040" dirty="0">
                <a:solidFill>
                  <a:schemeClr val="tx1"/>
                </a:solidFill>
              </a:rPr>
              <a:t>Make sure your max run time fits inside the maintenance window</a:t>
            </a:r>
          </a:p>
          <a:p>
            <a:r>
              <a:rPr lang="en-US" dirty="0" smtClean="0">
                <a:solidFill>
                  <a:schemeClr val="tx1"/>
                </a:solidFill>
              </a:rPr>
              <a:t>Plan for persistence</a:t>
            </a:r>
          </a:p>
          <a:p>
            <a:r>
              <a:rPr lang="en-US" dirty="0" smtClean="0">
                <a:solidFill>
                  <a:schemeClr val="tx1"/>
                </a:solidFill>
              </a:rPr>
              <a:t>Make deployments “required” instead of “available”</a:t>
            </a:r>
          </a:p>
          <a:p>
            <a:r>
              <a:rPr lang="en-US" dirty="0" smtClean="0">
                <a:solidFill>
                  <a:schemeClr val="tx1"/>
                </a:solidFill>
              </a:rPr>
              <a:t>Use File Based Write Filters</a:t>
            </a:r>
          </a:p>
          <a:p>
            <a:r>
              <a:rPr lang="en-US" dirty="0">
                <a:solidFill>
                  <a:schemeClr val="tx1"/>
                </a:solidFill>
              </a:rPr>
              <a:t>Configure these exceptions to persist state and inventory data </a:t>
            </a:r>
          </a:p>
          <a:p>
            <a:pPr lvl="1"/>
            <a:r>
              <a:rPr lang="en-US" dirty="0">
                <a:solidFill>
                  <a:schemeClr val="tx1"/>
                </a:solidFill>
              </a:rPr>
              <a:t>CCMINSTALLDIR\*.</a:t>
            </a:r>
            <a:r>
              <a:rPr lang="en-US" dirty="0" err="1">
                <a:solidFill>
                  <a:schemeClr val="tx1"/>
                </a:solidFill>
              </a:rPr>
              <a:t>sdf</a:t>
            </a:r>
            <a:endParaRPr lang="en-US" dirty="0">
              <a:solidFill>
                <a:schemeClr val="tx1"/>
              </a:solidFill>
            </a:endParaRPr>
          </a:p>
          <a:p>
            <a:pPr lvl="1"/>
            <a:r>
              <a:rPr lang="en-US" dirty="0">
                <a:solidFill>
                  <a:schemeClr val="tx1"/>
                </a:solidFill>
              </a:rPr>
              <a:t>CCMINSTALLDIR\</a:t>
            </a:r>
            <a:r>
              <a:rPr lang="en-US" dirty="0" err="1">
                <a:solidFill>
                  <a:schemeClr val="tx1"/>
                </a:solidFill>
              </a:rPr>
              <a:t>ServiceData</a:t>
            </a:r>
            <a:endParaRPr lang="en-US" dirty="0">
              <a:solidFill>
                <a:schemeClr val="tx1"/>
              </a:solidFill>
            </a:endParaRPr>
          </a:p>
          <a:p>
            <a:pPr lvl="1"/>
            <a:r>
              <a:rPr lang="en-US" dirty="0">
                <a:solidFill>
                  <a:schemeClr val="tx1"/>
                </a:solidFill>
              </a:rPr>
              <a:t>HKEY_LOCAL_MACHINE\SOFTWARE\Microsoft\CCM\</a:t>
            </a:r>
            <a:r>
              <a:rPr lang="en-US" dirty="0" err="1">
                <a:solidFill>
                  <a:schemeClr val="tx1"/>
                </a:solidFill>
              </a:rPr>
              <a:t>StateSystem</a:t>
            </a:r>
            <a:endParaRPr lang="en-US" dirty="0">
              <a:solidFill>
                <a:schemeClr val="tx1"/>
              </a:solidFill>
            </a:endParaRPr>
          </a:p>
          <a:p>
            <a:r>
              <a:rPr lang="en-US" dirty="0" smtClean="0">
                <a:solidFill>
                  <a:schemeClr val="tx1"/>
                </a:solidFill>
              </a:rPr>
              <a:t>Use WMI provider to manage other filters</a:t>
            </a:r>
          </a:p>
          <a:p>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370446449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 - Exclusions for SCEP</a:t>
            </a:r>
            <a:endParaRPr lang="en-US" dirty="0"/>
          </a:p>
        </p:txBody>
      </p:sp>
      <p:sp>
        <p:nvSpPr>
          <p:cNvPr id="3" name="Content Placeholder 2"/>
          <p:cNvSpPr>
            <a:spLocks noGrp="1"/>
          </p:cNvSpPr>
          <p:nvPr>
            <p:ph type="body" sz="quarter" idx="10"/>
          </p:nvPr>
        </p:nvSpPr>
        <p:spPr>
          <a:xfrm>
            <a:off x="277029" y="1395736"/>
            <a:ext cx="11594042" cy="6097316"/>
          </a:xfrm>
        </p:spPr>
        <p:txBody>
          <a:bodyPr/>
          <a:lstStyle/>
          <a:p>
            <a:r>
              <a:rPr lang="en-US" sz="2040" dirty="0">
                <a:gradFill>
                  <a:gsLst>
                    <a:gs pos="1250">
                      <a:schemeClr val="tx1"/>
                    </a:gs>
                    <a:gs pos="100000">
                      <a:schemeClr val="tx1"/>
                    </a:gs>
                  </a:gsLst>
                  <a:lin ang="5400000" scaled="0"/>
                </a:gradFill>
                <a:latin typeface="+mn-lt"/>
              </a:rPr>
              <a:t>Registry:</a:t>
            </a:r>
          </a:p>
          <a:p>
            <a:r>
              <a:rPr lang="en-US" sz="2040" dirty="0">
                <a:gradFill>
                  <a:gsLst>
                    <a:gs pos="1250">
                      <a:schemeClr val="tx1"/>
                    </a:gs>
                    <a:gs pos="100000">
                      <a:schemeClr val="tx1"/>
                    </a:gs>
                  </a:gsLst>
                  <a:lin ang="5400000" scaled="0"/>
                </a:gradFill>
                <a:latin typeface="+mn-lt"/>
              </a:rPr>
              <a:t>HKEY_LOCAL_MACHINE\SOFTWARE\Microsoft\Microsoft Antimalware</a:t>
            </a:r>
          </a:p>
          <a:p>
            <a:endParaRPr lang="en-US" sz="2040" dirty="0">
              <a:gradFill>
                <a:gsLst>
                  <a:gs pos="1250">
                    <a:schemeClr val="tx1"/>
                  </a:gs>
                  <a:gs pos="100000">
                    <a:schemeClr val="tx1"/>
                  </a:gs>
                </a:gsLst>
                <a:lin ang="5400000" scaled="0"/>
              </a:gradFill>
              <a:latin typeface="+mn-lt"/>
            </a:endParaRPr>
          </a:p>
          <a:p>
            <a:r>
              <a:rPr lang="en-US" sz="2040" dirty="0">
                <a:gradFill>
                  <a:gsLst>
                    <a:gs pos="1250">
                      <a:schemeClr val="tx1"/>
                    </a:gs>
                    <a:gs pos="100000">
                      <a:schemeClr val="tx1"/>
                    </a:gs>
                  </a:gsLst>
                  <a:lin ang="5400000" scaled="0"/>
                </a:gradFill>
                <a:latin typeface="+mn-lt"/>
              </a:rPr>
              <a:t>Folders:</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ProgramData</a:t>
            </a:r>
            <a:r>
              <a:rPr lang="en-US" sz="2040" dirty="0">
                <a:gradFill>
                  <a:gsLst>
                    <a:gs pos="1250">
                      <a:schemeClr val="tx1"/>
                    </a:gs>
                    <a:gs pos="100000">
                      <a:schemeClr val="tx1"/>
                    </a:gs>
                  </a:gsLst>
                  <a:lin ang="5400000" scaled="0"/>
                </a:gradFill>
                <a:latin typeface="+mn-lt"/>
              </a:rPr>
              <a:t>%\Microsoft\Microsoft Antimalware\Definition Updates\</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ProgramData</a:t>
            </a:r>
            <a:r>
              <a:rPr lang="en-US" sz="2040" dirty="0">
                <a:gradFill>
                  <a:gsLst>
                    <a:gs pos="1250">
                      <a:schemeClr val="tx1"/>
                    </a:gs>
                    <a:gs pos="100000">
                      <a:schemeClr val="tx1"/>
                    </a:gs>
                  </a:gsLst>
                  <a:lin ang="5400000" scaled="0"/>
                </a:gradFill>
                <a:latin typeface="+mn-lt"/>
              </a:rPr>
              <a:t>%\Microsoft\Microsoft Antimalware\Scans\</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ProgramData</a:t>
            </a:r>
            <a:r>
              <a:rPr lang="en-US" sz="2040" dirty="0">
                <a:gradFill>
                  <a:gsLst>
                    <a:gs pos="1250">
                      <a:schemeClr val="tx1"/>
                    </a:gs>
                    <a:gs pos="100000">
                      <a:schemeClr val="tx1"/>
                    </a:gs>
                  </a:gsLst>
                  <a:lin ang="5400000" scaled="0"/>
                </a:gradFill>
                <a:latin typeface="+mn-lt"/>
              </a:rPr>
              <a:t>%\Microsoft\Microsoft Antimalware\Support\</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ProgramFiles</a:t>
            </a:r>
            <a:r>
              <a:rPr lang="en-US" sz="2040" dirty="0">
                <a:gradFill>
                  <a:gsLst>
                    <a:gs pos="1250">
                      <a:schemeClr val="tx1"/>
                    </a:gs>
                    <a:gs pos="100000">
                      <a:schemeClr val="tx1"/>
                    </a:gs>
                  </a:gsLst>
                  <a:lin ang="5400000" scaled="0"/>
                </a:gradFill>
                <a:latin typeface="+mn-lt"/>
              </a:rPr>
              <a:t>%\Microsoft Security Client\</a:t>
            </a:r>
          </a:p>
          <a:p>
            <a:endParaRPr lang="en-US" sz="2040" dirty="0">
              <a:gradFill>
                <a:gsLst>
                  <a:gs pos="1250">
                    <a:schemeClr val="tx1"/>
                  </a:gs>
                  <a:gs pos="100000">
                    <a:schemeClr val="tx1"/>
                  </a:gs>
                </a:gsLst>
                <a:lin ang="5400000" scaled="0"/>
              </a:gradFill>
              <a:latin typeface="+mn-lt"/>
            </a:endParaRPr>
          </a:p>
          <a:p>
            <a:r>
              <a:rPr lang="en-US" sz="2040" dirty="0">
                <a:gradFill>
                  <a:gsLst>
                    <a:gs pos="1250">
                      <a:schemeClr val="tx1"/>
                    </a:gs>
                    <a:gs pos="100000">
                      <a:schemeClr val="tx1"/>
                    </a:gs>
                  </a:gsLst>
                  <a:lin ang="5400000" scaled="0"/>
                </a:gradFill>
                <a:latin typeface="+mn-lt"/>
              </a:rPr>
              <a:t>Files:</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Windir</a:t>
            </a:r>
            <a:r>
              <a:rPr lang="en-US" sz="2040" dirty="0">
                <a:gradFill>
                  <a:gsLst>
                    <a:gs pos="1250">
                      <a:schemeClr val="tx1"/>
                    </a:gs>
                    <a:gs pos="100000">
                      <a:schemeClr val="tx1"/>
                    </a:gs>
                  </a:gsLst>
                  <a:lin ang="5400000" scaled="0"/>
                </a:gradFill>
                <a:latin typeface="+mn-lt"/>
              </a:rPr>
              <a:t>%\Windowsupdate.log</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Windir</a:t>
            </a:r>
            <a:r>
              <a:rPr lang="en-US" sz="2040" dirty="0">
                <a:gradFill>
                  <a:gsLst>
                    <a:gs pos="1250">
                      <a:schemeClr val="tx1"/>
                    </a:gs>
                    <a:gs pos="100000">
                      <a:schemeClr val="tx1"/>
                    </a:gs>
                  </a:gsLst>
                  <a:lin ang="5400000" scaled="0"/>
                </a:gradFill>
                <a:latin typeface="+mn-lt"/>
              </a:rPr>
              <a:t>%\Temp\MpCmdRun.log</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SystemRoot</a:t>
            </a:r>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ServiceProfiles</a:t>
            </a:r>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LocalService</a:t>
            </a:r>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AppData</a:t>
            </a:r>
            <a:r>
              <a:rPr lang="en-US" sz="2040" dirty="0">
                <a:gradFill>
                  <a:gsLst>
                    <a:gs pos="1250">
                      <a:schemeClr val="tx1"/>
                    </a:gs>
                    <a:gs pos="100000">
                      <a:schemeClr val="tx1"/>
                    </a:gs>
                  </a:gsLst>
                  <a:lin ang="5400000" scaled="0"/>
                </a:gradFill>
                <a:latin typeface="+mn-lt"/>
              </a:rPr>
              <a:t>\Local\Temp\MpCmdRun*.log</a:t>
            </a:r>
          </a:p>
          <a:p>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SystemRoot</a:t>
            </a:r>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ServiceProfiles</a:t>
            </a:r>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NetworkService</a:t>
            </a:r>
            <a:r>
              <a:rPr lang="en-US" sz="2040" dirty="0">
                <a:gradFill>
                  <a:gsLst>
                    <a:gs pos="1250">
                      <a:schemeClr val="tx1"/>
                    </a:gs>
                    <a:gs pos="100000">
                      <a:schemeClr val="tx1"/>
                    </a:gs>
                  </a:gsLst>
                  <a:lin ang="5400000" scaled="0"/>
                </a:gradFill>
                <a:latin typeface="+mn-lt"/>
              </a:rPr>
              <a:t>\</a:t>
            </a:r>
            <a:r>
              <a:rPr lang="en-US" sz="2040" dirty="0" err="1">
                <a:gradFill>
                  <a:gsLst>
                    <a:gs pos="1250">
                      <a:schemeClr val="tx1"/>
                    </a:gs>
                    <a:gs pos="100000">
                      <a:schemeClr val="tx1"/>
                    </a:gs>
                  </a:gsLst>
                  <a:lin ang="5400000" scaled="0"/>
                </a:gradFill>
                <a:latin typeface="+mn-lt"/>
              </a:rPr>
              <a:t>AppData</a:t>
            </a:r>
            <a:r>
              <a:rPr lang="en-US" sz="2040" dirty="0">
                <a:gradFill>
                  <a:gsLst>
                    <a:gs pos="1250">
                      <a:schemeClr val="tx1"/>
                    </a:gs>
                    <a:gs pos="100000">
                      <a:schemeClr val="tx1"/>
                    </a:gs>
                  </a:gsLst>
                  <a:lin ang="5400000" scaled="0"/>
                </a:gradFill>
                <a:latin typeface="+mn-lt"/>
              </a:rPr>
              <a:t>\Local\Temp\MpCmdRun*.log</a:t>
            </a:r>
          </a:p>
          <a:p>
            <a:endParaRPr lang="en-US" sz="2040" dirty="0">
              <a:gradFill>
                <a:gsLst>
                  <a:gs pos="1250">
                    <a:schemeClr val="tx1"/>
                  </a:gs>
                  <a:gs pos="100000">
                    <a:schemeClr val="tx1"/>
                  </a:gs>
                </a:gsLst>
                <a:lin ang="5400000" scaled="0"/>
              </a:gradFill>
              <a:latin typeface="+mn-lt"/>
            </a:endParaRPr>
          </a:p>
          <a:p>
            <a:endParaRPr lang="en-US" dirty="0"/>
          </a:p>
        </p:txBody>
      </p:sp>
    </p:spTree>
    <p:extLst>
      <p:ext uri="{BB962C8B-B14F-4D97-AF65-F5344CB8AC3E}">
        <p14:creationId xmlns:p14="http://schemas.microsoft.com/office/powerpoint/2010/main" val="214807277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88" dirty="0"/>
              <a:t/>
            </a:r>
            <a:br>
              <a:rPr lang="en-US" sz="4488" dirty="0"/>
            </a:br>
            <a:r>
              <a:rPr lang="en-US" sz="4488" dirty="0"/>
              <a:t/>
            </a:r>
            <a:br>
              <a:rPr lang="en-US" sz="4488" dirty="0"/>
            </a:br>
            <a:r>
              <a:rPr lang="en-US" sz="4488" dirty="0"/>
              <a:t>Thank you!</a:t>
            </a:r>
          </a:p>
        </p:txBody>
      </p:sp>
      <p:sp>
        <p:nvSpPr>
          <p:cNvPr id="5" name="Subtitle 4"/>
          <p:cNvSpPr>
            <a:spLocks noGrp="1"/>
          </p:cNvSpPr>
          <p:nvPr>
            <p:ph type="body" sz="quarter" idx="12"/>
          </p:nvPr>
        </p:nvSpPr>
        <p:spPr>
          <a:xfrm>
            <a:off x="278931" y="4196715"/>
            <a:ext cx="8420727" cy="1588130"/>
          </a:xfrm>
        </p:spPr>
        <p:txBody>
          <a:bodyPr/>
          <a:lstStyle/>
          <a:p>
            <a:endParaRPr lang="en-US" dirty="0" smtClean="0"/>
          </a:p>
          <a:p>
            <a:r>
              <a:rPr lang="en-US" dirty="0" smtClean="0"/>
              <a:t>Q&amp;A</a:t>
            </a:r>
          </a:p>
        </p:txBody>
      </p:sp>
    </p:spTree>
    <p:extLst>
      <p:ext uri="{BB962C8B-B14F-4D97-AF65-F5344CB8AC3E}">
        <p14:creationId xmlns:p14="http://schemas.microsoft.com/office/powerpoint/2010/main" val="29296897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Track Resources</a:t>
            </a:r>
            <a:endParaRPr lang="en-US" dirty="0"/>
          </a:p>
        </p:txBody>
      </p:sp>
      <p:sp>
        <p:nvSpPr>
          <p:cNvPr id="6" name="Rectangle 5"/>
          <p:cNvSpPr/>
          <p:nvPr/>
        </p:nvSpPr>
        <p:spPr bwMode="auto">
          <a:xfrm>
            <a:off x="266520" y="1295327"/>
            <a:ext cx="11885832" cy="548241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499" y="1396286"/>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solidFill>
                  <a:srgbClr val="FFFFFF"/>
                </a:solidFill>
              </a:rPr>
              <a:t>Windows Enterprise: </a:t>
            </a:r>
            <a:r>
              <a:rPr lang="en-US" sz="3599" u="sng" dirty="0">
                <a:solidFill>
                  <a:srgbClr val="00B0F0"/>
                </a:solidFill>
                <a:hlinkClick r:id="rId4" action="ppaction://hlinkfile"/>
              </a:rPr>
              <a:t>windows.com/enterprise</a:t>
            </a:r>
            <a:r>
              <a:rPr lang="en-US" sz="3599" dirty="0">
                <a:solidFill>
                  <a:srgbClr val="FFFFFF"/>
                </a:solidFill>
              </a:rPr>
              <a:t> </a:t>
            </a:r>
          </a:p>
        </p:txBody>
      </p:sp>
      <p:sp>
        <p:nvSpPr>
          <p:cNvPr id="8" name="Rectangle 7"/>
          <p:cNvSpPr/>
          <p:nvPr/>
        </p:nvSpPr>
        <p:spPr bwMode="invGray">
          <a:xfrm>
            <a:off x="372499" y="2307787"/>
            <a:ext cx="11788497" cy="612897"/>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Windows Springboard: </a:t>
            </a:r>
            <a:r>
              <a:rPr lang="en-US" sz="3672" u="sng" dirty="0">
                <a:solidFill>
                  <a:srgbClr val="00B0F0"/>
                </a:solidFill>
                <a:hlinkClick r:id="rId5" action="ppaction://hlinkfile"/>
              </a:rPr>
              <a:t>windows.com/</a:t>
            </a:r>
            <a:r>
              <a:rPr lang="en-US" sz="3672" u="sng" dirty="0" err="1">
                <a:solidFill>
                  <a:srgbClr val="00B0F0"/>
                </a:solidFill>
                <a:hlinkClick r:id="rId5" action="ppaction://hlinkfile"/>
              </a:rPr>
              <a:t>ITpro</a:t>
            </a:r>
            <a:endParaRPr lang="en-US" sz="3599" u="sng" dirty="0">
              <a:solidFill>
                <a:srgbClr val="00B0F0"/>
              </a:solidFill>
            </a:endParaRPr>
          </a:p>
        </p:txBody>
      </p:sp>
      <p:sp>
        <p:nvSpPr>
          <p:cNvPr id="9" name="Rectangle 8"/>
          <p:cNvSpPr/>
          <p:nvPr/>
        </p:nvSpPr>
        <p:spPr bwMode="invGray">
          <a:xfrm>
            <a:off x="372499" y="3219288"/>
            <a:ext cx="11788497" cy="1732356"/>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Microsoft Desktop Optimization Package (MDOP): </a:t>
            </a:r>
            <a:r>
              <a:rPr lang="en-US" sz="3599" u="sng" dirty="0">
                <a:solidFill>
                  <a:srgbClr val="00B0F0"/>
                </a:solidFill>
                <a:hlinkClick r:id="rId6" action="ppaction://hlinkfile"/>
              </a:rPr>
              <a:t>microsoft.com/</a:t>
            </a:r>
            <a:r>
              <a:rPr lang="en-US" sz="3599" u="sng" dirty="0" err="1">
                <a:solidFill>
                  <a:srgbClr val="00B0F0"/>
                </a:solidFill>
                <a:hlinkClick r:id="rId6" action="ppaction://hlinkfile"/>
              </a:rPr>
              <a:t>mdop</a:t>
            </a:r>
            <a:endParaRPr lang="en-US" sz="3599" u="sng" dirty="0">
              <a:solidFill>
                <a:srgbClr val="00B0F0"/>
              </a:solidFill>
            </a:endParaRPr>
          </a:p>
          <a:p>
            <a:pPr defTabSz="932563">
              <a:lnSpc>
                <a:spcPct val="90000"/>
              </a:lnSpc>
              <a:spcBef>
                <a:spcPct val="20000"/>
              </a:spcBef>
              <a:buSzPct val="105000"/>
            </a:pPr>
            <a:endParaRPr lang="en-US" sz="3599" dirty="0">
              <a:gradFill>
                <a:gsLst>
                  <a:gs pos="1250">
                    <a:srgbClr val="FFFFFF"/>
                  </a:gs>
                  <a:gs pos="100000">
                    <a:srgbClr val="FFFFFF"/>
                  </a:gs>
                </a:gsLst>
                <a:lin ang="5400000" scaled="0"/>
              </a:gradFill>
            </a:endParaRPr>
          </a:p>
        </p:txBody>
      </p:sp>
      <p:sp>
        <p:nvSpPr>
          <p:cNvPr id="10" name="Rectangle 9"/>
          <p:cNvSpPr/>
          <p:nvPr/>
        </p:nvSpPr>
        <p:spPr bwMode="invGray">
          <a:xfrm>
            <a:off x="372499" y="4437093"/>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Desktop Virtualization (DV): </a:t>
            </a:r>
            <a:r>
              <a:rPr lang="en-US" sz="3599" u="sng" dirty="0">
                <a:solidFill>
                  <a:srgbClr val="00B0F0"/>
                </a:solidFill>
                <a:hlinkClick r:id="rId7" action="ppaction://hlinkfile"/>
              </a:rPr>
              <a:t>microsoft.com/dv</a:t>
            </a:r>
            <a:endParaRPr lang="en-US" sz="3599" u="sng" dirty="0">
              <a:solidFill>
                <a:srgbClr val="00B0F0"/>
              </a:solidFill>
            </a:endParaRPr>
          </a:p>
        </p:txBody>
      </p:sp>
      <p:sp useBgFill="1">
        <p:nvSpPr>
          <p:cNvPr id="11" name="Freeform 10"/>
          <p:cNvSpPr/>
          <p:nvPr/>
        </p:nvSpPr>
        <p:spPr bwMode="auto">
          <a:xfrm>
            <a:off x="883" y="497"/>
            <a:ext cx="12434711" cy="6993533"/>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2499" y="5240451"/>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Windows To Go: </a:t>
            </a:r>
            <a:r>
              <a:rPr lang="en-US" sz="3599" u="sng" dirty="0">
                <a:solidFill>
                  <a:srgbClr val="00B0F0"/>
                </a:solidFill>
                <a:hlinkClick r:id="rId8" action="ppaction://hlinkfile"/>
              </a:rPr>
              <a:t>microsoft.com/windows/</a:t>
            </a:r>
            <a:r>
              <a:rPr lang="en-US" sz="3599" u="sng" dirty="0" err="1">
                <a:solidFill>
                  <a:srgbClr val="00B0F0"/>
                </a:solidFill>
                <a:hlinkClick r:id="rId8" action="ppaction://hlinkfile"/>
              </a:rPr>
              <a:t>wtg</a:t>
            </a:r>
            <a:endParaRPr lang="en-US" sz="3599" u="sng" dirty="0">
              <a:solidFill>
                <a:srgbClr val="00B0F0"/>
              </a:solidFill>
            </a:endParaRPr>
          </a:p>
        </p:txBody>
      </p:sp>
      <p:sp>
        <p:nvSpPr>
          <p:cNvPr id="14" name="Rectangle 13"/>
          <p:cNvSpPr/>
          <p:nvPr/>
        </p:nvSpPr>
        <p:spPr bwMode="invGray">
          <a:xfrm>
            <a:off x="372499" y="6026426"/>
            <a:ext cx="11788497" cy="602564"/>
          </a:xfrm>
          <a:prstGeom prst="rect">
            <a:avLst/>
          </a:prstGeom>
        </p:spPr>
        <p:txBody>
          <a:bodyPr wrap="square">
            <a:spAutoFit/>
          </a:bodyPr>
          <a:lstStyle/>
          <a:p>
            <a:pPr marL="571390" indent="-571390" defTabSz="932563">
              <a:lnSpc>
                <a:spcPct val="90000"/>
              </a:lnSpc>
              <a:spcBef>
                <a:spcPct val="20000"/>
              </a:spcBef>
              <a:buSzPct val="105000"/>
              <a:buFontTx/>
              <a:buBlip>
                <a:blip r:embed="rId3"/>
              </a:buBlip>
            </a:pPr>
            <a:r>
              <a:rPr lang="en-US" sz="3599" dirty="0">
                <a:gradFill>
                  <a:gsLst>
                    <a:gs pos="1250">
                      <a:srgbClr val="FFFFFF"/>
                    </a:gs>
                    <a:gs pos="100000">
                      <a:srgbClr val="FFFFFF"/>
                    </a:gs>
                  </a:gsLst>
                  <a:lin ang="5400000" scaled="0"/>
                </a:gradFill>
              </a:rPr>
              <a:t>Outlook.com: </a:t>
            </a:r>
            <a:r>
              <a:rPr lang="en-US" sz="3599" u="sng" dirty="0">
                <a:solidFill>
                  <a:srgbClr val="00B0F0"/>
                </a:solidFill>
                <a:hlinkClick r:id="rId9" action="ppaction://hlinkfile"/>
              </a:rPr>
              <a:t>tryoutlook.com</a:t>
            </a:r>
            <a:endParaRPr lang="en-US" sz="3599" u="sng" dirty="0">
              <a:solidFill>
                <a:srgbClr val="00B0F0"/>
              </a:solidFill>
            </a:endParaRPr>
          </a:p>
        </p:txBody>
      </p:sp>
    </p:spTree>
    <p:extLst>
      <p:ext uri="{BB962C8B-B14F-4D97-AF65-F5344CB8AC3E}">
        <p14:creationId xmlns:p14="http://schemas.microsoft.com/office/powerpoint/2010/main" val="365887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1112839" y="1214472"/>
            <a:ext cx="6024123" cy="6014980"/>
          </a:xfrm>
        </p:spPr>
        <p:txBody>
          <a:bodyPr/>
          <a:lstStyle/>
          <a:p>
            <a:pPr defTabSz="932597">
              <a:spcBef>
                <a:spcPts val="600"/>
              </a:spcBef>
              <a:buSzTx/>
            </a:pPr>
            <a:r>
              <a:rPr lang="en-US" sz="2040" dirty="0">
                <a:solidFill>
                  <a:srgbClr val="FFFFFF"/>
                </a:solidFill>
                <a:latin typeface="Segoe UI"/>
              </a:rPr>
              <a:t>System Center 2012 Configuration Manager</a:t>
            </a:r>
          </a:p>
          <a:p>
            <a:pPr defTabSz="932597">
              <a:spcBef>
                <a:spcPts val="600"/>
              </a:spcBef>
              <a:buSzTx/>
            </a:pPr>
            <a:r>
              <a:rPr lang="en-US" sz="1428" dirty="0">
                <a:solidFill>
                  <a:srgbClr val="FFFFFF"/>
                </a:solidFill>
                <a:latin typeface="Segoe UI"/>
                <a:hlinkClick r:id="rId3" action="ppaction://hlinkfile"/>
              </a:rPr>
              <a:t>http://technet.microsoft.com/en-us/evalcenter/hh667640.aspx?wt.mc_id=TEC_105_1_33</a:t>
            </a:r>
            <a:endParaRPr lang="en-US" sz="1428" dirty="0">
              <a:solidFill>
                <a:srgbClr val="FFFFFF"/>
              </a:solidFill>
              <a:latin typeface="Segoe UI"/>
            </a:endParaRPr>
          </a:p>
          <a:p>
            <a:pPr defTabSz="932597">
              <a:spcBef>
                <a:spcPts val="600"/>
              </a:spcBef>
              <a:buSzTx/>
            </a:pPr>
            <a:endParaRPr lang="en-US" sz="816" dirty="0">
              <a:solidFill>
                <a:srgbClr val="FFFFFF"/>
              </a:solidFill>
              <a:latin typeface="Segoe UI"/>
            </a:endParaRPr>
          </a:p>
          <a:p>
            <a:pPr defTabSz="932597">
              <a:spcBef>
                <a:spcPts val="600"/>
              </a:spcBef>
              <a:buSzTx/>
            </a:pPr>
            <a:r>
              <a:rPr lang="en-US" sz="2040" dirty="0">
                <a:solidFill>
                  <a:srgbClr val="FFFFFF"/>
                </a:solidFill>
                <a:latin typeface="Segoe UI"/>
              </a:rPr>
              <a:t>Windows Intune</a:t>
            </a:r>
          </a:p>
          <a:p>
            <a:pPr defTabSz="932597">
              <a:spcBef>
                <a:spcPts val="600"/>
              </a:spcBef>
              <a:buSzTx/>
            </a:pPr>
            <a:r>
              <a:rPr lang="en-US" sz="1428" dirty="0">
                <a:solidFill>
                  <a:srgbClr val="FFFFFF"/>
                </a:solidFill>
                <a:latin typeface="Segoe UI"/>
                <a:hlinkClick r:id="rId4"/>
              </a:rPr>
              <a:t>http://www.microsoft.com/en-us/windows/windowsintune/try-and-buy</a:t>
            </a:r>
            <a:endParaRPr lang="en-US" sz="1428" dirty="0">
              <a:solidFill>
                <a:srgbClr val="FFFFFF"/>
              </a:solidFill>
              <a:latin typeface="Segoe UI"/>
            </a:endParaRPr>
          </a:p>
          <a:p>
            <a:pPr defTabSz="932597">
              <a:spcBef>
                <a:spcPts val="612"/>
              </a:spcBef>
              <a:buSzTx/>
            </a:pPr>
            <a:endParaRPr lang="en-US" sz="816" dirty="0">
              <a:solidFill>
                <a:srgbClr val="FFFFFF"/>
              </a:solidFill>
              <a:latin typeface="Segoe UI"/>
            </a:endParaRPr>
          </a:p>
          <a:p>
            <a:pPr defTabSz="932597">
              <a:spcBef>
                <a:spcPts val="612"/>
              </a:spcBef>
              <a:buSzTx/>
            </a:pPr>
            <a:r>
              <a:rPr lang="en-US" sz="2040" dirty="0">
                <a:solidFill>
                  <a:srgbClr val="FFFFFF"/>
                </a:solidFill>
                <a:latin typeface="Segoe UI"/>
              </a:rPr>
              <a:t>Windows Server 2012 </a:t>
            </a:r>
          </a:p>
          <a:p>
            <a:pPr defTabSz="932597">
              <a:spcBef>
                <a:spcPts val="612"/>
              </a:spcBef>
              <a:buSzTx/>
            </a:pPr>
            <a:r>
              <a:rPr lang="en-US" sz="1428" u="sng" dirty="0">
                <a:solidFill>
                  <a:srgbClr val="FFFFFF"/>
                </a:solidFill>
                <a:hlinkClick r:id="rId5"/>
              </a:rPr>
              <a:t>http://www.microsoft.com/en-us/server-cloud/windows-server</a:t>
            </a:r>
            <a:r>
              <a:rPr lang="en-US" sz="1428" u="sng" dirty="0">
                <a:solidFill>
                  <a:srgbClr val="FFFFFF"/>
                </a:solidFill>
              </a:rPr>
              <a:t> </a:t>
            </a:r>
          </a:p>
          <a:p>
            <a:pPr defTabSz="932597">
              <a:spcBef>
                <a:spcPts val="612"/>
              </a:spcBef>
              <a:buSzTx/>
            </a:pPr>
            <a:endParaRPr lang="en-US" sz="816" u="sng" dirty="0">
              <a:solidFill>
                <a:srgbClr val="FFFFFF"/>
              </a:solidFill>
            </a:endParaRPr>
          </a:p>
          <a:p>
            <a:pPr defTabSz="932597">
              <a:spcBef>
                <a:spcPts val="612"/>
              </a:spcBef>
              <a:buSzTx/>
            </a:pPr>
            <a:r>
              <a:rPr lang="en-US" sz="2040" dirty="0">
                <a:solidFill>
                  <a:srgbClr val="FFFFFF"/>
                </a:solidFill>
                <a:latin typeface="Segoe UI"/>
              </a:rPr>
              <a:t>Windows Server 2012 VDI and </a:t>
            </a:r>
            <a:br>
              <a:rPr lang="en-US" sz="2040" dirty="0">
                <a:solidFill>
                  <a:srgbClr val="FFFFFF"/>
                </a:solidFill>
                <a:latin typeface="Segoe UI"/>
              </a:rPr>
            </a:br>
            <a:r>
              <a:rPr lang="en-US" sz="2040" dirty="0">
                <a:solidFill>
                  <a:srgbClr val="FFFFFF"/>
                </a:solidFill>
                <a:latin typeface="Segoe UI"/>
              </a:rPr>
              <a:t>Remote Desktop Services</a:t>
            </a:r>
          </a:p>
          <a:p>
            <a:pPr defTabSz="932597">
              <a:spcBef>
                <a:spcPts val="612"/>
              </a:spcBef>
              <a:buSzTx/>
            </a:pPr>
            <a:r>
              <a:rPr lang="en-US" sz="1428" dirty="0">
                <a:solidFill>
                  <a:srgbClr val="000000"/>
                </a:solidFill>
                <a:latin typeface="+mn-lt"/>
                <a:hlinkClick r:id="rId6"/>
              </a:rPr>
              <a:t>http://technet.microsoft.com/en-us/evalcenter/hh670538.aspx?ocid=&amp;wt.mc_id=TEC_108_1_33</a:t>
            </a:r>
            <a:endParaRPr lang="en-US" sz="1428" dirty="0">
              <a:solidFill>
                <a:srgbClr val="000000"/>
              </a:solidFill>
              <a:latin typeface="+mn-lt"/>
            </a:endParaRPr>
          </a:p>
          <a:p>
            <a:pPr defTabSz="932597">
              <a:spcBef>
                <a:spcPts val="612"/>
              </a:spcBef>
              <a:buSzTx/>
            </a:pPr>
            <a:r>
              <a:rPr lang="en-US" sz="1428" dirty="0">
                <a:solidFill>
                  <a:srgbClr val="000000"/>
                </a:solidFill>
                <a:latin typeface="+mn-lt"/>
                <a:hlinkClick r:id="rId7"/>
              </a:rPr>
              <a:t>http://www.microsoft.com/en-us/server-cloud/windows-server/virtual-desktop-infrastructure.aspx</a:t>
            </a:r>
            <a:r>
              <a:rPr lang="en-US" sz="1428" dirty="0">
                <a:solidFill>
                  <a:srgbClr val="000000"/>
                </a:solidFill>
                <a:latin typeface="+mn-lt"/>
              </a:rPr>
              <a:t> </a:t>
            </a:r>
          </a:p>
          <a:p>
            <a:pPr defTabSz="932597">
              <a:spcBef>
                <a:spcPts val="612"/>
              </a:spcBef>
              <a:buSzTx/>
            </a:pPr>
            <a:endParaRPr lang="en-US" sz="816" dirty="0">
              <a:solidFill>
                <a:srgbClr val="000000"/>
              </a:solidFill>
              <a:latin typeface="+mn-lt"/>
            </a:endParaRPr>
          </a:p>
          <a:p>
            <a:pPr defTabSz="932597">
              <a:spcBef>
                <a:spcPts val="612"/>
              </a:spcBef>
              <a:buSzTx/>
            </a:pPr>
            <a:r>
              <a:rPr lang="en-US" sz="2000" dirty="0">
                <a:solidFill>
                  <a:srgbClr val="FFFFFF"/>
                </a:solidFill>
                <a:latin typeface="Segoe UI"/>
              </a:rPr>
              <a:t>More Resources:</a:t>
            </a:r>
          </a:p>
          <a:p>
            <a:pPr lvl="1" defTabSz="932597" fontAlgn="base">
              <a:spcAft>
                <a:spcPts val="408"/>
              </a:spcAft>
              <a:buClr>
                <a:srgbClr val="000000">
                  <a:lumMod val="75000"/>
                  <a:lumOff val="25000"/>
                </a:srgbClr>
              </a:buClr>
              <a:tabLst>
                <a:tab pos="642783" algn="l"/>
              </a:tabLst>
            </a:pPr>
            <a:r>
              <a:rPr lang="en-US" sz="1428" dirty="0">
                <a:solidFill>
                  <a:srgbClr val="000000"/>
                </a:solidFill>
                <a:hlinkClick r:id="rId8"/>
              </a:rPr>
              <a:t>microsoft.com/</a:t>
            </a:r>
            <a:r>
              <a:rPr lang="en-US" sz="1428" b="1" dirty="0" err="1">
                <a:solidFill>
                  <a:srgbClr val="000000"/>
                </a:solidFill>
                <a:hlinkClick r:id="rId8"/>
              </a:rPr>
              <a:t>workstyle</a:t>
            </a:r>
            <a:r>
              <a:rPr lang="en-US" sz="1428" dirty="0">
                <a:solidFill>
                  <a:srgbClr val="000000"/>
                </a:solidFill>
              </a:rPr>
              <a:t/>
            </a:r>
            <a:br>
              <a:rPr lang="en-US" sz="1428" dirty="0">
                <a:solidFill>
                  <a:srgbClr val="000000"/>
                </a:solidFill>
              </a:rPr>
            </a:br>
            <a:r>
              <a:rPr lang="en-US" sz="1428" dirty="0">
                <a:solidFill>
                  <a:srgbClr val="000000"/>
                </a:solidFill>
                <a:hlinkClick r:id="rId9"/>
              </a:rPr>
              <a:t>microsoft.com/</a:t>
            </a:r>
            <a:r>
              <a:rPr lang="en-US" sz="1428" b="1" dirty="0">
                <a:solidFill>
                  <a:srgbClr val="000000"/>
                </a:solidFill>
                <a:hlinkClick r:id="rId9"/>
              </a:rPr>
              <a:t>server-cloud/user-device-management</a:t>
            </a:r>
            <a:endParaRPr lang="en-US" sz="1399" b="1" dirty="0">
              <a:solidFill>
                <a:srgbClr val="000000"/>
              </a:solidFill>
            </a:endParaRPr>
          </a:p>
          <a:p>
            <a:pPr lvl="1" defTabSz="932597" fontAlgn="base">
              <a:spcAft>
                <a:spcPts val="408"/>
              </a:spcAft>
              <a:buClr>
                <a:srgbClr val="000000">
                  <a:lumMod val="75000"/>
                  <a:lumOff val="25000"/>
                </a:srgbClr>
              </a:buClr>
              <a:tabLst>
                <a:tab pos="642783" algn="l"/>
              </a:tabLst>
            </a:pPr>
            <a:endParaRPr lang="en-US" i="1" dirty="0" smtClean="0">
              <a:solidFill>
                <a:srgbClr val="FFFFFF"/>
              </a:solidFill>
            </a:endParaRPr>
          </a:p>
          <a:p>
            <a:pPr lvl="1" defTabSz="932597" fontAlgn="base">
              <a:spcBef>
                <a:spcPts val="0"/>
              </a:spcBef>
              <a:spcAft>
                <a:spcPts val="1248"/>
              </a:spcAft>
              <a:buClr>
                <a:srgbClr val="FFFFFF">
                  <a:lumMod val="75000"/>
                  <a:lumOff val="25000"/>
                </a:srgbClr>
              </a:buClr>
              <a:tabLst>
                <a:tab pos="655700" algn="l"/>
                <a:tab pos="1843224" algn="l"/>
              </a:tabLst>
            </a:pPr>
            <a:endParaRPr lang="en-US" sz="1632" dirty="0">
              <a:solidFill>
                <a:srgbClr val="000000"/>
              </a:solidFill>
            </a:endParaRPr>
          </a:p>
        </p:txBody>
      </p:sp>
      <p:sp>
        <p:nvSpPr>
          <p:cNvPr id="30" name="Rectangle 29"/>
          <p:cNvSpPr/>
          <p:nvPr/>
        </p:nvSpPr>
        <p:spPr>
          <a:xfrm>
            <a:off x="751389" y="8226659"/>
            <a:ext cx="8964879" cy="376689"/>
          </a:xfrm>
          <a:prstGeom prst="rect">
            <a:avLst/>
          </a:prstGeom>
          <a:noFill/>
        </p:spPr>
        <p:txBody>
          <a:bodyPr wrap="square" lIns="93264" tIns="46632" rIns="93264" bIns="46632">
            <a:spAutoFit/>
          </a:bodyPr>
          <a:lstStyle/>
          <a:p>
            <a:pPr marL="0" lvl="1" fontAlgn="base">
              <a:lnSpc>
                <a:spcPct val="90000"/>
              </a:lnSpc>
              <a:spcBef>
                <a:spcPct val="20000"/>
              </a:spcBef>
              <a:spcAft>
                <a:spcPts val="408"/>
              </a:spcAft>
              <a:buClr>
                <a:schemeClr val="tx1">
                  <a:lumMod val="75000"/>
                  <a:lumOff val="25000"/>
                </a:schemeClr>
              </a:buClr>
              <a:buSzPct val="90000"/>
              <a:tabLst>
                <a:tab pos="642783" algn="l"/>
              </a:tabLst>
            </a:pPr>
            <a:endParaRPr lang="en-US" sz="2000" b="1" spc="-51" dirty="0">
              <a:solidFill>
                <a:schemeClr val="bg1"/>
              </a:solidFill>
            </a:endParaRPr>
          </a:p>
        </p:txBody>
      </p:sp>
      <p:sp>
        <p:nvSpPr>
          <p:cNvPr id="23" name="Freeform 9"/>
          <p:cNvSpPr>
            <a:spLocks noEditPoints="1"/>
          </p:cNvSpPr>
          <p:nvPr/>
        </p:nvSpPr>
        <p:spPr bwMode="black">
          <a:xfrm>
            <a:off x="422584" y="5734519"/>
            <a:ext cx="637146"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5" name="Title 4"/>
          <p:cNvSpPr>
            <a:spLocks noGrp="1"/>
          </p:cNvSpPr>
          <p:nvPr>
            <p:ph type="title"/>
          </p:nvPr>
        </p:nvSpPr>
        <p:spPr/>
        <p:txBody>
          <a:bodyPr/>
          <a:lstStyle/>
          <a:p>
            <a:r>
              <a:rPr lang="en-US" sz="4896" dirty="0">
                <a:solidFill>
                  <a:schemeClr val="tx2"/>
                </a:solidFill>
                <a:latin typeface="Segoe UI Light" pitchFamily="34" charset="0"/>
              </a:rPr>
              <a:t>For More Information</a:t>
            </a:r>
            <a:endParaRPr lang="en-US" dirty="0"/>
          </a:p>
        </p:txBody>
      </p:sp>
      <p:sp>
        <p:nvSpPr>
          <p:cNvPr id="11" name="Freeform 9"/>
          <p:cNvSpPr>
            <a:spLocks noEditPoints="1"/>
          </p:cNvSpPr>
          <p:nvPr/>
        </p:nvSpPr>
        <p:spPr bwMode="black">
          <a:xfrm>
            <a:off x="422584" y="1301554"/>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2" name="Freeform 9"/>
          <p:cNvSpPr>
            <a:spLocks noEditPoints="1"/>
          </p:cNvSpPr>
          <p:nvPr/>
        </p:nvSpPr>
        <p:spPr bwMode="black">
          <a:xfrm>
            <a:off x="422584" y="2190280"/>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black">
          <a:xfrm>
            <a:off x="422584" y="3079006"/>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invGray">
          <a:xfrm>
            <a:off x="10252632" y="6009852"/>
            <a:ext cx="1569764" cy="336267"/>
          </a:xfrm>
          <a:prstGeom prst="rect">
            <a:avLst/>
          </a:prstGeom>
        </p:spPr>
      </p:pic>
      <p:sp>
        <p:nvSpPr>
          <p:cNvPr id="20" name="Freeform 9"/>
          <p:cNvSpPr>
            <a:spLocks noEditPoints="1"/>
          </p:cNvSpPr>
          <p:nvPr/>
        </p:nvSpPr>
        <p:spPr bwMode="black">
          <a:xfrm>
            <a:off x="422584" y="3967733"/>
            <a:ext cx="637145" cy="63689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2"/>
          </a:solidFill>
          <a:ln>
            <a:noFill/>
          </a:ln>
          <a:extLst/>
        </p:spPr>
        <p:txBody>
          <a:bodyPr vert="horz" wrap="square" lIns="91413" tIns="45707" rIns="91413" bIns="45707" numCol="1" anchor="t" anchorCtr="0" compatLnSpc="1">
            <a:prstTxWarp prst="textNoShape">
              <a:avLst/>
            </a:prstTxWarp>
          </a:bodyPr>
          <a:lstStyle/>
          <a:p>
            <a:endParaRPr lang="en-US">
              <a:solidFill>
                <a:prstClr val="black"/>
              </a:solidFill>
            </a:endParaRPr>
          </a:p>
        </p:txBody>
      </p:sp>
      <p:grpSp>
        <p:nvGrpSpPr>
          <p:cNvPr id="24" name="Group 23"/>
          <p:cNvGrpSpPr/>
          <p:nvPr/>
        </p:nvGrpSpPr>
        <p:grpSpPr>
          <a:xfrm>
            <a:off x="7424749" y="2215415"/>
            <a:ext cx="4709054" cy="2300750"/>
            <a:chOff x="269239" y="2376280"/>
            <a:chExt cx="4617139" cy="2255842"/>
          </a:xfrm>
        </p:grpSpPr>
        <p:sp>
          <p:nvSpPr>
            <p:cNvPr id="25" name="Freeform 9"/>
            <p:cNvSpPr>
              <a:spLocks noEditPoints="1"/>
            </p:cNvSpPr>
            <p:nvPr/>
          </p:nvSpPr>
          <p:spPr bwMode="auto">
            <a:xfrm>
              <a:off x="269240" y="3280554"/>
              <a:ext cx="3828481" cy="399007"/>
            </a:xfrm>
            <a:custGeom>
              <a:avLst/>
              <a:gdLst>
                <a:gd name="T0" fmla="*/ 89 w 1963"/>
                <a:gd name="T1" fmla="*/ 187 h 202"/>
                <a:gd name="T2" fmla="*/ 0 w 1963"/>
                <a:gd name="T3" fmla="*/ 174 h 202"/>
                <a:gd name="T4" fmla="*/ 421 w 1963"/>
                <a:gd name="T5" fmla="*/ 40 h 202"/>
                <a:gd name="T6" fmla="*/ 307 w 1963"/>
                <a:gd name="T7" fmla="*/ 141 h 202"/>
                <a:gd name="T8" fmla="*/ 1849 w 1963"/>
                <a:gd name="T9" fmla="*/ 106 h 202"/>
                <a:gd name="T10" fmla="*/ 1815 w 1963"/>
                <a:gd name="T11" fmla="*/ 162 h 202"/>
                <a:gd name="T12" fmla="*/ 1877 w 1963"/>
                <a:gd name="T13" fmla="*/ 160 h 202"/>
                <a:gd name="T14" fmla="*/ 1858 w 1963"/>
                <a:gd name="T15" fmla="*/ 70 h 202"/>
                <a:gd name="T16" fmla="*/ 805 w 1963"/>
                <a:gd name="T17" fmla="*/ 95 h 202"/>
                <a:gd name="T18" fmla="*/ 832 w 1963"/>
                <a:gd name="T19" fmla="*/ 145 h 202"/>
                <a:gd name="T20" fmla="*/ 777 w 1963"/>
                <a:gd name="T21" fmla="*/ 145 h 202"/>
                <a:gd name="T22" fmla="*/ 621 w 1963"/>
                <a:gd name="T23" fmla="*/ 34 h 202"/>
                <a:gd name="T24" fmla="*/ 620 w 1963"/>
                <a:gd name="T25" fmla="*/ 86 h 202"/>
                <a:gd name="T26" fmla="*/ 580 w 1963"/>
                <a:gd name="T27" fmla="*/ 163 h 202"/>
                <a:gd name="T28" fmla="*/ 620 w 1963"/>
                <a:gd name="T29" fmla="*/ 130 h 202"/>
                <a:gd name="T30" fmla="*/ 621 w 1963"/>
                <a:gd name="T31" fmla="*/ 109 h 202"/>
                <a:gd name="T32" fmla="*/ 1555 w 1963"/>
                <a:gd name="T33" fmla="*/ 42 h 202"/>
                <a:gd name="T34" fmla="*/ 1611 w 1963"/>
                <a:gd name="T35" fmla="*/ 100 h 202"/>
                <a:gd name="T36" fmla="*/ 1548 w 1963"/>
                <a:gd name="T37" fmla="*/ 77 h 202"/>
                <a:gd name="T38" fmla="*/ 1121 w 1963"/>
                <a:gd name="T39" fmla="*/ 93 h 202"/>
                <a:gd name="T40" fmla="*/ 1118 w 1963"/>
                <a:gd name="T41" fmla="*/ 157 h 202"/>
                <a:gd name="T42" fmla="*/ 1064 w 1963"/>
                <a:gd name="T43" fmla="*/ 127 h 202"/>
                <a:gd name="T44" fmla="*/ 1105 w 1963"/>
                <a:gd name="T45" fmla="*/ 92 h 202"/>
                <a:gd name="T46" fmla="*/ 1280 w 1963"/>
                <a:gd name="T47" fmla="*/ 143 h 202"/>
                <a:gd name="T48" fmla="*/ 1311 w 1963"/>
                <a:gd name="T49" fmla="*/ 152 h 202"/>
                <a:gd name="T50" fmla="*/ 1301 w 1963"/>
                <a:gd name="T51" fmla="*/ 90 h 202"/>
                <a:gd name="T52" fmla="*/ 1012 w 1963"/>
                <a:gd name="T53" fmla="*/ 38 h 202"/>
                <a:gd name="T54" fmla="*/ 1010 w 1963"/>
                <a:gd name="T55" fmla="*/ 150 h 202"/>
                <a:gd name="T56" fmla="*/ 1018 w 1963"/>
                <a:gd name="T57" fmla="*/ 161 h 202"/>
                <a:gd name="T58" fmla="*/ 1005 w 1963"/>
                <a:gd name="T59" fmla="*/ 51 h 202"/>
                <a:gd name="T60" fmla="*/ 656 w 1963"/>
                <a:gd name="T61" fmla="*/ 138 h 202"/>
                <a:gd name="T62" fmla="*/ 704 w 1963"/>
                <a:gd name="T63" fmla="*/ 86 h 202"/>
                <a:gd name="T64" fmla="*/ 667 w 1963"/>
                <a:gd name="T65" fmla="*/ 126 h 202"/>
                <a:gd name="T66" fmla="*/ 1918 w 1963"/>
                <a:gd name="T67" fmla="*/ 149 h 202"/>
                <a:gd name="T68" fmla="*/ 1936 w 1963"/>
                <a:gd name="T69" fmla="*/ 40 h 202"/>
                <a:gd name="T70" fmla="*/ 1924 w 1963"/>
                <a:gd name="T71" fmla="*/ 50 h 202"/>
                <a:gd name="T72" fmla="*/ 1963 w 1963"/>
                <a:gd name="T73" fmla="*/ 149 h 202"/>
                <a:gd name="T74" fmla="*/ 1487 w 1963"/>
                <a:gd name="T75" fmla="*/ 115 h 202"/>
                <a:gd name="T76" fmla="*/ 1449 w 1963"/>
                <a:gd name="T77" fmla="*/ 63 h 202"/>
                <a:gd name="T78" fmla="*/ 1475 w 1963"/>
                <a:gd name="T79" fmla="*/ 110 h 202"/>
                <a:gd name="T80" fmla="*/ 1700 w 1963"/>
                <a:gd name="T81" fmla="*/ 149 h 202"/>
                <a:gd name="T82" fmla="*/ 1716 w 1963"/>
                <a:gd name="T83" fmla="*/ 39 h 202"/>
                <a:gd name="T84" fmla="*/ 1742 w 1963"/>
                <a:gd name="T85" fmla="*/ 67 h 202"/>
                <a:gd name="T86" fmla="*/ 1761 w 1963"/>
                <a:gd name="T87" fmla="*/ 162 h 202"/>
                <a:gd name="T88" fmla="*/ 523 w 1963"/>
                <a:gd name="T89" fmla="*/ 98 h 202"/>
                <a:gd name="T90" fmla="*/ 535 w 1963"/>
                <a:gd name="T91" fmla="*/ 88 h 202"/>
                <a:gd name="T92" fmla="*/ 467 w 1963"/>
                <a:gd name="T93" fmla="*/ 162 h 202"/>
                <a:gd name="T94" fmla="*/ 1232 w 1963"/>
                <a:gd name="T95" fmla="*/ 146 h 202"/>
                <a:gd name="T96" fmla="*/ 872 w 1963"/>
                <a:gd name="T97" fmla="*/ 160 h 202"/>
                <a:gd name="T98" fmla="*/ 898 w 1963"/>
                <a:gd name="T99" fmla="*/ 85 h 202"/>
                <a:gd name="T100" fmla="*/ 890 w 1963"/>
                <a:gd name="T101" fmla="*/ 123 h 202"/>
                <a:gd name="T102" fmla="*/ 1649 w 1963"/>
                <a:gd name="T103" fmla="*/ 162 h 202"/>
                <a:gd name="T104" fmla="*/ 1649 w 1963"/>
                <a:gd name="T105" fmla="*/ 57 h 202"/>
                <a:gd name="T106" fmla="*/ 1141 w 1963"/>
                <a:gd name="T107" fmla="*/ 75 h 202"/>
                <a:gd name="T108" fmla="*/ 1186 w 1963"/>
                <a:gd name="T109" fmla="*/ 89 h 202"/>
                <a:gd name="T110" fmla="*/ 1388 w 1963"/>
                <a:gd name="T111" fmla="*/ 94 h 202"/>
                <a:gd name="T112" fmla="*/ 1381 w 1963"/>
                <a:gd name="T113" fmla="*/ 92 h 202"/>
                <a:gd name="T114" fmla="*/ 432 w 1963"/>
                <a:gd name="T115" fmla="*/ 16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63" h="202">
                  <a:moveTo>
                    <a:pt x="89" y="99"/>
                  </a:moveTo>
                  <a:cubicBezTo>
                    <a:pt x="89" y="71"/>
                    <a:pt x="89" y="44"/>
                    <a:pt x="89" y="16"/>
                  </a:cubicBezTo>
                  <a:cubicBezTo>
                    <a:pt x="127" y="10"/>
                    <a:pt x="164" y="5"/>
                    <a:pt x="202" y="0"/>
                  </a:cubicBezTo>
                  <a:cubicBezTo>
                    <a:pt x="202" y="2"/>
                    <a:pt x="202" y="97"/>
                    <a:pt x="202" y="99"/>
                  </a:cubicBezTo>
                  <a:cubicBezTo>
                    <a:pt x="165" y="99"/>
                    <a:pt x="127" y="99"/>
                    <a:pt x="89" y="99"/>
                  </a:cubicBezTo>
                  <a:close/>
                  <a:moveTo>
                    <a:pt x="202" y="103"/>
                  </a:moveTo>
                  <a:cubicBezTo>
                    <a:pt x="164" y="103"/>
                    <a:pt x="127" y="103"/>
                    <a:pt x="89" y="103"/>
                  </a:cubicBezTo>
                  <a:cubicBezTo>
                    <a:pt x="89" y="131"/>
                    <a:pt x="89" y="159"/>
                    <a:pt x="89" y="187"/>
                  </a:cubicBezTo>
                  <a:cubicBezTo>
                    <a:pt x="127" y="192"/>
                    <a:pt x="164" y="197"/>
                    <a:pt x="202" y="202"/>
                  </a:cubicBezTo>
                  <a:cubicBezTo>
                    <a:pt x="202" y="169"/>
                    <a:pt x="202" y="136"/>
                    <a:pt x="202" y="103"/>
                  </a:cubicBezTo>
                  <a:close/>
                  <a:moveTo>
                    <a:pt x="86" y="99"/>
                  </a:moveTo>
                  <a:cubicBezTo>
                    <a:pt x="86" y="72"/>
                    <a:pt x="86" y="44"/>
                    <a:pt x="86" y="16"/>
                  </a:cubicBezTo>
                  <a:cubicBezTo>
                    <a:pt x="57" y="20"/>
                    <a:pt x="28" y="24"/>
                    <a:pt x="0" y="28"/>
                  </a:cubicBezTo>
                  <a:cubicBezTo>
                    <a:pt x="0" y="52"/>
                    <a:pt x="0" y="76"/>
                    <a:pt x="0" y="99"/>
                  </a:cubicBezTo>
                  <a:cubicBezTo>
                    <a:pt x="29" y="99"/>
                    <a:pt x="57" y="99"/>
                    <a:pt x="86" y="99"/>
                  </a:cubicBezTo>
                  <a:close/>
                  <a:moveTo>
                    <a:pt x="0" y="174"/>
                  </a:moveTo>
                  <a:cubicBezTo>
                    <a:pt x="28" y="178"/>
                    <a:pt x="57" y="182"/>
                    <a:pt x="86" y="186"/>
                  </a:cubicBezTo>
                  <a:cubicBezTo>
                    <a:pt x="86" y="158"/>
                    <a:pt x="86" y="131"/>
                    <a:pt x="86" y="103"/>
                  </a:cubicBezTo>
                  <a:cubicBezTo>
                    <a:pt x="57" y="103"/>
                    <a:pt x="29" y="103"/>
                    <a:pt x="0" y="103"/>
                  </a:cubicBezTo>
                  <a:cubicBezTo>
                    <a:pt x="0" y="127"/>
                    <a:pt x="0" y="150"/>
                    <a:pt x="0" y="174"/>
                  </a:cubicBezTo>
                  <a:close/>
                  <a:moveTo>
                    <a:pt x="343" y="66"/>
                  </a:moveTo>
                  <a:cubicBezTo>
                    <a:pt x="352" y="98"/>
                    <a:pt x="361" y="130"/>
                    <a:pt x="370" y="162"/>
                  </a:cubicBezTo>
                  <a:cubicBezTo>
                    <a:pt x="375" y="162"/>
                    <a:pt x="381" y="162"/>
                    <a:pt x="386" y="162"/>
                  </a:cubicBezTo>
                  <a:cubicBezTo>
                    <a:pt x="398" y="121"/>
                    <a:pt x="409" y="81"/>
                    <a:pt x="421" y="40"/>
                  </a:cubicBezTo>
                  <a:cubicBezTo>
                    <a:pt x="415" y="40"/>
                    <a:pt x="410" y="40"/>
                    <a:pt x="405" y="40"/>
                  </a:cubicBezTo>
                  <a:cubicBezTo>
                    <a:pt x="396" y="74"/>
                    <a:pt x="387" y="108"/>
                    <a:pt x="378" y="142"/>
                  </a:cubicBezTo>
                  <a:cubicBezTo>
                    <a:pt x="378" y="142"/>
                    <a:pt x="378" y="142"/>
                    <a:pt x="378" y="142"/>
                  </a:cubicBezTo>
                  <a:cubicBezTo>
                    <a:pt x="369" y="108"/>
                    <a:pt x="359" y="74"/>
                    <a:pt x="350" y="41"/>
                  </a:cubicBezTo>
                  <a:cubicBezTo>
                    <a:pt x="345" y="41"/>
                    <a:pt x="341" y="41"/>
                    <a:pt x="336" y="41"/>
                  </a:cubicBezTo>
                  <a:cubicBezTo>
                    <a:pt x="326" y="74"/>
                    <a:pt x="317" y="107"/>
                    <a:pt x="307" y="141"/>
                  </a:cubicBezTo>
                  <a:cubicBezTo>
                    <a:pt x="307" y="141"/>
                    <a:pt x="307" y="141"/>
                    <a:pt x="307" y="141"/>
                  </a:cubicBezTo>
                  <a:cubicBezTo>
                    <a:pt x="307" y="141"/>
                    <a:pt x="307" y="141"/>
                    <a:pt x="307" y="141"/>
                  </a:cubicBezTo>
                  <a:cubicBezTo>
                    <a:pt x="307" y="141"/>
                    <a:pt x="307" y="141"/>
                    <a:pt x="306" y="141"/>
                  </a:cubicBezTo>
                  <a:cubicBezTo>
                    <a:pt x="297" y="108"/>
                    <a:pt x="288" y="74"/>
                    <a:pt x="278" y="40"/>
                  </a:cubicBezTo>
                  <a:cubicBezTo>
                    <a:pt x="273" y="40"/>
                    <a:pt x="268" y="40"/>
                    <a:pt x="263" y="40"/>
                  </a:cubicBezTo>
                  <a:cubicBezTo>
                    <a:pt x="275" y="81"/>
                    <a:pt x="286" y="121"/>
                    <a:pt x="298" y="162"/>
                  </a:cubicBezTo>
                  <a:cubicBezTo>
                    <a:pt x="304" y="162"/>
                    <a:pt x="309" y="162"/>
                    <a:pt x="315" y="162"/>
                  </a:cubicBezTo>
                  <a:cubicBezTo>
                    <a:pt x="324" y="130"/>
                    <a:pt x="333" y="98"/>
                    <a:pt x="342" y="66"/>
                  </a:cubicBezTo>
                  <a:cubicBezTo>
                    <a:pt x="342" y="66"/>
                    <a:pt x="342" y="66"/>
                    <a:pt x="343" y="66"/>
                  </a:cubicBezTo>
                  <a:close/>
                  <a:moveTo>
                    <a:pt x="1849" y="106"/>
                  </a:moveTo>
                  <a:cubicBezTo>
                    <a:pt x="1862" y="102"/>
                    <a:pt x="1870" y="94"/>
                    <a:pt x="1873" y="81"/>
                  </a:cubicBezTo>
                  <a:cubicBezTo>
                    <a:pt x="1874" y="77"/>
                    <a:pt x="1874" y="73"/>
                    <a:pt x="1873" y="69"/>
                  </a:cubicBezTo>
                  <a:cubicBezTo>
                    <a:pt x="1873" y="58"/>
                    <a:pt x="1867" y="50"/>
                    <a:pt x="1857" y="44"/>
                  </a:cubicBezTo>
                  <a:cubicBezTo>
                    <a:pt x="1852" y="42"/>
                    <a:pt x="1846" y="40"/>
                    <a:pt x="1840" y="40"/>
                  </a:cubicBezTo>
                  <a:cubicBezTo>
                    <a:pt x="1827" y="40"/>
                    <a:pt x="1815" y="40"/>
                    <a:pt x="1802" y="40"/>
                  </a:cubicBezTo>
                  <a:cubicBezTo>
                    <a:pt x="1801" y="40"/>
                    <a:pt x="1801" y="40"/>
                    <a:pt x="1800" y="40"/>
                  </a:cubicBezTo>
                  <a:cubicBezTo>
                    <a:pt x="1800" y="43"/>
                    <a:pt x="1800" y="160"/>
                    <a:pt x="1801" y="162"/>
                  </a:cubicBezTo>
                  <a:cubicBezTo>
                    <a:pt x="1805" y="162"/>
                    <a:pt x="1813" y="162"/>
                    <a:pt x="1815" y="162"/>
                  </a:cubicBezTo>
                  <a:cubicBezTo>
                    <a:pt x="1815" y="145"/>
                    <a:pt x="1815" y="127"/>
                    <a:pt x="1815" y="110"/>
                  </a:cubicBezTo>
                  <a:cubicBezTo>
                    <a:pt x="1819" y="110"/>
                    <a:pt x="1822" y="110"/>
                    <a:pt x="1826" y="110"/>
                  </a:cubicBezTo>
                  <a:cubicBezTo>
                    <a:pt x="1832" y="110"/>
                    <a:pt x="1837" y="112"/>
                    <a:pt x="1840" y="117"/>
                  </a:cubicBezTo>
                  <a:cubicBezTo>
                    <a:pt x="1843" y="120"/>
                    <a:pt x="1844" y="122"/>
                    <a:pt x="1845" y="126"/>
                  </a:cubicBezTo>
                  <a:cubicBezTo>
                    <a:pt x="1850" y="137"/>
                    <a:pt x="1855" y="148"/>
                    <a:pt x="1860" y="160"/>
                  </a:cubicBezTo>
                  <a:cubicBezTo>
                    <a:pt x="1861" y="160"/>
                    <a:pt x="1861" y="161"/>
                    <a:pt x="1861" y="162"/>
                  </a:cubicBezTo>
                  <a:cubicBezTo>
                    <a:pt x="1867" y="162"/>
                    <a:pt x="1873" y="162"/>
                    <a:pt x="1878" y="162"/>
                  </a:cubicBezTo>
                  <a:cubicBezTo>
                    <a:pt x="1878" y="161"/>
                    <a:pt x="1878" y="160"/>
                    <a:pt x="1877" y="160"/>
                  </a:cubicBezTo>
                  <a:cubicBezTo>
                    <a:pt x="1874" y="153"/>
                    <a:pt x="1871" y="147"/>
                    <a:pt x="1868" y="141"/>
                  </a:cubicBezTo>
                  <a:cubicBezTo>
                    <a:pt x="1865" y="134"/>
                    <a:pt x="1862" y="126"/>
                    <a:pt x="1858" y="119"/>
                  </a:cubicBezTo>
                  <a:cubicBezTo>
                    <a:pt x="1856" y="114"/>
                    <a:pt x="1852" y="109"/>
                    <a:pt x="1846" y="107"/>
                  </a:cubicBezTo>
                  <a:cubicBezTo>
                    <a:pt x="1848" y="106"/>
                    <a:pt x="1849" y="106"/>
                    <a:pt x="1849" y="106"/>
                  </a:cubicBezTo>
                  <a:close/>
                  <a:moveTo>
                    <a:pt x="1816" y="53"/>
                  </a:moveTo>
                  <a:cubicBezTo>
                    <a:pt x="1823" y="53"/>
                    <a:pt x="1831" y="53"/>
                    <a:pt x="1838" y="53"/>
                  </a:cubicBezTo>
                  <a:cubicBezTo>
                    <a:pt x="1841" y="54"/>
                    <a:pt x="1843" y="54"/>
                    <a:pt x="1846" y="55"/>
                  </a:cubicBezTo>
                  <a:cubicBezTo>
                    <a:pt x="1853" y="57"/>
                    <a:pt x="1857" y="62"/>
                    <a:pt x="1858" y="70"/>
                  </a:cubicBezTo>
                  <a:cubicBezTo>
                    <a:pt x="1860" y="81"/>
                    <a:pt x="1856" y="89"/>
                    <a:pt x="1847" y="94"/>
                  </a:cubicBezTo>
                  <a:cubicBezTo>
                    <a:pt x="1844" y="96"/>
                    <a:pt x="1840" y="97"/>
                    <a:pt x="1837" y="97"/>
                  </a:cubicBezTo>
                  <a:cubicBezTo>
                    <a:pt x="1830" y="97"/>
                    <a:pt x="1823" y="97"/>
                    <a:pt x="1816" y="97"/>
                  </a:cubicBezTo>
                  <a:cubicBezTo>
                    <a:pt x="1815" y="97"/>
                    <a:pt x="1815" y="97"/>
                    <a:pt x="1815" y="97"/>
                  </a:cubicBezTo>
                  <a:cubicBezTo>
                    <a:pt x="1815" y="83"/>
                    <a:pt x="1815" y="68"/>
                    <a:pt x="1815" y="53"/>
                  </a:cubicBezTo>
                  <a:cubicBezTo>
                    <a:pt x="1815" y="53"/>
                    <a:pt x="1815" y="53"/>
                    <a:pt x="1816" y="53"/>
                  </a:cubicBezTo>
                  <a:close/>
                  <a:moveTo>
                    <a:pt x="804" y="95"/>
                  </a:moveTo>
                  <a:cubicBezTo>
                    <a:pt x="804" y="95"/>
                    <a:pt x="805" y="95"/>
                    <a:pt x="805" y="95"/>
                  </a:cubicBezTo>
                  <a:cubicBezTo>
                    <a:pt x="811" y="117"/>
                    <a:pt x="818" y="140"/>
                    <a:pt x="824" y="162"/>
                  </a:cubicBezTo>
                  <a:cubicBezTo>
                    <a:pt x="829" y="162"/>
                    <a:pt x="834" y="162"/>
                    <a:pt x="839" y="162"/>
                  </a:cubicBezTo>
                  <a:cubicBezTo>
                    <a:pt x="847" y="133"/>
                    <a:pt x="856" y="104"/>
                    <a:pt x="865" y="75"/>
                  </a:cubicBezTo>
                  <a:cubicBezTo>
                    <a:pt x="860" y="75"/>
                    <a:pt x="855" y="75"/>
                    <a:pt x="851" y="75"/>
                  </a:cubicBezTo>
                  <a:cubicBezTo>
                    <a:pt x="849" y="81"/>
                    <a:pt x="848" y="87"/>
                    <a:pt x="846" y="93"/>
                  </a:cubicBezTo>
                  <a:cubicBezTo>
                    <a:pt x="844" y="99"/>
                    <a:pt x="843" y="104"/>
                    <a:pt x="841" y="110"/>
                  </a:cubicBezTo>
                  <a:cubicBezTo>
                    <a:pt x="840" y="116"/>
                    <a:pt x="838" y="122"/>
                    <a:pt x="837" y="128"/>
                  </a:cubicBezTo>
                  <a:cubicBezTo>
                    <a:pt x="835" y="133"/>
                    <a:pt x="834" y="139"/>
                    <a:pt x="832" y="145"/>
                  </a:cubicBezTo>
                  <a:cubicBezTo>
                    <a:pt x="832" y="145"/>
                    <a:pt x="831" y="145"/>
                    <a:pt x="831" y="145"/>
                  </a:cubicBezTo>
                  <a:cubicBezTo>
                    <a:pt x="825" y="122"/>
                    <a:pt x="818" y="98"/>
                    <a:pt x="812" y="75"/>
                  </a:cubicBezTo>
                  <a:cubicBezTo>
                    <a:pt x="807" y="75"/>
                    <a:pt x="803" y="75"/>
                    <a:pt x="799" y="75"/>
                  </a:cubicBezTo>
                  <a:cubicBezTo>
                    <a:pt x="799" y="75"/>
                    <a:pt x="799" y="75"/>
                    <a:pt x="799" y="76"/>
                  </a:cubicBezTo>
                  <a:cubicBezTo>
                    <a:pt x="792" y="98"/>
                    <a:pt x="785" y="121"/>
                    <a:pt x="778" y="144"/>
                  </a:cubicBezTo>
                  <a:cubicBezTo>
                    <a:pt x="778" y="144"/>
                    <a:pt x="778" y="144"/>
                    <a:pt x="778" y="144"/>
                  </a:cubicBezTo>
                  <a:cubicBezTo>
                    <a:pt x="778" y="145"/>
                    <a:pt x="778" y="145"/>
                    <a:pt x="778" y="145"/>
                  </a:cubicBezTo>
                  <a:cubicBezTo>
                    <a:pt x="778" y="145"/>
                    <a:pt x="777" y="145"/>
                    <a:pt x="777" y="145"/>
                  </a:cubicBezTo>
                  <a:cubicBezTo>
                    <a:pt x="777" y="145"/>
                    <a:pt x="777" y="145"/>
                    <a:pt x="777" y="145"/>
                  </a:cubicBezTo>
                  <a:cubicBezTo>
                    <a:pt x="771" y="122"/>
                    <a:pt x="764" y="98"/>
                    <a:pt x="758" y="75"/>
                  </a:cubicBezTo>
                  <a:cubicBezTo>
                    <a:pt x="753" y="75"/>
                    <a:pt x="748" y="75"/>
                    <a:pt x="743" y="75"/>
                  </a:cubicBezTo>
                  <a:cubicBezTo>
                    <a:pt x="752" y="104"/>
                    <a:pt x="761" y="133"/>
                    <a:pt x="769" y="162"/>
                  </a:cubicBezTo>
                  <a:cubicBezTo>
                    <a:pt x="774" y="162"/>
                    <a:pt x="779" y="162"/>
                    <a:pt x="783" y="162"/>
                  </a:cubicBezTo>
                  <a:cubicBezTo>
                    <a:pt x="790" y="140"/>
                    <a:pt x="797" y="117"/>
                    <a:pt x="804" y="95"/>
                  </a:cubicBezTo>
                  <a:close/>
                  <a:moveTo>
                    <a:pt x="635" y="34"/>
                  </a:moveTo>
                  <a:cubicBezTo>
                    <a:pt x="632" y="33"/>
                    <a:pt x="623" y="33"/>
                    <a:pt x="621" y="34"/>
                  </a:cubicBezTo>
                  <a:cubicBezTo>
                    <a:pt x="621" y="34"/>
                    <a:pt x="621" y="34"/>
                    <a:pt x="621" y="34"/>
                  </a:cubicBezTo>
                  <a:cubicBezTo>
                    <a:pt x="621" y="34"/>
                    <a:pt x="621" y="34"/>
                    <a:pt x="621" y="34"/>
                  </a:cubicBezTo>
                  <a:cubicBezTo>
                    <a:pt x="621" y="51"/>
                    <a:pt x="621" y="68"/>
                    <a:pt x="621" y="85"/>
                  </a:cubicBezTo>
                  <a:cubicBezTo>
                    <a:pt x="621" y="85"/>
                    <a:pt x="621" y="86"/>
                    <a:pt x="621" y="86"/>
                  </a:cubicBezTo>
                  <a:cubicBezTo>
                    <a:pt x="621" y="86"/>
                    <a:pt x="621" y="86"/>
                    <a:pt x="621" y="86"/>
                  </a:cubicBezTo>
                  <a:cubicBezTo>
                    <a:pt x="621" y="86"/>
                    <a:pt x="621" y="86"/>
                    <a:pt x="621" y="86"/>
                  </a:cubicBezTo>
                  <a:cubicBezTo>
                    <a:pt x="621" y="86"/>
                    <a:pt x="621" y="86"/>
                    <a:pt x="621" y="86"/>
                  </a:cubicBezTo>
                  <a:cubicBezTo>
                    <a:pt x="620" y="86"/>
                    <a:pt x="620" y="86"/>
                    <a:pt x="620" y="86"/>
                  </a:cubicBezTo>
                  <a:cubicBezTo>
                    <a:pt x="620" y="85"/>
                    <a:pt x="619" y="85"/>
                    <a:pt x="619" y="84"/>
                  </a:cubicBezTo>
                  <a:cubicBezTo>
                    <a:pt x="615" y="79"/>
                    <a:pt x="609" y="75"/>
                    <a:pt x="602" y="74"/>
                  </a:cubicBezTo>
                  <a:cubicBezTo>
                    <a:pt x="598" y="73"/>
                    <a:pt x="594" y="73"/>
                    <a:pt x="590" y="73"/>
                  </a:cubicBezTo>
                  <a:cubicBezTo>
                    <a:pt x="582" y="74"/>
                    <a:pt x="575" y="77"/>
                    <a:pt x="570" y="82"/>
                  </a:cubicBezTo>
                  <a:cubicBezTo>
                    <a:pt x="564" y="87"/>
                    <a:pt x="560" y="94"/>
                    <a:pt x="557" y="102"/>
                  </a:cubicBezTo>
                  <a:cubicBezTo>
                    <a:pt x="555" y="111"/>
                    <a:pt x="554" y="120"/>
                    <a:pt x="555" y="129"/>
                  </a:cubicBezTo>
                  <a:cubicBezTo>
                    <a:pt x="556" y="134"/>
                    <a:pt x="557" y="140"/>
                    <a:pt x="560" y="145"/>
                  </a:cubicBezTo>
                  <a:cubicBezTo>
                    <a:pt x="564" y="153"/>
                    <a:pt x="571" y="160"/>
                    <a:pt x="580" y="163"/>
                  </a:cubicBezTo>
                  <a:cubicBezTo>
                    <a:pt x="586" y="164"/>
                    <a:pt x="592" y="165"/>
                    <a:pt x="598" y="164"/>
                  </a:cubicBezTo>
                  <a:cubicBezTo>
                    <a:pt x="607" y="162"/>
                    <a:pt x="614" y="157"/>
                    <a:pt x="619" y="149"/>
                  </a:cubicBezTo>
                  <a:cubicBezTo>
                    <a:pt x="620" y="149"/>
                    <a:pt x="620" y="148"/>
                    <a:pt x="621" y="148"/>
                  </a:cubicBezTo>
                  <a:cubicBezTo>
                    <a:pt x="621" y="148"/>
                    <a:pt x="621" y="148"/>
                    <a:pt x="621" y="148"/>
                  </a:cubicBezTo>
                  <a:cubicBezTo>
                    <a:pt x="621" y="153"/>
                    <a:pt x="621" y="157"/>
                    <a:pt x="621" y="162"/>
                  </a:cubicBezTo>
                  <a:cubicBezTo>
                    <a:pt x="626" y="162"/>
                    <a:pt x="630" y="162"/>
                    <a:pt x="635" y="162"/>
                  </a:cubicBezTo>
                  <a:cubicBezTo>
                    <a:pt x="635" y="119"/>
                    <a:pt x="635" y="76"/>
                    <a:pt x="635" y="34"/>
                  </a:cubicBezTo>
                  <a:close/>
                  <a:moveTo>
                    <a:pt x="620" y="130"/>
                  </a:moveTo>
                  <a:cubicBezTo>
                    <a:pt x="619" y="137"/>
                    <a:pt x="616" y="143"/>
                    <a:pt x="610" y="147"/>
                  </a:cubicBezTo>
                  <a:cubicBezTo>
                    <a:pt x="601" y="154"/>
                    <a:pt x="582" y="155"/>
                    <a:pt x="574" y="140"/>
                  </a:cubicBezTo>
                  <a:cubicBezTo>
                    <a:pt x="571" y="135"/>
                    <a:pt x="570" y="130"/>
                    <a:pt x="569" y="124"/>
                  </a:cubicBezTo>
                  <a:cubicBezTo>
                    <a:pt x="569" y="117"/>
                    <a:pt x="569" y="111"/>
                    <a:pt x="571" y="104"/>
                  </a:cubicBezTo>
                  <a:cubicBezTo>
                    <a:pt x="572" y="103"/>
                    <a:pt x="572" y="101"/>
                    <a:pt x="573" y="100"/>
                  </a:cubicBezTo>
                  <a:cubicBezTo>
                    <a:pt x="578" y="90"/>
                    <a:pt x="586" y="85"/>
                    <a:pt x="597" y="85"/>
                  </a:cubicBezTo>
                  <a:cubicBezTo>
                    <a:pt x="608" y="85"/>
                    <a:pt x="615" y="90"/>
                    <a:pt x="619" y="99"/>
                  </a:cubicBezTo>
                  <a:cubicBezTo>
                    <a:pt x="620" y="102"/>
                    <a:pt x="621" y="106"/>
                    <a:pt x="621" y="109"/>
                  </a:cubicBezTo>
                  <a:cubicBezTo>
                    <a:pt x="621" y="111"/>
                    <a:pt x="621" y="114"/>
                    <a:pt x="621" y="117"/>
                  </a:cubicBezTo>
                  <a:cubicBezTo>
                    <a:pt x="621" y="117"/>
                    <a:pt x="621" y="117"/>
                    <a:pt x="621" y="117"/>
                  </a:cubicBezTo>
                  <a:cubicBezTo>
                    <a:pt x="621" y="121"/>
                    <a:pt x="621" y="125"/>
                    <a:pt x="620" y="130"/>
                  </a:cubicBezTo>
                  <a:close/>
                  <a:moveTo>
                    <a:pt x="1608" y="73"/>
                  </a:moveTo>
                  <a:cubicBezTo>
                    <a:pt x="1607" y="66"/>
                    <a:pt x="1605" y="59"/>
                    <a:pt x="1601" y="53"/>
                  </a:cubicBezTo>
                  <a:cubicBezTo>
                    <a:pt x="1597" y="47"/>
                    <a:pt x="1591" y="42"/>
                    <a:pt x="1585" y="40"/>
                  </a:cubicBezTo>
                  <a:cubicBezTo>
                    <a:pt x="1582" y="39"/>
                    <a:pt x="1578" y="39"/>
                    <a:pt x="1575" y="38"/>
                  </a:cubicBezTo>
                  <a:cubicBezTo>
                    <a:pt x="1568" y="38"/>
                    <a:pt x="1562" y="39"/>
                    <a:pt x="1555" y="42"/>
                  </a:cubicBezTo>
                  <a:cubicBezTo>
                    <a:pt x="1549" y="46"/>
                    <a:pt x="1544" y="51"/>
                    <a:pt x="1540" y="58"/>
                  </a:cubicBezTo>
                  <a:cubicBezTo>
                    <a:pt x="1536" y="66"/>
                    <a:pt x="1534" y="75"/>
                    <a:pt x="1533" y="84"/>
                  </a:cubicBezTo>
                  <a:cubicBezTo>
                    <a:pt x="1531" y="96"/>
                    <a:pt x="1531" y="109"/>
                    <a:pt x="1533" y="122"/>
                  </a:cubicBezTo>
                  <a:cubicBezTo>
                    <a:pt x="1534" y="130"/>
                    <a:pt x="1535" y="137"/>
                    <a:pt x="1539" y="144"/>
                  </a:cubicBezTo>
                  <a:cubicBezTo>
                    <a:pt x="1545" y="155"/>
                    <a:pt x="1553" y="163"/>
                    <a:pt x="1566" y="164"/>
                  </a:cubicBezTo>
                  <a:cubicBezTo>
                    <a:pt x="1579" y="165"/>
                    <a:pt x="1590" y="161"/>
                    <a:pt x="1598" y="151"/>
                  </a:cubicBezTo>
                  <a:cubicBezTo>
                    <a:pt x="1602" y="145"/>
                    <a:pt x="1605" y="138"/>
                    <a:pt x="1607" y="131"/>
                  </a:cubicBezTo>
                  <a:cubicBezTo>
                    <a:pt x="1610" y="121"/>
                    <a:pt x="1611" y="111"/>
                    <a:pt x="1611" y="100"/>
                  </a:cubicBezTo>
                  <a:cubicBezTo>
                    <a:pt x="1611" y="91"/>
                    <a:pt x="1610" y="82"/>
                    <a:pt x="1608" y="73"/>
                  </a:cubicBezTo>
                  <a:close/>
                  <a:moveTo>
                    <a:pt x="1594" y="129"/>
                  </a:moveTo>
                  <a:cubicBezTo>
                    <a:pt x="1593" y="134"/>
                    <a:pt x="1591" y="138"/>
                    <a:pt x="1589" y="142"/>
                  </a:cubicBezTo>
                  <a:cubicBezTo>
                    <a:pt x="1585" y="147"/>
                    <a:pt x="1581" y="151"/>
                    <a:pt x="1575" y="152"/>
                  </a:cubicBezTo>
                  <a:cubicBezTo>
                    <a:pt x="1567" y="153"/>
                    <a:pt x="1560" y="151"/>
                    <a:pt x="1555" y="144"/>
                  </a:cubicBezTo>
                  <a:cubicBezTo>
                    <a:pt x="1551" y="140"/>
                    <a:pt x="1550" y="135"/>
                    <a:pt x="1548" y="129"/>
                  </a:cubicBezTo>
                  <a:cubicBezTo>
                    <a:pt x="1547" y="122"/>
                    <a:pt x="1546" y="115"/>
                    <a:pt x="1546" y="107"/>
                  </a:cubicBezTo>
                  <a:cubicBezTo>
                    <a:pt x="1546" y="97"/>
                    <a:pt x="1546" y="87"/>
                    <a:pt x="1548" y="77"/>
                  </a:cubicBezTo>
                  <a:cubicBezTo>
                    <a:pt x="1549" y="72"/>
                    <a:pt x="1550" y="67"/>
                    <a:pt x="1552" y="63"/>
                  </a:cubicBezTo>
                  <a:cubicBezTo>
                    <a:pt x="1554" y="61"/>
                    <a:pt x="1555" y="59"/>
                    <a:pt x="1556" y="57"/>
                  </a:cubicBezTo>
                  <a:cubicBezTo>
                    <a:pt x="1563" y="48"/>
                    <a:pt x="1580" y="47"/>
                    <a:pt x="1588" y="59"/>
                  </a:cubicBezTo>
                  <a:cubicBezTo>
                    <a:pt x="1591" y="64"/>
                    <a:pt x="1593" y="70"/>
                    <a:pt x="1594" y="76"/>
                  </a:cubicBezTo>
                  <a:cubicBezTo>
                    <a:pt x="1596" y="84"/>
                    <a:pt x="1596" y="92"/>
                    <a:pt x="1596" y="104"/>
                  </a:cubicBezTo>
                  <a:cubicBezTo>
                    <a:pt x="1596" y="111"/>
                    <a:pt x="1596" y="120"/>
                    <a:pt x="1594" y="129"/>
                  </a:cubicBezTo>
                  <a:close/>
                  <a:moveTo>
                    <a:pt x="1125" y="114"/>
                  </a:moveTo>
                  <a:cubicBezTo>
                    <a:pt x="1125" y="107"/>
                    <a:pt x="1124" y="100"/>
                    <a:pt x="1121" y="93"/>
                  </a:cubicBezTo>
                  <a:cubicBezTo>
                    <a:pt x="1117" y="85"/>
                    <a:pt x="1112" y="78"/>
                    <a:pt x="1103" y="75"/>
                  </a:cubicBezTo>
                  <a:cubicBezTo>
                    <a:pt x="1096" y="73"/>
                    <a:pt x="1090" y="72"/>
                    <a:pt x="1083" y="73"/>
                  </a:cubicBezTo>
                  <a:cubicBezTo>
                    <a:pt x="1070" y="76"/>
                    <a:pt x="1061" y="83"/>
                    <a:pt x="1055" y="94"/>
                  </a:cubicBezTo>
                  <a:cubicBezTo>
                    <a:pt x="1050" y="103"/>
                    <a:pt x="1049" y="114"/>
                    <a:pt x="1049" y="124"/>
                  </a:cubicBezTo>
                  <a:cubicBezTo>
                    <a:pt x="1050" y="131"/>
                    <a:pt x="1051" y="137"/>
                    <a:pt x="1054" y="143"/>
                  </a:cubicBezTo>
                  <a:cubicBezTo>
                    <a:pt x="1059" y="154"/>
                    <a:pt x="1068" y="161"/>
                    <a:pt x="1080" y="163"/>
                  </a:cubicBezTo>
                  <a:cubicBezTo>
                    <a:pt x="1088" y="165"/>
                    <a:pt x="1096" y="164"/>
                    <a:pt x="1103" y="163"/>
                  </a:cubicBezTo>
                  <a:cubicBezTo>
                    <a:pt x="1109" y="161"/>
                    <a:pt x="1113" y="160"/>
                    <a:pt x="1118" y="157"/>
                  </a:cubicBezTo>
                  <a:cubicBezTo>
                    <a:pt x="1119" y="156"/>
                    <a:pt x="1119" y="155"/>
                    <a:pt x="1119" y="154"/>
                  </a:cubicBezTo>
                  <a:cubicBezTo>
                    <a:pt x="1119" y="151"/>
                    <a:pt x="1119" y="148"/>
                    <a:pt x="1119" y="144"/>
                  </a:cubicBezTo>
                  <a:cubicBezTo>
                    <a:pt x="1119" y="144"/>
                    <a:pt x="1119" y="144"/>
                    <a:pt x="1119" y="143"/>
                  </a:cubicBezTo>
                  <a:cubicBezTo>
                    <a:pt x="1119" y="143"/>
                    <a:pt x="1118" y="143"/>
                    <a:pt x="1118" y="143"/>
                  </a:cubicBezTo>
                  <a:cubicBezTo>
                    <a:pt x="1118" y="144"/>
                    <a:pt x="1117" y="144"/>
                    <a:pt x="1116" y="145"/>
                  </a:cubicBezTo>
                  <a:cubicBezTo>
                    <a:pt x="1107" y="151"/>
                    <a:pt x="1096" y="153"/>
                    <a:pt x="1085" y="152"/>
                  </a:cubicBezTo>
                  <a:cubicBezTo>
                    <a:pt x="1076" y="150"/>
                    <a:pt x="1070" y="145"/>
                    <a:pt x="1066" y="137"/>
                  </a:cubicBezTo>
                  <a:cubicBezTo>
                    <a:pt x="1065" y="134"/>
                    <a:pt x="1065" y="130"/>
                    <a:pt x="1064" y="127"/>
                  </a:cubicBezTo>
                  <a:cubicBezTo>
                    <a:pt x="1064" y="126"/>
                    <a:pt x="1064" y="124"/>
                    <a:pt x="1064" y="122"/>
                  </a:cubicBezTo>
                  <a:cubicBezTo>
                    <a:pt x="1084" y="122"/>
                    <a:pt x="1104" y="122"/>
                    <a:pt x="1125" y="122"/>
                  </a:cubicBezTo>
                  <a:cubicBezTo>
                    <a:pt x="1125" y="119"/>
                    <a:pt x="1125" y="117"/>
                    <a:pt x="1125" y="114"/>
                  </a:cubicBezTo>
                  <a:close/>
                  <a:moveTo>
                    <a:pt x="1064" y="110"/>
                  </a:moveTo>
                  <a:cubicBezTo>
                    <a:pt x="1064" y="108"/>
                    <a:pt x="1064" y="107"/>
                    <a:pt x="1065" y="105"/>
                  </a:cubicBezTo>
                  <a:cubicBezTo>
                    <a:pt x="1066" y="100"/>
                    <a:pt x="1069" y="94"/>
                    <a:pt x="1074" y="90"/>
                  </a:cubicBezTo>
                  <a:cubicBezTo>
                    <a:pt x="1081" y="84"/>
                    <a:pt x="1089" y="84"/>
                    <a:pt x="1098" y="86"/>
                  </a:cubicBezTo>
                  <a:cubicBezTo>
                    <a:pt x="1101" y="88"/>
                    <a:pt x="1103" y="90"/>
                    <a:pt x="1105" y="92"/>
                  </a:cubicBezTo>
                  <a:cubicBezTo>
                    <a:pt x="1109" y="98"/>
                    <a:pt x="1110" y="104"/>
                    <a:pt x="1111" y="110"/>
                  </a:cubicBezTo>
                  <a:cubicBezTo>
                    <a:pt x="1095" y="110"/>
                    <a:pt x="1080" y="110"/>
                    <a:pt x="1064" y="110"/>
                  </a:cubicBezTo>
                  <a:close/>
                  <a:moveTo>
                    <a:pt x="1351" y="109"/>
                  </a:moveTo>
                  <a:cubicBezTo>
                    <a:pt x="1351" y="103"/>
                    <a:pt x="1349" y="97"/>
                    <a:pt x="1347" y="92"/>
                  </a:cubicBezTo>
                  <a:cubicBezTo>
                    <a:pt x="1343" y="84"/>
                    <a:pt x="1337" y="78"/>
                    <a:pt x="1329" y="75"/>
                  </a:cubicBezTo>
                  <a:cubicBezTo>
                    <a:pt x="1323" y="73"/>
                    <a:pt x="1316" y="72"/>
                    <a:pt x="1309" y="74"/>
                  </a:cubicBezTo>
                  <a:cubicBezTo>
                    <a:pt x="1297" y="76"/>
                    <a:pt x="1288" y="82"/>
                    <a:pt x="1282" y="93"/>
                  </a:cubicBezTo>
                  <a:cubicBezTo>
                    <a:pt x="1273" y="108"/>
                    <a:pt x="1274" y="130"/>
                    <a:pt x="1280" y="143"/>
                  </a:cubicBezTo>
                  <a:cubicBezTo>
                    <a:pt x="1285" y="154"/>
                    <a:pt x="1294" y="161"/>
                    <a:pt x="1306" y="163"/>
                  </a:cubicBezTo>
                  <a:cubicBezTo>
                    <a:pt x="1314" y="165"/>
                    <a:pt x="1322" y="164"/>
                    <a:pt x="1330" y="163"/>
                  </a:cubicBezTo>
                  <a:cubicBezTo>
                    <a:pt x="1334" y="162"/>
                    <a:pt x="1339" y="160"/>
                    <a:pt x="1343" y="157"/>
                  </a:cubicBezTo>
                  <a:cubicBezTo>
                    <a:pt x="1345" y="156"/>
                    <a:pt x="1345" y="155"/>
                    <a:pt x="1345" y="153"/>
                  </a:cubicBezTo>
                  <a:cubicBezTo>
                    <a:pt x="1345" y="151"/>
                    <a:pt x="1345" y="148"/>
                    <a:pt x="1345" y="145"/>
                  </a:cubicBezTo>
                  <a:cubicBezTo>
                    <a:pt x="1345" y="144"/>
                    <a:pt x="1345" y="144"/>
                    <a:pt x="1345" y="143"/>
                  </a:cubicBezTo>
                  <a:cubicBezTo>
                    <a:pt x="1344" y="143"/>
                    <a:pt x="1343" y="144"/>
                    <a:pt x="1343" y="144"/>
                  </a:cubicBezTo>
                  <a:cubicBezTo>
                    <a:pt x="1333" y="151"/>
                    <a:pt x="1323" y="154"/>
                    <a:pt x="1311" y="152"/>
                  </a:cubicBezTo>
                  <a:cubicBezTo>
                    <a:pt x="1303" y="150"/>
                    <a:pt x="1296" y="145"/>
                    <a:pt x="1293" y="137"/>
                  </a:cubicBezTo>
                  <a:cubicBezTo>
                    <a:pt x="1292" y="134"/>
                    <a:pt x="1291" y="131"/>
                    <a:pt x="1290" y="128"/>
                  </a:cubicBezTo>
                  <a:cubicBezTo>
                    <a:pt x="1290" y="126"/>
                    <a:pt x="1290" y="124"/>
                    <a:pt x="1290" y="122"/>
                  </a:cubicBezTo>
                  <a:cubicBezTo>
                    <a:pt x="1310" y="122"/>
                    <a:pt x="1331" y="122"/>
                    <a:pt x="1351" y="122"/>
                  </a:cubicBezTo>
                  <a:cubicBezTo>
                    <a:pt x="1351" y="118"/>
                    <a:pt x="1351" y="113"/>
                    <a:pt x="1351" y="109"/>
                  </a:cubicBezTo>
                  <a:close/>
                  <a:moveTo>
                    <a:pt x="1290" y="110"/>
                  </a:moveTo>
                  <a:cubicBezTo>
                    <a:pt x="1291" y="108"/>
                    <a:pt x="1291" y="106"/>
                    <a:pt x="1291" y="105"/>
                  </a:cubicBezTo>
                  <a:cubicBezTo>
                    <a:pt x="1293" y="99"/>
                    <a:pt x="1296" y="94"/>
                    <a:pt x="1301" y="90"/>
                  </a:cubicBezTo>
                  <a:cubicBezTo>
                    <a:pt x="1308" y="84"/>
                    <a:pt x="1316" y="84"/>
                    <a:pt x="1324" y="86"/>
                  </a:cubicBezTo>
                  <a:cubicBezTo>
                    <a:pt x="1328" y="88"/>
                    <a:pt x="1331" y="91"/>
                    <a:pt x="1333" y="94"/>
                  </a:cubicBezTo>
                  <a:cubicBezTo>
                    <a:pt x="1336" y="98"/>
                    <a:pt x="1337" y="105"/>
                    <a:pt x="1337" y="110"/>
                  </a:cubicBezTo>
                  <a:cubicBezTo>
                    <a:pt x="1321" y="110"/>
                    <a:pt x="1306" y="110"/>
                    <a:pt x="1290" y="110"/>
                  </a:cubicBezTo>
                  <a:close/>
                  <a:moveTo>
                    <a:pt x="1033" y="56"/>
                  </a:moveTo>
                  <a:cubicBezTo>
                    <a:pt x="1033" y="53"/>
                    <a:pt x="1033" y="51"/>
                    <a:pt x="1033" y="48"/>
                  </a:cubicBezTo>
                  <a:cubicBezTo>
                    <a:pt x="1033" y="42"/>
                    <a:pt x="1033" y="42"/>
                    <a:pt x="1027" y="40"/>
                  </a:cubicBezTo>
                  <a:cubicBezTo>
                    <a:pt x="1022" y="39"/>
                    <a:pt x="1017" y="38"/>
                    <a:pt x="1012" y="38"/>
                  </a:cubicBezTo>
                  <a:cubicBezTo>
                    <a:pt x="1005" y="38"/>
                    <a:pt x="999" y="38"/>
                    <a:pt x="992" y="41"/>
                  </a:cubicBezTo>
                  <a:cubicBezTo>
                    <a:pt x="980" y="45"/>
                    <a:pt x="972" y="53"/>
                    <a:pt x="971" y="66"/>
                  </a:cubicBezTo>
                  <a:cubicBezTo>
                    <a:pt x="969" y="76"/>
                    <a:pt x="972" y="85"/>
                    <a:pt x="979" y="93"/>
                  </a:cubicBezTo>
                  <a:cubicBezTo>
                    <a:pt x="984" y="97"/>
                    <a:pt x="989" y="101"/>
                    <a:pt x="995" y="104"/>
                  </a:cubicBezTo>
                  <a:cubicBezTo>
                    <a:pt x="999" y="107"/>
                    <a:pt x="1003" y="109"/>
                    <a:pt x="1007" y="112"/>
                  </a:cubicBezTo>
                  <a:cubicBezTo>
                    <a:pt x="1010" y="114"/>
                    <a:pt x="1013" y="116"/>
                    <a:pt x="1016" y="118"/>
                  </a:cubicBezTo>
                  <a:cubicBezTo>
                    <a:pt x="1020" y="122"/>
                    <a:pt x="1022" y="126"/>
                    <a:pt x="1023" y="131"/>
                  </a:cubicBezTo>
                  <a:cubicBezTo>
                    <a:pt x="1023" y="141"/>
                    <a:pt x="1019" y="147"/>
                    <a:pt x="1010" y="150"/>
                  </a:cubicBezTo>
                  <a:cubicBezTo>
                    <a:pt x="1008" y="150"/>
                    <a:pt x="1005" y="151"/>
                    <a:pt x="1002" y="151"/>
                  </a:cubicBezTo>
                  <a:cubicBezTo>
                    <a:pt x="991" y="152"/>
                    <a:pt x="981" y="148"/>
                    <a:pt x="972" y="142"/>
                  </a:cubicBezTo>
                  <a:cubicBezTo>
                    <a:pt x="971" y="141"/>
                    <a:pt x="971" y="141"/>
                    <a:pt x="970" y="141"/>
                  </a:cubicBezTo>
                  <a:cubicBezTo>
                    <a:pt x="970" y="142"/>
                    <a:pt x="970" y="142"/>
                    <a:pt x="970" y="143"/>
                  </a:cubicBezTo>
                  <a:cubicBezTo>
                    <a:pt x="970" y="146"/>
                    <a:pt x="970" y="150"/>
                    <a:pt x="970" y="153"/>
                  </a:cubicBezTo>
                  <a:cubicBezTo>
                    <a:pt x="970" y="158"/>
                    <a:pt x="970" y="158"/>
                    <a:pt x="974" y="159"/>
                  </a:cubicBezTo>
                  <a:cubicBezTo>
                    <a:pt x="981" y="162"/>
                    <a:pt x="988" y="164"/>
                    <a:pt x="995" y="164"/>
                  </a:cubicBezTo>
                  <a:cubicBezTo>
                    <a:pt x="1003" y="164"/>
                    <a:pt x="1011" y="164"/>
                    <a:pt x="1018" y="161"/>
                  </a:cubicBezTo>
                  <a:cubicBezTo>
                    <a:pt x="1035" y="154"/>
                    <a:pt x="1040" y="140"/>
                    <a:pt x="1037" y="125"/>
                  </a:cubicBezTo>
                  <a:cubicBezTo>
                    <a:pt x="1036" y="118"/>
                    <a:pt x="1032" y="113"/>
                    <a:pt x="1027" y="108"/>
                  </a:cubicBezTo>
                  <a:cubicBezTo>
                    <a:pt x="1022" y="104"/>
                    <a:pt x="1017" y="100"/>
                    <a:pt x="1011" y="97"/>
                  </a:cubicBezTo>
                  <a:cubicBezTo>
                    <a:pt x="1007" y="95"/>
                    <a:pt x="1003" y="92"/>
                    <a:pt x="999" y="90"/>
                  </a:cubicBezTo>
                  <a:cubicBezTo>
                    <a:pt x="996" y="88"/>
                    <a:pt x="994" y="87"/>
                    <a:pt x="992" y="85"/>
                  </a:cubicBezTo>
                  <a:cubicBezTo>
                    <a:pt x="988" y="82"/>
                    <a:pt x="986" y="78"/>
                    <a:pt x="985" y="73"/>
                  </a:cubicBezTo>
                  <a:cubicBezTo>
                    <a:pt x="984" y="64"/>
                    <a:pt x="988" y="57"/>
                    <a:pt x="996" y="53"/>
                  </a:cubicBezTo>
                  <a:cubicBezTo>
                    <a:pt x="999" y="52"/>
                    <a:pt x="1002" y="51"/>
                    <a:pt x="1005" y="51"/>
                  </a:cubicBezTo>
                  <a:cubicBezTo>
                    <a:pt x="1015" y="51"/>
                    <a:pt x="1024" y="52"/>
                    <a:pt x="1032" y="58"/>
                  </a:cubicBezTo>
                  <a:cubicBezTo>
                    <a:pt x="1032" y="58"/>
                    <a:pt x="1032" y="58"/>
                    <a:pt x="1033" y="58"/>
                  </a:cubicBezTo>
                  <a:cubicBezTo>
                    <a:pt x="1033" y="58"/>
                    <a:pt x="1033" y="57"/>
                    <a:pt x="1033" y="56"/>
                  </a:cubicBezTo>
                  <a:close/>
                  <a:moveTo>
                    <a:pt x="736" y="100"/>
                  </a:moveTo>
                  <a:cubicBezTo>
                    <a:pt x="731" y="87"/>
                    <a:pt x="723" y="78"/>
                    <a:pt x="709" y="74"/>
                  </a:cubicBezTo>
                  <a:cubicBezTo>
                    <a:pt x="702" y="72"/>
                    <a:pt x="694" y="72"/>
                    <a:pt x="687" y="74"/>
                  </a:cubicBezTo>
                  <a:cubicBezTo>
                    <a:pt x="673" y="76"/>
                    <a:pt x="662" y="84"/>
                    <a:pt x="657" y="98"/>
                  </a:cubicBezTo>
                  <a:cubicBezTo>
                    <a:pt x="651" y="111"/>
                    <a:pt x="651" y="124"/>
                    <a:pt x="656" y="138"/>
                  </a:cubicBezTo>
                  <a:cubicBezTo>
                    <a:pt x="660" y="149"/>
                    <a:pt x="668" y="158"/>
                    <a:pt x="680" y="162"/>
                  </a:cubicBezTo>
                  <a:cubicBezTo>
                    <a:pt x="687" y="164"/>
                    <a:pt x="694" y="165"/>
                    <a:pt x="701" y="164"/>
                  </a:cubicBezTo>
                  <a:cubicBezTo>
                    <a:pt x="717" y="162"/>
                    <a:pt x="728" y="154"/>
                    <a:pt x="734" y="139"/>
                  </a:cubicBezTo>
                  <a:cubicBezTo>
                    <a:pt x="737" y="133"/>
                    <a:pt x="738" y="125"/>
                    <a:pt x="738" y="118"/>
                  </a:cubicBezTo>
                  <a:cubicBezTo>
                    <a:pt x="738" y="112"/>
                    <a:pt x="737" y="105"/>
                    <a:pt x="736" y="100"/>
                  </a:cubicBezTo>
                  <a:close/>
                  <a:moveTo>
                    <a:pt x="670" y="103"/>
                  </a:moveTo>
                  <a:cubicBezTo>
                    <a:pt x="674" y="92"/>
                    <a:pt x="683" y="85"/>
                    <a:pt x="694" y="85"/>
                  </a:cubicBezTo>
                  <a:cubicBezTo>
                    <a:pt x="698" y="85"/>
                    <a:pt x="701" y="85"/>
                    <a:pt x="704" y="86"/>
                  </a:cubicBezTo>
                  <a:cubicBezTo>
                    <a:pt x="711" y="88"/>
                    <a:pt x="717" y="92"/>
                    <a:pt x="720" y="99"/>
                  </a:cubicBezTo>
                  <a:cubicBezTo>
                    <a:pt x="723" y="104"/>
                    <a:pt x="723" y="109"/>
                    <a:pt x="724" y="114"/>
                  </a:cubicBezTo>
                  <a:cubicBezTo>
                    <a:pt x="724" y="120"/>
                    <a:pt x="724" y="127"/>
                    <a:pt x="722" y="133"/>
                  </a:cubicBezTo>
                  <a:cubicBezTo>
                    <a:pt x="722" y="134"/>
                    <a:pt x="721" y="136"/>
                    <a:pt x="721" y="137"/>
                  </a:cubicBezTo>
                  <a:cubicBezTo>
                    <a:pt x="717" y="146"/>
                    <a:pt x="709" y="151"/>
                    <a:pt x="700" y="152"/>
                  </a:cubicBezTo>
                  <a:cubicBezTo>
                    <a:pt x="695" y="152"/>
                    <a:pt x="691" y="152"/>
                    <a:pt x="687" y="151"/>
                  </a:cubicBezTo>
                  <a:cubicBezTo>
                    <a:pt x="677" y="148"/>
                    <a:pt x="672" y="141"/>
                    <a:pt x="669" y="132"/>
                  </a:cubicBezTo>
                  <a:cubicBezTo>
                    <a:pt x="668" y="130"/>
                    <a:pt x="668" y="128"/>
                    <a:pt x="667" y="126"/>
                  </a:cubicBezTo>
                  <a:cubicBezTo>
                    <a:pt x="667" y="124"/>
                    <a:pt x="667" y="121"/>
                    <a:pt x="667" y="120"/>
                  </a:cubicBezTo>
                  <a:cubicBezTo>
                    <a:pt x="667" y="113"/>
                    <a:pt x="668" y="108"/>
                    <a:pt x="670" y="103"/>
                  </a:cubicBezTo>
                  <a:close/>
                  <a:moveTo>
                    <a:pt x="1955" y="149"/>
                  </a:moveTo>
                  <a:cubicBezTo>
                    <a:pt x="1953" y="149"/>
                    <a:pt x="1950" y="149"/>
                    <a:pt x="1948" y="149"/>
                  </a:cubicBezTo>
                  <a:cubicBezTo>
                    <a:pt x="1945" y="149"/>
                    <a:pt x="1943" y="149"/>
                    <a:pt x="1940" y="149"/>
                  </a:cubicBezTo>
                  <a:cubicBezTo>
                    <a:pt x="1938" y="149"/>
                    <a:pt x="1935" y="149"/>
                    <a:pt x="1933" y="149"/>
                  </a:cubicBezTo>
                  <a:cubicBezTo>
                    <a:pt x="1930" y="149"/>
                    <a:pt x="1928" y="149"/>
                    <a:pt x="1925" y="149"/>
                  </a:cubicBezTo>
                  <a:cubicBezTo>
                    <a:pt x="1923" y="149"/>
                    <a:pt x="1920" y="149"/>
                    <a:pt x="1918" y="149"/>
                  </a:cubicBezTo>
                  <a:cubicBezTo>
                    <a:pt x="1915" y="149"/>
                    <a:pt x="1913" y="149"/>
                    <a:pt x="1910" y="149"/>
                  </a:cubicBezTo>
                  <a:cubicBezTo>
                    <a:pt x="1908" y="149"/>
                    <a:pt x="1905" y="150"/>
                    <a:pt x="1903" y="149"/>
                  </a:cubicBezTo>
                  <a:cubicBezTo>
                    <a:pt x="1902" y="144"/>
                    <a:pt x="1904" y="139"/>
                    <a:pt x="1907" y="135"/>
                  </a:cubicBezTo>
                  <a:cubicBezTo>
                    <a:pt x="1909" y="133"/>
                    <a:pt x="1911" y="130"/>
                    <a:pt x="1913" y="128"/>
                  </a:cubicBezTo>
                  <a:cubicBezTo>
                    <a:pt x="1919" y="124"/>
                    <a:pt x="1925" y="119"/>
                    <a:pt x="1931" y="115"/>
                  </a:cubicBezTo>
                  <a:cubicBezTo>
                    <a:pt x="1936" y="111"/>
                    <a:pt x="1941" y="107"/>
                    <a:pt x="1945" y="103"/>
                  </a:cubicBezTo>
                  <a:cubicBezTo>
                    <a:pt x="1955" y="93"/>
                    <a:pt x="1959" y="81"/>
                    <a:pt x="1958" y="67"/>
                  </a:cubicBezTo>
                  <a:cubicBezTo>
                    <a:pt x="1957" y="53"/>
                    <a:pt x="1949" y="44"/>
                    <a:pt x="1936" y="40"/>
                  </a:cubicBezTo>
                  <a:cubicBezTo>
                    <a:pt x="1930" y="38"/>
                    <a:pt x="1924" y="38"/>
                    <a:pt x="1917" y="39"/>
                  </a:cubicBezTo>
                  <a:cubicBezTo>
                    <a:pt x="1908" y="39"/>
                    <a:pt x="1901" y="43"/>
                    <a:pt x="1894" y="49"/>
                  </a:cubicBezTo>
                  <a:cubicBezTo>
                    <a:pt x="1893" y="50"/>
                    <a:pt x="1893" y="50"/>
                    <a:pt x="1893" y="51"/>
                  </a:cubicBezTo>
                  <a:cubicBezTo>
                    <a:pt x="1893" y="55"/>
                    <a:pt x="1893" y="59"/>
                    <a:pt x="1893" y="63"/>
                  </a:cubicBezTo>
                  <a:cubicBezTo>
                    <a:pt x="1893" y="63"/>
                    <a:pt x="1893" y="64"/>
                    <a:pt x="1893" y="65"/>
                  </a:cubicBezTo>
                  <a:cubicBezTo>
                    <a:pt x="1894" y="64"/>
                    <a:pt x="1894" y="63"/>
                    <a:pt x="1895" y="63"/>
                  </a:cubicBezTo>
                  <a:cubicBezTo>
                    <a:pt x="1898" y="59"/>
                    <a:pt x="1902" y="56"/>
                    <a:pt x="1906" y="54"/>
                  </a:cubicBezTo>
                  <a:cubicBezTo>
                    <a:pt x="1912" y="51"/>
                    <a:pt x="1918" y="50"/>
                    <a:pt x="1924" y="50"/>
                  </a:cubicBezTo>
                  <a:cubicBezTo>
                    <a:pt x="1936" y="51"/>
                    <a:pt x="1944" y="59"/>
                    <a:pt x="1944" y="71"/>
                  </a:cubicBezTo>
                  <a:cubicBezTo>
                    <a:pt x="1944" y="81"/>
                    <a:pt x="1941" y="89"/>
                    <a:pt x="1935" y="96"/>
                  </a:cubicBezTo>
                  <a:cubicBezTo>
                    <a:pt x="1931" y="101"/>
                    <a:pt x="1926" y="104"/>
                    <a:pt x="1921" y="108"/>
                  </a:cubicBezTo>
                  <a:cubicBezTo>
                    <a:pt x="1914" y="113"/>
                    <a:pt x="1908" y="118"/>
                    <a:pt x="1902" y="124"/>
                  </a:cubicBezTo>
                  <a:cubicBezTo>
                    <a:pt x="1893" y="131"/>
                    <a:pt x="1888" y="141"/>
                    <a:pt x="1888" y="152"/>
                  </a:cubicBezTo>
                  <a:cubicBezTo>
                    <a:pt x="1888" y="155"/>
                    <a:pt x="1888" y="159"/>
                    <a:pt x="1888" y="162"/>
                  </a:cubicBezTo>
                  <a:cubicBezTo>
                    <a:pt x="1913" y="162"/>
                    <a:pt x="1938" y="162"/>
                    <a:pt x="1963" y="162"/>
                  </a:cubicBezTo>
                  <a:cubicBezTo>
                    <a:pt x="1963" y="158"/>
                    <a:pt x="1963" y="154"/>
                    <a:pt x="1963" y="149"/>
                  </a:cubicBezTo>
                  <a:cubicBezTo>
                    <a:pt x="1960" y="149"/>
                    <a:pt x="1958" y="149"/>
                    <a:pt x="1955" y="149"/>
                  </a:cubicBezTo>
                  <a:close/>
                  <a:moveTo>
                    <a:pt x="1504" y="149"/>
                  </a:moveTo>
                  <a:cubicBezTo>
                    <a:pt x="1499" y="149"/>
                    <a:pt x="1494" y="149"/>
                    <a:pt x="1489" y="149"/>
                  </a:cubicBezTo>
                  <a:cubicBezTo>
                    <a:pt x="1484" y="149"/>
                    <a:pt x="1479" y="149"/>
                    <a:pt x="1474" y="149"/>
                  </a:cubicBezTo>
                  <a:cubicBezTo>
                    <a:pt x="1469" y="149"/>
                    <a:pt x="1464" y="149"/>
                    <a:pt x="1459" y="149"/>
                  </a:cubicBezTo>
                  <a:cubicBezTo>
                    <a:pt x="1459" y="145"/>
                    <a:pt x="1460" y="140"/>
                    <a:pt x="1463" y="136"/>
                  </a:cubicBezTo>
                  <a:cubicBezTo>
                    <a:pt x="1465" y="132"/>
                    <a:pt x="1468" y="130"/>
                    <a:pt x="1471" y="127"/>
                  </a:cubicBezTo>
                  <a:cubicBezTo>
                    <a:pt x="1476" y="123"/>
                    <a:pt x="1482" y="119"/>
                    <a:pt x="1487" y="115"/>
                  </a:cubicBezTo>
                  <a:cubicBezTo>
                    <a:pt x="1491" y="112"/>
                    <a:pt x="1495" y="109"/>
                    <a:pt x="1499" y="106"/>
                  </a:cubicBezTo>
                  <a:cubicBezTo>
                    <a:pt x="1503" y="102"/>
                    <a:pt x="1506" y="98"/>
                    <a:pt x="1509" y="93"/>
                  </a:cubicBezTo>
                  <a:cubicBezTo>
                    <a:pt x="1514" y="86"/>
                    <a:pt x="1515" y="77"/>
                    <a:pt x="1515" y="69"/>
                  </a:cubicBezTo>
                  <a:cubicBezTo>
                    <a:pt x="1514" y="55"/>
                    <a:pt x="1506" y="44"/>
                    <a:pt x="1492" y="40"/>
                  </a:cubicBezTo>
                  <a:cubicBezTo>
                    <a:pt x="1486" y="38"/>
                    <a:pt x="1480" y="38"/>
                    <a:pt x="1474" y="39"/>
                  </a:cubicBezTo>
                  <a:cubicBezTo>
                    <a:pt x="1465" y="39"/>
                    <a:pt x="1457" y="43"/>
                    <a:pt x="1450" y="49"/>
                  </a:cubicBezTo>
                  <a:cubicBezTo>
                    <a:pt x="1449" y="50"/>
                    <a:pt x="1449" y="51"/>
                    <a:pt x="1449" y="52"/>
                  </a:cubicBezTo>
                  <a:cubicBezTo>
                    <a:pt x="1449" y="55"/>
                    <a:pt x="1449" y="59"/>
                    <a:pt x="1449" y="63"/>
                  </a:cubicBezTo>
                  <a:cubicBezTo>
                    <a:pt x="1449" y="63"/>
                    <a:pt x="1449" y="64"/>
                    <a:pt x="1449" y="65"/>
                  </a:cubicBezTo>
                  <a:cubicBezTo>
                    <a:pt x="1450" y="64"/>
                    <a:pt x="1450" y="63"/>
                    <a:pt x="1451" y="63"/>
                  </a:cubicBezTo>
                  <a:cubicBezTo>
                    <a:pt x="1454" y="60"/>
                    <a:pt x="1457" y="58"/>
                    <a:pt x="1460" y="56"/>
                  </a:cubicBezTo>
                  <a:cubicBezTo>
                    <a:pt x="1466" y="52"/>
                    <a:pt x="1473" y="50"/>
                    <a:pt x="1481" y="50"/>
                  </a:cubicBezTo>
                  <a:cubicBezTo>
                    <a:pt x="1491" y="51"/>
                    <a:pt x="1498" y="57"/>
                    <a:pt x="1500" y="66"/>
                  </a:cubicBezTo>
                  <a:cubicBezTo>
                    <a:pt x="1501" y="70"/>
                    <a:pt x="1501" y="74"/>
                    <a:pt x="1500" y="78"/>
                  </a:cubicBezTo>
                  <a:cubicBezTo>
                    <a:pt x="1499" y="86"/>
                    <a:pt x="1495" y="92"/>
                    <a:pt x="1490" y="98"/>
                  </a:cubicBezTo>
                  <a:cubicBezTo>
                    <a:pt x="1485" y="102"/>
                    <a:pt x="1480" y="106"/>
                    <a:pt x="1475" y="110"/>
                  </a:cubicBezTo>
                  <a:cubicBezTo>
                    <a:pt x="1468" y="115"/>
                    <a:pt x="1462" y="120"/>
                    <a:pt x="1456" y="126"/>
                  </a:cubicBezTo>
                  <a:cubicBezTo>
                    <a:pt x="1450" y="131"/>
                    <a:pt x="1446" y="138"/>
                    <a:pt x="1445" y="146"/>
                  </a:cubicBezTo>
                  <a:cubicBezTo>
                    <a:pt x="1444" y="151"/>
                    <a:pt x="1444" y="156"/>
                    <a:pt x="1444" y="162"/>
                  </a:cubicBezTo>
                  <a:cubicBezTo>
                    <a:pt x="1444" y="162"/>
                    <a:pt x="1445" y="162"/>
                    <a:pt x="1445" y="162"/>
                  </a:cubicBezTo>
                  <a:cubicBezTo>
                    <a:pt x="1469" y="162"/>
                    <a:pt x="1494" y="162"/>
                    <a:pt x="1519" y="162"/>
                  </a:cubicBezTo>
                  <a:cubicBezTo>
                    <a:pt x="1519" y="158"/>
                    <a:pt x="1519" y="154"/>
                    <a:pt x="1519" y="149"/>
                  </a:cubicBezTo>
                  <a:cubicBezTo>
                    <a:pt x="1514" y="149"/>
                    <a:pt x="1509" y="149"/>
                    <a:pt x="1504" y="149"/>
                  </a:cubicBezTo>
                  <a:close/>
                  <a:moveTo>
                    <a:pt x="1700" y="149"/>
                  </a:moveTo>
                  <a:cubicBezTo>
                    <a:pt x="1700" y="149"/>
                    <a:pt x="1700" y="148"/>
                    <a:pt x="1700" y="148"/>
                  </a:cubicBezTo>
                  <a:cubicBezTo>
                    <a:pt x="1700" y="143"/>
                    <a:pt x="1702" y="139"/>
                    <a:pt x="1705" y="135"/>
                  </a:cubicBezTo>
                  <a:cubicBezTo>
                    <a:pt x="1707" y="132"/>
                    <a:pt x="1710" y="129"/>
                    <a:pt x="1713" y="126"/>
                  </a:cubicBezTo>
                  <a:cubicBezTo>
                    <a:pt x="1718" y="123"/>
                    <a:pt x="1724" y="119"/>
                    <a:pt x="1729" y="115"/>
                  </a:cubicBezTo>
                  <a:cubicBezTo>
                    <a:pt x="1733" y="112"/>
                    <a:pt x="1738" y="108"/>
                    <a:pt x="1742" y="104"/>
                  </a:cubicBezTo>
                  <a:cubicBezTo>
                    <a:pt x="1753" y="94"/>
                    <a:pt x="1757" y="81"/>
                    <a:pt x="1756" y="67"/>
                  </a:cubicBezTo>
                  <a:cubicBezTo>
                    <a:pt x="1755" y="54"/>
                    <a:pt x="1747" y="44"/>
                    <a:pt x="1734" y="40"/>
                  </a:cubicBezTo>
                  <a:cubicBezTo>
                    <a:pt x="1728" y="38"/>
                    <a:pt x="1722" y="38"/>
                    <a:pt x="1716" y="39"/>
                  </a:cubicBezTo>
                  <a:cubicBezTo>
                    <a:pt x="1706" y="39"/>
                    <a:pt x="1699" y="43"/>
                    <a:pt x="1692" y="49"/>
                  </a:cubicBezTo>
                  <a:cubicBezTo>
                    <a:pt x="1691" y="50"/>
                    <a:pt x="1690" y="50"/>
                    <a:pt x="1691" y="52"/>
                  </a:cubicBezTo>
                  <a:cubicBezTo>
                    <a:pt x="1691" y="55"/>
                    <a:pt x="1691" y="59"/>
                    <a:pt x="1691" y="63"/>
                  </a:cubicBezTo>
                  <a:cubicBezTo>
                    <a:pt x="1691" y="63"/>
                    <a:pt x="1691" y="64"/>
                    <a:pt x="1691" y="65"/>
                  </a:cubicBezTo>
                  <a:cubicBezTo>
                    <a:pt x="1692" y="64"/>
                    <a:pt x="1692" y="63"/>
                    <a:pt x="1693" y="63"/>
                  </a:cubicBezTo>
                  <a:cubicBezTo>
                    <a:pt x="1696" y="59"/>
                    <a:pt x="1700" y="56"/>
                    <a:pt x="1705" y="54"/>
                  </a:cubicBezTo>
                  <a:cubicBezTo>
                    <a:pt x="1711" y="51"/>
                    <a:pt x="1717" y="50"/>
                    <a:pt x="1723" y="50"/>
                  </a:cubicBezTo>
                  <a:cubicBezTo>
                    <a:pt x="1733" y="51"/>
                    <a:pt x="1740" y="58"/>
                    <a:pt x="1742" y="67"/>
                  </a:cubicBezTo>
                  <a:cubicBezTo>
                    <a:pt x="1742" y="71"/>
                    <a:pt x="1742" y="76"/>
                    <a:pt x="1741" y="80"/>
                  </a:cubicBezTo>
                  <a:cubicBezTo>
                    <a:pt x="1740" y="87"/>
                    <a:pt x="1736" y="93"/>
                    <a:pt x="1731" y="98"/>
                  </a:cubicBezTo>
                  <a:cubicBezTo>
                    <a:pt x="1727" y="102"/>
                    <a:pt x="1722" y="106"/>
                    <a:pt x="1717" y="109"/>
                  </a:cubicBezTo>
                  <a:cubicBezTo>
                    <a:pt x="1710" y="114"/>
                    <a:pt x="1704" y="119"/>
                    <a:pt x="1698" y="125"/>
                  </a:cubicBezTo>
                  <a:cubicBezTo>
                    <a:pt x="1693" y="130"/>
                    <a:pt x="1689" y="136"/>
                    <a:pt x="1687" y="143"/>
                  </a:cubicBezTo>
                  <a:cubicBezTo>
                    <a:pt x="1686" y="149"/>
                    <a:pt x="1686" y="155"/>
                    <a:pt x="1686" y="162"/>
                  </a:cubicBezTo>
                  <a:cubicBezTo>
                    <a:pt x="1686" y="162"/>
                    <a:pt x="1686" y="162"/>
                    <a:pt x="1686" y="162"/>
                  </a:cubicBezTo>
                  <a:cubicBezTo>
                    <a:pt x="1711" y="162"/>
                    <a:pt x="1736" y="162"/>
                    <a:pt x="1761" y="162"/>
                  </a:cubicBezTo>
                  <a:cubicBezTo>
                    <a:pt x="1761" y="158"/>
                    <a:pt x="1761" y="154"/>
                    <a:pt x="1761" y="149"/>
                  </a:cubicBezTo>
                  <a:cubicBezTo>
                    <a:pt x="1741" y="149"/>
                    <a:pt x="1721" y="149"/>
                    <a:pt x="1700" y="149"/>
                  </a:cubicBezTo>
                  <a:close/>
                  <a:moveTo>
                    <a:pt x="481" y="159"/>
                  </a:moveTo>
                  <a:cubicBezTo>
                    <a:pt x="481" y="144"/>
                    <a:pt x="481" y="128"/>
                    <a:pt x="481" y="113"/>
                  </a:cubicBezTo>
                  <a:cubicBezTo>
                    <a:pt x="481" y="111"/>
                    <a:pt x="481" y="109"/>
                    <a:pt x="481" y="107"/>
                  </a:cubicBezTo>
                  <a:cubicBezTo>
                    <a:pt x="482" y="100"/>
                    <a:pt x="485" y="95"/>
                    <a:pt x="490" y="91"/>
                  </a:cubicBezTo>
                  <a:cubicBezTo>
                    <a:pt x="497" y="85"/>
                    <a:pt x="504" y="84"/>
                    <a:pt x="512" y="86"/>
                  </a:cubicBezTo>
                  <a:cubicBezTo>
                    <a:pt x="518" y="88"/>
                    <a:pt x="521" y="92"/>
                    <a:pt x="523" y="98"/>
                  </a:cubicBezTo>
                  <a:cubicBezTo>
                    <a:pt x="525" y="102"/>
                    <a:pt x="525" y="107"/>
                    <a:pt x="525" y="111"/>
                  </a:cubicBezTo>
                  <a:cubicBezTo>
                    <a:pt x="525" y="127"/>
                    <a:pt x="525" y="143"/>
                    <a:pt x="525" y="159"/>
                  </a:cubicBezTo>
                  <a:cubicBezTo>
                    <a:pt x="525" y="160"/>
                    <a:pt x="525" y="161"/>
                    <a:pt x="525" y="162"/>
                  </a:cubicBezTo>
                  <a:cubicBezTo>
                    <a:pt x="530" y="162"/>
                    <a:pt x="534" y="162"/>
                    <a:pt x="539" y="162"/>
                  </a:cubicBezTo>
                  <a:cubicBezTo>
                    <a:pt x="539" y="161"/>
                    <a:pt x="539" y="160"/>
                    <a:pt x="539" y="159"/>
                  </a:cubicBezTo>
                  <a:cubicBezTo>
                    <a:pt x="539" y="143"/>
                    <a:pt x="539" y="126"/>
                    <a:pt x="539" y="110"/>
                  </a:cubicBezTo>
                  <a:cubicBezTo>
                    <a:pt x="539" y="108"/>
                    <a:pt x="539" y="106"/>
                    <a:pt x="539" y="104"/>
                  </a:cubicBezTo>
                  <a:cubicBezTo>
                    <a:pt x="539" y="98"/>
                    <a:pt x="538" y="93"/>
                    <a:pt x="535" y="88"/>
                  </a:cubicBezTo>
                  <a:cubicBezTo>
                    <a:pt x="532" y="81"/>
                    <a:pt x="527" y="77"/>
                    <a:pt x="520" y="74"/>
                  </a:cubicBezTo>
                  <a:cubicBezTo>
                    <a:pt x="518" y="74"/>
                    <a:pt x="515" y="73"/>
                    <a:pt x="513" y="73"/>
                  </a:cubicBezTo>
                  <a:cubicBezTo>
                    <a:pt x="500" y="72"/>
                    <a:pt x="490" y="77"/>
                    <a:pt x="483" y="87"/>
                  </a:cubicBezTo>
                  <a:cubicBezTo>
                    <a:pt x="482" y="88"/>
                    <a:pt x="482" y="88"/>
                    <a:pt x="481" y="89"/>
                  </a:cubicBezTo>
                  <a:cubicBezTo>
                    <a:pt x="481" y="89"/>
                    <a:pt x="481" y="89"/>
                    <a:pt x="481" y="89"/>
                  </a:cubicBezTo>
                  <a:cubicBezTo>
                    <a:pt x="481" y="84"/>
                    <a:pt x="481" y="80"/>
                    <a:pt x="481" y="75"/>
                  </a:cubicBezTo>
                  <a:cubicBezTo>
                    <a:pt x="477" y="75"/>
                    <a:pt x="469" y="75"/>
                    <a:pt x="467" y="75"/>
                  </a:cubicBezTo>
                  <a:cubicBezTo>
                    <a:pt x="467" y="104"/>
                    <a:pt x="467" y="133"/>
                    <a:pt x="467" y="162"/>
                  </a:cubicBezTo>
                  <a:cubicBezTo>
                    <a:pt x="472" y="162"/>
                    <a:pt x="476" y="162"/>
                    <a:pt x="481" y="162"/>
                  </a:cubicBezTo>
                  <a:cubicBezTo>
                    <a:pt x="481" y="161"/>
                    <a:pt x="481" y="160"/>
                    <a:pt x="481" y="159"/>
                  </a:cubicBezTo>
                  <a:close/>
                  <a:moveTo>
                    <a:pt x="1273" y="75"/>
                  </a:moveTo>
                  <a:cubicBezTo>
                    <a:pt x="1268" y="75"/>
                    <a:pt x="1263" y="75"/>
                    <a:pt x="1258" y="75"/>
                  </a:cubicBezTo>
                  <a:cubicBezTo>
                    <a:pt x="1256" y="83"/>
                    <a:pt x="1253" y="91"/>
                    <a:pt x="1250" y="99"/>
                  </a:cubicBezTo>
                  <a:cubicBezTo>
                    <a:pt x="1247" y="107"/>
                    <a:pt x="1244" y="115"/>
                    <a:pt x="1241" y="123"/>
                  </a:cubicBezTo>
                  <a:cubicBezTo>
                    <a:pt x="1238" y="130"/>
                    <a:pt x="1236" y="138"/>
                    <a:pt x="1232" y="146"/>
                  </a:cubicBezTo>
                  <a:cubicBezTo>
                    <a:pt x="1232" y="146"/>
                    <a:pt x="1232" y="146"/>
                    <a:pt x="1232" y="146"/>
                  </a:cubicBezTo>
                  <a:cubicBezTo>
                    <a:pt x="1224" y="122"/>
                    <a:pt x="1216" y="99"/>
                    <a:pt x="1207" y="75"/>
                  </a:cubicBezTo>
                  <a:cubicBezTo>
                    <a:pt x="1205" y="75"/>
                    <a:pt x="1202" y="75"/>
                    <a:pt x="1200" y="75"/>
                  </a:cubicBezTo>
                  <a:cubicBezTo>
                    <a:pt x="1197" y="75"/>
                    <a:pt x="1195" y="75"/>
                    <a:pt x="1192" y="75"/>
                  </a:cubicBezTo>
                  <a:cubicBezTo>
                    <a:pt x="1203" y="104"/>
                    <a:pt x="1214" y="133"/>
                    <a:pt x="1225" y="162"/>
                  </a:cubicBezTo>
                  <a:cubicBezTo>
                    <a:pt x="1229" y="162"/>
                    <a:pt x="1234" y="162"/>
                    <a:pt x="1238" y="162"/>
                  </a:cubicBezTo>
                  <a:cubicBezTo>
                    <a:pt x="1241" y="156"/>
                    <a:pt x="1273" y="77"/>
                    <a:pt x="1273" y="75"/>
                  </a:cubicBezTo>
                  <a:close/>
                  <a:moveTo>
                    <a:pt x="870" y="157"/>
                  </a:moveTo>
                  <a:cubicBezTo>
                    <a:pt x="870" y="159"/>
                    <a:pt x="871" y="159"/>
                    <a:pt x="872" y="160"/>
                  </a:cubicBezTo>
                  <a:cubicBezTo>
                    <a:pt x="883" y="165"/>
                    <a:pt x="895" y="166"/>
                    <a:pt x="906" y="162"/>
                  </a:cubicBezTo>
                  <a:cubicBezTo>
                    <a:pt x="918" y="158"/>
                    <a:pt x="924" y="149"/>
                    <a:pt x="923" y="137"/>
                  </a:cubicBezTo>
                  <a:cubicBezTo>
                    <a:pt x="923" y="131"/>
                    <a:pt x="921" y="126"/>
                    <a:pt x="917" y="122"/>
                  </a:cubicBezTo>
                  <a:cubicBezTo>
                    <a:pt x="914" y="120"/>
                    <a:pt x="911" y="118"/>
                    <a:pt x="908" y="117"/>
                  </a:cubicBezTo>
                  <a:cubicBezTo>
                    <a:pt x="905" y="115"/>
                    <a:pt x="901" y="113"/>
                    <a:pt x="897" y="112"/>
                  </a:cubicBezTo>
                  <a:cubicBezTo>
                    <a:pt x="895" y="110"/>
                    <a:pt x="892" y="108"/>
                    <a:pt x="889" y="107"/>
                  </a:cubicBezTo>
                  <a:cubicBezTo>
                    <a:pt x="884" y="103"/>
                    <a:pt x="883" y="94"/>
                    <a:pt x="888" y="89"/>
                  </a:cubicBezTo>
                  <a:cubicBezTo>
                    <a:pt x="891" y="87"/>
                    <a:pt x="894" y="85"/>
                    <a:pt x="898" y="85"/>
                  </a:cubicBezTo>
                  <a:cubicBezTo>
                    <a:pt x="905" y="85"/>
                    <a:pt x="912" y="86"/>
                    <a:pt x="918" y="90"/>
                  </a:cubicBezTo>
                  <a:cubicBezTo>
                    <a:pt x="918" y="90"/>
                    <a:pt x="919" y="91"/>
                    <a:pt x="919" y="91"/>
                  </a:cubicBezTo>
                  <a:cubicBezTo>
                    <a:pt x="919" y="86"/>
                    <a:pt x="919" y="82"/>
                    <a:pt x="919" y="77"/>
                  </a:cubicBezTo>
                  <a:cubicBezTo>
                    <a:pt x="919" y="77"/>
                    <a:pt x="918" y="76"/>
                    <a:pt x="917" y="76"/>
                  </a:cubicBezTo>
                  <a:cubicBezTo>
                    <a:pt x="910" y="73"/>
                    <a:pt x="902" y="72"/>
                    <a:pt x="895" y="73"/>
                  </a:cubicBezTo>
                  <a:cubicBezTo>
                    <a:pt x="888" y="74"/>
                    <a:pt x="883" y="77"/>
                    <a:pt x="878" y="81"/>
                  </a:cubicBezTo>
                  <a:cubicBezTo>
                    <a:pt x="867" y="90"/>
                    <a:pt x="867" y="110"/>
                    <a:pt x="880" y="118"/>
                  </a:cubicBezTo>
                  <a:cubicBezTo>
                    <a:pt x="884" y="120"/>
                    <a:pt x="887" y="122"/>
                    <a:pt x="890" y="123"/>
                  </a:cubicBezTo>
                  <a:cubicBezTo>
                    <a:pt x="895" y="126"/>
                    <a:pt x="900" y="128"/>
                    <a:pt x="905" y="131"/>
                  </a:cubicBezTo>
                  <a:cubicBezTo>
                    <a:pt x="909" y="134"/>
                    <a:pt x="910" y="138"/>
                    <a:pt x="909" y="143"/>
                  </a:cubicBezTo>
                  <a:cubicBezTo>
                    <a:pt x="908" y="147"/>
                    <a:pt x="905" y="150"/>
                    <a:pt x="901" y="151"/>
                  </a:cubicBezTo>
                  <a:cubicBezTo>
                    <a:pt x="901" y="151"/>
                    <a:pt x="900" y="151"/>
                    <a:pt x="899" y="152"/>
                  </a:cubicBezTo>
                  <a:cubicBezTo>
                    <a:pt x="890" y="153"/>
                    <a:pt x="881" y="151"/>
                    <a:pt x="873" y="146"/>
                  </a:cubicBezTo>
                  <a:cubicBezTo>
                    <a:pt x="872" y="145"/>
                    <a:pt x="871" y="145"/>
                    <a:pt x="870" y="144"/>
                  </a:cubicBezTo>
                  <a:cubicBezTo>
                    <a:pt x="870" y="149"/>
                    <a:pt x="870" y="153"/>
                    <a:pt x="870" y="157"/>
                  </a:cubicBezTo>
                  <a:close/>
                  <a:moveTo>
                    <a:pt x="1649" y="162"/>
                  </a:moveTo>
                  <a:cubicBezTo>
                    <a:pt x="1653" y="162"/>
                    <a:pt x="1658" y="162"/>
                    <a:pt x="1662" y="162"/>
                  </a:cubicBezTo>
                  <a:cubicBezTo>
                    <a:pt x="1662" y="120"/>
                    <a:pt x="1662" y="79"/>
                    <a:pt x="1662" y="38"/>
                  </a:cubicBezTo>
                  <a:cubicBezTo>
                    <a:pt x="1661" y="38"/>
                    <a:pt x="1660" y="38"/>
                    <a:pt x="1659" y="38"/>
                  </a:cubicBezTo>
                  <a:cubicBezTo>
                    <a:pt x="1658" y="38"/>
                    <a:pt x="1657" y="38"/>
                    <a:pt x="1656" y="39"/>
                  </a:cubicBezTo>
                  <a:cubicBezTo>
                    <a:pt x="1646" y="47"/>
                    <a:pt x="1634" y="53"/>
                    <a:pt x="1622" y="57"/>
                  </a:cubicBezTo>
                  <a:cubicBezTo>
                    <a:pt x="1621" y="57"/>
                    <a:pt x="1621" y="57"/>
                    <a:pt x="1620" y="57"/>
                  </a:cubicBezTo>
                  <a:cubicBezTo>
                    <a:pt x="1620" y="62"/>
                    <a:pt x="1620" y="66"/>
                    <a:pt x="1620" y="71"/>
                  </a:cubicBezTo>
                  <a:cubicBezTo>
                    <a:pt x="1631" y="68"/>
                    <a:pt x="1640" y="64"/>
                    <a:pt x="1649" y="57"/>
                  </a:cubicBezTo>
                  <a:cubicBezTo>
                    <a:pt x="1649" y="92"/>
                    <a:pt x="1649" y="127"/>
                    <a:pt x="1649" y="162"/>
                  </a:cubicBezTo>
                  <a:close/>
                  <a:moveTo>
                    <a:pt x="1177" y="74"/>
                  </a:moveTo>
                  <a:cubicBezTo>
                    <a:pt x="1172" y="74"/>
                    <a:pt x="1167" y="76"/>
                    <a:pt x="1163" y="80"/>
                  </a:cubicBezTo>
                  <a:cubicBezTo>
                    <a:pt x="1160" y="83"/>
                    <a:pt x="1157" y="86"/>
                    <a:pt x="1156" y="90"/>
                  </a:cubicBezTo>
                  <a:cubicBezTo>
                    <a:pt x="1155" y="91"/>
                    <a:pt x="1155" y="91"/>
                    <a:pt x="1155" y="92"/>
                  </a:cubicBezTo>
                  <a:cubicBezTo>
                    <a:pt x="1155" y="92"/>
                    <a:pt x="1154" y="92"/>
                    <a:pt x="1154" y="92"/>
                  </a:cubicBezTo>
                  <a:cubicBezTo>
                    <a:pt x="1154" y="86"/>
                    <a:pt x="1154" y="81"/>
                    <a:pt x="1154" y="75"/>
                  </a:cubicBezTo>
                  <a:cubicBezTo>
                    <a:pt x="1150" y="75"/>
                    <a:pt x="1145" y="75"/>
                    <a:pt x="1141" y="75"/>
                  </a:cubicBezTo>
                  <a:cubicBezTo>
                    <a:pt x="1141" y="104"/>
                    <a:pt x="1141" y="133"/>
                    <a:pt x="1141" y="162"/>
                  </a:cubicBezTo>
                  <a:cubicBezTo>
                    <a:pt x="1143" y="162"/>
                    <a:pt x="1153" y="162"/>
                    <a:pt x="1154" y="162"/>
                  </a:cubicBezTo>
                  <a:cubicBezTo>
                    <a:pt x="1154" y="161"/>
                    <a:pt x="1154" y="160"/>
                    <a:pt x="1154" y="159"/>
                  </a:cubicBezTo>
                  <a:cubicBezTo>
                    <a:pt x="1154" y="146"/>
                    <a:pt x="1154" y="132"/>
                    <a:pt x="1154" y="119"/>
                  </a:cubicBezTo>
                  <a:cubicBezTo>
                    <a:pt x="1154" y="116"/>
                    <a:pt x="1155" y="113"/>
                    <a:pt x="1155" y="110"/>
                  </a:cubicBezTo>
                  <a:cubicBezTo>
                    <a:pt x="1156" y="104"/>
                    <a:pt x="1158" y="98"/>
                    <a:pt x="1161" y="93"/>
                  </a:cubicBezTo>
                  <a:cubicBezTo>
                    <a:pt x="1168" y="85"/>
                    <a:pt x="1178" y="85"/>
                    <a:pt x="1184" y="88"/>
                  </a:cubicBezTo>
                  <a:cubicBezTo>
                    <a:pt x="1185" y="88"/>
                    <a:pt x="1185" y="89"/>
                    <a:pt x="1186" y="89"/>
                  </a:cubicBezTo>
                  <a:cubicBezTo>
                    <a:pt x="1186" y="84"/>
                    <a:pt x="1186" y="80"/>
                    <a:pt x="1186" y="75"/>
                  </a:cubicBezTo>
                  <a:cubicBezTo>
                    <a:pt x="1183" y="74"/>
                    <a:pt x="1180" y="74"/>
                    <a:pt x="1177" y="74"/>
                  </a:cubicBezTo>
                  <a:close/>
                  <a:moveTo>
                    <a:pt x="1367" y="162"/>
                  </a:moveTo>
                  <a:cubicBezTo>
                    <a:pt x="1372" y="162"/>
                    <a:pt x="1376" y="162"/>
                    <a:pt x="1381" y="162"/>
                  </a:cubicBezTo>
                  <a:cubicBezTo>
                    <a:pt x="1381" y="161"/>
                    <a:pt x="1381" y="160"/>
                    <a:pt x="1381" y="159"/>
                  </a:cubicBezTo>
                  <a:cubicBezTo>
                    <a:pt x="1381" y="145"/>
                    <a:pt x="1381" y="132"/>
                    <a:pt x="1381" y="118"/>
                  </a:cubicBezTo>
                  <a:cubicBezTo>
                    <a:pt x="1381" y="115"/>
                    <a:pt x="1381" y="112"/>
                    <a:pt x="1381" y="109"/>
                  </a:cubicBezTo>
                  <a:cubicBezTo>
                    <a:pt x="1382" y="103"/>
                    <a:pt x="1384" y="98"/>
                    <a:pt x="1388" y="94"/>
                  </a:cubicBezTo>
                  <a:cubicBezTo>
                    <a:pt x="1394" y="85"/>
                    <a:pt x="1404" y="85"/>
                    <a:pt x="1411" y="88"/>
                  </a:cubicBezTo>
                  <a:cubicBezTo>
                    <a:pt x="1411" y="88"/>
                    <a:pt x="1411" y="89"/>
                    <a:pt x="1412" y="89"/>
                  </a:cubicBezTo>
                  <a:cubicBezTo>
                    <a:pt x="1412" y="84"/>
                    <a:pt x="1412" y="79"/>
                    <a:pt x="1412" y="75"/>
                  </a:cubicBezTo>
                  <a:cubicBezTo>
                    <a:pt x="1411" y="74"/>
                    <a:pt x="1410" y="74"/>
                    <a:pt x="1409" y="74"/>
                  </a:cubicBezTo>
                  <a:cubicBezTo>
                    <a:pt x="1407" y="74"/>
                    <a:pt x="1406" y="74"/>
                    <a:pt x="1404" y="74"/>
                  </a:cubicBezTo>
                  <a:cubicBezTo>
                    <a:pt x="1398" y="74"/>
                    <a:pt x="1393" y="76"/>
                    <a:pt x="1389" y="79"/>
                  </a:cubicBezTo>
                  <a:cubicBezTo>
                    <a:pt x="1386" y="82"/>
                    <a:pt x="1384" y="86"/>
                    <a:pt x="1382" y="90"/>
                  </a:cubicBezTo>
                  <a:cubicBezTo>
                    <a:pt x="1382" y="91"/>
                    <a:pt x="1382" y="91"/>
                    <a:pt x="1381" y="92"/>
                  </a:cubicBezTo>
                  <a:cubicBezTo>
                    <a:pt x="1381" y="92"/>
                    <a:pt x="1381" y="92"/>
                    <a:pt x="1381" y="92"/>
                  </a:cubicBezTo>
                  <a:cubicBezTo>
                    <a:pt x="1381" y="89"/>
                    <a:pt x="1381" y="86"/>
                    <a:pt x="1381" y="84"/>
                  </a:cubicBezTo>
                  <a:cubicBezTo>
                    <a:pt x="1381" y="81"/>
                    <a:pt x="1381" y="78"/>
                    <a:pt x="1381" y="75"/>
                  </a:cubicBezTo>
                  <a:cubicBezTo>
                    <a:pt x="1376" y="75"/>
                    <a:pt x="1372" y="75"/>
                    <a:pt x="1367" y="75"/>
                  </a:cubicBezTo>
                  <a:cubicBezTo>
                    <a:pt x="1367" y="78"/>
                    <a:pt x="1367" y="160"/>
                    <a:pt x="1367" y="162"/>
                  </a:cubicBezTo>
                  <a:close/>
                  <a:moveTo>
                    <a:pt x="446" y="75"/>
                  </a:moveTo>
                  <a:cubicBezTo>
                    <a:pt x="441" y="75"/>
                    <a:pt x="437" y="75"/>
                    <a:pt x="432" y="75"/>
                  </a:cubicBezTo>
                  <a:cubicBezTo>
                    <a:pt x="432" y="104"/>
                    <a:pt x="432" y="133"/>
                    <a:pt x="432" y="162"/>
                  </a:cubicBezTo>
                  <a:cubicBezTo>
                    <a:pt x="437" y="162"/>
                    <a:pt x="441" y="162"/>
                    <a:pt x="446" y="162"/>
                  </a:cubicBezTo>
                  <a:cubicBezTo>
                    <a:pt x="446" y="157"/>
                    <a:pt x="446" y="77"/>
                    <a:pt x="446" y="75"/>
                  </a:cubicBezTo>
                  <a:close/>
                  <a:moveTo>
                    <a:pt x="448" y="47"/>
                  </a:moveTo>
                  <a:cubicBezTo>
                    <a:pt x="448" y="42"/>
                    <a:pt x="444" y="38"/>
                    <a:pt x="439" y="38"/>
                  </a:cubicBezTo>
                  <a:cubicBezTo>
                    <a:pt x="434" y="38"/>
                    <a:pt x="430" y="42"/>
                    <a:pt x="430" y="47"/>
                  </a:cubicBezTo>
                  <a:cubicBezTo>
                    <a:pt x="430" y="52"/>
                    <a:pt x="434" y="56"/>
                    <a:pt x="439" y="56"/>
                  </a:cubicBezTo>
                  <a:cubicBezTo>
                    <a:pt x="444" y="56"/>
                    <a:pt x="448" y="52"/>
                    <a:pt x="448" y="47"/>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sp>
          <p:nvSpPr>
            <p:cNvPr id="26" name="Freeform 5"/>
            <p:cNvSpPr>
              <a:spLocks noEditPoints="1"/>
            </p:cNvSpPr>
            <p:nvPr/>
          </p:nvSpPr>
          <p:spPr bwMode="auto">
            <a:xfrm>
              <a:off x="269408" y="2376280"/>
              <a:ext cx="2801159" cy="406857"/>
            </a:xfrm>
            <a:custGeom>
              <a:avLst/>
              <a:gdLst>
                <a:gd name="T0" fmla="*/ 51 w 807"/>
                <a:gd name="T1" fmla="*/ 106 h 115"/>
                <a:gd name="T2" fmla="*/ 115 w 807"/>
                <a:gd name="T3" fmla="*/ 0 h 115"/>
                <a:gd name="T4" fmla="*/ 48 w 807"/>
                <a:gd name="T5" fmla="*/ 59 h 115"/>
                <a:gd name="T6" fmla="*/ 195 w 807"/>
                <a:gd name="T7" fmla="*/ 37 h 115"/>
                <a:gd name="T8" fmla="*/ 221 w 807"/>
                <a:gd name="T9" fmla="*/ 88 h 115"/>
                <a:gd name="T10" fmla="*/ 224 w 807"/>
                <a:gd name="T11" fmla="*/ 48 h 115"/>
                <a:gd name="T12" fmla="*/ 175 w 807"/>
                <a:gd name="T13" fmla="*/ 80 h 115"/>
                <a:gd name="T14" fmla="*/ 168 w 807"/>
                <a:gd name="T15" fmla="*/ 85 h 115"/>
                <a:gd name="T16" fmla="*/ 0 w 807"/>
                <a:gd name="T17" fmla="*/ 56 h 115"/>
                <a:gd name="T18" fmla="*/ 0 w 807"/>
                <a:gd name="T19" fmla="*/ 56 h 115"/>
                <a:gd name="T20" fmla="*/ 488 w 807"/>
                <a:gd name="T21" fmla="*/ 54 h 115"/>
                <a:gd name="T22" fmla="*/ 473 w 807"/>
                <a:gd name="T23" fmla="*/ 81 h 115"/>
                <a:gd name="T24" fmla="*/ 442 w 807"/>
                <a:gd name="T25" fmla="*/ 82 h 115"/>
                <a:gd name="T26" fmla="*/ 448 w 807"/>
                <a:gd name="T27" fmla="*/ 85 h 115"/>
                <a:gd name="T28" fmla="*/ 353 w 807"/>
                <a:gd name="T29" fmla="*/ 19 h 115"/>
                <a:gd name="T30" fmla="*/ 318 w 807"/>
                <a:gd name="T31" fmla="*/ 56 h 115"/>
                <a:gd name="T32" fmla="*/ 354 w 807"/>
                <a:gd name="T33" fmla="*/ 92 h 115"/>
                <a:gd name="T34" fmla="*/ 338 w 807"/>
                <a:gd name="T35" fmla="*/ 86 h 115"/>
                <a:gd name="T36" fmla="*/ 353 w 807"/>
                <a:gd name="T37" fmla="*/ 63 h 115"/>
                <a:gd name="T38" fmla="*/ 804 w 807"/>
                <a:gd name="T39" fmla="*/ 53 h 115"/>
                <a:gd name="T40" fmla="*/ 779 w 807"/>
                <a:gd name="T41" fmla="*/ 92 h 115"/>
                <a:gd name="T42" fmla="*/ 807 w 807"/>
                <a:gd name="T43" fmla="*/ 69 h 115"/>
                <a:gd name="T44" fmla="*/ 772 w 807"/>
                <a:gd name="T45" fmla="*/ 62 h 115"/>
                <a:gd name="T46" fmla="*/ 389 w 807"/>
                <a:gd name="T47" fmla="*/ 93 h 115"/>
                <a:gd name="T48" fmla="*/ 390 w 807"/>
                <a:gd name="T49" fmla="*/ 85 h 115"/>
                <a:gd name="T50" fmla="*/ 392 w 807"/>
                <a:gd name="T51" fmla="*/ 86 h 115"/>
                <a:gd name="T52" fmla="*/ 693 w 807"/>
                <a:gd name="T53" fmla="*/ 91 h 115"/>
                <a:gd name="T54" fmla="*/ 693 w 807"/>
                <a:gd name="T55" fmla="*/ 69 h 115"/>
                <a:gd name="T56" fmla="*/ 668 w 807"/>
                <a:gd name="T57" fmla="*/ 68 h 115"/>
                <a:gd name="T58" fmla="*/ 722 w 807"/>
                <a:gd name="T59" fmla="*/ 64 h 115"/>
                <a:gd name="T60" fmla="*/ 747 w 807"/>
                <a:gd name="T61" fmla="*/ 72 h 115"/>
                <a:gd name="T62" fmla="*/ 754 w 807"/>
                <a:gd name="T63" fmla="*/ 54 h 115"/>
                <a:gd name="T64" fmla="*/ 714 w 807"/>
                <a:gd name="T65" fmla="*/ 43 h 115"/>
                <a:gd name="T66" fmla="*/ 585 w 807"/>
                <a:gd name="T67" fmla="*/ 91 h 115"/>
                <a:gd name="T68" fmla="*/ 610 w 807"/>
                <a:gd name="T69" fmla="*/ 58 h 115"/>
                <a:gd name="T70" fmla="*/ 617 w 807"/>
                <a:gd name="T71" fmla="*/ 55 h 115"/>
                <a:gd name="T72" fmla="*/ 577 w 807"/>
                <a:gd name="T73" fmla="*/ 43 h 115"/>
                <a:gd name="T74" fmla="*/ 274 w 807"/>
                <a:gd name="T75" fmla="*/ 92 h 115"/>
                <a:gd name="T76" fmla="*/ 298 w 807"/>
                <a:gd name="T77" fmla="*/ 60 h 115"/>
                <a:gd name="T78" fmla="*/ 307 w 807"/>
                <a:gd name="T79" fmla="*/ 63 h 115"/>
                <a:gd name="T80" fmla="*/ 274 w 807"/>
                <a:gd name="T81" fmla="*/ 43 h 115"/>
                <a:gd name="T82" fmla="*/ 510 w 807"/>
                <a:gd name="T83" fmla="*/ 41 h 115"/>
                <a:gd name="T84" fmla="*/ 517 w 807"/>
                <a:gd name="T85" fmla="*/ 81 h 115"/>
                <a:gd name="T86" fmla="*/ 503 w 807"/>
                <a:gd name="T87" fmla="*/ 93 h 115"/>
                <a:gd name="T88" fmla="*/ 508 w 807"/>
                <a:gd name="T89" fmla="*/ 62 h 115"/>
                <a:gd name="T90" fmla="*/ 515 w 807"/>
                <a:gd name="T91" fmla="*/ 41 h 115"/>
                <a:gd name="T92" fmla="*/ 653 w 807"/>
                <a:gd name="T93" fmla="*/ 42 h 115"/>
                <a:gd name="T94" fmla="*/ 625 w 807"/>
                <a:gd name="T95" fmla="*/ 43 h 115"/>
                <a:gd name="T96" fmla="*/ 633 w 807"/>
                <a:gd name="T97" fmla="*/ 80 h 115"/>
                <a:gd name="T98" fmla="*/ 563 w 807"/>
                <a:gd name="T99" fmla="*/ 91 h 115"/>
                <a:gd name="T100" fmla="*/ 563 w 807"/>
                <a:gd name="T101" fmla="*/ 91 h 115"/>
                <a:gd name="T102" fmla="*/ 246 w 807"/>
                <a:gd name="T103" fmla="*/ 43 h 115"/>
                <a:gd name="T104" fmla="*/ 250 w 807"/>
                <a:gd name="T10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7" h="115">
                  <a:moveTo>
                    <a:pt x="51" y="59"/>
                  </a:moveTo>
                  <a:cubicBezTo>
                    <a:pt x="73" y="59"/>
                    <a:pt x="94" y="59"/>
                    <a:pt x="115" y="59"/>
                  </a:cubicBezTo>
                  <a:cubicBezTo>
                    <a:pt x="115" y="77"/>
                    <a:pt x="115" y="96"/>
                    <a:pt x="115" y="115"/>
                  </a:cubicBezTo>
                  <a:cubicBezTo>
                    <a:pt x="94" y="112"/>
                    <a:pt x="73" y="109"/>
                    <a:pt x="51" y="106"/>
                  </a:cubicBezTo>
                  <a:cubicBezTo>
                    <a:pt x="51" y="90"/>
                    <a:pt x="51" y="75"/>
                    <a:pt x="51" y="59"/>
                  </a:cubicBezTo>
                  <a:close/>
                  <a:moveTo>
                    <a:pt x="52" y="56"/>
                  </a:moveTo>
                  <a:cubicBezTo>
                    <a:pt x="73" y="56"/>
                    <a:pt x="94" y="56"/>
                    <a:pt x="115" y="56"/>
                  </a:cubicBezTo>
                  <a:cubicBezTo>
                    <a:pt x="115" y="37"/>
                    <a:pt x="115" y="18"/>
                    <a:pt x="115" y="0"/>
                  </a:cubicBezTo>
                  <a:cubicBezTo>
                    <a:pt x="94" y="3"/>
                    <a:pt x="73" y="5"/>
                    <a:pt x="52" y="8"/>
                  </a:cubicBezTo>
                  <a:cubicBezTo>
                    <a:pt x="52" y="25"/>
                    <a:pt x="52" y="40"/>
                    <a:pt x="52" y="56"/>
                  </a:cubicBezTo>
                  <a:close/>
                  <a:moveTo>
                    <a:pt x="48" y="106"/>
                  </a:moveTo>
                  <a:cubicBezTo>
                    <a:pt x="48" y="90"/>
                    <a:pt x="48" y="74"/>
                    <a:pt x="48" y="59"/>
                  </a:cubicBezTo>
                  <a:cubicBezTo>
                    <a:pt x="32" y="59"/>
                    <a:pt x="16" y="59"/>
                    <a:pt x="0" y="59"/>
                  </a:cubicBezTo>
                  <a:cubicBezTo>
                    <a:pt x="0" y="72"/>
                    <a:pt x="0" y="86"/>
                    <a:pt x="0" y="99"/>
                  </a:cubicBezTo>
                  <a:cubicBezTo>
                    <a:pt x="16" y="101"/>
                    <a:pt x="32" y="103"/>
                    <a:pt x="48" y="106"/>
                  </a:cubicBezTo>
                  <a:close/>
                  <a:moveTo>
                    <a:pt x="195" y="37"/>
                  </a:moveTo>
                  <a:cubicBezTo>
                    <a:pt x="195" y="39"/>
                    <a:pt x="196" y="40"/>
                    <a:pt x="196" y="41"/>
                  </a:cubicBezTo>
                  <a:cubicBezTo>
                    <a:pt x="200" y="57"/>
                    <a:pt x="205" y="72"/>
                    <a:pt x="209" y="88"/>
                  </a:cubicBezTo>
                  <a:cubicBezTo>
                    <a:pt x="210" y="92"/>
                    <a:pt x="212" y="92"/>
                    <a:pt x="215" y="92"/>
                  </a:cubicBezTo>
                  <a:cubicBezTo>
                    <a:pt x="219" y="92"/>
                    <a:pt x="220" y="91"/>
                    <a:pt x="221" y="88"/>
                  </a:cubicBezTo>
                  <a:cubicBezTo>
                    <a:pt x="225" y="72"/>
                    <a:pt x="230" y="56"/>
                    <a:pt x="234" y="41"/>
                  </a:cubicBezTo>
                  <a:cubicBezTo>
                    <a:pt x="236" y="35"/>
                    <a:pt x="238" y="29"/>
                    <a:pt x="239" y="23"/>
                  </a:cubicBezTo>
                  <a:cubicBezTo>
                    <a:pt x="231" y="22"/>
                    <a:pt x="231" y="22"/>
                    <a:pt x="229" y="30"/>
                  </a:cubicBezTo>
                  <a:cubicBezTo>
                    <a:pt x="227" y="36"/>
                    <a:pt x="225" y="42"/>
                    <a:pt x="224" y="48"/>
                  </a:cubicBezTo>
                  <a:cubicBezTo>
                    <a:pt x="221" y="59"/>
                    <a:pt x="218" y="69"/>
                    <a:pt x="215" y="80"/>
                  </a:cubicBezTo>
                  <a:cubicBezTo>
                    <a:pt x="210" y="62"/>
                    <a:pt x="206" y="46"/>
                    <a:pt x="201" y="29"/>
                  </a:cubicBezTo>
                  <a:cubicBezTo>
                    <a:pt x="199" y="22"/>
                    <a:pt x="199" y="22"/>
                    <a:pt x="191" y="23"/>
                  </a:cubicBezTo>
                  <a:cubicBezTo>
                    <a:pt x="186" y="42"/>
                    <a:pt x="180" y="60"/>
                    <a:pt x="175" y="80"/>
                  </a:cubicBezTo>
                  <a:cubicBezTo>
                    <a:pt x="169" y="60"/>
                    <a:pt x="164" y="42"/>
                    <a:pt x="159" y="23"/>
                  </a:cubicBezTo>
                  <a:cubicBezTo>
                    <a:pt x="156" y="23"/>
                    <a:pt x="153" y="23"/>
                    <a:pt x="150" y="23"/>
                  </a:cubicBezTo>
                  <a:cubicBezTo>
                    <a:pt x="150" y="25"/>
                    <a:pt x="151" y="26"/>
                    <a:pt x="151" y="28"/>
                  </a:cubicBezTo>
                  <a:cubicBezTo>
                    <a:pt x="156" y="47"/>
                    <a:pt x="162" y="66"/>
                    <a:pt x="168" y="85"/>
                  </a:cubicBezTo>
                  <a:cubicBezTo>
                    <a:pt x="170" y="93"/>
                    <a:pt x="170" y="93"/>
                    <a:pt x="179" y="92"/>
                  </a:cubicBezTo>
                  <a:cubicBezTo>
                    <a:pt x="179" y="92"/>
                    <a:pt x="179" y="92"/>
                    <a:pt x="180" y="91"/>
                  </a:cubicBezTo>
                  <a:cubicBezTo>
                    <a:pt x="185" y="74"/>
                    <a:pt x="190" y="56"/>
                    <a:pt x="195" y="37"/>
                  </a:cubicBezTo>
                  <a:close/>
                  <a:moveTo>
                    <a:pt x="0" y="56"/>
                  </a:moveTo>
                  <a:cubicBezTo>
                    <a:pt x="16" y="56"/>
                    <a:pt x="32" y="56"/>
                    <a:pt x="48" y="56"/>
                  </a:cubicBezTo>
                  <a:cubicBezTo>
                    <a:pt x="48" y="40"/>
                    <a:pt x="48" y="25"/>
                    <a:pt x="48" y="9"/>
                  </a:cubicBezTo>
                  <a:cubicBezTo>
                    <a:pt x="32" y="11"/>
                    <a:pt x="16" y="13"/>
                    <a:pt x="0" y="16"/>
                  </a:cubicBezTo>
                  <a:cubicBezTo>
                    <a:pt x="0" y="29"/>
                    <a:pt x="0" y="43"/>
                    <a:pt x="0" y="56"/>
                  </a:cubicBezTo>
                  <a:close/>
                  <a:moveTo>
                    <a:pt x="467" y="88"/>
                  </a:moveTo>
                  <a:cubicBezTo>
                    <a:pt x="468" y="92"/>
                    <a:pt x="470" y="92"/>
                    <a:pt x="472" y="92"/>
                  </a:cubicBezTo>
                  <a:cubicBezTo>
                    <a:pt x="475" y="92"/>
                    <a:pt x="477" y="92"/>
                    <a:pt x="478" y="88"/>
                  </a:cubicBezTo>
                  <a:cubicBezTo>
                    <a:pt x="481" y="77"/>
                    <a:pt x="485" y="66"/>
                    <a:pt x="488" y="54"/>
                  </a:cubicBezTo>
                  <a:cubicBezTo>
                    <a:pt x="489" y="50"/>
                    <a:pt x="490" y="47"/>
                    <a:pt x="492" y="43"/>
                  </a:cubicBezTo>
                  <a:cubicBezTo>
                    <a:pt x="484" y="42"/>
                    <a:pt x="484" y="42"/>
                    <a:pt x="482" y="49"/>
                  </a:cubicBezTo>
                  <a:cubicBezTo>
                    <a:pt x="482" y="50"/>
                    <a:pt x="481" y="51"/>
                    <a:pt x="481" y="52"/>
                  </a:cubicBezTo>
                  <a:cubicBezTo>
                    <a:pt x="479" y="61"/>
                    <a:pt x="476" y="71"/>
                    <a:pt x="473" y="81"/>
                  </a:cubicBezTo>
                  <a:cubicBezTo>
                    <a:pt x="473" y="81"/>
                    <a:pt x="473" y="81"/>
                    <a:pt x="472" y="80"/>
                  </a:cubicBezTo>
                  <a:cubicBezTo>
                    <a:pt x="469" y="68"/>
                    <a:pt x="465" y="55"/>
                    <a:pt x="462" y="43"/>
                  </a:cubicBezTo>
                  <a:cubicBezTo>
                    <a:pt x="456" y="41"/>
                    <a:pt x="454" y="43"/>
                    <a:pt x="452" y="48"/>
                  </a:cubicBezTo>
                  <a:cubicBezTo>
                    <a:pt x="449" y="59"/>
                    <a:pt x="446" y="70"/>
                    <a:pt x="442" y="82"/>
                  </a:cubicBezTo>
                  <a:cubicBezTo>
                    <a:pt x="438" y="68"/>
                    <a:pt x="435" y="55"/>
                    <a:pt x="431" y="43"/>
                  </a:cubicBezTo>
                  <a:cubicBezTo>
                    <a:pt x="428" y="43"/>
                    <a:pt x="426" y="43"/>
                    <a:pt x="423" y="43"/>
                  </a:cubicBezTo>
                  <a:cubicBezTo>
                    <a:pt x="428" y="59"/>
                    <a:pt x="432" y="76"/>
                    <a:pt x="437" y="92"/>
                  </a:cubicBezTo>
                  <a:cubicBezTo>
                    <a:pt x="445" y="93"/>
                    <a:pt x="445" y="93"/>
                    <a:pt x="448" y="85"/>
                  </a:cubicBezTo>
                  <a:cubicBezTo>
                    <a:pt x="451" y="75"/>
                    <a:pt x="454" y="65"/>
                    <a:pt x="457" y="54"/>
                  </a:cubicBezTo>
                  <a:cubicBezTo>
                    <a:pt x="461" y="66"/>
                    <a:pt x="464" y="77"/>
                    <a:pt x="467" y="88"/>
                  </a:cubicBezTo>
                  <a:close/>
                  <a:moveTo>
                    <a:pt x="361" y="19"/>
                  </a:moveTo>
                  <a:cubicBezTo>
                    <a:pt x="359" y="19"/>
                    <a:pt x="356" y="19"/>
                    <a:pt x="353" y="19"/>
                  </a:cubicBezTo>
                  <a:cubicBezTo>
                    <a:pt x="353" y="24"/>
                    <a:pt x="353" y="28"/>
                    <a:pt x="353" y="33"/>
                  </a:cubicBezTo>
                  <a:cubicBezTo>
                    <a:pt x="353" y="38"/>
                    <a:pt x="353" y="42"/>
                    <a:pt x="353" y="47"/>
                  </a:cubicBezTo>
                  <a:cubicBezTo>
                    <a:pt x="353" y="47"/>
                    <a:pt x="352" y="47"/>
                    <a:pt x="352" y="47"/>
                  </a:cubicBezTo>
                  <a:cubicBezTo>
                    <a:pt x="340" y="37"/>
                    <a:pt x="324" y="41"/>
                    <a:pt x="318" y="56"/>
                  </a:cubicBezTo>
                  <a:cubicBezTo>
                    <a:pt x="315" y="63"/>
                    <a:pt x="315" y="70"/>
                    <a:pt x="317" y="78"/>
                  </a:cubicBezTo>
                  <a:cubicBezTo>
                    <a:pt x="320" y="90"/>
                    <a:pt x="331" y="96"/>
                    <a:pt x="343" y="92"/>
                  </a:cubicBezTo>
                  <a:cubicBezTo>
                    <a:pt x="347" y="91"/>
                    <a:pt x="350" y="88"/>
                    <a:pt x="353" y="86"/>
                  </a:cubicBezTo>
                  <a:cubicBezTo>
                    <a:pt x="353" y="88"/>
                    <a:pt x="354" y="90"/>
                    <a:pt x="354" y="92"/>
                  </a:cubicBezTo>
                  <a:cubicBezTo>
                    <a:pt x="356" y="92"/>
                    <a:pt x="359" y="92"/>
                    <a:pt x="361" y="92"/>
                  </a:cubicBezTo>
                  <a:cubicBezTo>
                    <a:pt x="361" y="67"/>
                    <a:pt x="361" y="43"/>
                    <a:pt x="361" y="19"/>
                  </a:cubicBezTo>
                  <a:close/>
                  <a:moveTo>
                    <a:pt x="352" y="77"/>
                  </a:moveTo>
                  <a:cubicBezTo>
                    <a:pt x="350" y="83"/>
                    <a:pt x="344" y="86"/>
                    <a:pt x="338" y="86"/>
                  </a:cubicBezTo>
                  <a:cubicBezTo>
                    <a:pt x="332" y="86"/>
                    <a:pt x="327" y="82"/>
                    <a:pt x="325" y="76"/>
                  </a:cubicBezTo>
                  <a:cubicBezTo>
                    <a:pt x="323" y="70"/>
                    <a:pt x="324" y="64"/>
                    <a:pt x="326" y="58"/>
                  </a:cubicBezTo>
                  <a:cubicBezTo>
                    <a:pt x="328" y="51"/>
                    <a:pt x="335" y="47"/>
                    <a:pt x="342" y="48"/>
                  </a:cubicBezTo>
                  <a:cubicBezTo>
                    <a:pt x="349" y="50"/>
                    <a:pt x="353" y="55"/>
                    <a:pt x="353" y="63"/>
                  </a:cubicBezTo>
                  <a:cubicBezTo>
                    <a:pt x="353" y="64"/>
                    <a:pt x="353" y="65"/>
                    <a:pt x="353" y="66"/>
                  </a:cubicBezTo>
                  <a:cubicBezTo>
                    <a:pt x="354" y="66"/>
                    <a:pt x="354" y="66"/>
                    <a:pt x="354" y="66"/>
                  </a:cubicBezTo>
                  <a:cubicBezTo>
                    <a:pt x="353" y="70"/>
                    <a:pt x="353" y="74"/>
                    <a:pt x="352" y="77"/>
                  </a:cubicBezTo>
                  <a:close/>
                  <a:moveTo>
                    <a:pt x="804" y="53"/>
                  </a:moveTo>
                  <a:cubicBezTo>
                    <a:pt x="801" y="46"/>
                    <a:pt x="796" y="42"/>
                    <a:pt x="789" y="42"/>
                  </a:cubicBezTo>
                  <a:cubicBezTo>
                    <a:pt x="777" y="40"/>
                    <a:pt x="768" y="46"/>
                    <a:pt x="765" y="57"/>
                  </a:cubicBezTo>
                  <a:cubicBezTo>
                    <a:pt x="760" y="69"/>
                    <a:pt x="764" y="84"/>
                    <a:pt x="773" y="90"/>
                  </a:cubicBezTo>
                  <a:cubicBezTo>
                    <a:pt x="775" y="91"/>
                    <a:pt x="777" y="92"/>
                    <a:pt x="779" y="92"/>
                  </a:cubicBezTo>
                  <a:cubicBezTo>
                    <a:pt x="785" y="92"/>
                    <a:pt x="791" y="92"/>
                    <a:pt x="797" y="91"/>
                  </a:cubicBezTo>
                  <a:cubicBezTo>
                    <a:pt x="803" y="90"/>
                    <a:pt x="803" y="88"/>
                    <a:pt x="802" y="82"/>
                  </a:cubicBezTo>
                  <a:cubicBezTo>
                    <a:pt x="784" y="90"/>
                    <a:pt x="773" y="86"/>
                    <a:pt x="772" y="69"/>
                  </a:cubicBezTo>
                  <a:cubicBezTo>
                    <a:pt x="783" y="69"/>
                    <a:pt x="794" y="69"/>
                    <a:pt x="807" y="69"/>
                  </a:cubicBezTo>
                  <a:cubicBezTo>
                    <a:pt x="806" y="63"/>
                    <a:pt x="805" y="58"/>
                    <a:pt x="804" y="53"/>
                  </a:cubicBezTo>
                  <a:close/>
                  <a:moveTo>
                    <a:pt x="786" y="48"/>
                  </a:moveTo>
                  <a:cubicBezTo>
                    <a:pt x="793" y="49"/>
                    <a:pt x="797" y="52"/>
                    <a:pt x="798" y="62"/>
                  </a:cubicBezTo>
                  <a:cubicBezTo>
                    <a:pt x="789" y="62"/>
                    <a:pt x="781" y="62"/>
                    <a:pt x="772" y="62"/>
                  </a:cubicBezTo>
                  <a:cubicBezTo>
                    <a:pt x="772" y="55"/>
                    <a:pt x="779" y="48"/>
                    <a:pt x="786" y="48"/>
                  </a:cubicBezTo>
                  <a:close/>
                  <a:moveTo>
                    <a:pt x="404" y="42"/>
                  </a:moveTo>
                  <a:cubicBezTo>
                    <a:pt x="389" y="39"/>
                    <a:pt x="373" y="44"/>
                    <a:pt x="371" y="64"/>
                  </a:cubicBezTo>
                  <a:cubicBezTo>
                    <a:pt x="369" y="78"/>
                    <a:pt x="377" y="90"/>
                    <a:pt x="389" y="93"/>
                  </a:cubicBezTo>
                  <a:cubicBezTo>
                    <a:pt x="407" y="96"/>
                    <a:pt x="420" y="85"/>
                    <a:pt x="420" y="67"/>
                  </a:cubicBezTo>
                  <a:cubicBezTo>
                    <a:pt x="420" y="54"/>
                    <a:pt x="414" y="45"/>
                    <a:pt x="404" y="42"/>
                  </a:cubicBezTo>
                  <a:close/>
                  <a:moveTo>
                    <a:pt x="392" y="86"/>
                  </a:moveTo>
                  <a:cubicBezTo>
                    <a:pt x="391" y="86"/>
                    <a:pt x="391" y="86"/>
                    <a:pt x="390" y="85"/>
                  </a:cubicBezTo>
                  <a:cubicBezTo>
                    <a:pt x="382" y="83"/>
                    <a:pt x="377" y="72"/>
                    <a:pt x="380" y="60"/>
                  </a:cubicBezTo>
                  <a:cubicBezTo>
                    <a:pt x="383" y="51"/>
                    <a:pt x="391" y="46"/>
                    <a:pt x="400" y="49"/>
                  </a:cubicBezTo>
                  <a:cubicBezTo>
                    <a:pt x="408" y="51"/>
                    <a:pt x="411" y="57"/>
                    <a:pt x="411" y="68"/>
                  </a:cubicBezTo>
                  <a:cubicBezTo>
                    <a:pt x="411" y="81"/>
                    <a:pt x="404" y="88"/>
                    <a:pt x="392" y="86"/>
                  </a:cubicBezTo>
                  <a:close/>
                  <a:moveTo>
                    <a:pt x="660" y="77"/>
                  </a:moveTo>
                  <a:cubicBezTo>
                    <a:pt x="661" y="89"/>
                    <a:pt x="669" y="95"/>
                    <a:pt x="681" y="93"/>
                  </a:cubicBezTo>
                  <a:cubicBezTo>
                    <a:pt x="685" y="92"/>
                    <a:pt x="689" y="89"/>
                    <a:pt x="692" y="87"/>
                  </a:cubicBezTo>
                  <a:cubicBezTo>
                    <a:pt x="693" y="88"/>
                    <a:pt x="693" y="90"/>
                    <a:pt x="693" y="91"/>
                  </a:cubicBezTo>
                  <a:cubicBezTo>
                    <a:pt x="696" y="91"/>
                    <a:pt x="698" y="91"/>
                    <a:pt x="701" y="91"/>
                  </a:cubicBezTo>
                  <a:cubicBezTo>
                    <a:pt x="701" y="75"/>
                    <a:pt x="701" y="59"/>
                    <a:pt x="701" y="43"/>
                  </a:cubicBezTo>
                  <a:cubicBezTo>
                    <a:pt x="698" y="43"/>
                    <a:pt x="695" y="43"/>
                    <a:pt x="693" y="43"/>
                  </a:cubicBezTo>
                  <a:cubicBezTo>
                    <a:pt x="693" y="52"/>
                    <a:pt x="693" y="61"/>
                    <a:pt x="693" y="69"/>
                  </a:cubicBezTo>
                  <a:cubicBezTo>
                    <a:pt x="692" y="72"/>
                    <a:pt x="692" y="76"/>
                    <a:pt x="691" y="79"/>
                  </a:cubicBezTo>
                  <a:cubicBezTo>
                    <a:pt x="689" y="84"/>
                    <a:pt x="684" y="87"/>
                    <a:pt x="677" y="86"/>
                  </a:cubicBezTo>
                  <a:cubicBezTo>
                    <a:pt x="672" y="85"/>
                    <a:pt x="669" y="82"/>
                    <a:pt x="668" y="75"/>
                  </a:cubicBezTo>
                  <a:cubicBezTo>
                    <a:pt x="668" y="73"/>
                    <a:pt x="668" y="71"/>
                    <a:pt x="668" y="68"/>
                  </a:cubicBezTo>
                  <a:cubicBezTo>
                    <a:pt x="668" y="60"/>
                    <a:pt x="668" y="51"/>
                    <a:pt x="668" y="43"/>
                  </a:cubicBezTo>
                  <a:cubicBezTo>
                    <a:pt x="665" y="43"/>
                    <a:pt x="663" y="43"/>
                    <a:pt x="660" y="43"/>
                  </a:cubicBezTo>
                  <a:cubicBezTo>
                    <a:pt x="660" y="54"/>
                    <a:pt x="659" y="65"/>
                    <a:pt x="660" y="77"/>
                  </a:cubicBezTo>
                  <a:close/>
                  <a:moveTo>
                    <a:pt x="722" y="64"/>
                  </a:moveTo>
                  <a:cubicBezTo>
                    <a:pt x="722" y="61"/>
                    <a:pt x="723" y="59"/>
                    <a:pt x="724" y="56"/>
                  </a:cubicBezTo>
                  <a:cubicBezTo>
                    <a:pt x="726" y="51"/>
                    <a:pt x="732" y="48"/>
                    <a:pt x="737" y="48"/>
                  </a:cubicBezTo>
                  <a:cubicBezTo>
                    <a:pt x="742" y="49"/>
                    <a:pt x="746" y="53"/>
                    <a:pt x="746" y="59"/>
                  </a:cubicBezTo>
                  <a:cubicBezTo>
                    <a:pt x="747" y="64"/>
                    <a:pt x="747" y="68"/>
                    <a:pt x="747" y="72"/>
                  </a:cubicBezTo>
                  <a:cubicBezTo>
                    <a:pt x="747" y="78"/>
                    <a:pt x="747" y="85"/>
                    <a:pt x="747" y="91"/>
                  </a:cubicBezTo>
                  <a:cubicBezTo>
                    <a:pt x="750" y="91"/>
                    <a:pt x="752" y="91"/>
                    <a:pt x="755" y="91"/>
                  </a:cubicBezTo>
                  <a:cubicBezTo>
                    <a:pt x="755" y="86"/>
                    <a:pt x="755" y="80"/>
                    <a:pt x="755" y="74"/>
                  </a:cubicBezTo>
                  <a:cubicBezTo>
                    <a:pt x="755" y="67"/>
                    <a:pt x="755" y="61"/>
                    <a:pt x="754" y="54"/>
                  </a:cubicBezTo>
                  <a:cubicBezTo>
                    <a:pt x="752" y="46"/>
                    <a:pt x="747" y="42"/>
                    <a:pt x="738" y="41"/>
                  </a:cubicBezTo>
                  <a:cubicBezTo>
                    <a:pt x="732" y="41"/>
                    <a:pt x="727" y="44"/>
                    <a:pt x="722" y="49"/>
                  </a:cubicBezTo>
                  <a:cubicBezTo>
                    <a:pt x="722" y="47"/>
                    <a:pt x="722" y="45"/>
                    <a:pt x="722" y="43"/>
                  </a:cubicBezTo>
                  <a:cubicBezTo>
                    <a:pt x="719" y="43"/>
                    <a:pt x="717" y="43"/>
                    <a:pt x="714" y="43"/>
                  </a:cubicBezTo>
                  <a:cubicBezTo>
                    <a:pt x="714" y="59"/>
                    <a:pt x="714" y="75"/>
                    <a:pt x="714" y="91"/>
                  </a:cubicBezTo>
                  <a:cubicBezTo>
                    <a:pt x="717" y="91"/>
                    <a:pt x="719" y="91"/>
                    <a:pt x="722" y="91"/>
                  </a:cubicBezTo>
                  <a:cubicBezTo>
                    <a:pt x="722" y="82"/>
                    <a:pt x="722" y="73"/>
                    <a:pt x="722" y="64"/>
                  </a:cubicBezTo>
                  <a:close/>
                  <a:moveTo>
                    <a:pt x="585" y="91"/>
                  </a:moveTo>
                  <a:cubicBezTo>
                    <a:pt x="585" y="82"/>
                    <a:pt x="585" y="73"/>
                    <a:pt x="586" y="65"/>
                  </a:cubicBezTo>
                  <a:cubicBezTo>
                    <a:pt x="586" y="61"/>
                    <a:pt x="587" y="56"/>
                    <a:pt x="589" y="53"/>
                  </a:cubicBezTo>
                  <a:cubicBezTo>
                    <a:pt x="592" y="49"/>
                    <a:pt x="597" y="48"/>
                    <a:pt x="602" y="49"/>
                  </a:cubicBezTo>
                  <a:cubicBezTo>
                    <a:pt x="607" y="50"/>
                    <a:pt x="609" y="53"/>
                    <a:pt x="610" y="58"/>
                  </a:cubicBezTo>
                  <a:cubicBezTo>
                    <a:pt x="610" y="61"/>
                    <a:pt x="610" y="64"/>
                    <a:pt x="610" y="66"/>
                  </a:cubicBezTo>
                  <a:cubicBezTo>
                    <a:pt x="610" y="75"/>
                    <a:pt x="610" y="83"/>
                    <a:pt x="610" y="91"/>
                  </a:cubicBezTo>
                  <a:cubicBezTo>
                    <a:pt x="613" y="91"/>
                    <a:pt x="616" y="91"/>
                    <a:pt x="618" y="91"/>
                  </a:cubicBezTo>
                  <a:cubicBezTo>
                    <a:pt x="618" y="79"/>
                    <a:pt x="618" y="67"/>
                    <a:pt x="617" y="55"/>
                  </a:cubicBezTo>
                  <a:cubicBezTo>
                    <a:pt x="617" y="46"/>
                    <a:pt x="611" y="42"/>
                    <a:pt x="601" y="41"/>
                  </a:cubicBezTo>
                  <a:cubicBezTo>
                    <a:pt x="595" y="41"/>
                    <a:pt x="590" y="44"/>
                    <a:pt x="586" y="49"/>
                  </a:cubicBezTo>
                  <a:cubicBezTo>
                    <a:pt x="585" y="47"/>
                    <a:pt x="585" y="45"/>
                    <a:pt x="585" y="43"/>
                  </a:cubicBezTo>
                  <a:cubicBezTo>
                    <a:pt x="582" y="43"/>
                    <a:pt x="580" y="43"/>
                    <a:pt x="577" y="43"/>
                  </a:cubicBezTo>
                  <a:cubicBezTo>
                    <a:pt x="577" y="59"/>
                    <a:pt x="577" y="75"/>
                    <a:pt x="577" y="91"/>
                  </a:cubicBezTo>
                  <a:cubicBezTo>
                    <a:pt x="580" y="91"/>
                    <a:pt x="583" y="91"/>
                    <a:pt x="585" y="91"/>
                  </a:cubicBezTo>
                  <a:close/>
                  <a:moveTo>
                    <a:pt x="266" y="92"/>
                  </a:moveTo>
                  <a:cubicBezTo>
                    <a:pt x="269" y="92"/>
                    <a:pt x="271" y="92"/>
                    <a:pt x="274" y="92"/>
                  </a:cubicBezTo>
                  <a:cubicBezTo>
                    <a:pt x="274" y="89"/>
                    <a:pt x="274" y="87"/>
                    <a:pt x="274" y="85"/>
                  </a:cubicBezTo>
                  <a:cubicBezTo>
                    <a:pt x="274" y="77"/>
                    <a:pt x="274" y="69"/>
                    <a:pt x="274" y="62"/>
                  </a:cubicBezTo>
                  <a:cubicBezTo>
                    <a:pt x="274" y="54"/>
                    <a:pt x="280" y="48"/>
                    <a:pt x="287" y="48"/>
                  </a:cubicBezTo>
                  <a:cubicBezTo>
                    <a:pt x="294" y="48"/>
                    <a:pt x="297" y="52"/>
                    <a:pt x="298" y="60"/>
                  </a:cubicBezTo>
                  <a:cubicBezTo>
                    <a:pt x="299" y="66"/>
                    <a:pt x="299" y="72"/>
                    <a:pt x="299" y="78"/>
                  </a:cubicBezTo>
                  <a:cubicBezTo>
                    <a:pt x="299" y="82"/>
                    <a:pt x="299" y="87"/>
                    <a:pt x="299" y="92"/>
                  </a:cubicBezTo>
                  <a:cubicBezTo>
                    <a:pt x="302" y="92"/>
                    <a:pt x="304" y="92"/>
                    <a:pt x="307" y="92"/>
                  </a:cubicBezTo>
                  <a:cubicBezTo>
                    <a:pt x="307" y="82"/>
                    <a:pt x="307" y="72"/>
                    <a:pt x="307" y="63"/>
                  </a:cubicBezTo>
                  <a:cubicBezTo>
                    <a:pt x="307" y="61"/>
                    <a:pt x="307" y="59"/>
                    <a:pt x="306" y="57"/>
                  </a:cubicBezTo>
                  <a:cubicBezTo>
                    <a:pt x="305" y="46"/>
                    <a:pt x="298" y="39"/>
                    <a:pt x="287" y="42"/>
                  </a:cubicBezTo>
                  <a:cubicBezTo>
                    <a:pt x="282" y="43"/>
                    <a:pt x="278" y="46"/>
                    <a:pt x="274" y="48"/>
                  </a:cubicBezTo>
                  <a:cubicBezTo>
                    <a:pt x="274" y="47"/>
                    <a:pt x="274" y="45"/>
                    <a:pt x="274" y="43"/>
                  </a:cubicBezTo>
                  <a:cubicBezTo>
                    <a:pt x="271" y="43"/>
                    <a:pt x="269" y="43"/>
                    <a:pt x="266" y="43"/>
                  </a:cubicBezTo>
                  <a:cubicBezTo>
                    <a:pt x="266" y="59"/>
                    <a:pt x="266" y="75"/>
                    <a:pt x="266" y="92"/>
                  </a:cubicBezTo>
                  <a:close/>
                  <a:moveTo>
                    <a:pt x="515" y="41"/>
                  </a:moveTo>
                  <a:cubicBezTo>
                    <a:pt x="513" y="41"/>
                    <a:pt x="512" y="41"/>
                    <a:pt x="510" y="41"/>
                  </a:cubicBezTo>
                  <a:cubicBezTo>
                    <a:pt x="502" y="42"/>
                    <a:pt x="496" y="47"/>
                    <a:pt x="495" y="54"/>
                  </a:cubicBezTo>
                  <a:cubicBezTo>
                    <a:pt x="494" y="60"/>
                    <a:pt x="497" y="66"/>
                    <a:pt x="505" y="69"/>
                  </a:cubicBezTo>
                  <a:cubicBezTo>
                    <a:pt x="508" y="71"/>
                    <a:pt x="512" y="72"/>
                    <a:pt x="514" y="74"/>
                  </a:cubicBezTo>
                  <a:cubicBezTo>
                    <a:pt x="516" y="76"/>
                    <a:pt x="517" y="79"/>
                    <a:pt x="517" y="81"/>
                  </a:cubicBezTo>
                  <a:cubicBezTo>
                    <a:pt x="516" y="83"/>
                    <a:pt x="514" y="85"/>
                    <a:pt x="512" y="86"/>
                  </a:cubicBezTo>
                  <a:cubicBezTo>
                    <a:pt x="510" y="86"/>
                    <a:pt x="507" y="86"/>
                    <a:pt x="505" y="86"/>
                  </a:cubicBezTo>
                  <a:cubicBezTo>
                    <a:pt x="502" y="85"/>
                    <a:pt x="498" y="84"/>
                    <a:pt x="495" y="82"/>
                  </a:cubicBezTo>
                  <a:cubicBezTo>
                    <a:pt x="494" y="91"/>
                    <a:pt x="495" y="92"/>
                    <a:pt x="503" y="93"/>
                  </a:cubicBezTo>
                  <a:cubicBezTo>
                    <a:pt x="507" y="93"/>
                    <a:pt x="512" y="93"/>
                    <a:pt x="515" y="92"/>
                  </a:cubicBezTo>
                  <a:cubicBezTo>
                    <a:pt x="521" y="90"/>
                    <a:pt x="524" y="86"/>
                    <a:pt x="525" y="81"/>
                  </a:cubicBezTo>
                  <a:cubicBezTo>
                    <a:pt x="526" y="74"/>
                    <a:pt x="524" y="70"/>
                    <a:pt x="518" y="67"/>
                  </a:cubicBezTo>
                  <a:cubicBezTo>
                    <a:pt x="515" y="65"/>
                    <a:pt x="511" y="63"/>
                    <a:pt x="508" y="62"/>
                  </a:cubicBezTo>
                  <a:cubicBezTo>
                    <a:pt x="504" y="60"/>
                    <a:pt x="503" y="57"/>
                    <a:pt x="504" y="53"/>
                  </a:cubicBezTo>
                  <a:cubicBezTo>
                    <a:pt x="504" y="50"/>
                    <a:pt x="507" y="48"/>
                    <a:pt x="511" y="48"/>
                  </a:cubicBezTo>
                  <a:cubicBezTo>
                    <a:pt x="515" y="49"/>
                    <a:pt x="519" y="50"/>
                    <a:pt x="523" y="50"/>
                  </a:cubicBezTo>
                  <a:cubicBezTo>
                    <a:pt x="523" y="43"/>
                    <a:pt x="523" y="42"/>
                    <a:pt x="515" y="41"/>
                  </a:cubicBezTo>
                  <a:close/>
                  <a:moveTo>
                    <a:pt x="642" y="81"/>
                  </a:moveTo>
                  <a:cubicBezTo>
                    <a:pt x="641" y="70"/>
                    <a:pt x="641" y="60"/>
                    <a:pt x="641" y="49"/>
                  </a:cubicBezTo>
                  <a:cubicBezTo>
                    <a:pt x="645" y="49"/>
                    <a:pt x="649" y="49"/>
                    <a:pt x="653" y="49"/>
                  </a:cubicBezTo>
                  <a:cubicBezTo>
                    <a:pt x="653" y="47"/>
                    <a:pt x="653" y="45"/>
                    <a:pt x="653" y="42"/>
                  </a:cubicBezTo>
                  <a:cubicBezTo>
                    <a:pt x="649" y="42"/>
                    <a:pt x="645" y="42"/>
                    <a:pt x="641" y="42"/>
                  </a:cubicBezTo>
                  <a:cubicBezTo>
                    <a:pt x="641" y="38"/>
                    <a:pt x="641" y="33"/>
                    <a:pt x="641" y="29"/>
                  </a:cubicBezTo>
                  <a:cubicBezTo>
                    <a:pt x="629" y="28"/>
                    <a:pt x="634" y="37"/>
                    <a:pt x="632" y="42"/>
                  </a:cubicBezTo>
                  <a:cubicBezTo>
                    <a:pt x="630" y="42"/>
                    <a:pt x="627" y="43"/>
                    <a:pt x="625" y="43"/>
                  </a:cubicBezTo>
                  <a:cubicBezTo>
                    <a:pt x="625" y="45"/>
                    <a:pt x="625" y="47"/>
                    <a:pt x="625" y="49"/>
                  </a:cubicBezTo>
                  <a:cubicBezTo>
                    <a:pt x="627" y="49"/>
                    <a:pt x="630" y="49"/>
                    <a:pt x="633" y="50"/>
                  </a:cubicBezTo>
                  <a:cubicBezTo>
                    <a:pt x="633" y="51"/>
                    <a:pt x="633" y="53"/>
                    <a:pt x="633" y="55"/>
                  </a:cubicBezTo>
                  <a:cubicBezTo>
                    <a:pt x="633" y="63"/>
                    <a:pt x="633" y="72"/>
                    <a:pt x="633" y="80"/>
                  </a:cubicBezTo>
                  <a:cubicBezTo>
                    <a:pt x="633" y="89"/>
                    <a:pt x="638" y="93"/>
                    <a:pt x="647" y="93"/>
                  </a:cubicBezTo>
                  <a:cubicBezTo>
                    <a:pt x="653" y="93"/>
                    <a:pt x="654" y="92"/>
                    <a:pt x="653" y="85"/>
                  </a:cubicBezTo>
                  <a:cubicBezTo>
                    <a:pt x="646" y="87"/>
                    <a:pt x="642" y="86"/>
                    <a:pt x="642" y="81"/>
                  </a:cubicBezTo>
                  <a:close/>
                  <a:moveTo>
                    <a:pt x="563" y="91"/>
                  </a:moveTo>
                  <a:cubicBezTo>
                    <a:pt x="563" y="69"/>
                    <a:pt x="563" y="46"/>
                    <a:pt x="563" y="23"/>
                  </a:cubicBezTo>
                  <a:cubicBezTo>
                    <a:pt x="560" y="23"/>
                    <a:pt x="557" y="23"/>
                    <a:pt x="555" y="23"/>
                  </a:cubicBezTo>
                  <a:cubicBezTo>
                    <a:pt x="555" y="46"/>
                    <a:pt x="555" y="69"/>
                    <a:pt x="555" y="91"/>
                  </a:cubicBezTo>
                  <a:cubicBezTo>
                    <a:pt x="558" y="91"/>
                    <a:pt x="560" y="91"/>
                    <a:pt x="563" y="91"/>
                  </a:cubicBezTo>
                  <a:close/>
                  <a:moveTo>
                    <a:pt x="246" y="92"/>
                  </a:moveTo>
                  <a:cubicBezTo>
                    <a:pt x="249" y="92"/>
                    <a:pt x="251" y="92"/>
                    <a:pt x="253" y="92"/>
                  </a:cubicBezTo>
                  <a:cubicBezTo>
                    <a:pt x="253" y="75"/>
                    <a:pt x="253" y="59"/>
                    <a:pt x="253" y="43"/>
                  </a:cubicBezTo>
                  <a:cubicBezTo>
                    <a:pt x="251" y="43"/>
                    <a:pt x="249" y="43"/>
                    <a:pt x="246" y="43"/>
                  </a:cubicBezTo>
                  <a:cubicBezTo>
                    <a:pt x="246" y="59"/>
                    <a:pt x="246" y="76"/>
                    <a:pt x="246" y="92"/>
                  </a:cubicBezTo>
                  <a:close/>
                  <a:moveTo>
                    <a:pt x="251" y="32"/>
                  </a:moveTo>
                  <a:cubicBezTo>
                    <a:pt x="252" y="30"/>
                    <a:pt x="254" y="29"/>
                    <a:pt x="255" y="27"/>
                  </a:cubicBezTo>
                  <a:cubicBezTo>
                    <a:pt x="256" y="23"/>
                    <a:pt x="253" y="21"/>
                    <a:pt x="250" y="21"/>
                  </a:cubicBezTo>
                  <a:cubicBezTo>
                    <a:pt x="247" y="21"/>
                    <a:pt x="244" y="23"/>
                    <a:pt x="245" y="26"/>
                  </a:cubicBezTo>
                  <a:cubicBezTo>
                    <a:pt x="245" y="28"/>
                    <a:pt x="247" y="30"/>
                    <a:pt x="248" y="32"/>
                  </a:cubicBezTo>
                  <a:cubicBezTo>
                    <a:pt x="249" y="32"/>
                    <a:pt x="250" y="32"/>
                    <a:pt x="251" y="32"/>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ln>
                  <a:solidFill>
                    <a:schemeClr val="tx2"/>
                  </a:solidFill>
                </a:ln>
                <a:solidFill>
                  <a:schemeClr val="tx2"/>
                </a:solidFill>
              </a:endParaRPr>
            </a:p>
          </p:txBody>
        </p:sp>
        <p:sp>
          <p:nvSpPr>
            <p:cNvPr id="27" name="Freeform 13"/>
            <p:cNvSpPr>
              <a:spLocks noEditPoints="1"/>
            </p:cNvSpPr>
            <p:nvPr/>
          </p:nvSpPr>
          <p:spPr bwMode="auto">
            <a:xfrm>
              <a:off x="824453" y="4269317"/>
              <a:ext cx="4061925" cy="313208"/>
            </a:xfrm>
            <a:custGeom>
              <a:avLst/>
              <a:gdLst>
                <a:gd name="T0" fmla="*/ 905 w 1754"/>
                <a:gd name="T1" fmla="*/ 38 h 133"/>
                <a:gd name="T2" fmla="*/ 1676 w 1754"/>
                <a:gd name="T3" fmla="*/ 52 h 133"/>
                <a:gd name="T4" fmla="*/ 1678 w 1754"/>
                <a:gd name="T5" fmla="*/ 80 h 133"/>
                <a:gd name="T6" fmla="*/ 1453 w 1754"/>
                <a:gd name="T7" fmla="*/ 100 h 133"/>
                <a:gd name="T8" fmla="*/ 971 w 1754"/>
                <a:gd name="T9" fmla="*/ 14 h 133"/>
                <a:gd name="T10" fmla="*/ 1018 w 1754"/>
                <a:gd name="T11" fmla="*/ 88 h 133"/>
                <a:gd name="T12" fmla="*/ 1082 w 1754"/>
                <a:gd name="T13" fmla="*/ 98 h 133"/>
                <a:gd name="T14" fmla="*/ 1030 w 1754"/>
                <a:gd name="T15" fmla="*/ 76 h 133"/>
                <a:gd name="T16" fmla="*/ 763 w 1754"/>
                <a:gd name="T17" fmla="*/ 86 h 133"/>
                <a:gd name="T18" fmla="*/ 1265 w 1754"/>
                <a:gd name="T19" fmla="*/ 58 h 133"/>
                <a:gd name="T20" fmla="*/ 1256 w 1754"/>
                <a:gd name="T21" fmla="*/ 100 h 133"/>
                <a:gd name="T22" fmla="*/ 582 w 1754"/>
                <a:gd name="T23" fmla="*/ 20 h 133"/>
                <a:gd name="T24" fmla="*/ 1564 w 1754"/>
                <a:gd name="T25" fmla="*/ 7 h 133"/>
                <a:gd name="T26" fmla="*/ 1538 w 1754"/>
                <a:gd name="T27" fmla="*/ 71 h 133"/>
                <a:gd name="T28" fmla="*/ 1746 w 1754"/>
                <a:gd name="T29" fmla="*/ 16 h 133"/>
                <a:gd name="T30" fmla="*/ 1718 w 1754"/>
                <a:gd name="T31" fmla="*/ 62 h 133"/>
                <a:gd name="T32" fmla="*/ 1748 w 1754"/>
                <a:gd name="T33" fmla="*/ 44 h 133"/>
                <a:gd name="T34" fmla="*/ 1377 w 1754"/>
                <a:gd name="T35" fmla="*/ 65 h 133"/>
                <a:gd name="T36" fmla="*/ 1381 w 1754"/>
                <a:gd name="T37" fmla="*/ 19 h 133"/>
                <a:gd name="T38" fmla="*/ 653 w 1754"/>
                <a:gd name="T39" fmla="*/ 41 h 133"/>
                <a:gd name="T40" fmla="*/ 598 w 1754"/>
                <a:gd name="T41" fmla="*/ 50 h 133"/>
                <a:gd name="T42" fmla="*/ 1114 w 1754"/>
                <a:gd name="T43" fmla="*/ 41 h 133"/>
                <a:gd name="T44" fmla="*/ 668 w 1754"/>
                <a:gd name="T45" fmla="*/ 36 h 133"/>
                <a:gd name="T46" fmla="*/ 696 w 1754"/>
                <a:gd name="T47" fmla="*/ 95 h 133"/>
                <a:gd name="T48" fmla="*/ 723 w 1754"/>
                <a:gd name="T49" fmla="*/ 101 h 133"/>
                <a:gd name="T50" fmla="*/ 201 w 1754"/>
                <a:gd name="T51" fmla="*/ 36 h 133"/>
                <a:gd name="T52" fmla="*/ 1174 w 1754"/>
                <a:gd name="T53" fmla="*/ 84 h 133"/>
                <a:gd name="T54" fmla="*/ 697 w 1754"/>
                <a:gd name="T55" fmla="*/ 46 h 133"/>
                <a:gd name="T56" fmla="*/ 1410 w 1754"/>
                <a:gd name="T57" fmla="*/ 69 h 133"/>
                <a:gd name="T58" fmla="*/ 963 w 1754"/>
                <a:gd name="T59" fmla="*/ 49 h 133"/>
                <a:gd name="T60" fmla="*/ 986 w 1754"/>
                <a:gd name="T61" fmla="*/ 103 h 133"/>
                <a:gd name="T62" fmla="*/ 1424 w 1754"/>
                <a:gd name="T63" fmla="*/ 11 h 133"/>
                <a:gd name="T64" fmla="*/ 754 w 1754"/>
                <a:gd name="T65" fmla="*/ 92 h 133"/>
                <a:gd name="T66" fmla="*/ 1377 w 1754"/>
                <a:gd name="T67" fmla="*/ 17 h 133"/>
                <a:gd name="T68" fmla="*/ 964 w 1754"/>
                <a:gd name="T69" fmla="*/ 41 h 133"/>
                <a:gd name="T70" fmla="*/ 1015 w 1754"/>
                <a:gd name="T71" fmla="*/ 90 h 133"/>
                <a:gd name="T72" fmla="*/ 603 w 1754"/>
                <a:gd name="T73" fmla="*/ 123 h 133"/>
                <a:gd name="T74" fmla="*/ 1356 w 1754"/>
                <a:gd name="T75" fmla="*/ 19 h 133"/>
                <a:gd name="T76" fmla="*/ 1261 w 1754"/>
                <a:gd name="T77" fmla="*/ 45 h 133"/>
                <a:gd name="T78" fmla="*/ 788 w 1754"/>
                <a:gd name="T79" fmla="*/ 34 h 133"/>
                <a:gd name="T80" fmla="*/ 966 w 1754"/>
                <a:gd name="T81" fmla="*/ 36 h 133"/>
                <a:gd name="T82" fmla="*/ 689 w 1754"/>
                <a:gd name="T83" fmla="*/ 67 h 133"/>
                <a:gd name="T84" fmla="*/ 966 w 1754"/>
                <a:gd name="T85" fmla="*/ 73 h 133"/>
                <a:gd name="T86" fmla="*/ 1677 w 1754"/>
                <a:gd name="T87" fmla="*/ 78 h 133"/>
                <a:gd name="T88" fmla="*/ 1355 w 1754"/>
                <a:gd name="T89" fmla="*/ 9 h 133"/>
                <a:gd name="T90" fmla="*/ 1212 w 1754"/>
                <a:gd name="T91" fmla="*/ 49 h 133"/>
                <a:gd name="T92" fmla="*/ 639 w 1754"/>
                <a:gd name="T93" fmla="*/ 49 h 133"/>
                <a:gd name="T94" fmla="*/ 740 w 1754"/>
                <a:gd name="T95" fmla="*/ 93 h 133"/>
                <a:gd name="T96" fmla="*/ 1260 w 1754"/>
                <a:gd name="T97" fmla="*/ 98 h 133"/>
                <a:gd name="T98" fmla="*/ 800 w 1754"/>
                <a:gd name="T99" fmla="*/ 43 h 133"/>
                <a:gd name="T100" fmla="*/ 606 w 1754"/>
                <a:gd name="T101" fmla="*/ 40 h 133"/>
                <a:gd name="T102" fmla="*/ 1041 w 1754"/>
                <a:gd name="T103" fmla="*/ 39 h 133"/>
                <a:gd name="T104" fmla="*/ 1360 w 1754"/>
                <a:gd name="T105" fmla="*/ 78 h 133"/>
                <a:gd name="T106" fmla="*/ 1139 w 1754"/>
                <a:gd name="T107" fmla="*/ 45 h 133"/>
                <a:gd name="T108" fmla="*/ 1563 w 1754"/>
                <a:gd name="T109" fmla="*/ 50 h 133"/>
                <a:gd name="T110" fmla="*/ 1571 w 1754"/>
                <a:gd name="T111" fmla="*/ 57 h 133"/>
                <a:gd name="T112" fmla="*/ 579 w 1754"/>
                <a:gd name="T113" fmla="*/ 58 h 133"/>
                <a:gd name="T114" fmla="*/ 585 w 1754"/>
                <a:gd name="T115" fmla="*/ 92 h 133"/>
                <a:gd name="T116" fmla="*/ 1654 w 1754"/>
                <a:gd name="T117" fmla="*/ 63 h 133"/>
                <a:gd name="T118" fmla="*/ 1422 w 1754"/>
                <a:gd name="T119" fmla="*/ 97 h 133"/>
                <a:gd name="T120" fmla="*/ 720 w 1754"/>
                <a:gd name="T121" fmla="*/ 99 h 133"/>
                <a:gd name="T122" fmla="*/ 1700 w 1754"/>
                <a:gd name="T123" fmla="*/ 26 h 133"/>
                <a:gd name="T124" fmla="*/ 795 w 1754"/>
                <a:gd name="T125" fmla="*/ 3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4" h="133">
                  <a:moveTo>
                    <a:pt x="48" y="83"/>
                  </a:moveTo>
                  <a:cubicBezTo>
                    <a:pt x="49" y="82"/>
                    <a:pt x="49" y="82"/>
                    <a:pt x="49" y="81"/>
                  </a:cubicBezTo>
                  <a:cubicBezTo>
                    <a:pt x="60" y="57"/>
                    <a:pt x="71" y="33"/>
                    <a:pt x="82" y="9"/>
                  </a:cubicBezTo>
                  <a:cubicBezTo>
                    <a:pt x="82" y="9"/>
                    <a:pt x="82" y="9"/>
                    <a:pt x="82" y="8"/>
                  </a:cubicBezTo>
                  <a:cubicBezTo>
                    <a:pt x="82" y="8"/>
                    <a:pt x="83" y="7"/>
                    <a:pt x="83" y="7"/>
                  </a:cubicBezTo>
                  <a:cubicBezTo>
                    <a:pt x="87" y="7"/>
                    <a:pt x="91" y="7"/>
                    <a:pt x="95" y="7"/>
                  </a:cubicBezTo>
                  <a:cubicBezTo>
                    <a:pt x="96" y="7"/>
                    <a:pt x="96" y="8"/>
                    <a:pt x="96" y="9"/>
                  </a:cubicBezTo>
                  <a:cubicBezTo>
                    <a:pt x="96" y="9"/>
                    <a:pt x="96" y="9"/>
                    <a:pt x="96" y="10"/>
                  </a:cubicBezTo>
                  <a:cubicBezTo>
                    <a:pt x="96" y="40"/>
                    <a:pt x="96" y="69"/>
                    <a:pt x="96" y="99"/>
                  </a:cubicBezTo>
                  <a:cubicBezTo>
                    <a:pt x="96" y="102"/>
                    <a:pt x="97" y="101"/>
                    <a:pt x="94" y="101"/>
                  </a:cubicBezTo>
                  <a:cubicBezTo>
                    <a:pt x="91" y="102"/>
                    <a:pt x="89" y="101"/>
                    <a:pt x="86" y="101"/>
                  </a:cubicBezTo>
                  <a:cubicBezTo>
                    <a:pt x="85" y="102"/>
                    <a:pt x="85" y="101"/>
                    <a:pt x="85" y="101"/>
                  </a:cubicBezTo>
                  <a:cubicBezTo>
                    <a:pt x="85" y="100"/>
                    <a:pt x="85" y="100"/>
                    <a:pt x="85" y="99"/>
                  </a:cubicBezTo>
                  <a:cubicBezTo>
                    <a:pt x="85" y="75"/>
                    <a:pt x="85" y="51"/>
                    <a:pt x="85" y="27"/>
                  </a:cubicBezTo>
                  <a:cubicBezTo>
                    <a:pt x="85" y="27"/>
                    <a:pt x="85" y="26"/>
                    <a:pt x="85" y="25"/>
                  </a:cubicBezTo>
                  <a:cubicBezTo>
                    <a:pt x="84" y="26"/>
                    <a:pt x="84" y="26"/>
                    <a:pt x="84" y="27"/>
                  </a:cubicBezTo>
                  <a:cubicBezTo>
                    <a:pt x="73" y="51"/>
                    <a:pt x="63" y="75"/>
                    <a:pt x="52" y="100"/>
                  </a:cubicBezTo>
                  <a:cubicBezTo>
                    <a:pt x="52" y="100"/>
                    <a:pt x="52" y="100"/>
                    <a:pt x="51" y="101"/>
                  </a:cubicBezTo>
                  <a:cubicBezTo>
                    <a:pt x="51" y="101"/>
                    <a:pt x="51" y="102"/>
                    <a:pt x="50" y="101"/>
                  </a:cubicBezTo>
                  <a:cubicBezTo>
                    <a:pt x="49" y="101"/>
                    <a:pt x="47" y="102"/>
                    <a:pt x="46" y="101"/>
                  </a:cubicBezTo>
                  <a:cubicBezTo>
                    <a:pt x="45" y="101"/>
                    <a:pt x="44" y="99"/>
                    <a:pt x="44" y="98"/>
                  </a:cubicBezTo>
                  <a:cubicBezTo>
                    <a:pt x="33" y="74"/>
                    <a:pt x="23" y="50"/>
                    <a:pt x="12" y="27"/>
                  </a:cubicBezTo>
                  <a:cubicBezTo>
                    <a:pt x="12" y="26"/>
                    <a:pt x="12" y="25"/>
                    <a:pt x="11" y="25"/>
                  </a:cubicBezTo>
                  <a:cubicBezTo>
                    <a:pt x="11" y="26"/>
                    <a:pt x="11" y="26"/>
                    <a:pt x="11" y="27"/>
                  </a:cubicBezTo>
                  <a:cubicBezTo>
                    <a:pt x="11" y="51"/>
                    <a:pt x="11" y="75"/>
                    <a:pt x="11" y="99"/>
                  </a:cubicBezTo>
                  <a:cubicBezTo>
                    <a:pt x="11" y="102"/>
                    <a:pt x="11" y="101"/>
                    <a:pt x="9" y="101"/>
                  </a:cubicBezTo>
                  <a:cubicBezTo>
                    <a:pt x="6" y="102"/>
                    <a:pt x="4" y="101"/>
                    <a:pt x="2" y="101"/>
                  </a:cubicBezTo>
                  <a:cubicBezTo>
                    <a:pt x="0" y="101"/>
                    <a:pt x="0" y="101"/>
                    <a:pt x="0" y="100"/>
                  </a:cubicBezTo>
                  <a:cubicBezTo>
                    <a:pt x="0" y="100"/>
                    <a:pt x="0" y="100"/>
                    <a:pt x="0" y="99"/>
                  </a:cubicBezTo>
                  <a:cubicBezTo>
                    <a:pt x="0" y="69"/>
                    <a:pt x="0" y="39"/>
                    <a:pt x="0" y="9"/>
                  </a:cubicBezTo>
                  <a:cubicBezTo>
                    <a:pt x="0" y="9"/>
                    <a:pt x="0" y="9"/>
                    <a:pt x="0" y="9"/>
                  </a:cubicBezTo>
                  <a:cubicBezTo>
                    <a:pt x="0" y="7"/>
                    <a:pt x="0" y="7"/>
                    <a:pt x="2" y="7"/>
                  </a:cubicBezTo>
                  <a:cubicBezTo>
                    <a:pt x="6" y="7"/>
                    <a:pt x="9" y="7"/>
                    <a:pt x="13" y="7"/>
                  </a:cubicBezTo>
                  <a:cubicBezTo>
                    <a:pt x="15" y="7"/>
                    <a:pt x="15" y="8"/>
                    <a:pt x="16" y="9"/>
                  </a:cubicBezTo>
                  <a:cubicBezTo>
                    <a:pt x="23" y="26"/>
                    <a:pt x="31" y="44"/>
                    <a:pt x="39" y="61"/>
                  </a:cubicBezTo>
                  <a:cubicBezTo>
                    <a:pt x="42" y="68"/>
                    <a:pt x="44" y="74"/>
                    <a:pt x="47" y="81"/>
                  </a:cubicBezTo>
                  <a:cubicBezTo>
                    <a:pt x="48" y="82"/>
                    <a:pt x="48" y="82"/>
                    <a:pt x="48" y="83"/>
                  </a:cubicBezTo>
                  <a:close/>
                  <a:moveTo>
                    <a:pt x="493" y="94"/>
                  </a:moveTo>
                  <a:cubicBezTo>
                    <a:pt x="490" y="93"/>
                    <a:pt x="488" y="91"/>
                    <a:pt x="487" y="88"/>
                  </a:cubicBezTo>
                  <a:cubicBezTo>
                    <a:pt x="486" y="86"/>
                    <a:pt x="486" y="84"/>
                    <a:pt x="486" y="81"/>
                  </a:cubicBezTo>
                  <a:cubicBezTo>
                    <a:pt x="486" y="69"/>
                    <a:pt x="486" y="57"/>
                    <a:pt x="486" y="45"/>
                  </a:cubicBezTo>
                  <a:cubicBezTo>
                    <a:pt x="486" y="45"/>
                    <a:pt x="486" y="45"/>
                    <a:pt x="486" y="44"/>
                  </a:cubicBezTo>
                  <a:cubicBezTo>
                    <a:pt x="486" y="44"/>
                    <a:pt x="486" y="43"/>
                    <a:pt x="487" y="43"/>
                  </a:cubicBezTo>
                  <a:cubicBezTo>
                    <a:pt x="487" y="43"/>
                    <a:pt x="487" y="43"/>
                    <a:pt x="488" y="43"/>
                  </a:cubicBezTo>
                  <a:cubicBezTo>
                    <a:pt x="492" y="43"/>
                    <a:pt x="497" y="43"/>
                    <a:pt x="501" y="43"/>
                  </a:cubicBezTo>
                  <a:cubicBezTo>
                    <a:pt x="502" y="43"/>
                    <a:pt x="503" y="43"/>
                    <a:pt x="503" y="42"/>
                  </a:cubicBezTo>
                  <a:cubicBezTo>
                    <a:pt x="503" y="40"/>
                    <a:pt x="503" y="38"/>
                    <a:pt x="503" y="36"/>
                  </a:cubicBezTo>
                  <a:cubicBezTo>
                    <a:pt x="503" y="34"/>
                    <a:pt x="503" y="34"/>
                    <a:pt x="501" y="34"/>
                  </a:cubicBezTo>
                  <a:cubicBezTo>
                    <a:pt x="497" y="34"/>
                    <a:pt x="492" y="34"/>
                    <a:pt x="487" y="34"/>
                  </a:cubicBezTo>
                  <a:cubicBezTo>
                    <a:pt x="486" y="34"/>
                    <a:pt x="486" y="35"/>
                    <a:pt x="486" y="33"/>
                  </a:cubicBezTo>
                  <a:cubicBezTo>
                    <a:pt x="486" y="27"/>
                    <a:pt x="486" y="22"/>
                    <a:pt x="486" y="16"/>
                  </a:cubicBezTo>
                  <a:cubicBezTo>
                    <a:pt x="486" y="16"/>
                    <a:pt x="486" y="15"/>
                    <a:pt x="485" y="15"/>
                  </a:cubicBezTo>
                  <a:cubicBezTo>
                    <a:pt x="482" y="16"/>
                    <a:pt x="479" y="17"/>
                    <a:pt x="476" y="18"/>
                  </a:cubicBezTo>
                  <a:cubicBezTo>
                    <a:pt x="475" y="18"/>
                    <a:pt x="475" y="18"/>
                    <a:pt x="475" y="19"/>
                  </a:cubicBezTo>
                  <a:cubicBezTo>
                    <a:pt x="475" y="19"/>
                    <a:pt x="475" y="19"/>
                    <a:pt x="475" y="20"/>
                  </a:cubicBezTo>
                  <a:cubicBezTo>
                    <a:pt x="475" y="24"/>
                    <a:pt x="475" y="28"/>
                    <a:pt x="475" y="33"/>
                  </a:cubicBezTo>
                  <a:cubicBezTo>
                    <a:pt x="475" y="34"/>
                    <a:pt x="475" y="34"/>
                    <a:pt x="474" y="34"/>
                  </a:cubicBezTo>
                  <a:cubicBezTo>
                    <a:pt x="466" y="34"/>
                    <a:pt x="458" y="34"/>
                    <a:pt x="450" y="34"/>
                  </a:cubicBezTo>
                  <a:cubicBezTo>
                    <a:pt x="449" y="34"/>
                    <a:pt x="448" y="34"/>
                    <a:pt x="448" y="33"/>
                  </a:cubicBezTo>
                  <a:cubicBezTo>
                    <a:pt x="448" y="30"/>
                    <a:pt x="448" y="27"/>
                    <a:pt x="449" y="24"/>
                  </a:cubicBezTo>
                  <a:cubicBezTo>
                    <a:pt x="449" y="22"/>
                    <a:pt x="449" y="19"/>
                    <a:pt x="450" y="16"/>
                  </a:cubicBezTo>
                  <a:cubicBezTo>
                    <a:pt x="451" y="13"/>
                    <a:pt x="453" y="11"/>
                    <a:pt x="455" y="10"/>
                  </a:cubicBezTo>
                  <a:cubicBezTo>
                    <a:pt x="457" y="10"/>
                    <a:pt x="459" y="10"/>
                    <a:pt x="461" y="10"/>
                  </a:cubicBezTo>
                  <a:cubicBezTo>
                    <a:pt x="463" y="10"/>
                    <a:pt x="465" y="10"/>
                    <a:pt x="467" y="11"/>
                  </a:cubicBezTo>
                  <a:cubicBezTo>
                    <a:pt x="467" y="8"/>
                    <a:pt x="467" y="6"/>
                    <a:pt x="467" y="3"/>
                  </a:cubicBezTo>
                  <a:cubicBezTo>
                    <a:pt x="467" y="2"/>
                    <a:pt x="466" y="2"/>
                    <a:pt x="466" y="1"/>
                  </a:cubicBezTo>
                  <a:cubicBezTo>
                    <a:pt x="461" y="0"/>
                    <a:pt x="455" y="0"/>
                    <a:pt x="451" y="2"/>
                  </a:cubicBezTo>
                  <a:cubicBezTo>
                    <a:pt x="443" y="6"/>
                    <a:pt x="439" y="12"/>
                    <a:pt x="438" y="20"/>
                  </a:cubicBezTo>
                  <a:cubicBezTo>
                    <a:pt x="437" y="24"/>
                    <a:pt x="438" y="28"/>
                    <a:pt x="438" y="32"/>
                  </a:cubicBezTo>
                  <a:cubicBezTo>
                    <a:pt x="438" y="34"/>
                    <a:pt x="438" y="34"/>
                    <a:pt x="435" y="34"/>
                  </a:cubicBezTo>
                  <a:cubicBezTo>
                    <a:pt x="433" y="34"/>
                    <a:pt x="430" y="34"/>
                    <a:pt x="428" y="34"/>
                  </a:cubicBezTo>
                  <a:cubicBezTo>
                    <a:pt x="426" y="34"/>
                    <a:pt x="426" y="34"/>
                    <a:pt x="426" y="36"/>
                  </a:cubicBezTo>
                  <a:cubicBezTo>
                    <a:pt x="426" y="38"/>
                    <a:pt x="426" y="40"/>
                    <a:pt x="426" y="42"/>
                  </a:cubicBezTo>
                  <a:cubicBezTo>
                    <a:pt x="426" y="44"/>
                    <a:pt x="426" y="43"/>
                    <a:pt x="428" y="43"/>
                  </a:cubicBezTo>
                  <a:cubicBezTo>
                    <a:pt x="431" y="43"/>
                    <a:pt x="434" y="43"/>
                    <a:pt x="436" y="43"/>
                  </a:cubicBezTo>
                  <a:cubicBezTo>
                    <a:pt x="437" y="43"/>
                    <a:pt x="438" y="44"/>
                    <a:pt x="438" y="45"/>
                  </a:cubicBezTo>
                  <a:cubicBezTo>
                    <a:pt x="438" y="45"/>
                    <a:pt x="438" y="45"/>
                    <a:pt x="438" y="46"/>
                  </a:cubicBezTo>
                  <a:cubicBezTo>
                    <a:pt x="438" y="64"/>
                    <a:pt x="438" y="81"/>
                    <a:pt x="438" y="99"/>
                  </a:cubicBezTo>
                  <a:cubicBezTo>
                    <a:pt x="438" y="100"/>
                    <a:pt x="438" y="100"/>
                    <a:pt x="438" y="100"/>
                  </a:cubicBezTo>
                  <a:cubicBezTo>
                    <a:pt x="438" y="101"/>
                    <a:pt x="438" y="102"/>
                    <a:pt x="439" y="102"/>
                  </a:cubicBezTo>
                  <a:cubicBezTo>
                    <a:pt x="441" y="101"/>
                    <a:pt x="444" y="102"/>
                    <a:pt x="446" y="101"/>
                  </a:cubicBezTo>
                  <a:cubicBezTo>
                    <a:pt x="449" y="101"/>
                    <a:pt x="448" y="102"/>
                    <a:pt x="448" y="99"/>
                  </a:cubicBezTo>
                  <a:cubicBezTo>
                    <a:pt x="448" y="81"/>
                    <a:pt x="448" y="63"/>
                    <a:pt x="448" y="45"/>
                  </a:cubicBezTo>
                  <a:cubicBezTo>
                    <a:pt x="448" y="43"/>
                    <a:pt x="449" y="43"/>
                    <a:pt x="450" y="43"/>
                  </a:cubicBezTo>
                  <a:cubicBezTo>
                    <a:pt x="458" y="43"/>
                    <a:pt x="465" y="43"/>
                    <a:pt x="473" y="43"/>
                  </a:cubicBezTo>
                  <a:cubicBezTo>
                    <a:pt x="475" y="43"/>
                    <a:pt x="475" y="43"/>
                    <a:pt x="475" y="46"/>
                  </a:cubicBezTo>
                  <a:cubicBezTo>
                    <a:pt x="475" y="58"/>
                    <a:pt x="475" y="71"/>
                    <a:pt x="475" y="83"/>
                  </a:cubicBezTo>
                  <a:cubicBezTo>
                    <a:pt x="475" y="87"/>
                    <a:pt x="475" y="91"/>
                    <a:pt x="477" y="94"/>
                  </a:cubicBezTo>
                  <a:cubicBezTo>
                    <a:pt x="479" y="98"/>
                    <a:pt x="482" y="101"/>
                    <a:pt x="486" y="102"/>
                  </a:cubicBezTo>
                  <a:cubicBezTo>
                    <a:pt x="490" y="103"/>
                    <a:pt x="493" y="103"/>
                    <a:pt x="497" y="103"/>
                  </a:cubicBezTo>
                  <a:cubicBezTo>
                    <a:pt x="498" y="103"/>
                    <a:pt x="500" y="102"/>
                    <a:pt x="502" y="101"/>
                  </a:cubicBezTo>
                  <a:cubicBezTo>
                    <a:pt x="502" y="101"/>
                    <a:pt x="503" y="101"/>
                    <a:pt x="503" y="100"/>
                  </a:cubicBezTo>
                  <a:cubicBezTo>
                    <a:pt x="503" y="97"/>
                    <a:pt x="503" y="95"/>
                    <a:pt x="503" y="92"/>
                  </a:cubicBezTo>
                  <a:cubicBezTo>
                    <a:pt x="499" y="94"/>
                    <a:pt x="496" y="94"/>
                    <a:pt x="493" y="94"/>
                  </a:cubicBezTo>
                  <a:close/>
                  <a:moveTo>
                    <a:pt x="841" y="42"/>
                  </a:moveTo>
                  <a:cubicBezTo>
                    <a:pt x="841" y="42"/>
                    <a:pt x="841" y="42"/>
                    <a:pt x="841" y="42"/>
                  </a:cubicBezTo>
                  <a:cubicBezTo>
                    <a:pt x="841" y="42"/>
                    <a:pt x="841" y="42"/>
                    <a:pt x="841" y="42"/>
                  </a:cubicBezTo>
                  <a:cubicBezTo>
                    <a:pt x="842" y="42"/>
                    <a:pt x="842" y="42"/>
                    <a:pt x="843" y="42"/>
                  </a:cubicBezTo>
                  <a:cubicBezTo>
                    <a:pt x="844" y="42"/>
                    <a:pt x="845" y="42"/>
                    <a:pt x="845" y="42"/>
                  </a:cubicBezTo>
                  <a:cubicBezTo>
                    <a:pt x="846" y="42"/>
                    <a:pt x="847" y="42"/>
                    <a:pt x="848" y="42"/>
                  </a:cubicBezTo>
                  <a:cubicBezTo>
                    <a:pt x="848" y="42"/>
                    <a:pt x="848" y="42"/>
                    <a:pt x="848" y="42"/>
                  </a:cubicBezTo>
                  <a:cubicBezTo>
                    <a:pt x="848" y="42"/>
                    <a:pt x="848" y="42"/>
                    <a:pt x="848" y="42"/>
                  </a:cubicBezTo>
                  <a:cubicBezTo>
                    <a:pt x="848" y="43"/>
                    <a:pt x="849" y="42"/>
                    <a:pt x="849" y="43"/>
                  </a:cubicBezTo>
                  <a:cubicBezTo>
                    <a:pt x="849" y="43"/>
                    <a:pt x="849" y="43"/>
                    <a:pt x="849" y="43"/>
                  </a:cubicBezTo>
                  <a:cubicBezTo>
                    <a:pt x="849" y="43"/>
                    <a:pt x="849" y="43"/>
                    <a:pt x="849" y="43"/>
                  </a:cubicBezTo>
                  <a:cubicBezTo>
                    <a:pt x="850" y="43"/>
                    <a:pt x="850" y="43"/>
                    <a:pt x="850" y="43"/>
                  </a:cubicBezTo>
                  <a:cubicBezTo>
                    <a:pt x="850" y="43"/>
                    <a:pt x="850" y="43"/>
                    <a:pt x="850" y="43"/>
                  </a:cubicBezTo>
                  <a:cubicBezTo>
                    <a:pt x="851" y="43"/>
                    <a:pt x="851" y="43"/>
                    <a:pt x="851" y="43"/>
                  </a:cubicBezTo>
                  <a:cubicBezTo>
                    <a:pt x="851" y="43"/>
                    <a:pt x="851" y="43"/>
                    <a:pt x="851" y="43"/>
                  </a:cubicBezTo>
                  <a:cubicBezTo>
                    <a:pt x="851" y="44"/>
                    <a:pt x="852" y="44"/>
                    <a:pt x="852" y="44"/>
                  </a:cubicBezTo>
                  <a:cubicBezTo>
                    <a:pt x="852" y="44"/>
                    <a:pt x="852" y="44"/>
                    <a:pt x="852" y="44"/>
                  </a:cubicBezTo>
                  <a:cubicBezTo>
                    <a:pt x="852" y="44"/>
                    <a:pt x="852" y="44"/>
                    <a:pt x="852" y="44"/>
                  </a:cubicBezTo>
                  <a:cubicBezTo>
                    <a:pt x="852" y="44"/>
                    <a:pt x="852" y="44"/>
                    <a:pt x="852" y="44"/>
                  </a:cubicBezTo>
                  <a:cubicBezTo>
                    <a:pt x="853" y="44"/>
                    <a:pt x="853" y="44"/>
                    <a:pt x="853" y="44"/>
                  </a:cubicBezTo>
                  <a:cubicBezTo>
                    <a:pt x="853" y="44"/>
                    <a:pt x="853" y="44"/>
                    <a:pt x="853" y="44"/>
                  </a:cubicBezTo>
                  <a:cubicBezTo>
                    <a:pt x="853" y="45"/>
                    <a:pt x="853" y="45"/>
                    <a:pt x="853" y="45"/>
                  </a:cubicBezTo>
                  <a:cubicBezTo>
                    <a:pt x="853" y="45"/>
                    <a:pt x="853" y="45"/>
                    <a:pt x="853" y="45"/>
                  </a:cubicBezTo>
                  <a:cubicBezTo>
                    <a:pt x="854" y="45"/>
                    <a:pt x="854" y="45"/>
                    <a:pt x="854" y="45"/>
                  </a:cubicBezTo>
                  <a:cubicBezTo>
                    <a:pt x="854" y="45"/>
                    <a:pt x="854" y="45"/>
                    <a:pt x="854" y="45"/>
                  </a:cubicBezTo>
                  <a:cubicBezTo>
                    <a:pt x="854" y="45"/>
                    <a:pt x="854" y="45"/>
                    <a:pt x="854" y="45"/>
                  </a:cubicBezTo>
                  <a:cubicBezTo>
                    <a:pt x="854" y="45"/>
                    <a:pt x="854" y="45"/>
                    <a:pt x="854" y="45"/>
                  </a:cubicBezTo>
                  <a:cubicBezTo>
                    <a:pt x="854" y="46"/>
                    <a:pt x="854" y="46"/>
                    <a:pt x="855" y="46"/>
                  </a:cubicBezTo>
                  <a:cubicBezTo>
                    <a:pt x="855" y="46"/>
                    <a:pt x="855" y="46"/>
                    <a:pt x="855" y="46"/>
                  </a:cubicBezTo>
                  <a:cubicBezTo>
                    <a:pt x="855" y="46"/>
                    <a:pt x="855" y="46"/>
                    <a:pt x="855" y="46"/>
                  </a:cubicBezTo>
                  <a:cubicBezTo>
                    <a:pt x="855" y="46"/>
                    <a:pt x="855" y="46"/>
                    <a:pt x="855" y="46"/>
                  </a:cubicBezTo>
                  <a:cubicBezTo>
                    <a:pt x="855" y="46"/>
                    <a:pt x="855" y="46"/>
                    <a:pt x="855" y="47"/>
                  </a:cubicBezTo>
                  <a:cubicBezTo>
                    <a:pt x="855" y="47"/>
                    <a:pt x="855" y="47"/>
                    <a:pt x="855" y="47"/>
                  </a:cubicBezTo>
                  <a:cubicBezTo>
                    <a:pt x="856" y="47"/>
                    <a:pt x="856" y="47"/>
                    <a:pt x="856" y="48"/>
                  </a:cubicBezTo>
                  <a:cubicBezTo>
                    <a:pt x="856" y="47"/>
                    <a:pt x="856" y="47"/>
                    <a:pt x="856" y="47"/>
                  </a:cubicBezTo>
                  <a:cubicBezTo>
                    <a:pt x="856" y="48"/>
                    <a:pt x="856" y="48"/>
                    <a:pt x="856" y="48"/>
                  </a:cubicBezTo>
                  <a:cubicBezTo>
                    <a:pt x="856" y="48"/>
                    <a:pt x="856" y="48"/>
                    <a:pt x="856" y="48"/>
                  </a:cubicBezTo>
                  <a:cubicBezTo>
                    <a:pt x="857" y="48"/>
                    <a:pt x="856" y="48"/>
                    <a:pt x="857" y="49"/>
                  </a:cubicBezTo>
                  <a:cubicBezTo>
                    <a:pt x="857" y="49"/>
                    <a:pt x="857" y="49"/>
                    <a:pt x="857" y="49"/>
                  </a:cubicBezTo>
                  <a:cubicBezTo>
                    <a:pt x="857" y="49"/>
                    <a:pt x="857" y="49"/>
                    <a:pt x="857" y="49"/>
                  </a:cubicBezTo>
                  <a:cubicBezTo>
                    <a:pt x="857" y="49"/>
                    <a:pt x="857" y="49"/>
                    <a:pt x="857" y="49"/>
                  </a:cubicBezTo>
                  <a:cubicBezTo>
                    <a:pt x="857" y="49"/>
                    <a:pt x="857" y="50"/>
                    <a:pt x="857" y="50"/>
                  </a:cubicBezTo>
                  <a:cubicBezTo>
                    <a:pt x="857" y="50"/>
                    <a:pt x="857" y="50"/>
                    <a:pt x="857" y="50"/>
                  </a:cubicBezTo>
                  <a:cubicBezTo>
                    <a:pt x="858" y="50"/>
                    <a:pt x="857" y="50"/>
                    <a:pt x="858" y="51"/>
                  </a:cubicBezTo>
                  <a:cubicBezTo>
                    <a:pt x="858" y="51"/>
                    <a:pt x="858" y="51"/>
                    <a:pt x="858" y="51"/>
                  </a:cubicBezTo>
                  <a:cubicBezTo>
                    <a:pt x="858" y="51"/>
                    <a:pt x="858" y="51"/>
                    <a:pt x="858" y="52"/>
                  </a:cubicBezTo>
                  <a:cubicBezTo>
                    <a:pt x="858" y="52"/>
                    <a:pt x="858" y="52"/>
                    <a:pt x="858" y="52"/>
                  </a:cubicBezTo>
                  <a:cubicBezTo>
                    <a:pt x="858" y="52"/>
                    <a:pt x="858" y="53"/>
                    <a:pt x="858" y="53"/>
                  </a:cubicBezTo>
                  <a:cubicBezTo>
                    <a:pt x="858" y="53"/>
                    <a:pt x="858" y="53"/>
                    <a:pt x="858" y="53"/>
                  </a:cubicBezTo>
                  <a:cubicBezTo>
                    <a:pt x="859" y="54"/>
                    <a:pt x="858" y="54"/>
                    <a:pt x="859" y="55"/>
                  </a:cubicBezTo>
                  <a:cubicBezTo>
                    <a:pt x="859" y="55"/>
                    <a:pt x="859" y="55"/>
                    <a:pt x="859" y="55"/>
                  </a:cubicBezTo>
                  <a:cubicBezTo>
                    <a:pt x="859" y="55"/>
                    <a:pt x="859" y="56"/>
                    <a:pt x="859" y="57"/>
                  </a:cubicBezTo>
                  <a:cubicBezTo>
                    <a:pt x="859" y="57"/>
                    <a:pt x="859" y="57"/>
                    <a:pt x="859" y="57"/>
                  </a:cubicBezTo>
                  <a:cubicBezTo>
                    <a:pt x="859" y="58"/>
                    <a:pt x="859" y="59"/>
                    <a:pt x="859" y="60"/>
                  </a:cubicBezTo>
                  <a:cubicBezTo>
                    <a:pt x="859" y="73"/>
                    <a:pt x="859" y="86"/>
                    <a:pt x="859" y="100"/>
                  </a:cubicBezTo>
                  <a:cubicBezTo>
                    <a:pt x="859" y="100"/>
                    <a:pt x="859" y="101"/>
                    <a:pt x="859" y="101"/>
                  </a:cubicBezTo>
                  <a:cubicBezTo>
                    <a:pt x="859" y="101"/>
                    <a:pt x="859" y="101"/>
                    <a:pt x="859" y="101"/>
                  </a:cubicBezTo>
                  <a:cubicBezTo>
                    <a:pt x="862" y="102"/>
                    <a:pt x="864" y="102"/>
                    <a:pt x="866" y="102"/>
                  </a:cubicBezTo>
                  <a:cubicBezTo>
                    <a:pt x="867" y="102"/>
                    <a:pt x="869" y="102"/>
                    <a:pt x="870" y="101"/>
                  </a:cubicBezTo>
                  <a:cubicBezTo>
                    <a:pt x="870" y="101"/>
                    <a:pt x="870" y="101"/>
                    <a:pt x="870" y="101"/>
                  </a:cubicBezTo>
                  <a:cubicBezTo>
                    <a:pt x="871" y="101"/>
                    <a:pt x="870" y="100"/>
                    <a:pt x="870" y="100"/>
                  </a:cubicBezTo>
                  <a:cubicBezTo>
                    <a:pt x="870" y="87"/>
                    <a:pt x="870" y="74"/>
                    <a:pt x="870" y="62"/>
                  </a:cubicBezTo>
                  <a:cubicBezTo>
                    <a:pt x="870" y="61"/>
                    <a:pt x="870" y="61"/>
                    <a:pt x="871" y="60"/>
                  </a:cubicBezTo>
                  <a:cubicBezTo>
                    <a:pt x="870" y="60"/>
                    <a:pt x="870" y="60"/>
                    <a:pt x="871" y="59"/>
                  </a:cubicBezTo>
                  <a:cubicBezTo>
                    <a:pt x="871" y="59"/>
                    <a:pt x="871" y="58"/>
                    <a:pt x="871" y="58"/>
                  </a:cubicBezTo>
                  <a:cubicBezTo>
                    <a:pt x="871" y="57"/>
                    <a:pt x="871" y="57"/>
                    <a:pt x="871" y="57"/>
                  </a:cubicBezTo>
                  <a:cubicBezTo>
                    <a:pt x="871" y="57"/>
                    <a:pt x="871" y="57"/>
                    <a:pt x="871" y="56"/>
                  </a:cubicBezTo>
                  <a:cubicBezTo>
                    <a:pt x="871" y="56"/>
                    <a:pt x="871" y="56"/>
                    <a:pt x="871" y="56"/>
                  </a:cubicBezTo>
                  <a:cubicBezTo>
                    <a:pt x="871" y="56"/>
                    <a:pt x="871" y="55"/>
                    <a:pt x="872" y="55"/>
                  </a:cubicBezTo>
                  <a:cubicBezTo>
                    <a:pt x="872" y="55"/>
                    <a:pt x="872" y="55"/>
                    <a:pt x="872" y="55"/>
                  </a:cubicBezTo>
                  <a:cubicBezTo>
                    <a:pt x="872" y="55"/>
                    <a:pt x="872" y="55"/>
                    <a:pt x="872" y="55"/>
                  </a:cubicBezTo>
                  <a:cubicBezTo>
                    <a:pt x="872" y="55"/>
                    <a:pt x="872" y="54"/>
                    <a:pt x="872" y="54"/>
                  </a:cubicBezTo>
                  <a:cubicBezTo>
                    <a:pt x="872" y="54"/>
                    <a:pt x="872" y="54"/>
                    <a:pt x="872" y="54"/>
                  </a:cubicBezTo>
                  <a:cubicBezTo>
                    <a:pt x="872" y="54"/>
                    <a:pt x="872" y="53"/>
                    <a:pt x="872" y="53"/>
                  </a:cubicBezTo>
                  <a:cubicBezTo>
                    <a:pt x="872" y="53"/>
                    <a:pt x="872" y="53"/>
                    <a:pt x="872" y="53"/>
                  </a:cubicBezTo>
                  <a:cubicBezTo>
                    <a:pt x="872" y="53"/>
                    <a:pt x="872" y="53"/>
                    <a:pt x="873" y="52"/>
                  </a:cubicBezTo>
                  <a:cubicBezTo>
                    <a:pt x="873" y="52"/>
                    <a:pt x="873" y="52"/>
                    <a:pt x="873" y="52"/>
                  </a:cubicBezTo>
                  <a:cubicBezTo>
                    <a:pt x="873" y="52"/>
                    <a:pt x="873" y="52"/>
                    <a:pt x="873" y="52"/>
                  </a:cubicBezTo>
                  <a:cubicBezTo>
                    <a:pt x="873" y="52"/>
                    <a:pt x="873" y="52"/>
                    <a:pt x="873" y="52"/>
                  </a:cubicBezTo>
                  <a:cubicBezTo>
                    <a:pt x="873" y="52"/>
                    <a:pt x="873" y="51"/>
                    <a:pt x="873" y="51"/>
                  </a:cubicBezTo>
                  <a:cubicBezTo>
                    <a:pt x="873" y="51"/>
                    <a:pt x="873" y="51"/>
                    <a:pt x="873" y="51"/>
                  </a:cubicBezTo>
                  <a:cubicBezTo>
                    <a:pt x="874" y="51"/>
                    <a:pt x="873" y="51"/>
                    <a:pt x="874" y="50"/>
                  </a:cubicBezTo>
                  <a:cubicBezTo>
                    <a:pt x="874" y="50"/>
                    <a:pt x="874" y="50"/>
                    <a:pt x="874" y="50"/>
                  </a:cubicBezTo>
                  <a:cubicBezTo>
                    <a:pt x="874" y="50"/>
                    <a:pt x="874" y="50"/>
                    <a:pt x="874" y="50"/>
                  </a:cubicBezTo>
                  <a:cubicBezTo>
                    <a:pt x="874" y="50"/>
                    <a:pt x="874" y="50"/>
                    <a:pt x="874" y="50"/>
                  </a:cubicBezTo>
                  <a:cubicBezTo>
                    <a:pt x="874" y="50"/>
                    <a:pt x="874" y="49"/>
                    <a:pt x="874" y="49"/>
                  </a:cubicBezTo>
                  <a:cubicBezTo>
                    <a:pt x="874" y="49"/>
                    <a:pt x="874" y="49"/>
                    <a:pt x="874" y="49"/>
                  </a:cubicBezTo>
                  <a:cubicBezTo>
                    <a:pt x="874" y="49"/>
                    <a:pt x="875" y="49"/>
                    <a:pt x="875" y="49"/>
                  </a:cubicBezTo>
                  <a:cubicBezTo>
                    <a:pt x="875" y="49"/>
                    <a:pt x="875" y="49"/>
                    <a:pt x="875" y="49"/>
                  </a:cubicBezTo>
                  <a:cubicBezTo>
                    <a:pt x="875" y="49"/>
                    <a:pt x="875" y="48"/>
                    <a:pt x="875" y="48"/>
                  </a:cubicBezTo>
                  <a:cubicBezTo>
                    <a:pt x="875" y="48"/>
                    <a:pt x="875" y="48"/>
                    <a:pt x="875" y="48"/>
                  </a:cubicBezTo>
                  <a:cubicBezTo>
                    <a:pt x="875" y="48"/>
                    <a:pt x="875" y="48"/>
                    <a:pt x="875" y="48"/>
                  </a:cubicBezTo>
                  <a:cubicBezTo>
                    <a:pt x="875" y="48"/>
                    <a:pt x="875" y="48"/>
                    <a:pt x="875" y="48"/>
                  </a:cubicBezTo>
                  <a:cubicBezTo>
                    <a:pt x="876" y="48"/>
                    <a:pt x="876" y="48"/>
                    <a:pt x="876" y="47"/>
                  </a:cubicBezTo>
                  <a:cubicBezTo>
                    <a:pt x="876" y="48"/>
                    <a:pt x="876" y="48"/>
                    <a:pt x="876" y="48"/>
                  </a:cubicBezTo>
                  <a:cubicBezTo>
                    <a:pt x="876" y="47"/>
                    <a:pt x="876" y="47"/>
                    <a:pt x="876" y="47"/>
                  </a:cubicBezTo>
                  <a:cubicBezTo>
                    <a:pt x="876" y="47"/>
                    <a:pt x="876" y="47"/>
                    <a:pt x="876" y="47"/>
                  </a:cubicBezTo>
                  <a:cubicBezTo>
                    <a:pt x="877" y="47"/>
                    <a:pt x="877" y="46"/>
                    <a:pt x="878" y="45"/>
                  </a:cubicBezTo>
                  <a:cubicBezTo>
                    <a:pt x="878" y="45"/>
                    <a:pt x="878" y="45"/>
                    <a:pt x="878" y="45"/>
                  </a:cubicBezTo>
                  <a:cubicBezTo>
                    <a:pt x="878" y="45"/>
                    <a:pt x="878" y="45"/>
                    <a:pt x="878" y="45"/>
                  </a:cubicBezTo>
                  <a:cubicBezTo>
                    <a:pt x="878" y="45"/>
                    <a:pt x="878" y="45"/>
                    <a:pt x="878" y="45"/>
                  </a:cubicBezTo>
                  <a:cubicBezTo>
                    <a:pt x="878" y="45"/>
                    <a:pt x="878" y="45"/>
                    <a:pt x="879" y="45"/>
                  </a:cubicBezTo>
                  <a:cubicBezTo>
                    <a:pt x="879" y="45"/>
                    <a:pt x="879" y="45"/>
                    <a:pt x="879" y="45"/>
                  </a:cubicBezTo>
                  <a:cubicBezTo>
                    <a:pt x="879" y="45"/>
                    <a:pt x="879" y="44"/>
                    <a:pt x="880" y="44"/>
                  </a:cubicBezTo>
                  <a:cubicBezTo>
                    <a:pt x="880" y="44"/>
                    <a:pt x="880" y="44"/>
                    <a:pt x="880" y="44"/>
                  </a:cubicBezTo>
                  <a:cubicBezTo>
                    <a:pt x="880" y="44"/>
                    <a:pt x="880" y="44"/>
                    <a:pt x="880" y="44"/>
                  </a:cubicBezTo>
                  <a:cubicBezTo>
                    <a:pt x="880" y="44"/>
                    <a:pt x="880" y="44"/>
                    <a:pt x="880" y="44"/>
                  </a:cubicBezTo>
                  <a:cubicBezTo>
                    <a:pt x="880" y="44"/>
                    <a:pt x="881" y="44"/>
                    <a:pt x="881" y="43"/>
                  </a:cubicBezTo>
                  <a:cubicBezTo>
                    <a:pt x="881" y="43"/>
                    <a:pt x="881" y="43"/>
                    <a:pt x="881" y="43"/>
                  </a:cubicBezTo>
                  <a:cubicBezTo>
                    <a:pt x="881" y="43"/>
                    <a:pt x="881" y="43"/>
                    <a:pt x="881" y="43"/>
                  </a:cubicBezTo>
                  <a:cubicBezTo>
                    <a:pt x="881" y="43"/>
                    <a:pt x="881" y="43"/>
                    <a:pt x="882" y="43"/>
                  </a:cubicBezTo>
                  <a:cubicBezTo>
                    <a:pt x="882" y="43"/>
                    <a:pt x="882" y="43"/>
                    <a:pt x="882" y="43"/>
                  </a:cubicBezTo>
                  <a:cubicBezTo>
                    <a:pt x="882" y="43"/>
                    <a:pt x="882" y="43"/>
                    <a:pt x="882" y="43"/>
                  </a:cubicBezTo>
                  <a:cubicBezTo>
                    <a:pt x="882" y="43"/>
                    <a:pt x="882" y="43"/>
                    <a:pt x="882" y="43"/>
                  </a:cubicBezTo>
                  <a:cubicBezTo>
                    <a:pt x="883" y="43"/>
                    <a:pt x="883" y="43"/>
                    <a:pt x="883" y="43"/>
                  </a:cubicBezTo>
                  <a:cubicBezTo>
                    <a:pt x="883" y="43"/>
                    <a:pt x="883" y="43"/>
                    <a:pt x="883" y="42"/>
                  </a:cubicBezTo>
                  <a:cubicBezTo>
                    <a:pt x="884" y="42"/>
                    <a:pt x="884" y="42"/>
                    <a:pt x="884" y="42"/>
                  </a:cubicBezTo>
                  <a:cubicBezTo>
                    <a:pt x="884" y="42"/>
                    <a:pt x="884" y="42"/>
                    <a:pt x="884" y="42"/>
                  </a:cubicBezTo>
                  <a:cubicBezTo>
                    <a:pt x="884" y="42"/>
                    <a:pt x="885" y="42"/>
                    <a:pt x="886" y="42"/>
                  </a:cubicBezTo>
                  <a:cubicBezTo>
                    <a:pt x="887" y="42"/>
                    <a:pt x="887" y="42"/>
                    <a:pt x="888" y="42"/>
                  </a:cubicBezTo>
                  <a:cubicBezTo>
                    <a:pt x="889" y="42"/>
                    <a:pt x="890" y="42"/>
                    <a:pt x="890" y="42"/>
                  </a:cubicBezTo>
                  <a:cubicBezTo>
                    <a:pt x="891" y="42"/>
                    <a:pt x="891" y="42"/>
                    <a:pt x="891" y="42"/>
                  </a:cubicBezTo>
                  <a:cubicBezTo>
                    <a:pt x="891" y="42"/>
                    <a:pt x="891" y="42"/>
                    <a:pt x="891" y="42"/>
                  </a:cubicBezTo>
                  <a:cubicBezTo>
                    <a:pt x="891" y="43"/>
                    <a:pt x="892" y="42"/>
                    <a:pt x="892" y="43"/>
                  </a:cubicBezTo>
                  <a:cubicBezTo>
                    <a:pt x="892" y="43"/>
                    <a:pt x="892" y="43"/>
                    <a:pt x="892" y="43"/>
                  </a:cubicBezTo>
                  <a:cubicBezTo>
                    <a:pt x="892" y="43"/>
                    <a:pt x="892" y="43"/>
                    <a:pt x="892" y="43"/>
                  </a:cubicBezTo>
                  <a:cubicBezTo>
                    <a:pt x="892" y="43"/>
                    <a:pt x="893" y="43"/>
                    <a:pt x="893" y="43"/>
                  </a:cubicBezTo>
                  <a:cubicBezTo>
                    <a:pt x="893" y="43"/>
                    <a:pt x="893" y="43"/>
                    <a:pt x="893" y="43"/>
                  </a:cubicBezTo>
                  <a:cubicBezTo>
                    <a:pt x="893" y="43"/>
                    <a:pt x="894" y="43"/>
                    <a:pt x="894" y="43"/>
                  </a:cubicBezTo>
                  <a:cubicBezTo>
                    <a:pt x="894" y="43"/>
                    <a:pt x="894" y="43"/>
                    <a:pt x="894" y="43"/>
                  </a:cubicBezTo>
                  <a:cubicBezTo>
                    <a:pt x="894" y="44"/>
                    <a:pt x="894" y="44"/>
                    <a:pt x="895" y="44"/>
                  </a:cubicBezTo>
                  <a:cubicBezTo>
                    <a:pt x="895" y="44"/>
                    <a:pt x="895" y="44"/>
                    <a:pt x="895" y="44"/>
                  </a:cubicBezTo>
                  <a:cubicBezTo>
                    <a:pt x="895" y="44"/>
                    <a:pt x="895" y="44"/>
                    <a:pt x="895" y="44"/>
                  </a:cubicBezTo>
                  <a:cubicBezTo>
                    <a:pt x="895" y="44"/>
                    <a:pt x="895" y="44"/>
                    <a:pt x="895" y="44"/>
                  </a:cubicBezTo>
                  <a:cubicBezTo>
                    <a:pt x="895" y="44"/>
                    <a:pt x="896" y="44"/>
                    <a:pt x="896" y="44"/>
                  </a:cubicBezTo>
                  <a:cubicBezTo>
                    <a:pt x="896" y="44"/>
                    <a:pt x="896" y="44"/>
                    <a:pt x="896" y="44"/>
                  </a:cubicBezTo>
                  <a:cubicBezTo>
                    <a:pt x="896" y="45"/>
                    <a:pt x="896" y="45"/>
                    <a:pt x="896" y="45"/>
                  </a:cubicBezTo>
                  <a:cubicBezTo>
                    <a:pt x="896" y="45"/>
                    <a:pt x="896" y="45"/>
                    <a:pt x="896" y="45"/>
                  </a:cubicBezTo>
                  <a:cubicBezTo>
                    <a:pt x="896" y="45"/>
                    <a:pt x="897" y="45"/>
                    <a:pt x="897" y="45"/>
                  </a:cubicBezTo>
                  <a:cubicBezTo>
                    <a:pt x="897" y="45"/>
                    <a:pt x="897" y="45"/>
                    <a:pt x="897" y="45"/>
                  </a:cubicBezTo>
                  <a:cubicBezTo>
                    <a:pt x="897" y="45"/>
                    <a:pt x="897" y="45"/>
                    <a:pt x="897" y="45"/>
                  </a:cubicBezTo>
                  <a:cubicBezTo>
                    <a:pt x="897" y="45"/>
                    <a:pt x="897" y="45"/>
                    <a:pt x="897" y="45"/>
                  </a:cubicBezTo>
                  <a:cubicBezTo>
                    <a:pt x="897" y="46"/>
                    <a:pt x="897" y="46"/>
                    <a:pt x="897" y="46"/>
                  </a:cubicBezTo>
                  <a:cubicBezTo>
                    <a:pt x="897" y="46"/>
                    <a:pt x="897" y="46"/>
                    <a:pt x="897" y="46"/>
                  </a:cubicBezTo>
                  <a:cubicBezTo>
                    <a:pt x="897" y="46"/>
                    <a:pt x="898" y="46"/>
                    <a:pt x="898" y="46"/>
                  </a:cubicBezTo>
                  <a:cubicBezTo>
                    <a:pt x="898" y="46"/>
                    <a:pt x="898" y="46"/>
                    <a:pt x="898" y="46"/>
                  </a:cubicBezTo>
                  <a:cubicBezTo>
                    <a:pt x="898" y="46"/>
                    <a:pt x="898" y="47"/>
                    <a:pt x="898" y="47"/>
                  </a:cubicBezTo>
                  <a:cubicBezTo>
                    <a:pt x="898" y="47"/>
                    <a:pt x="898" y="47"/>
                    <a:pt x="898" y="47"/>
                  </a:cubicBezTo>
                  <a:cubicBezTo>
                    <a:pt x="898" y="47"/>
                    <a:pt x="898" y="47"/>
                    <a:pt x="898" y="47"/>
                  </a:cubicBezTo>
                  <a:cubicBezTo>
                    <a:pt x="898" y="47"/>
                    <a:pt x="898" y="47"/>
                    <a:pt x="898" y="47"/>
                  </a:cubicBezTo>
                  <a:cubicBezTo>
                    <a:pt x="899" y="47"/>
                    <a:pt x="899" y="48"/>
                    <a:pt x="899" y="48"/>
                  </a:cubicBezTo>
                  <a:cubicBezTo>
                    <a:pt x="899" y="48"/>
                    <a:pt x="899" y="48"/>
                    <a:pt x="899" y="48"/>
                  </a:cubicBezTo>
                  <a:cubicBezTo>
                    <a:pt x="899" y="48"/>
                    <a:pt x="899" y="48"/>
                    <a:pt x="899" y="48"/>
                  </a:cubicBezTo>
                  <a:cubicBezTo>
                    <a:pt x="899" y="48"/>
                    <a:pt x="899" y="48"/>
                    <a:pt x="899" y="48"/>
                  </a:cubicBezTo>
                  <a:cubicBezTo>
                    <a:pt x="899" y="48"/>
                    <a:pt x="899" y="48"/>
                    <a:pt x="899" y="48"/>
                  </a:cubicBezTo>
                  <a:cubicBezTo>
                    <a:pt x="899" y="49"/>
                    <a:pt x="899" y="49"/>
                    <a:pt x="899" y="49"/>
                  </a:cubicBezTo>
                  <a:cubicBezTo>
                    <a:pt x="900" y="49"/>
                    <a:pt x="900" y="49"/>
                    <a:pt x="899" y="49"/>
                  </a:cubicBezTo>
                  <a:cubicBezTo>
                    <a:pt x="900" y="49"/>
                    <a:pt x="900" y="50"/>
                    <a:pt x="900" y="50"/>
                  </a:cubicBezTo>
                  <a:cubicBezTo>
                    <a:pt x="900" y="50"/>
                    <a:pt x="900" y="50"/>
                    <a:pt x="900" y="50"/>
                  </a:cubicBezTo>
                  <a:cubicBezTo>
                    <a:pt x="900" y="50"/>
                    <a:pt x="900" y="51"/>
                    <a:pt x="900" y="51"/>
                  </a:cubicBezTo>
                  <a:cubicBezTo>
                    <a:pt x="900" y="51"/>
                    <a:pt x="900" y="51"/>
                    <a:pt x="900" y="51"/>
                  </a:cubicBezTo>
                  <a:cubicBezTo>
                    <a:pt x="900" y="51"/>
                    <a:pt x="900" y="52"/>
                    <a:pt x="900" y="52"/>
                  </a:cubicBezTo>
                  <a:cubicBezTo>
                    <a:pt x="901" y="52"/>
                    <a:pt x="901" y="52"/>
                    <a:pt x="901" y="52"/>
                  </a:cubicBezTo>
                  <a:cubicBezTo>
                    <a:pt x="901" y="53"/>
                    <a:pt x="901" y="53"/>
                    <a:pt x="901" y="53"/>
                  </a:cubicBezTo>
                  <a:cubicBezTo>
                    <a:pt x="901" y="54"/>
                    <a:pt x="901" y="54"/>
                    <a:pt x="901" y="54"/>
                  </a:cubicBezTo>
                  <a:cubicBezTo>
                    <a:pt x="901" y="54"/>
                    <a:pt x="901" y="55"/>
                    <a:pt x="901" y="56"/>
                  </a:cubicBezTo>
                  <a:cubicBezTo>
                    <a:pt x="901" y="56"/>
                    <a:pt x="901" y="56"/>
                    <a:pt x="901" y="56"/>
                  </a:cubicBezTo>
                  <a:cubicBezTo>
                    <a:pt x="902" y="57"/>
                    <a:pt x="901" y="58"/>
                    <a:pt x="902" y="59"/>
                  </a:cubicBezTo>
                  <a:cubicBezTo>
                    <a:pt x="902" y="60"/>
                    <a:pt x="902" y="60"/>
                    <a:pt x="902" y="61"/>
                  </a:cubicBezTo>
                  <a:cubicBezTo>
                    <a:pt x="902" y="62"/>
                    <a:pt x="902" y="62"/>
                    <a:pt x="902" y="63"/>
                  </a:cubicBezTo>
                  <a:cubicBezTo>
                    <a:pt x="902" y="75"/>
                    <a:pt x="902" y="87"/>
                    <a:pt x="902" y="99"/>
                  </a:cubicBezTo>
                  <a:cubicBezTo>
                    <a:pt x="902" y="102"/>
                    <a:pt x="901" y="102"/>
                    <a:pt x="904" y="102"/>
                  </a:cubicBezTo>
                  <a:cubicBezTo>
                    <a:pt x="906" y="102"/>
                    <a:pt x="908" y="102"/>
                    <a:pt x="911" y="102"/>
                  </a:cubicBezTo>
                  <a:cubicBezTo>
                    <a:pt x="912" y="102"/>
                    <a:pt x="912" y="102"/>
                    <a:pt x="912" y="100"/>
                  </a:cubicBezTo>
                  <a:cubicBezTo>
                    <a:pt x="912" y="85"/>
                    <a:pt x="912" y="71"/>
                    <a:pt x="912" y="56"/>
                  </a:cubicBezTo>
                  <a:cubicBezTo>
                    <a:pt x="912" y="56"/>
                    <a:pt x="913" y="55"/>
                    <a:pt x="912" y="55"/>
                  </a:cubicBezTo>
                  <a:cubicBezTo>
                    <a:pt x="912" y="54"/>
                    <a:pt x="912" y="54"/>
                    <a:pt x="912" y="54"/>
                  </a:cubicBezTo>
                  <a:cubicBezTo>
                    <a:pt x="912" y="53"/>
                    <a:pt x="912" y="52"/>
                    <a:pt x="912" y="52"/>
                  </a:cubicBezTo>
                  <a:cubicBezTo>
                    <a:pt x="912" y="52"/>
                    <a:pt x="912" y="51"/>
                    <a:pt x="912" y="51"/>
                  </a:cubicBezTo>
                  <a:cubicBezTo>
                    <a:pt x="912" y="51"/>
                    <a:pt x="912" y="50"/>
                    <a:pt x="912" y="50"/>
                  </a:cubicBezTo>
                  <a:cubicBezTo>
                    <a:pt x="912" y="50"/>
                    <a:pt x="912" y="50"/>
                    <a:pt x="912" y="50"/>
                  </a:cubicBezTo>
                  <a:cubicBezTo>
                    <a:pt x="912" y="49"/>
                    <a:pt x="912" y="49"/>
                    <a:pt x="912" y="49"/>
                  </a:cubicBezTo>
                  <a:cubicBezTo>
                    <a:pt x="911" y="49"/>
                    <a:pt x="912" y="49"/>
                    <a:pt x="911" y="48"/>
                  </a:cubicBezTo>
                  <a:cubicBezTo>
                    <a:pt x="911" y="48"/>
                    <a:pt x="911" y="48"/>
                    <a:pt x="911" y="48"/>
                  </a:cubicBezTo>
                  <a:cubicBezTo>
                    <a:pt x="911" y="48"/>
                    <a:pt x="911" y="48"/>
                    <a:pt x="911" y="48"/>
                  </a:cubicBezTo>
                  <a:cubicBezTo>
                    <a:pt x="911" y="48"/>
                    <a:pt x="911" y="47"/>
                    <a:pt x="911" y="47"/>
                  </a:cubicBezTo>
                  <a:cubicBezTo>
                    <a:pt x="911" y="47"/>
                    <a:pt x="911" y="47"/>
                    <a:pt x="911" y="47"/>
                  </a:cubicBezTo>
                  <a:cubicBezTo>
                    <a:pt x="911" y="47"/>
                    <a:pt x="911" y="46"/>
                    <a:pt x="911" y="46"/>
                  </a:cubicBezTo>
                  <a:cubicBezTo>
                    <a:pt x="911" y="46"/>
                    <a:pt x="911" y="46"/>
                    <a:pt x="911" y="46"/>
                  </a:cubicBezTo>
                  <a:cubicBezTo>
                    <a:pt x="910" y="46"/>
                    <a:pt x="910" y="45"/>
                    <a:pt x="910" y="45"/>
                  </a:cubicBezTo>
                  <a:cubicBezTo>
                    <a:pt x="910" y="45"/>
                    <a:pt x="910" y="45"/>
                    <a:pt x="910" y="45"/>
                  </a:cubicBezTo>
                  <a:cubicBezTo>
                    <a:pt x="910" y="45"/>
                    <a:pt x="910" y="44"/>
                    <a:pt x="910" y="44"/>
                  </a:cubicBezTo>
                  <a:cubicBezTo>
                    <a:pt x="910" y="44"/>
                    <a:pt x="910" y="44"/>
                    <a:pt x="910" y="44"/>
                  </a:cubicBezTo>
                  <a:cubicBezTo>
                    <a:pt x="910" y="44"/>
                    <a:pt x="910" y="44"/>
                    <a:pt x="910" y="43"/>
                  </a:cubicBezTo>
                  <a:cubicBezTo>
                    <a:pt x="910" y="43"/>
                    <a:pt x="910" y="43"/>
                    <a:pt x="910" y="43"/>
                  </a:cubicBezTo>
                  <a:cubicBezTo>
                    <a:pt x="909" y="43"/>
                    <a:pt x="909" y="43"/>
                    <a:pt x="909" y="43"/>
                  </a:cubicBezTo>
                  <a:cubicBezTo>
                    <a:pt x="909" y="43"/>
                    <a:pt x="909" y="43"/>
                    <a:pt x="909" y="43"/>
                  </a:cubicBezTo>
                  <a:cubicBezTo>
                    <a:pt x="909" y="43"/>
                    <a:pt x="909" y="42"/>
                    <a:pt x="909" y="42"/>
                  </a:cubicBezTo>
                  <a:cubicBezTo>
                    <a:pt x="909" y="42"/>
                    <a:pt x="909" y="42"/>
                    <a:pt x="909" y="42"/>
                  </a:cubicBezTo>
                  <a:cubicBezTo>
                    <a:pt x="909" y="42"/>
                    <a:pt x="909" y="41"/>
                    <a:pt x="908" y="41"/>
                  </a:cubicBezTo>
                  <a:cubicBezTo>
                    <a:pt x="908" y="41"/>
                    <a:pt x="908" y="41"/>
                    <a:pt x="908" y="41"/>
                  </a:cubicBezTo>
                  <a:cubicBezTo>
                    <a:pt x="908" y="41"/>
                    <a:pt x="908" y="41"/>
                    <a:pt x="908" y="41"/>
                  </a:cubicBezTo>
                  <a:cubicBezTo>
                    <a:pt x="908" y="41"/>
                    <a:pt x="908" y="41"/>
                    <a:pt x="908" y="41"/>
                  </a:cubicBezTo>
                  <a:cubicBezTo>
                    <a:pt x="908" y="41"/>
                    <a:pt x="908" y="40"/>
                    <a:pt x="908" y="40"/>
                  </a:cubicBezTo>
                  <a:cubicBezTo>
                    <a:pt x="908" y="40"/>
                    <a:pt x="908" y="40"/>
                    <a:pt x="908" y="40"/>
                  </a:cubicBezTo>
                  <a:cubicBezTo>
                    <a:pt x="908" y="40"/>
                    <a:pt x="908" y="40"/>
                    <a:pt x="907" y="40"/>
                  </a:cubicBezTo>
                  <a:cubicBezTo>
                    <a:pt x="907" y="40"/>
                    <a:pt x="907" y="40"/>
                    <a:pt x="907" y="40"/>
                  </a:cubicBezTo>
                  <a:cubicBezTo>
                    <a:pt x="907" y="40"/>
                    <a:pt x="907" y="40"/>
                    <a:pt x="907" y="40"/>
                  </a:cubicBezTo>
                  <a:cubicBezTo>
                    <a:pt x="907" y="40"/>
                    <a:pt x="907" y="40"/>
                    <a:pt x="907" y="40"/>
                  </a:cubicBezTo>
                  <a:cubicBezTo>
                    <a:pt x="907" y="39"/>
                    <a:pt x="907" y="39"/>
                    <a:pt x="906" y="39"/>
                  </a:cubicBezTo>
                  <a:cubicBezTo>
                    <a:pt x="906" y="39"/>
                    <a:pt x="906" y="39"/>
                    <a:pt x="906" y="39"/>
                  </a:cubicBezTo>
                  <a:cubicBezTo>
                    <a:pt x="906" y="38"/>
                    <a:pt x="906" y="38"/>
                    <a:pt x="906" y="38"/>
                  </a:cubicBezTo>
                  <a:cubicBezTo>
                    <a:pt x="906" y="38"/>
                    <a:pt x="906" y="38"/>
                    <a:pt x="906" y="38"/>
                  </a:cubicBezTo>
                  <a:cubicBezTo>
                    <a:pt x="906" y="38"/>
                    <a:pt x="906" y="38"/>
                    <a:pt x="906" y="38"/>
                  </a:cubicBezTo>
                  <a:cubicBezTo>
                    <a:pt x="906" y="38"/>
                    <a:pt x="906" y="38"/>
                    <a:pt x="906" y="38"/>
                  </a:cubicBezTo>
                  <a:cubicBezTo>
                    <a:pt x="906" y="38"/>
                    <a:pt x="905" y="38"/>
                    <a:pt x="905" y="38"/>
                  </a:cubicBezTo>
                  <a:cubicBezTo>
                    <a:pt x="905" y="38"/>
                    <a:pt x="905" y="38"/>
                    <a:pt x="905" y="38"/>
                  </a:cubicBezTo>
                  <a:cubicBezTo>
                    <a:pt x="905" y="37"/>
                    <a:pt x="905" y="37"/>
                    <a:pt x="904" y="37"/>
                  </a:cubicBezTo>
                  <a:cubicBezTo>
                    <a:pt x="904" y="37"/>
                    <a:pt x="904" y="37"/>
                    <a:pt x="904" y="37"/>
                  </a:cubicBezTo>
                  <a:cubicBezTo>
                    <a:pt x="904" y="37"/>
                    <a:pt x="904" y="37"/>
                    <a:pt x="904" y="36"/>
                  </a:cubicBezTo>
                  <a:cubicBezTo>
                    <a:pt x="904" y="36"/>
                    <a:pt x="904" y="36"/>
                    <a:pt x="904" y="36"/>
                  </a:cubicBezTo>
                  <a:cubicBezTo>
                    <a:pt x="904" y="36"/>
                    <a:pt x="904" y="36"/>
                    <a:pt x="904" y="36"/>
                  </a:cubicBezTo>
                  <a:cubicBezTo>
                    <a:pt x="904" y="36"/>
                    <a:pt x="904" y="36"/>
                    <a:pt x="904" y="36"/>
                  </a:cubicBezTo>
                  <a:cubicBezTo>
                    <a:pt x="903" y="36"/>
                    <a:pt x="903" y="36"/>
                    <a:pt x="903" y="36"/>
                  </a:cubicBezTo>
                  <a:cubicBezTo>
                    <a:pt x="903" y="36"/>
                    <a:pt x="903" y="36"/>
                    <a:pt x="903" y="36"/>
                  </a:cubicBezTo>
                  <a:cubicBezTo>
                    <a:pt x="903" y="36"/>
                    <a:pt x="903" y="35"/>
                    <a:pt x="902" y="35"/>
                  </a:cubicBezTo>
                  <a:cubicBezTo>
                    <a:pt x="902" y="35"/>
                    <a:pt x="902" y="35"/>
                    <a:pt x="902" y="35"/>
                  </a:cubicBezTo>
                  <a:cubicBezTo>
                    <a:pt x="902" y="35"/>
                    <a:pt x="902" y="35"/>
                    <a:pt x="902" y="35"/>
                  </a:cubicBezTo>
                  <a:cubicBezTo>
                    <a:pt x="902" y="35"/>
                    <a:pt x="902" y="35"/>
                    <a:pt x="902" y="35"/>
                  </a:cubicBezTo>
                  <a:cubicBezTo>
                    <a:pt x="902" y="35"/>
                    <a:pt x="902" y="35"/>
                    <a:pt x="902" y="35"/>
                  </a:cubicBezTo>
                  <a:cubicBezTo>
                    <a:pt x="902" y="35"/>
                    <a:pt x="901" y="35"/>
                    <a:pt x="901" y="35"/>
                  </a:cubicBezTo>
                  <a:cubicBezTo>
                    <a:pt x="901" y="35"/>
                    <a:pt x="901" y="35"/>
                    <a:pt x="901" y="35"/>
                  </a:cubicBezTo>
                  <a:cubicBezTo>
                    <a:pt x="901" y="34"/>
                    <a:pt x="901" y="34"/>
                    <a:pt x="900" y="34"/>
                  </a:cubicBezTo>
                  <a:cubicBezTo>
                    <a:pt x="900" y="34"/>
                    <a:pt x="900" y="34"/>
                    <a:pt x="900" y="34"/>
                  </a:cubicBezTo>
                  <a:cubicBezTo>
                    <a:pt x="900" y="34"/>
                    <a:pt x="900" y="34"/>
                    <a:pt x="900" y="34"/>
                  </a:cubicBezTo>
                  <a:cubicBezTo>
                    <a:pt x="900" y="34"/>
                    <a:pt x="900" y="34"/>
                    <a:pt x="899" y="34"/>
                  </a:cubicBezTo>
                  <a:cubicBezTo>
                    <a:pt x="899" y="34"/>
                    <a:pt x="899" y="34"/>
                    <a:pt x="899" y="34"/>
                  </a:cubicBezTo>
                  <a:cubicBezTo>
                    <a:pt x="899" y="34"/>
                    <a:pt x="899" y="34"/>
                    <a:pt x="898" y="34"/>
                  </a:cubicBezTo>
                  <a:cubicBezTo>
                    <a:pt x="898" y="34"/>
                    <a:pt x="898" y="34"/>
                    <a:pt x="898" y="34"/>
                  </a:cubicBezTo>
                  <a:cubicBezTo>
                    <a:pt x="898" y="33"/>
                    <a:pt x="898" y="34"/>
                    <a:pt x="897" y="33"/>
                  </a:cubicBezTo>
                  <a:cubicBezTo>
                    <a:pt x="897" y="33"/>
                    <a:pt x="897" y="33"/>
                    <a:pt x="897" y="33"/>
                  </a:cubicBezTo>
                  <a:cubicBezTo>
                    <a:pt x="897" y="33"/>
                    <a:pt x="897" y="33"/>
                    <a:pt x="897" y="33"/>
                  </a:cubicBezTo>
                  <a:cubicBezTo>
                    <a:pt x="897" y="33"/>
                    <a:pt x="896" y="33"/>
                    <a:pt x="896" y="33"/>
                  </a:cubicBezTo>
                  <a:cubicBezTo>
                    <a:pt x="895" y="33"/>
                    <a:pt x="895" y="33"/>
                    <a:pt x="895" y="33"/>
                  </a:cubicBezTo>
                  <a:cubicBezTo>
                    <a:pt x="894" y="33"/>
                    <a:pt x="894" y="33"/>
                    <a:pt x="893" y="33"/>
                  </a:cubicBezTo>
                  <a:cubicBezTo>
                    <a:pt x="891" y="33"/>
                    <a:pt x="890" y="33"/>
                    <a:pt x="888" y="33"/>
                  </a:cubicBezTo>
                  <a:cubicBezTo>
                    <a:pt x="887" y="33"/>
                    <a:pt x="886" y="33"/>
                    <a:pt x="886" y="33"/>
                  </a:cubicBezTo>
                  <a:cubicBezTo>
                    <a:pt x="885" y="33"/>
                    <a:pt x="885" y="33"/>
                    <a:pt x="885" y="33"/>
                  </a:cubicBezTo>
                  <a:cubicBezTo>
                    <a:pt x="885" y="33"/>
                    <a:pt x="885" y="33"/>
                    <a:pt x="885" y="33"/>
                  </a:cubicBezTo>
                  <a:cubicBezTo>
                    <a:pt x="885" y="33"/>
                    <a:pt x="884" y="33"/>
                    <a:pt x="884" y="33"/>
                  </a:cubicBezTo>
                  <a:cubicBezTo>
                    <a:pt x="884" y="33"/>
                    <a:pt x="884" y="33"/>
                    <a:pt x="884" y="33"/>
                  </a:cubicBezTo>
                  <a:cubicBezTo>
                    <a:pt x="884" y="34"/>
                    <a:pt x="883" y="33"/>
                    <a:pt x="883" y="34"/>
                  </a:cubicBezTo>
                  <a:cubicBezTo>
                    <a:pt x="883" y="34"/>
                    <a:pt x="883" y="34"/>
                    <a:pt x="882" y="34"/>
                  </a:cubicBezTo>
                  <a:cubicBezTo>
                    <a:pt x="882" y="34"/>
                    <a:pt x="882" y="34"/>
                    <a:pt x="882" y="34"/>
                  </a:cubicBezTo>
                  <a:cubicBezTo>
                    <a:pt x="882" y="34"/>
                    <a:pt x="882" y="34"/>
                    <a:pt x="881" y="34"/>
                  </a:cubicBezTo>
                  <a:cubicBezTo>
                    <a:pt x="881" y="34"/>
                    <a:pt x="881" y="34"/>
                    <a:pt x="881" y="34"/>
                  </a:cubicBezTo>
                  <a:cubicBezTo>
                    <a:pt x="881" y="34"/>
                    <a:pt x="881" y="34"/>
                    <a:pt x="881" y="34"/>
                  </a:cubicBezTo>
                  <a:cubicBezTo>
                    <a:pt x="880" y="35"/>
                    <a:pt x="880" y="34"/>
                    <a:pt x="880" y="35"/>
                  </a:cubicBezTo>
                  <a:cubicBezTo>
                    <a:pt x="880" y="35"/>
                    <a:pt x="880" y="35"/>
                    <a:pt x="880" y="35"/>
                  </a:cubicBezTo>
                  <a:cubicBezTo>
                    <a:pt x="879" y="35"/>
                    <a:pt x="879" y="35"/>
                    <a:pt x="879" y="35"/>
                  </a:cubicBezTo>
                  <a:cubicBezTo>
                    <a:pt x="879" y="35"/>
                    <a:pt x="879" y="35"/>
                    <a:pt x="879" y="35"/>
                  </a:cubicBezTo>
                  <a:cubicBezTo>
                    <a:pt x="879" y="35"/>
                    <a:pt x="879" y="35"/>
                    <a:pt x="879" y="35"/>
                  </a:cubicBezTo>
                  <a:cubicBezTo>
                    <a:pt x="878" y="35"/>
                    <a:pt x="878" y="35"/>
                    <a:pt x="878" y="35"/>
                  </a:cubicBezTo>
                  <a:cubicBezTo>
                    <a:pt x="878" y="35"/>
                    <a:pt x="878" y="35"/>
                    <a:pt x="878" y="35"/>
                  </a:cubicBezTo>
                  <a:cubicBezTo>
                    <a:pt x="878" y="35"/>
                    <a:pt x="878" y="36"/>
                    <a:pt x="878" y="36"/>
                  </a:cubicBezTo>
                  <a:cubicBezTo>
                    <a:pt x="878" y="36"/>
                    <a:pt x="878" y="36"/>
                    <a:pt x="878" y="36"/>
                  </a:cubicBezTo>
                  <a:cubicBezTo>
                    <a:pt x="878" y="36"/>
                    <a:pt x="877" y="36"/>
                    <a:pt x="877" y="36"/>
                  </a:cubicBezTo>
                  <a:cubicBezTo>
                    <a:pt x="877" y="36"/>
                    <a:pt x="877" y="36"/>
                    <a:pt x="877" y="36"/>
                  </a:cubicBezTo>
                  <a:cubicBezTo>
                    <a:pt x="877" y="36"/>
                    <a:pt x="876" y="36"/>
                    <a:pt x="876" y="37"/>
                  </a:cubicBezTo>
                  <a:cubicBezTo>
                    <a:pt x="876" y="37"/>
                    <a:pt x="876" y="37"/>
                    <a:pt x="876" y="37"/>
                  </a:cubicBezTo>
                  <a:cubicBezTo>
                    <a:pt x="876" y="37"/>
                    <a:pt x="876" y="37"/>
                    <a:pt x="876" y="37"/>
                  </a:cubicBezTo>
                  <a:cubicBezTo>
                    <a:pt x="876" y="37"/>
                    <a:pt x="876" y="37"/>
                    <a:pt x="876" y="37"/>
                  </a:cubicBezTo>
                  <a:cubicBezTo>
                    <a:pt x="876" y="37"/>
                    <a:pt x="875" y="37"/>
                    <a:pt x="875" y="38"/>
                  </a:cubicBezTo>
                  <a:cubicBezTo>
                    <a:pt x="875" y="38"/>
                    <a:pt x="875" y="38"/>
                    <a:pt x="875" y="38"/>
                  </a:cubicBezTo>
                  <a:cubicBezTo>
                    <a:pt x="875" y="38"/>
                    <a:pt x="875" y="38"/>
                    <a:pt x="875" y="38"/>
                  </a:cubicBezTo>
                  <a:cubicBezTo>
                    <a:pt x="875" y="38"/>
                    <a:pt x="875" y="38"/>
                    <a:pt x="875" y="38"/>
                  </a:cubicBezTo>
                  <a:cubicBezTo>
                    <a:pt x="875" y="38"/>
                    <a:pt x="874" y="38"/>
                    <a:pt x="874" y="38"/>
                  </a:cubicBezTo>
                  <a:cubicBezTo>
                    <a:pt x="874" y="38"/>
                    <a:pt x="874" y="38"/>
                    <a:pt x="874" y="38"/>
                  </a:cubicBezTo>
                  <a:cubicBezTo>
                    <a:pt x="874" y="38"/>
                    <a:pt x="874" y="38"/>
                    <a:pt x="874" y="39"/>
                  </a:cubicBezTo>
                  <a:cubicBezTo>
                    <a:pt x="874" y="39"/>
                    <a:pt x="874" y="39"/>
                    <a:pt x="874" y="39"/>
                  </a:cubicBezTo>
                  <a:cubicBezTo>
                    <a:pt x="874" y="39"/>
                    <a:pt x="874" y="39"/>
                    <a:pt x="874" y="39"/>
                  </a:cubicBezTo>
                  <a:cubicBezTo>
                    <a:pt x="874" y="39"/>
                    <a:pt x="874" y="39"/>
                    <a:pt x="874" y="39"/>
                  </a:cubicBezTo>
                  <a:cubicBezTo>
                    <a:pt x="874" y="39"/>
                    <a:pt x="873" y="39"/>
                    <a:pt x="873" y="39"/>
                  </a:cubicBezTo>
                  <a:cubicBezTo>
                    <a:pt x="873" y="39"/>
                    <a:pt x="873" y="39"/>
                    <a:pt x="873" y="39"/>
                  </a:cubicBezTo>
                  <a:cubicBezTo>
                    <a:pt x="873" y="39"/>
                    <a:pt x="873" y="39"/>
                    <a:pt x="873" y="40"/>
                  </a:cubicBezTo>
                  <a:cubicBezTo>
                    <a:pt x="873" y="40"/>
                    <a:pt x="873" y="40"/>
                    <a:pt x="873" y="40"/>
                  </a:cubicBezTo>
                  <a:cubicBezTo>
                    <a:pt x="873" y="40"/>
                    <a:pt x="873" y="40"/>
                    <a:pt x="873" y="40"/>
                  </a:cubicBezTo>
                  <a:cubicBezTo>
                    <a:pt x="873" y="40"/>
                    <a:pt x="873" y="40"/>
                    <a:pt x="873" y="40"/>
                  </a:cubicBezTo>
                  <a:cubicBezTo>
                    <a:pt x="873" y="40"/>
                    <a:pt x="872" y="40"/>
                    <a:pt x="872" y="40"/>
                  </a:cubicBezTo>
                  <a:cubicBezTo>
                    <a:pt x="872" y="40"/>
                    <a:pt x="872" y="40"/>
                    <a:pt x="872" y="40"/>
                  </a:cubicBezTo>
                  <a:cubicBezTo>
                    <a:pt x="872" y="40"/>
                    <a:pt x="872" y="40"/>
                    <a:pt x="872" y="41"/>
                  </a:cubicBezTo>
                  <a:cubicBezTo>
                    <a:pt x="872" y="41"/>
                    <a:pt x="872" y="41"/>
                    <a:pt x="872" y="41"/>
                  </a:cubicBezTo>
                  <a:cubicBezTo>
                    <a:pt x="872" y="41"/>
                    <a:pt x="872" y="41"/>
                    <a:pt x="872" y="41"/>
                  </a:cubicBezTo>
                  <a:cubicBezTo>
                    <a:pt x="872" y="41"/>
                    <a:pt x="872" y="41"/>
                    <a:pt x="872" y="41"/>
                  </a:cubicBezTo>
                  <a:cubicBezTo>
                    <a:pt x="871" y="41"/>
                    <a:pt x="871" y="41"/>
                    <a:pt x="871" y="41"/>
                  </a:cubicBezTo>
                  <a:cubicBezTo>
                    <a:pt x="871" y="41"/>
                    <a:pt x="871" y="41"/>
                    <a:pt x="871" y="41"/>
                  </a:cubicBezTo>
                  <a:cubicBezTo>
                    <a:pt x="871" y="41"/>
                    <a:pt x="871" y="42"/>
                    <a:pt x="871" y="42"/>
                  </a:cubicBezTo>
                  <a:cubicBezTo>
                    <a:pt x="871" y="42"/>
                    <a:pt x="871" y="42"/>
                    <a:pt x="871" y="42"/>
                  </a:cubicBezTo>
                  <a:cubicBezTo>
                    <a:pt x="871" y="42"/>
                    <a:pt x="871" y="42"/>
                    <a:pt x="871" y="42"/>
                  </a:cubicBezTo>
                  <a:cubicBezTo>
                    <a:pt x="871" y="42"/>
                    <a:pt x="871" y="42"/>
                    <a:pt x="871" y="42"/>
                  </a:cubicBezTo>
                  <a:cubicBezTo>
                    <a:pt x="870" y="42"/>
                    <a:pt x="870" y="43"/>
                    <a:pt x="870" y="43"/>
                  </a:cubicBezTo>
                  <a:cubicBezTo>
                    <a:pt x="870" y="43"/>
                    <a:pt x="870" y="43"/>
                    <a:pt x="870" y="43"/>
                  </a:cubicBezTo>
                  <a:cubicBezTo>
                    <a:pt x="870" y="43"/>
                    <a:pt x="870" y="43"/>
                    <a:pt x="870" y="43"/>
                  </a:cubicBezTo>
                  <a:cubicBezTo>
                    <a:pt x="870" y="43"/>
                    <a:pt x="870" y="43"/>
                    <a:pt x="870" y="43"/>
                  </a:cubicBezTo>
                  <a:cubicBezTo>
                    <a:pt x="870" y="44"/>
                    <a:pt x="870" y="44"/>
                    <a:pt x="870" y="44"/>
                  </a:cubicBezTo>
                  <a:cubicBezTo>
                    <a:pt x="870" y="44"/>
                    <a:pt x="870" y="44"/>
                    <a:pt x="870" y="44"/>
                  </a:cubicBezTo>
                  <a:cubicBezTo>
                    <a:pt x="869" y="44"/>
                    <a:pt x="869" y="44"/>
                    <a:pt x="869" y="44"/>
                  </a:cubicBezTo>
                  <a:cubicBezTo>
                    <a:pt x="869" y="44"/>
                    <a:pt x="869" y="44"/>
                    <a:pt x="869" y="44"/>
                  </a:cubicBezTo>
                  <a:cubicBezTo>
                    <a:pt x="869" y="45"/>
                    <a:pt x="869" y="45"/>
                    <a:pt x="869" y="45"/>
                  </a:cubicBezTo>
                  <a:cubicBezTo>
                    <a:pt x="869" y="45"/>
                    <a:pt x="869" y="45"/>
                    <a:pt x="869" y="45"/>
                  </a:cubicBezTo>
                  <a:cubicBezTo>
                    <a:pt x="869" y="45"/>
                    <a:pt x="869" y="45"/>
                    <a:pt x="869" y="46"/>
                  </a:cubicBezTo>
                  <a:cubicBezTo>
                    <a:pt x="869" y="46"/>
                    <a:pt x="869" y="46"/>
                    <a:pt x="869" y="46"/>
                  </a:cubicBezTo>
                  <a:cubicBezTo>
                    <a:pt x="868" y="46"/>
                    <a:pt x="868" y="46"/>
                    <a:pt x="868" y="45"/>
                  </a:cubicBezTo>
                  <a:cubicBezTo>
                    <a:pt x="868" y="45"/>
                    <a:pt x="868" y="45"/>
                    <a:pt x="868" y="45"/>
                  </a:cubicBezTo>
                  <a:cubicBezTo>
                    <a:pt x="868" y="45"/>
                    <a:pt x="868" y="45"/>
                    <a:pt x="868" y="45"/>
                  </a:cubicBezTo>
                  <a:cubicBezTo>
                    <a:pt x="868" y="45"/>
                    <a:pt x="868" y="45"/>
                    <a:pt x="867" y="44"/>
                  </a:cubicBezTo>
                  <a:cubicBezTo>
                    <a:pt x="867" y="44"/>
                    <a:pt x="867" y="44"/>
                    <a:pt x="867" y="44"/>
                  </a:cubicBezTo>
                  <a:cubicBezTo>
                    <a:pt x="867" y="44"/>
                    <a:pt x="867" y="44"/>
                    <a:pt x="867" y="44"/>
                  </a:cubicBezTo>
                  <a:cubicBezTo>
                    <a:pt x="867" y="44"/>
                    <a:pt x="867" y="44"/>
                    <a:pt x="867" y="44"/>
                  </a:cubicBezTo>
                  <a:cubicBezTo>
                    <a:pt x="867" y="44"/>
                    <a:pt x="867" y="43"/>
                    <a:pt x="867" y="43"/>
                  </a:cubicBezTo>
                  <a:cubicBezTo>
                    <a:pt x="867" y="43"/>
                    <a:pt x="867" y="43"/>
                    <a:pt x="867" y="43"/>
                  </a:cubicBezTo>
                  <a:cubicBezTo>
                    <a:pt x="867" y="43"/>
                    <a:pt x="867" y="43"/>
                    <a:pt x="866" y="42"/>
                  </a:cubicBezTo>
                  <a:cubicBezTo>
                    <a:pt x="866" y="42"/>
                    <a:pt x="866" y="42"/>
                    <a:pt x="866" y="42"/>
                  </a:cubicBezTo>
                  <a:cubicBezTo>
                    <a:pt x="866" y="42"/>
                    <a:pt x="866" y="42"/>
                    <a:pt x="866" y="42"/>
                  </a:cubicBezTo>
                  <a:cubicBezTo>
                    <a:pt x="866" y="42"/>
                    <a:pt x="866" y="42"/>
                    <a:pt x="866" y="42"/>
                  </a:cubicBezTo>
                  <a:cubicBezTo>
                    <a:pt x="866" y="42"/>
                    <a:pt x="866" y="41"/>
                    <a:pt x="866" y="41"/>
                  </a:cubicBezTo>
                  <a:cubicBezTo>
                    <a:pt x="866" y="41"/>
                    <a:pt x="866" y="41"/>
                    <a:pt x="866" y="41"/>
                  </a:cubicBezTo>
                  <a:cubicBezTo>
                    <a:pt x="865" y="41"/>
                    <a:pt x="866" y="41"/>
                    <a:pt x="865" y="41"/>
                  </a:cubicBezTo>
                  <a:cubicBezTo>
                    <a:pt x="865" y="41"/>
                    <a:pt x="865" y="41"/>
                    <a:pt x="865" y="41"/>
                  </a:cubicBezTo>
                  <a:cubicBezTo>
                    <a:pt x="865" y="40"/>
                    <a:pt x="865" y="40"/>
                    <a:pt x="865" y="40"/>
                  </a:cubicBezTo>
                  <a:cubicBezTo>
                    <a:pt x="865" y="40"/>
                    <a:pt x="865" y="40"/>
                    <a:pt x="865" y="40"/>
                  </a:cubicBezTo>
                  <a:cubicBezTo>
                    <a:pt x="865" y="40"/>
                    <a:pt x="865"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4" y="39"/>
                    <a:pt x="864" y="39"/>
                    <a:pt x="864" y="39"/>
                  </a:cubicBezTo>
                  <a:cubicBezTo>
                    <a:pt x="863" y="38"/>
                    <a:pt x="863" y="38"/>
                    <a:pt x="863" y="38"/>
                  </a:cubicBezTo>
                  <a:cubicBezTo>
                    <a:pt x="863" y="38"/>
                    <a:pt x="863" y="38"/>
                    <a:pt x="863" y="38"/>
                  </a:cubicBezTo>
                  <a:cubicBezTo>
                    <a:pt x="863" y="38"/>
                    <a:pt x="863" y="38"/>
                    <a:pt x="863" y="38"/>
                  </a:cubicBezTo>
                  <a:cubicBezTo>
                    <a:pt x="863" y="38"/>
                    <a:pt x="863" y="38"/>
                    <a:pt x="863" y="38"/>
                  </a:cubicBezTo>
                  <a:cubicBezTo>
                    <a:pt x="863" y="38"/>
                    <a:pt x="863" y="38"/>
                    <a:pt x="862" y="38"/>
                  </a:cubicBezTo>
                  <a:cubicBezTo>
                    <a:pt x="862" y="38"/>
                    <a:pt x="862" y="38"/>
                    <a:pt x="862" y="38"/>
                  </a:cubicBezTo>
                  <a:cubicBezTo>
                    <a:pt x="862" y="37"/>
                    <a:pt x="862" y="37"/>
                    <a:pt x="862" y="37"/>
                  </a:cubicBezTo>
                  <a:cubicBezTo>
                    <a:pt x="862" y="37"/>
                    <a:pt x="862" y="37"/>
                    <a:pt x="862" y="37"/>
                  </a:cubicBezTo>
                  <a:cubicBezTo>
                    <a:pt x="862" y="37"/>
                    <a:pt x="862" y="37"/>
                    <a:pt x="862" y="37"/>
                  </a:cubicBezTo>
                  <a:cubicBezTo>
                    <a:pt x="862" y="37"/>
                    <a:pt x="862" y="37"/>
                    <a:pt x="862" y="37"/>
                  </a:cubicBezTo>
                  <a:cubicBezTo>
                    <a:pt x="861" y="37"/>
                    <a:pt x="861" y="37"/>
                    <a:pt x="861" y="36"/>
                  </a:cubicBezTo>
                  <a:cubicBezTo>
                    <a:pt x="861" y="36"/>
                    <a:pt x="861" y="36"/>
                    <a:pt x="861" y="36"/>
                  </a:cubicBezTo>
                  <a:cubicBezTo>
                    <a:pt x="861" y="36"/>
                    <a:pt x="861" y="36"/>
                    <a:pt x="861" y="36"/>
                  </a:cubicBezTo>
                  <a:cubicBezTo>
                    <a:pt x="861" y="36"/>
                    <a:pt x="861" y="36"/>
                    <a:pt x="861" y="36"/>
                  </a:cubicBezTo>
                  <a:cubicBezTo>
                    <a:pt x="861" y="36"/>
                    <a:pt x="860" y="36"/>
                    <a:pt x="860" y="36"/>
                  </a:cubicBezTo>
                  <a:cubicBezTo>
                    <a:pt x="860" y="36"/>
                    <a:pt x="860" y="36"/>
                    <a:pt x="860" y="36"/>
                  </a:cubicBezTo>
                  <a:cubicBezTo>
                    <a:pt x="860" y="36"/>
                    <a:pt x="860" y="36"/>
                    <a:pt x="859" y="35"/>
                  </a:cubicBezTo>
                  <a:cubicBezTo>
                    <a:pt x="859" y="35"/>
                    <a:pt x="859" y="35"/>
                    <a:pt x="859" y="35"/>
                  </a:cubicBezTo>
                  <a:cubicBezTo>
                    <a:pt x="859" y="35"/>
                    <a:pt x="859" y="35"/>
                    <a:pt x="859" y="35"/>
                  </a:cubicBezTo>
                  <a:cubicBezTo>
                    <a:pt x="859" y="35"/>
                    <a:pt x="859" y="35"/>
                    <a:pt x="859" y="35"/>
                  </a:cubicBezTo>
                  <a:cubicBezTo>
                    <a:pt x="859" y="35"/>
                    <a:pt x="859" y="35"/>
                    <a:pt x="858" y="35"/>
                  </a:cubicBezTo>
                  <a:cubicBezTo>
                    <a:pt x="858" y="35"/>
                    <a:pt x="858" y="35"/>
                    <a:pt x="858" y="35"/>
                  </a:cubicBezTo>
                  <a:cubicBezTo>
                    <a:pt x="858" y="34"/>
                    <a:pt x="858" y="35"/>
                    <a:pt x="858" y="34"/>
                  </a:cubicBezTo>
                  <a:cubicBezTo>
                    <a:pt x="858" y="34"/>
                    <a:pt x="858" y="34"/>
                    <a:pt x="858" y="34"/>
                  </a:cubicBezTo>
                  <a:cubicBezTo>
                    <a:pt x="857" y="34"/>
                    <a:pt x="857" y="34"/>
                    <a:pt x="857" y="34"/>
                  </a:cubicBezTo>
                  <a:cubicBezTo>
                    <a:pt x="857" y="34"/>
                    <a:pt x="857" y="34"/>
                    <a:pt x="857" y="34"/>
                  </a:cubicBezTo>
                  <a:cubicBezTo>
                    <a:pt x="857" y="34"/>
                    <a:pt x="857" y="34"/>
                    <a:pt x="857" y="34"/>
                  </a:cubicBezTo>
                  <a:cubicBezTo>
                    <a:pt x="856" y="34"/>
                    <a:pt x="856" y="34"/>
                    <a:pt x="856" y="34"/>
                  </a:cubicBezTo>
                  <a:cubicBezTo>
                    <a:pt x="856" y="34"/>
                    <a:pt x="856" y="34"/>
                    <a:pt x="856" y="34"/>
                  </a:cubicBezTo>
                  <a:cubicBezTo>
                    <a:pt x="855" y="33"/>
                    <a:pt x="855" y="33"/>
                    <a:pt x="855" y="33"/>
                  </a:cubicBezTo>
                  <a:cubicBezTo>
                    <a:pt x="855" y="33"/>
                    <a:pt x="855" y="33"/>
                    <a:pt x="855" y="33"/>
                  </a:cubicBezTo>
                  <a:cubicBezTo>
                    <a:pt x="855" y="33"/>
                    <a:pt x="855" y="33"/>
                    <a:pt x="855" y="33"/>
                  </a:cubicBezTo>
                  <a:cubicBezTo>
                    <a:pt x="854" y="33"/>
                    <a:pt x="854" y="33"/>
                    <a:pt x="853" y="33"/>
                  </a:cubicBezTo>
                  <a:cubicBezTo>
                    <a:pt x="853" y="33"/>
                    <a:pt x="853" y="33"/>
                    <a:pt x="853" y="33"/>
                  </a:cubicBezTo>
                  <a:cubicBezTo>
                    <a:pt x="853" y="33"/>
                    <a:pt x="853" y="33"/>
                    <a:pt x="853" y="33"/>
                  </a:cubicBezTo>
                  <a:cubicBezTo>
                    <a:pt x="852" y="33"/>
                    <a:pt x="852" y="33"/>
                    <a:pt x="851" y="33"/>
                  </a:cubicBezTo>
                  <a:cubicBezTo>
                    <a:pt x="850" y="33"/>
                    <a:pt x="848" y="33"/>
                    <a:pt x="847" y="33"/>
                  </a:cubicBezTo>
                  <a:cubicBezTo>
                    <a:pt x="846" y="33"/>
                    <a:pt x="845" y="33"/>
                    <a:pt x="844" y="33"/>
                  </a:cubicBezTo>
                  <a:cubicBezTo>
                    <a:pt x="844" y="33"/>
                    <a:pt x="844" y="33"/>
                    <a:pt x="844" y="33"/>
                  </a:cubicBezTo>
                  <a:cubicBezTo>
                    <a:pt x="844" y="33"/>
                    <a:pt x="843" y="33"/>
                    <a:pt x="843" y="33"/>
                  </a:cubicBezTo>
                  <a:cubicBezTo>
                    <a:pt x="843" y="33"/>
                    <a:pt x="843" y="33"/>
                    <a:pt x="842" y="33"/>
                  </a:cubicBezTo>
                  <a:cubicBezTo>
                    <a:pt x="842" y="34"/>
                    <a:pt x="842" y="33"/>
                    <a:pt x="841" y="34"/>
                  </a:cubicBezTo>
                  <a:cubicBezTo>
                    <a:pt x="841" y="34"/>
                    <a:pt x="841" y="34"/>
                    <a:pt x="841" y="34"/>
                  </a:cubicBezTo>
                  <a:cubicBezTo>
                    <a:pt x="841" y="34"/>
                    <a:pt x="841" y="34"/>
                    <a:pt x="840" y="34"/>
                  </a:cubicBezTo>
                  <a:cubicBezTo>
                    <a:pt x="840" y="34"/>
                    <a:pt x="840" y="34"/>
                    <a:pt x="840" y="34"/>
                  </a:cubicBezTo>
                  <a:cubicBezTo>
                    <a:pt x="840" y="34"/>
                    <a:pt x="840" y="34"/>
                    <a:pt x="840" y="34"/>
                  </a:cubicBezTo>
                  <a:cubicBezTo>
                    <a:pt x="839" y="34"/>
                    <a:pt x="839" y="34"/>
                    <a:pt x="839" y="34"/>
                  </a:cubicBezTo>
                  <a:cubicBezTo>
                    <a:pt x="839" y="34"/>
                    <a:pt x="839" y="34"/>
                    <a:pt x="839" y="34"/>
                  </a:cubicBezTo>
                  <a:cubicBezTo>
                    <a:pt x="839" y="34"/>
                    <a:pt x="839" y="34"/>
                    <a:pt x="839" y="35"/>
                  </a:cubicBezTo>
                  <a:cubicBezTo>
                    <a:pt x="839" y="35"/>
                    <a:pt x="839" y="35"/>
                    <a:pt x="839" y="35"/>
                  </a:cubicBezTo>
                  <a:cubicBezTo>
                    <a:pt x="838" y="35"/>
                    <a:pt x="838" y="35"/>
                    <a:pt x="838" y="35"/>
                  </a:cubicBezTo>
                  <a:cubicBezTo>
                    <a:pt x="838" y="35"/>
                    <a:pt x="838" y="35"/>
                    <a:pt x="838" y="35"/>
                  </a:cubicBezTo>
                  <a:cubicBezTo>
                    <a:pt x="838" y="35"/>
                    <a:pt x="837" y="35"/>
                    <a:pt x="837" y="35"/>
                  </a:cubicBezTo>
                  <a:cubicBezTo>
                    <a:pt x="837" y="35"/>
                    <a:pt x="837" y="35"/>
                    <a:pt x="837" y="35"/>
                  </a:cubicBezTo>
                  <a:cubicBezTo>
                    <a:pt x="837" y="35"/>
                    <a:pt x="837" y="36"/>
                    <a:pt x="837" y="36"/>
                  </a:cubicBezTo>
                  <a:cubicBezTo>
                    <a:pt x="837" y="36"/>
                    <a:pt x="837" y="36"/>
                    <a:pt x="837" y="36"/>
                  </a:cubicBezTo>
                  <a:cubicBezTo>
                    <a:pt x="837" y="36"/>
                    <a:pt x="836" y="36"/>
                    <a:pt x="836" y="36"/>
                  </a:cubicBezTo>
                  <a:cubicBezTo>
                    <a:pt x="836" y="36"/>
                    <a:pt x="836" y="36"/>
                    <a:pt x="836" y="36"/>
                  </a:cubicBezTo>
                  <a:cubicBezTo>
                    <a:pt x="836" y="36"/>
                    <a:pt x="835" y="36"/>
                    <a:pt x="835" y="37"/>
                  </a:cubicBezTo>
                  <a:cubicBezTo>
                    <a:pt x="835" y="37"/>
                    <a:pt x="835" y="37"/>
                    <a:pt x="835" y="37"/>
                  </a:cubicBezTo>
                  <a:cubicBezTo>
                    <a:pt x="835" y="37"/>
                    <a:pt x="835" y="37"/>
                    <a:pt x="835" y="37"/>
                  </a:cubicBezTo>
                  <a:cubicBezTo>
                    <a:pt x="835" y="37"/>
                    <a:pt x="835" y="37"/>
                    <a:pt x="835" y="37"/>
                  </a:cubicBezTo>
                  <a:cubicBezTo>
                    <a:pt x="834" y="37"/>
                    <a:pt x="834" y="37"/>
                    <a:pt x="834" y="38"/>
                  </a:cubicBezTo>
                  <a:cubicBezTo>
                    <a:pt x="834" y="38"/>
                    <a:pt x="834" y="38"/>
                    <a:pt x="834" y="38"/>
                  </a:cubicBezTo>
                  <a:cubicBezTo>
                    <a:pt x="834" y="38"/>
                    <a:pt x="833" y="38"/>
                    <a:pt x="833" y="38"/>
                  </a:cubicBezTo>
                  <a:cubicBezTo>
                    <a:pt x="833" y="38"/>
                    <a:pt x="833" y="38"/>
                    <a:pt x="833" y="38"/>
                  </a:cubicBezTo>
                  <a:cubicBezTo>
                    <a:pt x="833" y="38"/>
                    <a:pt x="833" y="38"/>
                    <a:pt x="833" y="39"/>
                  </a:cubicBezTo>
                  <a:cubicBezTo>
                    <a:pt x="833" y="39"/>
                    <a:pt x="833" y="39"/>
                    <a:pt x="833" y="39"/>
                  </a:cubicBezTo>
                  <a:cubicBezTo>
                    <a:pt x="833" y="39"/>
                    <a:pt x="833" y="39"/>
                    <a:pt x="833" y="39"/>
                  </a:cubicBezTo>
                  <a:cubicBezTo>
                    <a:pt x="833" y="39"/>
                    <a:pt x="833" y="39"/>
                    <a:pt x="833" y="39"/>
                  </a:cubicBezTo>
                  <a:cubicBezTo>
                    <a:pt x="832" y="39"/>
                    <a:pt x="832" y="39"/>
                    <a:pt x="832" y="39"/>
                  </a:cubicBezTo>
                  <a:cubicBezTo>
                    <a:pt x="832" y="39"/>
                    <a:pt x="832" y="39"/>
                    <a:pt x="832" y="39"/>
                  </a:cubicBezTo>
                  <a:cubicBezTo>
                    <a:pt x="832" y="39"/>
                    <a:pt x="832" y="39"/>
                    <a:pt x="832" y="40"/>
                  </a:cubicBezTo>
                  <a:cubicBezTo>
                    <a:pt x="832" y="40"/>
                    <a:pt x="832" y="40"/>
                    <a:pt x="832" y="40"/>
                  </a:cubicBezTo>
                  <a:cubicBezTo>
                    <a:pt x="832" y="40"/>
                    <a:pt x="832" y="40"/>
                    <a:pt x="832" y="40"/>
                  </a:cubicBezTo>
                  <a:cubicBezTo>
                    <a:pt x="832" y="40"/>
                    <a:pt x="832" y="40"/>
                    <a:pt x="832" y="40"/>
                  </a:cubicBezTo>
                  <a:cubicBezTo>
                    <a:pt x="831" y="40"/>
                    <a:pt x="831" y="40"/>
                    <a:pt x="831" y="40"/>
                  </a:cubicBezTo>
                  <a:cubicBezTo>
                    <a:pt x="831" y="40"/>
                    <a:pt x="831" y="40"/>
                    <a:pt x="831" y="40"/>
                  </a:cubicBezTo>
                  <a:cubicBezTo>
                    <a:pt x="831" y="41"/>
                    <a:pt x="831" y="41"/>
                    <a:pt x="831" y="41"/>
                  </a:cubicBezTo>
                  <a:cubicBezTo>
                    <a:pt x="831" y="41"/>
                    <a:pt x="831" y="41"/>
                    <a:pt x="831" y="41"/>
                  </a:cubicBezTo>
                  <a:cubicBezTo>
                    <a:pt x="830" y="41"/>
                    <a:pt x="830" y="42"/>
                    <a:pt x="830" y="42"/>
                  </a:cubicBezTo>
                  <a:cubicBezTo>
                    <a:pt x="830" y="42"/>
                    <a:pt x="830" y="42"/>
                    <a:pt x="830" y="42"/>
                  </a:cubicBezTo>
                  <a:cubicBezTo>
                    <a:pt x="830" y="42"/>
                    <a:pt x="830" y="42"/>
                    <a:pt x="830" y="42"/>
                  </a:cubicBezTo>
                  <a:cubicBezTo>
                    <a:pt x="830" y="42"/>
                    <a:pt x="830" y="42"/>
                    <a:pt x="830" y="42"/>
                  </a:cubicBezTo>
                  <a:cubicBezTo>
                    <a:pt x="830" y="42"/>
                    <a:pt x="830" y="43"/>
                    <a:pt x="829" y="43"/>
                  </a:cubicBezTo>
                  <a:cubicBezTo>
                    <a:pt x="829" y="43"/>
                    <a:pt x="829" y="43"/>
                    <a:pt x="829" y="43"/>
                  </a:cubicBezTo>
                  <a:cubicBezTo>
                    <a:pt x="829" y="43"/>
                    <a:pt x="829" y="43"/>
                    <a:pt x="829" y="43"/>
                  </a:cubicBezTo>
                  <a:cubicBezTo>
                    <a:pt x="829" y="43"/>
                    <a:pt x="829" y="43"/>
                    <a:pt x="829" y="43"/>
                  </a:cubicBezTo>
                  <a:cubicBezTo>
                    <a:pt x="829" y="43"/>
                    <a:pt x="829" y="44"/>
                    <a:pt x="829" y="44"/>
                  </a:cubicBezTo>
                  <a:cubicBezTo>
                    <a:pt x="829" y="44"/>
                    <a:pt x="829" y="44"/>
                    <a:pt x="829" y="44"/>
                  </a:cubicBezTo>
                  <a:cubicBezTo>
                    <a:pt x="829" y="44"/>
                    <a:pt x="829" y="44"/>
                    <a:pt x="828" y="44"/>
                  </a:cubicBezTo>
                  <a:cubicBezTo>
                    <a:pt x="828" y="44"/>
                    <a:pt x="828" y="44"/>
                    <a:pt x="828" y="44"/>
                  </a:cubicBezTo>
                  <a:cubicBezTo>
                    <a:pt x="828" y="44"/>
                    <a:pt x="828" y="43"/>
                    <a:pt x="828" y="43"/>
                  </a:cubicBezTo>
                  <a:cubicBezTo>
                    <a:pt x="828" y="40"/>
                    <a:pt x="828" y="38"/>
                    <a:pt x="828" y="36"/>
                  </a:cubicBezTo>
                  <a:cubicBezTo>
                    <a:pt x="828" y="34"/>
                    <a:pt x="827" y="34"/>
                    <a:pt x="826" y="34"/>
                  </a:cubicBezTo>
                  <a:cubicBezTo>
                    <a:pt x="824" y="34"/>
                    <a:pt x="821" y="34"/>
                    <a:pt x="819" y="34"/>
                  </a:cubicBezTo>
                  <a:cubicBezTo>
                    <a:pt x="817" y="34"/>
                    <a:pt x="817" y="34"/>
                    <a:pt x="817" y="36"/>
                  </a:cubicBezTo>
                  <a:cubicBezTo>
                    <a:pt x="817" y="50"/>
                    <a:pt x="817" y="63"/>
                    <a:pt x="817" y="77"/>
                  </a:cubicBezTo>
                  <a:cubicBezTo>
                    <a:pt x="817" y="85"/>
                    <a:pt x="817" y="92"/>
                    <a:pt x="817" y="100"/>
                  </a:cubicBezTo>
                  <a:cubicBezTo>
                    <a:pt x="817" y="101"/>
                    <a:pt x="817" y="102"/>
                    <a:pt x="819" y="102"/>
                  </a:cubicBezTo>
                  <a:cubicBezTo>
                    <a:pt x="821" y="102"/>
                    <a:pt x="824" y="102"/>
                    <a:pt x="826" y="102"/>
                  </a:cubicBezTo>
                  <a:cubicBezTo>
                    <a:pt x="828" y="102"/>
                    <a:pt x="828" y="102"/>
                    <a:pt x="828" y="100"/>
                  </a:cubicBezTo>
                  <a:cubicBezTo>
                    <a:pt x="828" y="88"/>
                    <a:pt x="828" y="76"/>
                    <a:pt x="828" y="65"/>
                  </a:cubicBezTo>
                  <a:cubicBezTo>
                    <a:pt x="828" y="64"/>
                    <a:pt x="828" y="63"/>
                    <a:pt x="828" y="63"/>
                  </a:cubicBezTo>
                  <a:cubicBezTo>
                    <a:pt x="828" y="62"/>
                    <a:pt x="828" y="61"/>
                    <a:pt x="828" y="61"/>
                  </a:cubicBezTo>
                  <a:cubicBezTo>
                    <a:pt x="828" y="60"/>
                    <a:pt x="828" y="59"/>
                    <a:pt x="828" y="58"/>
                  </a:cubicBezTo>
                  <a:cubicBezTo>
                    <a:pt x="828" y="58"/>
                    <a:pt x="828" y="58"/>
                    <a:pt x="828" y="58"/>
                  </a:cubicBezTo>
                  <a:cubicBezTo>
                    <a:pt x="828" y="58"/>
                    <a:pt x="828" y="58"/>
                    <a:pt x="828" y="58"/>
                  </a:cubicBezTo>
                  <a:cubicBezTo>
                    <a:pt x="829" y="58"/>
                    <a:pt x="828" y="57"/>
                    <a:pt x="829" y="56"/>
                  </a:cubicBezTo>
                  <a:cubicBezTo>
                    <a:pt x="829" y="56"/>
                    <a:pt x="829" y="56"/>
                    <a:pt x="829" y="56"/>
                  </a:cubicBezTo>
                  <a:cubicBezTo>
                    <a:pt x="829" y="56"/>
                    <a:pt x="829" y="56"/>
                    <a:pt x="829" y="56"/>
                  </a:cubicBezTo>
                  <a:cubicBezTo>
                    <a:pt x="829" y="56"/>
                    <a:pt x="829" y="55"/>
                    <a:pt x="829" y="55"/>
                  </a:cubicBezTo>
                  <a:cubicBezTo>
                    <a:pt x="829" y="55"/>
                    <a:pt x="829" y="55"/>
                    <a:pt x="829" y="55"/>
                  </a:cubicBezTo>
                  <a:cubicBezTo>
                    <a:pt x="829" y="55"/>
                    <a:pt x="829" y="55"/>
                    <a:pt x="829" y="55"/>
                  </a:cubicBezTo>
                  <a:cubicBezTo>
                    <a:pt x="829" y="55"/>
                    <a:pt x="829" y="54"/>
                    <a:pt x="829" y="54"/>
                  </a:cubicBezTo>
                  <a:cubicBezTo>
                    <a:pt x="829" y="54"/>
                    <a:pt x="829" y="54"/>
                    <a:pt x="829" y="54"/>
                  </a:cubicBezTo>
                  <a:cubicBezTo>
                    <a:pt x="830" y="54"/>
                    <a:pt x="829" y="53"/>
                    <a:pt x="830" y="53"/>
                  </a:cubicBezTo>
                  <a:cubicBezTo>
                    <a:pt x="830" y="53"/>
                    <a:pt x="830" y="53"/>
                    <a:pt x="830" y="53"/>
                  </a:cubicBezTo>
                  <a:cubicBezTo>
                    <a:pt x="830" y="53"/>
                    <a:pt x="830" y="52"/>
                    <a:pt x="830" y="52"/>
                  </a:cubicBezTo>
                  <a:cubicBezTo>
                    <a:pt x="830" y="52"/>
                    <a:pt x="830" y="52"/>
                    <a:pt x="830" y="52"/>
                  </a:cubicBezTo>
                  <a:cubicBezTo>
                    <a:pt x="830" y="52"/>
                    <a:pt x="830" y="52"/>
                    <a:pt x="830" y="51"/>
                  </a:cubicBezTo>
                  <a:cubicBezTo>
                    <a:pt x="830" y="51"/>
                    <a:pt x="830" y="51"/>
                    <a:pt x="830" y="51"/>
                  </a:cubicBezTo>
                  <a:cubicBezTo>
                    <a:pt x="831" y="51"/>
                    <a:pt x="831" y="51"/>
                    <a:pt x="831" y="51"/>
                  </a:cubicBezTo>
                  <a:cubicBezTo>
                    <a:pt x="831" y="51"/>
                    <a:pt x="831" y="51"/>
                    <a:pt x="831" y="51"/>
                  </a:cubicBezTo>
                  <a:cubicBezTo>
                    <a:pt x="831" y="51"/>
                    <a:pt x="831" y="50"/>
                    <a:pt x="831" y="50"/>
                  </a:cubicBezTo>
                  <a:cubicBezTo>
                    <a:pt x="831" y="50"/>
                    <a:pt x="831" y="50"/>
                    <a:pt x="831" y="50"/>
                  </a:cubicBezTo>
                  <a:cubicBezTo>
                    <a:pt x="831" y="50"/>
                    <a:pt x="831" y="49"/>
                    <a:pt x="832" y="49"/>
                  </a:cubicBezTo>
                  <a:cubicBezTo>
                    <a:pt x="832" y="49"/>
                    <a:pt x="832" y="49"/>
                    <a:pt x="832" y="49"/>
                  </a:cubicBezTo>
                  <a:cubicBezTo>
                    <a:pt x="832" y="49"/>
                    <a:pt x="832" y="49"/>
                    <a:pt x="832" y="49"/>
                  </a:cubicBezTo>
                  <a:cubicBezTo>
                    <a:pt x="832" y="49"/>
                    <a:pt x="832" y="49"/>
                    <a:pt x="832" y="49"/>
                  </a:cubicBezTo>
                  <a:cubicBezTo>
                    <a:pt x="832" y="49"/>
                    <a:pt x="832" y="48"/>
                    <a:pt x="832" y="48"/>
                  </a:cubicBezTo>
                  <a:cubicBezTo>
                    <a:pt x="832" y="48"/>
                    <a:pt x="832" y="48"/>
                    <a:pt x="832" y="48"/>
                  </a:cubicBezTo>
                  <a:cubicBezTo>
                    <a:pt x="832" y="48"/>
                    <a:pt x="833" y="48"/>
                    <a:pt x="833" y="48"/>
                  </a:cubicBezTo>
                  <a:cubicBezTo>
                    <a:pt x="833" y="48"/>
                    <a:pt x="833" y="48"/>
                    <a:pt x="833" y="48"/>
                  </a:cubicBezTo>
                  <a:cubicBezTo>
                    <a:pt x="833" y="48"/>
                    <a:pt x="833" y="48"/>
                    <a:pt x="833" y="47"/>
                  </a:cubicBezTo>
                  <a:cubicBezTo>
                    <a:pt x="833" y="48"/>
                    <a:pt x="833" y="48"/>
                    <a:pt x="833" y="48"/>
                  </a:cubicBezTo>
                  <a:cubicBezTo>
                    <a:pt x="833" y="47"/>
                    <a:pt x="833" y="47"/>
                    <a:pt x="833" y="47"/>
                  </a:cubicBezTo>
                  <a:cubicBezTo>
                    <a:pt x="833" y="47"/>
                    <a:pt x="833" y="47"/>
                    <a:pt x="833" y="47"/>
                  </a:cubicBezTo>
                  <a:cubicBezTo>
                    <a:pt x="834" y="47"/>
                    <a:pt x="834" y="46"/>
                    <a:pt x="835" y="45"/>
                  </a:cubicBezTo>
                  <a:cubicBezTo>
                    <a:pt x="835" y="45"/>
                    <a:pt x="835" y="45"/>
                    <a:pt x="835" y="45"/>
                  </a:cubicBezTo>
                  <a:cubicBezTo>
                    <a:pt x="835" y="45"/>
                    <a:pt x="835" y="45"/>
                    <a:pt x="835" y="45"/>
                  </a:cubicBezTo>
                  <a:cubicBezTo>
                    <a:pt x="835" y="45"/>
                    <a:pt x="835" y="45"/>
                    <a:pt x="835" y="45"/>
                  </a:cubicBezTo>
                  <a:cubicBezTo>
                    <a:pt x="836" y="45"/>
                    <a:pt x="836" y="45"/>
                    <a:pt x="836" y="45"/>
                  </a:cubicBezTo>
                  <a:cubicBezTo>
                    <a:pt x="836" y="45"/>
                    <a:pt x="836" y="45"/>
                    <a:pt x="836" y="45"/>
                  </a:cubicBezTo>
                  <a:cubicBezTo>
                    <a:pt x="836" y="45"/>
                    <a:pt x="836" y="45"/>
                    <a:pt x="836" y="44"/>
                  </a:cubicBezTo>
                  <a:cubicBezTo>
                    <a:pt x="836" y="44"/>
                    <a:pt x="836" y="44"/>
                    <a:pt x="836" y="44"/>
                  </a:cubicBezTo>
                  <a:cubicBezTo>
                    <a:pt x="836" y="44"/>
                    <a:pt x="837" y="44"/>
                    <a:pt x="837" y="44"/>
                  </a:cubicBezTo>
                  <a:cubicBezTo>
                    <a:pt x="837" y="44"/>
                    <a:pt x="837" y="44"/>
                    <a:pt x="837" y="44"/>
                  </a:cubicBezTo>
                  <a:cubicBezTo>
                    <a:pt x="837" y="44"/>
                    <a:pt x="837" y="44"/>
                    <a:pt x="837" y="44"/>
                  </a:cubicBezTo>
                  <a:cubicBezTo>
                    <a:pt x="837" y="44"/>
                    <a:pt x="837" y="44"/>
                    <a:pt x="837" y="44"/>
                  </a:cubicBezTo>
                  <a:cubicBezTo>
                    <a:pt x="838" y="44"/>
                    <a:pt x="838" y="44"/>
                    <a:pt x="838" y="43"/>
                  </a:cubicBezTo>
                  <a:cubicBezTo>
                    <a:pt x="838" y="43"/>
                    <a:pt x="838" y="43"/>
                    <a:pt x="838" y="43"/>
                  </a:cubicBezTo>
                  <a:cubicBezTo>
                    <a:pt x="838" y="43"/>
                    <a:pt x="838" y="43"/>
                    <a:pt x="838" y="43"/>
                  </a:cubicBezTo>
                  <a:cubicBezTo>
                    <a:pt x="838" y="43"/>
                    <a:pt x="839" y="43"/>
                    <a:pt x="839" y="43"/>
                  </a:cubicBezTo>
                  <a:cubicBezTo>
                    <a:pt x="839" y="43"/>
                    <a:pt x="839" y="43"/>
                    <a:pt x="839" y="43"/>
                  </a:cubicBezTo>
                  <a:cubicBezTo>
                    <a:pt x="839" y="43"/>
                    <a:pt x="839" y="43"/>
                    <a:pt x="840" y="43"/>
                  </a:cubicBezTo>
                  <a:cubicBezTo>
                    <a:pt x="840" y="43"/>
                    <a:pt x="840" y="43"/>
                    <a:pt x="840" y="43"/>
                  </a:cubicBezTo>
                  <a:cubicBezTo>
                    <a:pt x="840" y="43"/>
                    <a:pt x="840" y="43"/>
                    <a:pt x="840" y="43"/>
                  </a:cubicBezTo>
                  <a:cubicBezTo>
                    <a:pt x="840" y="42"/>
                    <a:pt x="841" y="43"/>
                    <a:pt x="841" y="42"/>
                  </a:cubicBezTo>
                  <a:close/>
                  <a:moveTo>
                    <a:pt x="1667" y="58"/>
                  </a:moveTo>
                  <a:cubicBezTo>
                    <a:pt x="1667" y="58"/>
                    <a:pt x="1667" y="58"/>
                    <a:pt x="1667" y="58"/>
                  </a:cubicBezTo>
                  <a:cubicBezTo>
                    <a:pt x="1667" y="58"/>
                    <a:pt x="1667" y="58"/>
                    <a:pt x="1667" y="58"/>
                  </a:cubicBezTo>
                  <a:cubicBezTo>
                    <a:pt x="1667" y="57"/>
                    <a:pt x="1667" y="58"/>
                    <a:pt x="1668" y="57"/>
                  </a:cubicBezTo>
                  <a:cubicBezTo>
                    <a:pt x="1668" y="57"/>
                    <a:pt x="1668" y="57"/>
                    <a:pt x="1668" y="57"/>
                  </a:cubicBezTo>
                  <a:cubicBezTo>
                    <a:pt x="1668" y="57"/>
                    <a:pt x="1668" y="57"/>
                    <a:pt x="1669" y="57"/>
                  </a:cubicBezTo>
                  <a:cubicBezTo>
                    <a:pt x="1669" y="57"/>
                    <a:pt x="1669" y="57"/>
                    <a:pt x="1669" y="57"/>
                  </a:cubicBezTo>
                  <a:cubicBezTo>
                    <a:pt x="1669" y="57"/>
                    <a:pt x="1669" y="57"/>
                    <a:pt x="1669" y="57"/>
                  </a:cubicBezTo>
                  <a:cubicBezTo>
                    <a:pt x="1669" y="57"/>
                    <a:pt x="1669" y="57"/>
                    <a:pt x="1669" y="57"/>
                  </a:cubicBezTo>
                  <a:cubicBezTo>
                    <a:pt x="1670" y="56"/>
                    <a:pt x="1670" y="56"/>
                    <a:pt x="1670" y="56"/>
                  </a:cubicBezTo>
                  <a:cubicBezTo>
                    <a:pt x="1670" y="56"/>
                    <a:pt x="1670" y="56"/>
                    <a:pt x="1670" y="56"/>
                  </a:cubicBezTo>
                  <a:cubicBezTo>
                    <a:pt x="1670" y="56"/>
                    <a:pt x="1671" y="56"/>
                    <a:pt x="1671" y="56"/>
                  </a:cubicBezTo>
                  <a:cubicBezTo>
                    <a:pt x="1671" y="56"/>
                    <a:pt x="1671" y="56"/>
                    <a:pt x="1671" y="56"/>
                  </a:cubicBezTo>
                  <a:cubicBezTo>
                    <a:pt x="1671" y="56"/>
                    <a:pt x="1671" y="56"/>
                    <a:pt x="1671" y="55"/>
                  </a:cubicBezTo>
                  <a:cubicBezTo>
                    <a:pt x="1671" y="56"/>
                    <a:pt x="1671" y="56"/>
                    <a:pt x="1671" y="56"/>
                  </a:cubicBezTo>
                  <a:cubicBezTo>
                    <a:pt x="1672" y="55"/>
                    <a:pt x="1672" y="55"/>
                    <a:pt x="1672" y="55"/>
                  </a:cubicBezTo>
                  <a:cubicBezTo>
                    <a:pt x="1672" y="55"/>
                    <a:pt x="1672" y="55"/>
                    <a:pt x="1672" y="55"/>
                  </a:cubicBezTo>
                  <a:cubicBezTo>
                    <a:pt x="1672" y="55"/>
                    <a:pt x="1672" y="55"/>
                    <a:pt x="1672" y="55"/>
                  </a:cubicBezTo>
                  <a:cubicBezTo>
                    <a:pt x="1672" y="55"/>
                    <a:pt x="1672" y="55"/>
                    <a:pt x="1673" y="55"/>
                  </a:cubicBezTo>
                  <a:cubicBezTo>
                    <a:pt x="1673" y="55"/>
                    <a:pt x="1673" y="55"/>
                    <a:pt x="1673" y="55"/>
                  </a:cubicBezTo>
                  <a:cubicBezTo>
                    <a:pt x="1673" y="55"/>
                    <a:pt x="1673" y="55"/>
                    <a:pt x="1673" y="54"/>
                  </a:cubicBezTo>
                  <a:cubicBezTo>
                    <a:pt x="1673" y="54"/>
                    <a:pt x="1673" y="54"/>
                    <a:pt x="1673" y="54"/>
                  </a:cubicBezTo>
                  <a:cubicBezTo>
                    <a:pt x="1673" y="54"/>
                    <a:pt x="1673" y="54"/>
                    <a:pt x="1674" y="54"/>
                  </a:cubicBezTo>
                  <a:cubicBezTo>
                    <a:pt x="1674" y="54"/>
                    <a:pt x="1674" y="54"/>
                    <a:pt x="1674" y="54"/>
                  </a:cubicBezTo>
                  <a:cubicBezTo>
                    <a:pt x="1674" y="54"/>
                    <a:pt x="1674" y="54"/>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5" y="53"/>
                    <a:pt x="1675" y="53"/>
                  </a:cubicBezTo>
                  <a:cubicBezTo>
                    <a:pt x="1675" y="53"/>
                    <a:pt x="1676" y="53"/>
                    <a:pt x="1676" y="52"/>
                  </a:cubicBezTo>
                  <a:cubicBezTo>
                    <a:pt x="1676" y="52"/>
                    <a:pt x="1676" y="52"/>
                    <a:pt x="1676" y="52"/>
                  </a:cubicBezTo>
                  <a:cubicBezTo>
                    <a:pt x="1677" y="52"/>
                    <a:pt x="1677" y="51"/>
                    <a:pt x="1678" y="50"/>
                  </a:cubicBezTo>
                  <a:cubicBezTo>
                    <a:pt x="1678" y="50"/>
                    <a:pt x="1678" y="50"/>
                    <a:pt x="1678" y="50"/>
                  </a:cubicBezTo>
                  <a:cubicBezTo>
                    <a:pt x="1678" y="50"/>
                    <a:pt x="1678" y="50"/>
                    <a:pt x="1678" y="50"/>
                  </a:cubicBezTo>
                  <a:cubicBezTo>
                    <a:pt x="1678" y="50"/>
                    <a:pt x="1678" y="50"/>
                    <a:pt x="1678" y="50"/>
                  </a:cubicBezTo>
                  <a:cubicBezTo>
                    <a:pt x="1679" y="50"/>
                    <a:pt x="1679" y="49"/>
                    <a:pt x="1679" y="49"/>
                  </a:cubicBezTo>
                  <a:cubicBezTo>
                    <a:pt x="1679" y="49"/>
                    <a:pt x="1679" y="49"/>
                    <a:pt x="1679" y="49"/>
                  </a:cubicBezTo>
                  <a:cubicBezTo>
                    <a:pt x="1679" y="49"/>
                    <a:pt x="1679" y="49"/>
                    <a:pt x="1679" y="49"/>
                  </a:cubicBezTo>
                  <a:cubicBezTo>
                    <a:pt x="1679" y="49"/>
                    <a:pt x="1679" y="49"/>
                    <a:pt x="1679" y="49"/>
                  </a:cubicBezTo>
                  <a:cubicBezTo>
                    <a:pt x="1679" y="49"/>
                    <a:pt x="1679" y="48"/>
                    <a:pt x="1680" y="48"/>
                  </a:cubicBezTo>
                  <a:cubicBezTo>
                    <a:pt x="1680" y="48"/>
                    <a:pt x="1680" y="48"/>
                    <a:pt x="1680" y="48"/>
                  </a:cubicBezTo>
                  <a:cubicBezTo>
                    <a:pt x="1680" y="48"/>
                    <a:pt x="1680" y="48"/>
                    <a:pt x="1680" y="48"/>
                  </a:cubicBezTo>
                  <a:cubicBezTo>
                    <a:pt x="1680" y="48"/>
                    <a:pt x="1680" y="48"/>
                    <a:pt x="1680" y="48"/>
                  </a:cubicBezTo>
                  <a:cubicBezTo>
                    <a:pt x="1680" y="48"/>
                    <a:pt x="1680" y="47"/>
                    <a:pt x="1680" y="47"/>
                  </a:cubicBezTo>
                  <a:cubicBezTo>
                    <a:pt x="1680" y="47"/>
                    <a:pt x="1680" y="47"/>
                    <a:pt x="1680" y="47"/>
                  </a:cubicBezTo>
                  <a:cubicBezTo>
                    <a:pt x="1680" y="47"/>
                    <a:pt x="1680" y="47"/>
                    <a:pt x="1681" y="47"/>
                  </a:cubicBezTo>
                  <a:cubicBezTo>
                    <a:pt x="1680" y="47"/>
                    <a:pt x="1680" y="47"/>
                    <a:pt x="1680" y="47"/>
                  </a:cubicBezTo>
                  <a:cubicBezTo>
                    <a:pt x="1681" y="47"/>
                    <a:pt x="1681" y="46"/>
                    <a:pt x="1681" y="46"/>
                  </a:cubicBezTo>
                  <a:cubicBezTo>
                    <a:pt x="1681" y="46"/>
                    <a:pt x="1681" y="46"/>
                    <a:pt x="1681" y="46"/>
                  </a:cubicBezTo>
                  <a:cubicBezTo>
                    <a:pt x="1681" y="46"/>
                    <a:pt x="1681" y="46"/>
                    <a:pt x="1681" y="45"/>
                  </a:cubicBezTo>
                  <a:cubicBezTo>
                    <a:pt x="1681" y="45"/>
                    <a:pt x="1681" y="45"/>
                    <a:pt x="1681" y="45"/>
                  </a:cubicBezTo>
                  <a:cubicBezTo>
                    <a:pt x="1681" y="45"/>
                    <a:pt x="1681" y="45"/>
                    <a:pt x="1682" y="45"/>
                  </a:cubicBezTo>
                  <a:cubicBezTo>
                    <a:pt x="1682" y="45"/>
                    <a:pt x="1682" y="45"/>
                    <a:pt x="1682" y="45"/>
                  </a:cubicBezTo>
                  <a:cubicBezTo>
                    <a:pt x="1682" y="45"/>
                    <a:pt x="1682" y="44"/>
                    <a:pt x="1682" y="44"/>
                  </a:cubicBezTo>
                  <a:cubicBezTo>
                    <a:pt x="1682" y="44"/>
                    <a:pt x="1682" y="44"/>
                    <a:pt x="1682" y="44"/>
                  </a:cubicBezTo>
                  <a:cubicBezTo>
                    <a:pt x="1682" y="44"/>
                    <a:pt x="1682" y="44"/>
                    <a:pt x="1682" y="43"/>
                  </a:cubicBezTo>
                  <a:cubicBezTo>
                    <a:pt x="1682" y="43"/>
                    <a:pt x="1682" y="43"/>
                    <a:pt x="1682" y="43"/>
                  </a:cubicBezTo>
                  <a:cubicBezTo>
                    <a:pt x="1683" y="43"/>
                    <a:pt x="1682" y="43"/>
                    <a:pt x="1683" y="43"/>
                  </a:cubicBezTo>
                  <a:cubicBezTo>
                    <a:pt x="1683" y="42"/>
                    <a:pt x="1683" y="42"/>
                    <a:pt x="1683" y="42"/>
                  </a:cubicBezTo>
                  <a:cubicBezTo>
                    <a:pt x="1683" y="42"/>
                    <a:pt x="1683" y="42"/>
                    <a:pt x="1683" y="42"/>
                  </a:cubicBezTo>
                  <a:cubicBezTo>
                    <a:pt x="1683" y="41"/>
                    <a:pt x="1683" y="41"/>
                    <a:pt x="1683" y="41"/>
                  </a:cubicBezTo>
                  <a:cubicBezTo>
                    <a:pt x="1683" y="41"/>
                    <a:pt x="1683" y="41"/>
                    <a:pt x="1683" y="40"/>
                  </a:cubicBezTo>
                  <a:cubicBezTo>
                    <a:pt x="1683" y="40"/>
                    <a:pt x="1683" y="40"/>
                    <a:pt x="1683" y="40"/>
                  </a:cubicBezTo>
                  <a:cubicBezTo>
                    <a:pt x="1683" y="40"/>
                    <a:pt x="1683" y="40"/>
                    <a:pt x="1683" y="40"/>
                  </a:cubicBezTo>
                  <a:cubicBezTo>
                    <a:pt x="1684" y="40"/>
                    <a:pt x="1683" y="39"/>
                    <a:pt x="1684" y="39"/>
                  </a:cubicBezTo>
                  <a:cubicBezTo>
                    <a:pt x="1684" y="39"/>
                    <a:pt x="1684" y="39"/>
                    <a:pt x="1684" y="39"/>
                  </a:cubicBezTo>
                  <a:cubicBezTo>
                    <a:pt x="1684" y="39"/>
                    <a:pt x="1684" y="39"/>
                    <a:pt x="1684" y="39"/>
                  </a:cubicBezTo>
                  <a:cubicBezTo>
                    <a:pt x="1684" y="38"/>
                    <a:pt x="1684" y="38"/>
                    <a:pt x="1684" y="37"/>
                  </a:cubicBezTo>
                  <a:cubicBezTo>
                    <a:pt x="1684" y="37"/>
                    <a:pt x="1684" y="37"/>
                    <a:pt x="1684" y="37"/>
                  </a:cubicBezTo>
                  <a:cubicBezTo>
                    <a:pt x="1684" y="34"/>
                    <a:pt x="1684" y="31"/>
                    <a:pt x="1684" y="28"/>
                  </a:cubicBezTo>
                  <a:cubicBezTo>
                    <a:pt x="1684" y="28"/>
                    <a:pt x="1684" y="28"/>
                    <a:pt x="1684" y="28"/>
                  </a:cubicBezTo>
                  <a:cubicBezTo>
                    <a:pt x="1684" y="27"/>
                    <a:pt x="1684" y="27"/>
                    <a:pt x="1684" y="26"/>
                  </a:cubicBezTo>
                  <a:cubicBezTo>
                    <a:pt x="1684" y="26"/>
                    <a:pt x="1684" y="26"/>
                    <a:pt x="1684" y="26"/>
                  </a:cubicBezTo>
                  <a:cubicBezTo>
                    <a:pt x="1684" y="26"/>
                    <a:pt x="1684" y="26"/>
                    <a:pt x="1684" y="26"/>
                  </a:cubicBezTo>
                  <a:cubicBezTo>
                    <a:pt x="1683" y="25"/>
                    <a:pt x="1684" y="25"/>
                    <a:pt x="1683" y="25"/>
                  </a:cubicBezTo>
                  <a:cubicBezTo>
                    <a:pt x="1683" y="25"/>
                    <a:pt x="1683" y="25"/>
                    <a:pt x="1683" y="25"/>
                  </a:cubicBezTo>
                  <a:cubicBezTo>
                    <a:pt x="1683" y="24"/>
                    <a:pt x="1683" y="24"/>
                    <a:pt x="1683" y="24"/>
                  </a:cubicBezTo>
                  <a:cubicBezTo>
                    <a:pt x="1683" y="23"/>
                    <a:pt x="1683" y="23"/>
                    <a:pt x="1683" y="23"/>
                  </a:cubicBezTo>
                  <a:cubicBezTo>
                    <a:pt x="1683" y="23"/>
                    <a:pt x="1683" y="23"/>
                    <a:pt x="1683" y="23"/>
                  </a:cubicBezTo>
                  <a:cubicBezTo>
                    <a:pt x="1683" y="23"/>
                    <a:pt x="1683" y="23"/>
                    <a:pt x="1683" y="23"/>
                  </a:cubicBezTo>
                  <a:cubicBezTo>
                    <a:pt x="1683" y="23"/>
                    <a:pt x="1683" y="23"/>
                    <a:pt x="1683" y="23"/>
                  </a:cubicBezTo>
                  <a:cubicBezTo>
                    <a:pt x="1682" y="22"/>
                    <a:pt x="1683" y="22"/>
                    <a:pt x="1682" y="22"/>
                  </a:cubicBezTo>
                  <a:cubicBezTo>
                    <a:pt x="1682" y="22"/>
                    <a:pt x="1682" y="22"/>
                    <a:pt x="1682" y="22"/>
                  </a:cubicBezTo>
                  <a:cubicBezTo>
                    <a:pt x="1682" y="22"/>
                    <a:pt x="1682" y="22"/>
                    <a:pt x="1682" y="22"/>
                  </a:cubicBezTo>
                  <a:cubicBezTo>
                    <a:pt x="1682" y="21"/>
                    <a:pt x="1682" y="21"/>
                    <a:pt x="1682" y="21"/>
                  </a:cubicBezTo>
                  <a:cubicBezTo>
                    <a:pt x="1682" y="21"/>
                    <a:pt x="1682" y="21"/>
                    <a:pt x="1682" y="21"/>
                  </a:cubicBezTo>
                  <a:cubicBezTo>
                    <a:pt x="1682" y="21"/>
                    <a:pt x="1682" y="20"/>
                    <a:pt x="1682" y="20"/>
                  </a:cubicBezTo>
                  <a:cubicBezTo>
                    <a:pt x="1682" y="20"/>
                    <a:pt x="1682" y="20"/>
                    <a:pt x="1682" y="20"/>
                  </a:cubicBezTo>
                  <a:cubicBezTo>
                    <a:pt x="1682" y="20"/>
                    <a:pt x="1681" y="20"/>
                    <a:pt x="1681" y="20"/>
                  </a:cubicBezTo>
                  <a:cubicBezTo>
                    <a:pt x="1681" y="20"/>
                    <a:pt x="1681" y="20"/>
                    <a:pt x="1681" y="20"/>
                  </a:cubicBezTo>
                  <a:cubicBezTo>
                    <a:pt x="1681" y="20"/>
                    <a:pt x="1681" y="19"/>
                    <a:pt x="1681" y="19"/>
                  </a:cubicBezTo>
                  <a:cubicBezTo>
                    <a:pt x="1681" y="19"/>
                    <a:pt x="1681" y="19"/>
                    <a:pt x="1681" y="19"/>
                  </a:cubicBezTo>
                  <a:cubicBezTo>
                    <a:pt x="1681" y="19"/>
                    <a:pt x="1681" y="18"/>
                    <a:pt x="1680" y="18"/>
                  </a:cubicBezTo>
                  <a:cubicBezTo>
                    <a:pt x="1681" y="18"/>
                    <a:pt x="1681" y="18"/>
                    <a:pt x="1681" y="18"/>
                  </a:cubicBezTo>
                  <a:cubicBezTo>
                    <a:pt x="1680" y="18"/>
                    <a:pt x="1680" y="18"/>
                    <a:pt x="1680" y="18"/>
                  </a:cubicBezTo>
                  <a:cubicBezTo>
                    <a:pt x="1680" y="18"/>
                    <a:pt x="1680" y="18"/>
                    <a:pt x="1680" y="18"/>
                  </a:cubicBezTo>
                  <a:cubicBezTo>
                    <a:pt x="1680" y="18"/>
                    <a:pt x="1680" y="17"/>
                    <a:pt x="1680" y="17"/>
                  </a:cubicBezTo>
                  <a:cubicBezTo>
                    <a:pt x="1680" y="17"/>
                    <a:pt x="1680" y="17"/>
                    <a:pt x="1680" y="17"/>
                  </a:cubicBezTo>
                  <a:cubicBezTo>
                    <a:pt x="1680" y="17"/>
                    <a:pt x="1680" y="17"/>
                    <a:pt x="1679" y="17"/>
                  </a:cubicBezTo>
                  <a:cubicBezTo>
                    <a:pt x="1679" y="17"/>
                    <a:pt x="1679" y="17"/>
                    <a:pt x="1679" y="17"/>
                  </a:cubicBezTo>
                  <a:cubicBezTo>
                    <a:pt x="1679" y="17"/>
                    <a:pt x="1679" y="17"/>
                    <a:pt x="1679" y="17"/>
                  </a:cubicBezTo>
                  <a:cubicBezTo>
                    <a:pt x="1679" y="17"/>
                    <a:pt x="1679" y="17"/>
                    <a:pt x="1679" y="17"/>
                  </a:cubicBezTo>
                  <a:cubicBezTo>
                    <a:pt x="1679" y="16"/>
                    <a:pt x="1679" y="16"/>
                    <a:pt x="1679" y="16"/>
                  </a:cubicBezTo>
                  <a:cubicBezTo>
                    <a:pt x="1679" y="16"/>
                    <a:pt x="1679" y="16"/>
                    <a:pt x="1679" y="16"/>
                  </a:cubicBezTo>
                  <a:cubicBezTo>
                    <a:pt x="1678" y="15"/>
                    <a:pt x="1677" y="14"/>
                    <a:pt x="1676" y="14"/>
                  </a:cubicBezTo>
                  <a:cubicBezTo>
                    <a:pt x="1676" y="14"/>
                    <a:pt x="1676" y="14"/>
                    <a:pt x="1676" y="14"/>
                  </a:cubicBezTo>
                  <a:cubicBezTo>
                    <a:pt x="1676" y="14"/>
                    <a:pt x="1676" y="14"/>
                    <a:pt x="1676" y="13"/>
                  </a:cubicBezTo>
                  <a:cubicBezTo>
                    <a:pt x="1676" y="13"/>
                    <a:pt x="1676" y="13"/>
                    <a:pt x="1676" y="13"/>
                  </a:cubicBezTo>
                  <a:cubicBezTo>
                    <a:pt x="1676" y="13"/>
                    <a:pt x="1676" y="13"/>
                    <a:pt x="1676" y="13"/>
                  </a:cubicBezTo>
                  <a:cubicBezTo>
                    <a:pt x="1676" y="13"/>
                    <a:pt x="1676" y="13"/>
                    <a:pt x="1676" y="13"/>
                  </a:cubicBezTo>
                  <a:cubicBezTo>
                    <a:pt x="1675" y="13"/>
                    <a:pt x="1675" y="13"/>
                    <a:pt x="1675" y="12"/>
                  </a:cubicBezTo>
                  <a:cubicBezTo>
                    <a:pt x="1675" y="12"/>
                    <a:pt x="1675" y="12"/>
                    <a:pt x="1675" y="12"/>
                  </a:cubicBezTo>
                  <a:cubicBezTo>
                    <a:pt x="1675" y="12"/>
                    <a:pt x="1674" y="12"/>
                    <a:pt x="1674" y="12"/>
                  </a:cubicBezTo>
                  <a:cubicBezTo>
                    <a:pt x="1674" y="12"/>
                    <a:pt x="1674" y="12"/>
                    <a:pt x="1674" y="12"/>
                  </a:cubicBezTo>
                  <a:cubicBezTo>
                    <a:pt x="1674" y="12"/>
                    <a:pt x="1674" y="12"/>
                    <a:pt x="1674" y="12"/>
                  </a:cubicBezTo>
                  <a:cubicBezTo>
                    <a:pt x="1674" y="12"/>
                    <a:pt x="1674" y="12"/>
                    <a:pt x="1674" y="12"/>
                  </a:cubicBezTo>
                  <a:cubicBezTo>
                    <a:pt x="1673" y="11"/>
                    <a:pt x="1673" y="12"/>
                    <a:pt x="1673" y="11"/>
                  </a:cubicBezTo>
                  <a:cubicBezTo>
                    <a:pt x="1673" y="11"/>
                    <a:pt x="1673" y="11"/>
                    <a:pt x="1673" y="11"/>
                  </a:cubicBezTo>
                  <a:cubicBezTo>
                    <a:pt x="1673" y="11"/>
                    <a:pt x="1673" y="11"/>
                    <a:pt x="1672" y="11"/>
                  </a:cubicBezTo>
                  <a:cubicBezTo>
                    <a:pt x="1673" y="11"/>
                    <a:pt x="1673" y="11"/>
                    <a:pt x="1673" y="11"/>
                  </a:cubicBezTo>
                  <a:cubicBezTo>
                    <a:pt x="1672" y="11"/>
                    <a:pt x="1672" y="11"/>
                    <a:pt x="1672" y="11"/>
                  </a:cubicBezTo>
                  <a:cubicBezTo>
                    <a:pt x="1672" y="11"/>
                    <a:pt x="1672" y="11"/>
                    <a:pt x="1672" y="11"/>
                  </a:cubicBezTo>
                  <a:cubicBezTo>
                    <a:pt x="1672" y="10"/>
                    <a:pt x="1671" y="10"/>
                    <a:pt x="1671" y="10"/>
                  </a:cubicBezTo>
                  <a:cubicBezTo>
                    <a:pt x="1671" y="10"/>
                    <a:pt x="1671" y="10"/>
                    <a:pt x="1671" y="10"/>
                  </a:cubicBezTo>
                  <a:cubicBezTo>
                    <a:pt x="1671" y="10"/>
                    <a:pt x="1671" y="10"/>
                    <a:pt x="1670" y="10"/>
                  </a:cubicBezTo>
                  <a:cubicBezTo>
                    <a:pt x="1670" y="10"/>
                    <a:pt x="1670" y="10"/>
                    <a:pt x="1670" y="10"/>
                  </a:cubicBezTo>
                  <a:cubicBezTo>
                    <a:pt x="1670" y="10"/>
                    <a:pt x="1670" y="10"/>
                    <a:pt x="1670" y="10"/>
                  </a:cubicBezTo>
                  <a:cubicBezTo>
                    <a:pt x="1670" y="10"/>
                    <a:pt x="1670" y="10"/>
                    <a:pt x="1669" y="10"/>
                  </a:cubicBezTo>
                  <a:cubicBezTo>
                    <a:pt x="1669" y="10"/>
                    <a:pt x="1669" y="10"/>
                    <a:pt x="1669" y="10"/>
                  </a:cubicBezTo>
                  <a:cubicBezTo>
                    <a:pt x="1669" y="9"/>
                    <a:pt x="1669" y="9"/>
                    <a:pt x="1669" y="9"/>
                  </a:cubicBezTo>
                  <a:cubicBezTo>
                    <a:pt x="1668" y="9"/>
                    <a:pt x="1668" y="9"/>
                    <a:pt x="1668" y="9"/>
                  </a:cubicBezTo>
                  <a:cubicBezTo>
                    <a:pt x="1668" y="9"/>
                    <a:pt x="1668" y="9"/>
                    <a:pt x="1668" y="9"/>
                  </a:cubicBezTo>
                  <a:cubicBezTo>
                    <a:pt x="1668" y="9"/>
                    <a:pt x="1668" y="9"/>
                    <a:pt x="1668" y="9"/>
                  </a:cubicBezTo>
                  <a:cubicBezTo>
                    <a:pt x="1667" y="9"/>
                    <a:pt x="1667" y="9"/>
                    <a:pt x="1667" y="9"/>
                  </a:cubicBezTo>
                  <a:cubicBezTo>
                    <a:pt x="1667" y="9"/>
                    <a:pt x="1667" y="9"/>
                    <a:pt x="1667" y="9"/>
                  </a:cubicBezTo>
                  <a:cubicBezTo>
                    <a:pt x="1667" y="9"/>
                    <a:pt x="1667" y="9"/>
                    <a:pt x="1666" y="9"/>
                  </a:cubicBezTo>
                  <a:cubicBezTo>
                    <a:pt x="1666" y="9"/>
                    <a:pt x="1666" y="9"/>
                    <a:pt x="1666" y="9"/>
                  </a:cubicBezTo>
                  <a:cubicBezTo>
                    <a:pt x="1666" y="8"/>
                    <a:pt x="1665" y="9"/>
                    <a:pt x="1665" y="8"/>
                  </a:cubicBezTo>
                  <a:cubicBezTo>
                    <a:pt x="1665" y="8"/>
                    <a:pt x="1665" y="8"/>
                    <a:pt x="1665" y="8"/>
                  </a:cubicBezTo>
                  <a:cubicBezTo>
                    <a:pt x="1664" y="8"/>
                    <a:pt x="1664" y="8"/>
                    <a:pt x="1663" y="8"/>
                  </a:cubicBezTo>
                  <a:cubicBezTo>
                    <a:pt x="1663" y="8"/>
                    <a:pt x="1663" y="8"/>
                    <a:pt x="1663" y="8"/>
                  </a:cubicBezTo>
                  <a:cubicBezTo>
                    <a:pt x="1662" y="7"/>
                    <a:pt x="1661" y="8"/>
                    <a:pt x="1661" y="8"/>
                  </a:cubicBezTo>
                  <a:cubicBezTo>
                    <a:pt x="1660" y="8"/>
                    <a:pt x="1660" y="8"/>
                    <a:pt x="1660" y="8"/>
                  </a:cubicBezTo>
                  <a:cubicBezTo>
                    <a:pt x="1659" y="7"/>
                    <a:pt x="1659" y="7"/>
                    <a:pt x="1658" y="7"/>
                  </a:cubicBezTo>
                  <a:cubicBezTo>
                    <a:pt x="1649" y="7"/>
                    <a:pt x="1639" y="7"/>
                    <a:pt x="1629" y="7"/>
                  </a:cubicBezTo>
                  <a:cubicBezTo>
                    <a:pt x="1627" y="7"/>
                    <a:pt x="1627" y="7"/>
                    <a:pt x="1627" y="9"/>
                  </a:cubicBezTo>
                  <a:cubicBezTo>
                    <a:pt x="1627" y="27"/>
                    <a:pt x="1627" y="45"/>
                    <a:pt x="1627" y="62"/>
                  </a:cubicBezTo>
                  <a:cubicBezTo>
                    <a:pt x="1627" y="75"/>
                    <a:pt x="1628" y="87"/>
                    <a:pt x="1627" y="100"/>
                  </a:cubicBezTo>
                  <a:cubicBezTo>
                    <a:pt x="1627" y="101"/>
                    <a:pt x="1628" y="102"/>
                    <a:pt x="1629" y="102"/>
                  </a:cubicBezTo>
                  <a:cubicBezTo>
                    <a:pt x="1632" y="102"/>
                    <a:pt x="1634" y="102"/>
                    <a:pt x="1637" y="102"/>
                  </a:cubicBezTo>
                  <a:cubicBezTo>
                    <a:pt x="1638" y="102"/>
                    <a:pt x="1639" y="101"/>
                    <a:pt x="1639" y="100"/>
                  </a:cubicBezTo>
                  <a:cubicBezTo>
                    <a:pt x="1639" y="88"/>
                    <a:pt x="1639" y="76"/>
                    <a:pt x="1639" y="64"/>
                  </a:cubicBezTo>
                  <a:cubicBezTo>
                    <a:pt x="1639" y="64"/>
                    <a:pt x="1639" y="63"/>
                    <a:pt x="1639" y="62"/>
                  </a:cubicBezTo>
                  <a:cubicBezTo>
                    <a:pt x="1639" y="62"/>
                    <a:pt x="1639" y="62"/>
                    <a:pt x="1639" y="62"/>
                  </a:cubicBezTo>
                  <a:cubicBezTo>
                    <a:pt x="1643" y="62"/>
                    <a:pt x="1647" y="61"/>
                    <a:pt x="1650" y="62"/>
                  </a:cubicBezTo>
                  <a:cubicBezTo>
                    <a:pt x="1651" y="62"/>
                    <a:pt x="1651" y="62"/>
                    <a:pt x="1651" y="62"/>
                  </a:cubicBezTo>
                  <a:cubicBezTo>
                    <a:pt x="1651" y="62"/>
                    <a:pt x="1651" y="62"/>
                    <a:pt x="1651" y="62"/>
                  </a:cubicBezTo>
                  <a:cubicBezTo>
                    <a:pt x="1651" y="62"/>
                    <a:pt x="1651" y="62"/>
                    <a:pt x="1652" y="62"/>
                  </a:cubicBezTo>
                  <a:cubicBezTo>
                    <a:pt x="1652" y="62"/>
                    <a:pt x="1652" y="62"/>
                    <a:pt x="1652" y="62"/>
                  </a:cubicBezTo>
                  <a:cubicBezTo>
                    <a:pt x="1652" y="62"/>
                    <a:pt x="1652" y="62"/>
                    <a:pt x="1652" y="62"/>
                  </a:cubicBezTo>
                  <a:cubicBezTo>
                    <a:pt x="1652" y="62"/>
                    <a:pt x="1653" y="62"/>
                    <a:pt x="1653" y="62"/>
                  </a:cubicBezTo>
                  <a:cubicBezTo>
                    <a:pt x="1653" y="62"/>
                    <a:pt x="1653" y="62"/>
                    <a:pt x="1653" y="62"/>
                  </a:cubicBezTo>
                  <a:cubicBezTo>
                    <a:pt x="1653" y="63"/>
                    <a:pt x="1653" y="63"/>
                    <a:pt x="1653" y="63"/>
                  </a:cubicBezTo>
                  <a:cubicBezTo>
                    <a:pt x="1653" y="63"/>
                    <a:pt x="1654" y="63"/>
                    <a:pt x="1654" y="63"/>
                  </a:cubicBezTo>
                  <a:cubicBezTo>
                    <a:pt x="1654" y="63"/>
                    <a:pt x="1654" y="63"/>
                    <a:pt x="1654" y="63"/>
                  </a:cubicBezTo>
                  <a:cubicBezTo>
                    <a:pt x="1654" y="63"/>
                    <a:pt x="1654" y="63"/>
                    <a:pt x="1654" y="63"/>
                  </a:cubicBezTo>
                  <a:cubicBezTo>
                    <a:pt x="1654" y="63"/>
                    <a:pt x="1654" y="63"/>
                    <a:pt x="1654" y="63"/>
                  </a:cubicBezTo>
                  <a:cubicBezTo>
                    <a:pt x="1654" y="63"/>
                    <a:pt x="1654" y="63"/>
                    <a:pt x="1654" y="63"/>
                  </a:cubicBezTo>
                  <a:cubicBezTo>
                    <a:pt x="1655" y="63"/>
                    <a:pt x="1655" y="63"/>
                    <a:pt x="1655" y="64"/>
                  </a:cubicBezTo>
                  <a:cubicBezTo>
                    <a:pt x="1655" y="64"/>
                    <a:pt x="1655" y="64"/>
                    <a:pt x="1655" y="64"/>
                  </a:cubicBezTo>
                  <a:cubicBezTo>
                    <a:pt x="1655" y="64"/>
                    <a:pt x="1655" y="64"/>
                    <a:pt x="1655" y="64"/>
                  </a:cubicBezTo>
                  <a:cubicBezTo>
                    <a:pt x="1655" y="64"/>
                    <a:pt x="1655" y="64"/>
                    <a:pt x="1655" y="64"/>
                  </a:cubicBezTo>
                  <a:cubicBezTo>
                    <a:pt x="1656" y="64"/>
                    <a:pt x="1656" y="64"/>
                    <a:pt x="1656" y="64"/>
                  </a:cubicBezTo>
                  <a:cubicBezTo>
                    <a:pt x="1656" y="64"/>
                    <a:pt x="1656" y="64"/>
                    <a:pt x="1656" y="64"/>
                  </a:cubicBezTo>
                  <a:cubicBezTo>
                    <a:pt x="1656" y="64"/>
                    <a:pt x="1656" y="65"/>
                    <a:pt x="1656" y="65"/>
                  </a:cubicBezTo>
                  <a:cubicBezTo>
                    <a:pt x="1656" y="65"/>
                    <a:pt x="1656" y="65"/>
                    <a:pt x="1656" y="65"/>
                  </a:cubicBezTo>
                  <a:cubicBezTo>
                    <a:pt x="1657" y="65"/>
                    <a:pt x="1658" y="66"/>
                    <a:pt x="1658" y="67"/>
                  </a:cubicBezTo>
                  <a:cubicBezTo>
                    <a:pt x="1658" y="67"/>
                    <a:pt x="1658" y="67"/>
                    <a:pt x="1658" y="67"/>
                  </a:cubicBezTo>
                  <a:cubicBezTo>
                    <a:pt x="1658" y="67"/>
                    <a:pt x="1659" y="67"/>
                    <a:pt x="1659" y="67"/>
                  </a:cubicBezTo>
                  <a:cubicBezTo>
                    <a:pt x="1659" y="67"/>
                    <a:pt x="1659" y="67"/>
                    <a:pt x="1659" y="67"/>
                  </a:cubicBezTo>
                  <a:cubicBezTo>
                    <a:pt x="1659" y="67"/>
                    <a:pt x="1659" y="67"/>
                    <a:pt x="1659" y="67"/>
                  </a:cubicBezTo>
                  <a:cubicBezTo>
                    <a:pt x="1659" y="67"/>
                    <a:pt x="1659" y="67"/>
                    <a:pt x="1659" y="67"/>
                  </a:cubicBezTo>
                  <a:cubicBezTo>
                    <a:pt x="1659" y="68"/>
                    <a:pt x="1659" y="68"/>
                    <a:pt x="1660" y="68"/>
                  </a:cubicBezTo>
                  <a:cubicBezTo>
                    <a:pt x="1660" y="68"/>
                    <a:pt x="1660" y="68"/>
                    <a:pt x="1660" y="68"/>
                  </a:cubicBezTo>
                  <a:cubicBezTo>
                    <a:pt x="1660" y="69"/>
                    <a:pt x="1660" y="69"/>
                    <a:pt x="1660" y="69"/>
                  </a:cubicBezTo>
                  <a:cubicBezTo>
                    <a:pt x="1660" y="69"/>
                    <a:pt x="1660" y="69"/>
                    <a:pt x="1660" y="69"/>
                  </a:cubicBezTo>
                  <a:cubicBezTo>
                    <a:pt x="1660" y="69"/>
                    <a:pt x="1660" y="69"/>
                    <a:pt x="1660" y="69"/>
                  </a:cubicBezTo>
                  <a:cubicBezTo>
                    <a:pt x="1660" y="69"/>
                    <a:pt x="1660" y="69"/>
                    <a:pt x="1660" y="69"/>
                  </a:cubicBezTo>
                  <a:cubicBezTo>
                    <a:pt x="1661" y="70"/>
                    <a:pt x="1660" y="70"/>
                    <a:pt x="1661" y="70"/>
                  </a:cubicBezTo>
                  <a:cubicBezTo>
                    <a:pt x="1661" y="70"/>
                    <a:pt x="1661" y="70"/>
                    <a:pt x="1661" y="70"/>
                  </a:cubicBezTo>
                  <a:cubicBezTo>
                    <a:pt x="1661" y="70"/>
                    <a:pt x="1661" y="70"/>
                    <a:pt x="1661" y="71"/>
                  </a:cubicBezTo>
                  <a:cubicBezTo>
                    <a:pt x="1661" y="71"/>
                    <a:pt x="1661" y="71"/>
                    <a:pt x="1661" y="71"/>
                  </a:cubicBezTo>
                  <a:cubicBezTo>
                    <a:pt x="1661" y="71"/>
                    <a:pt x="1661" y="71"/>
                    <a:pt x="1661" y="71"/>
                  </a:cubicBezTo>
                  <a:cubicBezTo>
                    <a:pt x="1661" y="71"/>
                    <a:pt x="1661" y="71"/>
                    <a:pt x="1661" y="71"/>
                  </a:cubicBezTo>
                  <a:cubicBezTo>
                    <a:pt x="1661" y="71"/>
                    <a:pt x="1661" y="71"/>
                    <a:pt x="1661" y="71"/>
                  </a:cubicBezTo>
                  <a:cubicBezTo>
                    <a:pt x="1662" y="71"/>
                    <a:pt x="1662" y="72"/>
                    <a:pt x="1662" y="72"/>
                  </a:cubicBezTo>
                  <a:cubicBezTo>
                    <a:pt x="1662" y="72"/>
                    <a:pt x="1662" y="72"/>
                    <a:pt x="1662" y="72"/>
                  </a:cubicBezTo>
                  <a:cubicBezTo>
                    <a:pt x="1662" y="72"/>
                    <a:pt x="1662" y="72"/>
                    <a:pt x="1662" y="73"/>
                  </a:cubicBezTo>
                  <a:cubicBezTo>
                    <a:pt x="1662" y="73"/>
                    <a:pt x="1662" y="73"/>
                    <a:pt x="1662" y="73"/>
                  </a:cubicBezTo>
                  <a:cubicBezTo>
                    <a:pt x="1662" y="73"/>
                    <a:pt x="1662" y="73"/>
                    <a:pt x="1662" y="73"/>
                  </a:cubicBezTo>
                  <a:cubicBezTo>
                    <a:pt x="1662" y="73"/>
                    <a:pt x="1662" y="73"/>
                    <a:pt x="1663" y="74"/>
                  </a:cubicBezTo>
                  <a:cubicBezTo>
                    <a:pt x="1662" y="74"/>
                    <a:pt x="1662" y="74"/>
                    <a:pt x="1662" y="74"/>
                  </a:cubicBezTo>
                  <a:cubicBezTo>
                    <a:pt x="1663" y="74"/>
                    <a:pt x="1663" y="74"/>
                    <a:pt x="1663" y="74"/>
                  </a:cubicBezTo>
                  <a:cubicBezTo>
                    <a:pt x="1663" y="74"/>
                    <a:pt x="1663" y="74"/>
                    <a:pt x="1663" y="74"/>
                  </a:cubicBezTo>
                  <a:cubicBezTo>
                    <a:pt x="1663" y="75"/>
                    <a:pt x="1663" y="75"/>
                    <a:pt x="1663" y="75"/>
                  </a:cubicBezTo>
                  <a:cubicBezTo>
                    <a:pt x="1663" y="75"/>
                    <a:pt x="1663" y="75"/>
                    <a:pt x="1663" y="75"/>
                  </a:cubicBezTo>
                  <a:cubicBezTo>
                    <a:pt x="1663" y="75"/>
                    <a:pt x="1663" y="75"/>
                    <a:pt x="1663" y="75"/>
                  </a:cubicBezTo>
                  <a:cubicBezTo>
                    <a:pt x="1663" y="76"/>
                    <a:pt x="1663" y="76"/>
                    <a:pt x="1664" y="76"/>
                  </a:cubicBezTo>
                  <a:cubicBezTo>
                    <a:pt x="1664" y="76"/>
                    <a:pt x="1664" y="76"/>
                    <a:pt x="1664" y="76"/>
                  </a:cubicBezTo>
                  <a:cubicBezTo>
                    <a:pt x="1664" y="76"/>
                    <a:pt x="1664" y="77"/>
                    <a:pt x="1664" y="77"/>
                  </a:cubicBezTo>
                  <a:cubicBezTo>
                    <a:pt x="1664" y="77"/>
                    <a:pt x="1664" y="77"/>
                    <a:pt x="1664" y="77"/>
                  </a:cubicBezTo>
                  <a:cubicBezTo>
                    <a:pt x="1664" y="77"/>
                    <a:pt x="1664" y="77"/>
                    <a:pt x="1664" y="77"/>
                  </a:cubicBezTo>
                  <a:cubicBezTo>
                    <a:pt x="1664" y="77"/>
                    <a:pt x="1664" y="77"/>
                    <a:pt x="1664" y="77"/>
                  </a:cubicBezTo>
                  <a:cubicBezTo>
                    <a:pt x="1664" y="78"/>
                    <a:pt x="1664" y="78"/>
                    <a:pt x="1665" y="78"/>
                  </a:cubicBezTo>
                  <a:cubicBezTo>
                    <a:pt x="1665" y="78"/>
                    <a:pt x="1665" y="78"/>
                    <a:pt x="1665" y="78"/>
                  </a:cubicBezTo>
                  <a:cubicBezTo>
                    <a:pt x="1665" y="79"/>
                    <a:pt x="1665" y="79"/>
                    <a:pt x="1665" y="79"/>
                  </a:cubicBezTo>
                  <a:cubicBezTo>
                    <a:pt x="1665" y="79"/>
                    <a:pt x="1665" y="79"/>
                    <a:pt x="1665" y="79"/>
                  </a:cubicBezTo>
                  <a:cubicBezTo>
                    <a:pt x="1665" y="79"/>
                    <a:pt x="1665" y="80"/>
                    <a:pt x="1665" y="80"/>
                  </a:cubicBezTo>
                  <a:cubicBezTo>
                    <a:pt x="1665" y="80"/>
                    <a:pt x="1665" y="80"/>
                    <a:pt x="1665" y="80"/>
                  </a:cubicBezTo>
                  <a:cubicBezTo>
                    <a:pt x="1665" y="80"/>
                    <a:pt x="1665" y="80"/>
                    <a:pt x="1666" y="81"/>
                  </a:cubicBezTo>
                  <a:cubicBezTo>
                    <a:pt x="1666" y="81"/>
                    <a:pt x="1666" y="81"/>
                    <a:pt x="1666" y="81"/>
                  </a:cubicBezTo>
                  <a:cubicBezTo>
                    <a:pt x="1666" y="81"/>
                    <a:pt x="1666" y="81"/>
                    <a:pt x="1666" y="81"/>
                  </a:cubicBezTo>
                  <a:cubicBezTo>
                    <a:pt x="1666" y="81"/>
                    <a:pt x="1666" y="81"/>
                    <a:pt x="1666" y="82"/>
                  </a:cubicBezTo>
                  <a:cubicBezTo>
                    <a:pt x="1666" y="82"/>
                    <a:pt x="1666" y="82"/>
                    <a:pt x="1666" y="82"/>
                  </a:cubicBezTo>
                  <a:cubicBezTo>
                    <a:pt x="1666" y="82"/>
                    <a:pt x="1666" y="82"/>
                    <a:pt x="1666" y="82"/>
                  </a:cubicBezTo>
                  <a:cubicBezTo>
                    <a:pt x="1666" y="82"/>
                    <a:pt x="1666" y="82"/>
                    <a:pt x="1666" y="82"/>
                  </a:cubicBezTo>
                  <a:cubicBezTo>
                    <a:pt x="1666" y="83"/>
                    <a:pt x="1666" y="83"/>
                    <a:pt x="1667" y="83"/>
                  </a:cubicBezTo>
                  <a:cubicBezTo>
                    <a:pt x="1667" y="83"/>
                    <a:pt x="1667" y="83"/>
                    <a:pt x="1667" y="83"/>
                  </a:cubicBezTo>
                  <a:cubicBezTo>
                    <a:pt x="1667" y="83"/>
                    <a:pt x="1667" y="84"/>
                    <a:pt x="1667" y="84"/>
                  </a:cubicBezTo>
                  <a:cubicBezTo>
                    <a:pt x="1667" y="84"/>
                    <a:pt x="1667" y="84"/>
                    <a:pt x="1667" y="84"/>
                  </a:cubicBezTo>
                  <a:cubicBezTo>
                    <a:pt x="1667" y="84"/>
                    <a:pt x="1667" y="85"/>
                    <a:pt x="1667" y="85"/>
                  </a:cubicBezTo>
                  <a:cubicBezTo>
                    <a:pt x="1667" y="85"/>
                    <a:pt x="1667" y="85"/>
                    <a:pt x="1667" y="85"/>
                  </a:cubicBezTo>
                  <a:cubicBezTo>
                    <a:pt x="1668" y="85"/>
                    <a:pt x="1667" y="85"/>
                    <a:pt x="1668" y="86"/>
                  </a:cubicBezTo>
                  <a:cubicBezTo>
                    <a:pt x="1668" y="85"/>
                    <a:pt x="1668" y="85"/>
                    <a:pt x="1668" y="85"/>
                  </a:cubicBezTo>
                  <a:cubicBezTo>
                    <a:pt x="1668" y="86"/>
                    <a:pt x="1668" y="86"/>
                    <a:pt x="1668" y="86"/>
                  </a:cubicBezTo>
                  <a:cubicBezTo>
                    <a:pt x="1668" y="86"/>
                    <a:pt x="1668" y="86"/>
                    <a:pt x="1668" y="86"/>
                  </a:cubicBezTo>
                  <a:cubicBezTo>
                    <a:pt x="1668" y="86"/>
                    <a:pt x="1668" y="86"/>
                    <a:pt x="1668" y="86"/>
                  </a:cubicBezTo>
                  <a:cubicBezTo>
                    <a:pt x="1668" y="87"/>
                    <a:pt x="1668" y="87"/>
                    <a:pt x="1668" y="87"/>
                  </a:cubicBezTo>
                  <a:cubicBezTo>
                    <a:pt x="1668" y="87"/>
                    <a:pt x="1668" y="87"/>
                    <a:pt x="1668" y="87"/>
                  </a:cubicBezTo>
                  <a:cubicBezTo>
                    <a:pt x="1669" y="87"/>
                    <a:pt x="1669" y="88"/>
                    <a:pt x="1669" y="88"/>
                  </a:cubicBezTo>
                  <a:cubicBezTo>
                    <a:pt x="1669" y="88"/>
                    <a:pt x="1669" y="88"/>
                    <a:pt x="1669" y="88"/>
                  </a:cubicBezTo>
                  <a:cubicBezTo>
                    <a:pt x="1669" y="88"/>
                    <a:pt x="1669" y="88"/>
                    <a:pt x="1669" y="89"/>
                  </a:cubicBezTo>
                  <a:cubicBezTo>
                    <a:pt x="1669" y="89"/>
                    <a:pt x="1669" y="89"/>
                    <a:pt x="1669" y="89"/>
                  </a:cubicBezTo>
                  <a:cubicBezTo>
                    <a:pt x="1669" y="89"/>
                    <a:pt x="1669" y="89"/>
                    <a:pt x="1669" y="89"/>
                  </a:cubicBezTo>
                  <a:cubicBezTo>
                    <a:pt x="1669" y="89"/>
                    <a:pt x="1669" y="89"/>
                    <a:pt x="1669" y="90"/>
                  </a:cubicBezTo>
                  <a:cubicBezTo>
                    <a:pt x="1669" y="90"/>
                    <a:pt x="1669" y="90"/>
                    <a:pt x="1669" y="90"/>
                  </a:cubicBezTo>
                  <a:cubicBezTo>
                    <a:pt x="1670" y="90"/>
                    <a:pt x="1670" y="90"/>
                    <a:pt x="1670" y="90"/>
                  </a:cubicBezTo>
                  <a:cubicBezTo>
                    <a:pt x="1670" y="90"/>
                    <a:pt x="1670" y="90"/>
                    <a:pt x="1670" y="90"/>
                  </a:cubicBezTo>
                  <a:cubicBezTo>
                    <a:pt x="1670" y="91"/>
                    <a:pt x="1670" y="91"/>
                    <a:pt x="1670" y="91"/>
                  </a:cubicBezTo>
                  <a:cubicBezTo>
                    <a:pt x="1670" y="91"/>
                    <a:pt x="1670" y="91"/>
                    <a:pt x="1670" y="91"/>
                  </a:cubicBezTo>
                  <a:cubicBezTo>
                    <a:pt x="1670" y="91"/>
                    <a:pt x="1670" y="92"/>
                    <a:pt x="1670" y="92"/>
                  </a:cubicBezTo>
                  <a:cubicBezTo>
                    <a:pt x="1671" y="92"/>
                    <a:pt x="1671" y="92"/>
                    <a:pt x="1671" y="92"/>
                  </a:cubicBezTo>
                  <a:cubicBezTo>
                    <a:pt x="1671" y="92"/>
                    <a:pt x="1671" y="93"/>
                    <a:pt x="1671" y="93"/>
                  </a:cubicBezTo>
                  <a:cubicBezTo>
                    <a:pt x="1671" y="93"/>
                    <a:pt x="1671" y="93"/>
                    <a:pt x="1671" y="93"/>
                  </a:cubicBezTo>
                  <a:cubicBezTo>
                    <a:pt x="1671" y="93"/>
                    <a:pt x="1671" y="93"/>
                    <a:pt x="1671" y="94"/>
                  </a:cubicBezTo>
                  <a:cubicBezTo>
                    <a:pt x="1671" y="94"/>
                    <a:pt x="1671" y="94"/>
                    <a:pt x="1671" y="94"/>
                  </a:cubicBezTo>
                  <a:cubicBezTo>
                    <a:pt x="1671" y="94"/>
                    <a:pt x="1671" y="94"/>
                    <a:pt x="1671" y="94"/>
                  </a:cubicBezTo>
                  <a:cubicBezTo>
                    <a:pt x="1672" y="94"/>
                    <a:pt x="1672" y="94"/>
                    <a:pt x="1672" y="94"/>
                  </a:cubicBezTo>
                  <a:cubicBezTo>
                    <a:pt x="1672" y="94"/>
                    <a:pt x="1672" y="94"/>
                    <a:pt x="1672" y="94"/>
                  </a:cubicBezTo>
                  <a:cubicBezTo>
                    <a:pt x="1672" y="95"/>
                    <a:pt x="1672" y="95"/>
                    <a:pt x="1672" y="95"/>
                  </a:cubicBezTo>
                  <a:cubicBezTo>
                    <a:pt x="1672" y="95"/>
                    <a:pt x="1672" y="95"/>
                    <a:pt x="1672" y="95"/>
                  </a:cubicBezTo>
                  <a:cubicBezTo>
                    <a:pt x="1672" y="95"/>
                    <a:pt x="1672" y="96"/>
                    <a:pt x="1672" y="96"/>
                  </a:cubicBezTo>
                  <a:cubicBezTo>
                    <a:pt x="1672" y="96"/>
                    <a:pt x="1672" y="96"/>
                    <a:pt x="1672" y="96"/>
                  </a:cubicBezTo>
                  <a:cubicBezTo>
                    <a:pt x="1672" y="96"/>
                    <a:pt x="1672" y="96"/>
                    <a:pt x="1673" y="97"/>
                  </a:cubicBezTo>
                  <a:cubicBezTo>
                    <a:pt x="1673" y="97"/>
                    <a:pt x="1673" y="97"/>
                    <a:pt x="1673" y="97"/>
                  </a:cubicBezTo>
                  <a:cubicBezTo>
                    <a:pt x="1673" y="97"/>
                    <a:pt x="1673" y="97"/>
                    <a:pt x="1673" y="97"/>
                  </a:cubicBezTo>
                  <a:cubicBezTo>
                    <a:pt x="1673" y="97"/>
                    <a:pt x="1673" y="97"/>
                    <a:pt x="1673" y="98"/>
                  </a:cubicBezTo>
                  <a:cubicBezTo>
                    <a:pt x="1673" y="98"/>
                    <a:pt x="1673" y="98"/>
                    <a:pt x="1673" y="98"/>
                  </a:cubicBezTo>
                  <a:cubicBezTo>
                    <a:pt x="1673" y="98"/>
                    <a:pt x="1673" y="98"/>
                    <a:pt x="1673" y="98"/>
                  </a:cubicBezTo>
                  <a:cubicBezTo>
                    <a:pt x="1673" y="98"/>
                    <a:pt x="1673" y="98"/>
                    <a:pt x="1673" y="98"/>
                  </a:cubicBezTo>
                  <a:cubicBezTo>
                    <a:pt x="1673" y="99"/>
                    <a:pt x="1673" y="99"/>
                    <a:pt x="1674" y="99"/>
                  </a:cubicBezTo>
                  <a:cubicBezTo>
                    <a:pt x="1674" y="99"/>
                    <a:pt x="1674" y="99"/>
                    <a:pt x="1674" y="99"/>
                  </a:cubicBezTo>
                  <a:cubicBezTo>
                    <a:pt x="1674" y="99"/>
                    <a:pt x="1674" y="100"/>
                    <a:pt x="1674" y="100"/>
                  </a:cubicBezTo>
                  <a:cubicBezTo>
                    <a:pt x="1674" y="100"/>
                    <a:pt x="1674" y="100"/>
                    <a:pt x="1674" y="100"/>
                  </a:cubicBezTo>
                  <a:cubicBezTo>
                    <a:pt x="1674" y="100"/>
                    <a:pt x="1674" y="101"/>
                    <a:pt x="1674" y="101"/>
                  </a:cubicBezTo>
                  <a:cubicBezTo>
                    <a:pt x="1674" y="101"/>
                    <a:pt x="1674" y="101"/>
                    <a:pt x="1674" y="101"/>
                  </a:cubicBezTo>
                  <a:cubicBezTo>
                    <a:pt x="1674" y="101"/>
                    <a:pt x="1674" y="101"/>
                    <a:pt x="1675" y="101"/>
                  </a:cubicBezTo>
                  <a:cubicBezTo>
                    <a:pt x="1675" y="101"/>
                    <a:pt x="1675" y="101"/>
                    <a:pt x="1675" y="101"/>
                  </a:cubicBezTo>
                  <a:cubicBezTo>
                    <a:pt x="1679" y="102"/>
                    <a:pt x="1683" y="102"/>
                    <a:pt x="1687" y="102"/>
                  </a:cubicBezTo>
                  <a:cubicBezTo>
                    <a:pt x="1688" y="102"/>
                    <a:pt x="1688" y="101"/>
                    <a:pt x="1688" y="101"/>
                  </a:cubicBezTo>
                  <a:cubicBezTo>
                    <a:pt x="1688" y="101"/>
                    <a:pt x="1688" y="101"/>
                    <a:pt x="1688" y="101"/>
                  </a:cubicBezTo>
                  <a:cubicBezTo>
                    <a:pt x="1688" y="101"/>
                    <a:pt x="1688" y="100"/>
                    <a:pt x="1687" y="100"/>
                  </a:cubicBezTo>
                  <a:cubicBezTo>
                    <a:pt x="1687" y="100"/>
                    <a:pt x="1687" y="100"/>
                    <a:pt x="1687" y="100"/>
                  </a:cubicBezTo>
                  <a:cubicBezTo>
                    <a:pt x="1687" y="100"/>
                    <a:pt x="1687" y="100"/>
                    <a:pt x="1687" y="99"/>
                  </a:cubicBezTo>
                  <a:cubicBezTo>
                    <a:pt x="1687" y="99"/>
                    <a:pt x="1687" y="99"/>
                    <a:pt x="1687" y="99"/>
                  </a:cubicBezTo>
                  <a:cubicBezTo>
                    <a:pt x="1687" y="99"/>
                    <a:pt x="1687" y="99"/>
                    <a:pt x="1687" y="99"/>
                  </a:cubicBezTo>
                  <a:cubicBezTo>
                    <a:pt x="1687" y="99"/>
                    <a:pt x="1687" y="99"/>
                    <a:pt x="1687" y="99"/>
                  </a:cubicBezTo>
                  <a:cubicBezTo>
                    <a:pt x="1687" y="99"/>
                    <a:pt x="1687" y="98"/>
                    <a:pt x="1686" y="98"/>
                  </a:cubicBezTo>
                  <a:cubicBezTo>
                    <a:pt x="1686" y="98"/>
                    <a:pt x="1686" y="98"/>
                    <a:pt x="1686" y="98"/>
                  </a:cubicBezTo>
                  <a:cubicBezTo>
                    <a:pt x="1686" y="98"/>
                    <a:pt x="1686" y="98"/>
                    <a:pt x="1686" y="97"/>
                  </a:cubicBezTo>
                  <a:cubicBezTo>
                    <a:pt x="1686" y="97"/>
                    <a:pt x="1686" y="97"/>
                    <a:pt x="1686" y="97"/>
                  </a:cubicBezTo>
                  <a:cubicBezTo>
                    <a:pt x="1686" y="97"/>
                    <a:pt x="1686" y="97"/>
                    <a:pt x="1686" y="97"/>
                  </a:cubicBezTo>
                  <a:cubicBezTo>
                    <a:pt x="1686" y="97"/>
                    <a:pt x="1686" y="97"/>
                    <a:pt x="1686" y="97"/>
                  </a:cubicBezTo>
                  <a:cubicBezTo>
                    <a:pt x="1686" y="96"/>
                    <a:pt x="1686" y="96"/>
                    <a:pt x="1685" y="96"/>
                  </a:cubicBezTo>
                  <a:cubicBezTo>
                    <a:pt x="1685" y="96"/>
                    <a:pt x="1685" y="96"/>
                    <a:pt x="1685" y="96"/>
                  </a:cubicBezTo>
                  <a:cubicBezTo>
                    <a:pt x="1685" y="96"/>
                    <a:pt x="1685" y="96"/>
                    <a:pt x="1685" y="96"/>
                  </a:cubicBezTo>
                  <a:cubicBezTo>
                    <a:pt x="1685" y="96"/>
                    <a:pt x="1685" y="95"/>
                    <a:pt x="1685" y="95"/>
                  </a:cubicBezTo>
                  <a:cubicBezTo>
                    <a:pt x="1685" y="95"/>
                    <a:pt x="1685" y="95"/>
                    <a:pt x="1685" y="95"/>
                  </a:cubicBezTo>
                  <a:cubicBezTo>
                    <a:pt x="1685" y="95"/>
                    <a:pt x="1685" y="94"/>
                    <a:pt x="1685" y="94"/>
                  </a:cubicBezTo>
                  <a:cubicBezTo>
                    <a:pt x="1685" y="94"/>
                    <a:pt x="1685" y="94"/>
                    <a:pt x="1685" y="94"/>
                  </a:cubicBezTo>
                  <a:cubicBezTo>
                    <a:pt x="1685" y="94"/>
                    <a:pt x="1685" y="94"/>
                    <a:pt x="1684" y="94"/>
                  </a:cubicBezTo>
                  <a:cubicBezTo>
                    <a:pt x="1684" y="94"/>
                    <a:pt x="1684" y="94"/>
                    <a:pt x="1684" y="94"/>
                  </a:cubicBezTo>
                  <a:cubicBezTo>
                    <a:pt x="1684" y="93"/>
                    <a:pt x="1684" y="93"/>
                    <a:pt x="1684" y="93"/>
                  </a:cubicBezTo>
                  <a:cubicBezTo>
                    <a:pt x="1684" y="93"/>
                    <a:pt x="1684" y="93"/>
                    <a:pt x="1684" y="93"/>
                  </a:cubicBezTo>
                  <a:cubicBezTo>
                    <a:pt x="1684" y="93"/>
                    <a:pt x="1684" y="92"/>
                    <a:pt x="1684" y="92"/>
                  </a:cubicBezTo>
                  <a:cubicBezTo>
                    <a:pt x="1684" y="92"/>
                    <a:pt x="1684" y="92"/>
                    <a:pt x="1684" y="92"/>
                  </a:cubicBezTo>
                  <a:cubicBezTo>
                    <a:pt x="1683" y="92"/>
                    <a:pt x="1684" y="92"/>
                    <a:pt x="1683" y="91"/>
                  </a:cubicBezTo>
                  <a:cubicBezTo>
                    <a:pt x="1683" y="91"/>
                    <a:pt x="1683" y="91"/>
                    <a:pt x="1683" y="91"/>
                  </a:cubicBezTo>
                  <a:cubicBezTo>
                    <a:pt x="1683" y="91"/>
                    <a:pt x="1683" y="91"/>
                    <a:pt x="1683" y="91"/>
                  </a:cubicBezTo>
                  <a:cubicBezTo>
                    <a:pt x="1683" y="91"/>
                    <a:pt x="1683" y="91"/>
                    <a:pt x="1683" y="91"/>
                  </a:cubicBezTo>
                  <a:cubicBezTo>
                    <a:pt x="1683" y="91"/>
                    <a:pt x="1683" y="90"/>
                    <a:pt x="1683" y="90"/>
                  </a:cubicBezTo>
                  <a:cubicBezTo>
                    <a:pt x="1683" y="90"/>
                    <a:pt x="1683" y="90"/>
                    <a:pt x="1683" y="90"/>
                  </a:cubicBezTo>
                  <a:cubicBezTo>
                    <a:pt x="1682" y="90"/>
                    <a:pt x="1682" y="90"/>
                    <a:pt x="1682" y="89"/>
                  </a:cubicBezTo>
                  <a:cubicBezTo>
                    <a:pt x="1682" y="89"/>
                    <a:pt x="1682" y="89"/>
                    <a:pt x="1682" y="89"/>
                  </a:cubicBezTo>
                  <a:cubicBezTo>
                    <a:pt x="1682" y="89"/>
                    <a:pt x="1682" y="89"/>
                    <a:pt x="1682" y="89"/>
                  </a:cubicBezTo>
                  <a:cubicBezTo>
                    <a:pt x="1682" y="89"/>
                    <a:pt x="1682" y="89"/>
                    <a:pt x="1682" y="89"/>
                  </a:cubicBezTo>
                  <a:cubicBezTo>
                    <a:pt x="1682" y="88"/>
                    <a:pt x="1682" y="88"/>
                    <a:pt x="1682" y="88"/>
                  </a:cubicBezTo>
                  <a:cubicBezTo>
                    <a:pt x="1682" y="88"/>
                    <a:pt x="1682" y="88"/>
                    <a:pt x="1682" y="88"/>
                  </a:cubicBezTo>
                  <a:cubicBezTo>
                    <a:pt x="1682" y="88"/>
                    <a:pt x="1682" y="88"/>
                    <a:pt x="1682" y="88"/>
                  </a:cubicBezTo>
                  <a:cubicBezTo>
                    <a:pt x="1681" y="87"/>
                    <a:pt x="1681" y="87"/>
                    <a:pt x="1681" y="87"/>
                  </a:cubicBezTo>
                  <a:cubicBezTo>
                    <a:pt x="1681" y="87"/>
                    <a:pt x="1681" y="87"/>
                    <a:pt x="1681" y="87"/>
                  </a:cubicBezTo>
                  <a:cubicBezTo>
                    <a:pt x="1681" y="87"/>
                    <a:pt x="1681" y="86"/>
                    <a:pt x="1681" y="86"/>
                  </a:cubicBezTo>
                  <a:cubicBezTo>
                    <a:pt x="1681" y="86"/>
                    <a:pt x="1681" y="86"/>
                    <a:pt x="1681" y="86"/>
                  </a:cubicBezTo>
                  <a:cubicBezTo>
                    <a:pt x="1681" y="86"/>
                    <a:pt x="1681" y="86"/>
                    <a:pt x="1681" y="86"/>
                  </a:cubicBezTo>
                  <a:cubicBezTo>
                    <a:pt x="1681" y="86"/>
                    <a:pt x="1681" y="86"/>
                    <a:pt x="1681" y="86"/>
                  </a:cubicBezTo>
                  <a:cubicBezTo>
                    <a:pt x="1680" y="85"/>
                    <a:pt x="1680" y="85"/>
                    <a:pt x="1680" y="85"/>
                  </a:cubicBezTo>
                  <a:cubicBezTo>
                    <a:pt x="1680" y="85"/>
                    <a:pt x="1680" y="85"/>
                    <a:pt x="1680" y="85"/>
                  </a:cubicBezTo>
                  <a:cubicBezTo>
                    <a:pt x="1680" y="85"/>
                    <a:pt x="1680" y="84"/>
                    <a:pt x="1680" y="84"/>
                  </a:cubicBezTo>
                  <a:cubicBezTo>
                    <a:pt x="1680" y="84"/>
                    <a:pt x="1680" y="84"/>
                    <a:pt x="1680" y="84"/>
                  </a:cubicBezTo>
                  <a:cubicBezTo>
                    <a:pt x="1680" y="84"/>
                    <a:pt x="1680" y="84"/>
                    <a:pt x="1680" y="83"/>
                  </a:cubicBezTo>
                  <a:cubicBezTo>
                    <a:pt x="1680" y="83"/>
                    <a:pt x="1680" y="83"/>
                    <a:pt x="1680" y="83"/>
                  </a:cubicBezTo>
                  <a:cubicBezTo>
                    <a:pt x="1679" y="83"/>
                    <a:pt x="1679" y="83"/>
                    <a:pt x="1679" y="83"/>
                  </a:cubicBezTo>
                  <a:cubicBezTo>
                    <a:pt x="1679" y="83"/>
                    <a:pt x="1679" y="83"/>
                    <a:pt x="1679" y="83"/>
                  </a:cubicBezTo>
                  <a:cubicBezTo>
                    <a:pt x="1679" y="83"/>
                    <a:pt x="1679" y="82"/>
                    <a:pt x="1679" y="82"/>
                  </a:cubicBezTo>
                  <a:cubicBezTo>
                    <a:pt x="1679" y="82"/>
                    <a:pt x="1679" y="82"/>
                    <a:pt x="1679" y="82"/>
                  </a:cubicBezTo>
                  <a:cubicBezTo>
                    <a:pt x="1679" y="82"/>
                    <a:pt x="1679" y="82"/>
                    <a:pt x="1679" y="81"/>
                  </a:cubicBezTo>
                  <a:cubicBezTo>
                    <a:pt x="1678" y="81"/>
                    <a:pt x="1678" y="81"/>
                    <a:pt x="1678" y="81"/>
                  </a:cubicBezTo>
                  <a:cubicBezTo>
                    <a:pt x="1678" y="81"/>
                    <a:pt x="1678" y="81"/>
                    <a:pt x="1678" y="81"/>
                  </a:cubicBezTo>
                  <a:cubicBezTo>
                    <a:pt x="1678" y="81"/>
                    <a:pt x="1678" y="81"/>
                    <a:pt x="1678" y="81"/>
                  </a:cubicBezTo>
                  <a:cubicBezTo>
                    <a:pt x="1678" y="81"/>
                    <a:pt x="1678" y="81"/>
                    <a:pt x="1678" y="80"/>
                  </a:cubicBezTo>
                  <a:cubicBezTo>
                    <a:pt x="1678" y="80"/>
                    <a:pt x="1678" y="80"/>
                    <a:pt x="1678" y="80"/>
                  </a:cubicBezTo>
                  <a:cubicBezTo>
                    <a:pt x="1678" y="80"/>
                    <a:pt x="1678" y="80"/>
                    <a:pt x="1678" y="80"/>
                  </a:cubicBezTo>
                  <a:cubicBezTo>
                    <a:pt x="1678" y="79"/>
                    <a:pt x="1678" y="79"/>
                    <a:pt x="1677" y="79"/>
                  </a:cubicBezTo>
                  <a:cubicBezTo>
                    <a:pt x="1677" y="79"/>
                    <a:pt x="1677" y="79"/>
                    <a:pt x="1677" y="79"/>
                  </a:cubicBezTo>
                  <a:cubicBezTo>
                    <a:pt x="1677" y="79"/>
                    <a:pt x="1677" y="78"/>
                    <a:pt x="1677" y="78"/>
                  </a:cubicBezTo>
                  <a:cubicBezTo>
                    <a:pt x="1677" y="78"/>
                    <a:pt x="1677" y="78"/>
                    <a:pt x="1677" y="78"/>
                  </a:cubicBezTo>
                  <a:cubicBezTo>
                    <a:pt x="1677" y="78"/>
                    <a:pt x="1677" y="78"/>
                    <a:pt x="1677" y="78"/>
                  </a:cubicBezTo>
                  <a:cubicBezTo>
                    <a:pt x="1677" y="78"/>
                    <a:pt x="1677" y="78"/>
                    <a:pt x="1677" y="78"/>
                  </a:cubicBezTo>
                  <a:cubicBezTo>
                    <a:pt x="1677" y="77"/>
                    <a:pt x="1677" y="77"/>
                    <a:pt x="1676" y="77"/>
                  </a:cubicBezTo>
                  <a:cubicBezTo>
                    <a:pt x="1676" y="77"/>
                    <a:pt x="1676" y="77"/>
                    <a:pt x="1676" y="77"/>
                  </a:cubicBezTo>
                  <a:cubicBezTo>
                    <a:pt x="1676" y="77"/>
                    <a:pt x="1676" y="76"/>
                    <a:pt x="1676" y="76"/>
                  </a:cubicBezTo>
                  <a:cubicBezTo>
                    <a:pt x="1676" y="76"/>
                    <a:pt x="1676" y="76"/>
                    <a:pt x="1676" y="76"/>
                  </a:cubicBezTo>
                  <a:cubicBezTo>
                    <a:pt x="1676" y="76"/>
                    <a:pt x="1676" y="76"/>
                    <a:pt x="1676" y="75"/>
                  </a:cubicBezTo>
                  <a:cubicBezTo>
                    <a:pt x="1676" y="75"/>
                    <a:pt x="1676" y="75"/>
                    <a:pt x="1676" y="75"/>
                  </a:cubicBezTo>
                  <a:cubicBezTo>
                    <a:pt x="1675" y="75"/>
                    <a:pt x="1676" y="75"/>
                    <a:pt x="1675" y="75"/>
                  </a:cubicBezTo>
                  <a:cubicBezTo>
                    <a:pt x="1675" y="75"/>
                    <a:pt x="1675" y="75"/>
                    <a:pt x="1675" y="75"/>
                  </a:cubicBezTo>
                  <a:cubicBezTo>
                    <a:pt x="1675" y="75"/>
                    <a:pt x="1675" y="74"/>
                    <a:pt x="1675" y="74"/>
                  </a:cubicBezTo>
                  <a:cubicBezTo>
                    <a:pt x="1675" y="74"/>
                    <a:pt x="1675" y="74"/>
                    <a:pt x="1675" y="74"/>
                  </a:cubicBezTo>
                  <a:cubicBezTo>
                    <a:pt x="1675" y="74"/>
                    <a:pt x="1675" y="74"/>
                    <a:pt x="1675" y="74"/>
                  </a:cubicBezTo>
                  <a:cubicBezTo>
                    <a:pt x="1675" y="74"/>
                    <a:pt x="1675" y="73"/>
                    <a:pt x="1675" y="73"/>
                  </a:cubicBezTo>
                  <a:cubicBezTo>
                    <a:pt x="1675" y="73"/>
                    <a:pt x="1675" y="73"/>
                    <a:pt x="1675" y="73"/>
                  </a:cubicBezTo>
                  <a:cubicBezTo>
                    <a:pt x="1674" y="73"/>
                    <a:pt x="1675" y="72"/>
                    <a:pt x="1674" y="72"/>
                  </a:cubicBezTo>
                  <a:cubicBezTo>
                    <a:pt x="1674" y="72"/>
                    <a:pt x="1674" y="72"/>
                    <a:pt x="1674" y="72"/>
                  </a:cubicBezTo>
                  <a:cubicBezTo>
                    <a:pt x="1674" y="72"/>
                    <a:pt x="1674" y="72"/>
                    <a:pt x="1674" y="72"/>
                  </a:cubicBezTo>
                  <a:cubicBezTo>
                    <a:pt x="1674" y="72"/>
                    <a:pt x="1674" y="72"/>
                    <a:pt x="1674" y="72"/>
                  </a:cubicBezTo>
                  <a:cubicBezTo>
                    <a:pt x="1674" y="71"/>
                    <a:pt x="1674" y="71"/>
                    <a:pt x="1674" y="71"/>
                  </a:cubicBezTo>
                  <a:cubicBezTo>
                    <a:pt x="1674" y="71"/>
                    <a:pt x="1674" y="71"/>
                    <a:pt x="1674" y="71"/>
                  </a:cubicBezTo>
                  <a:cubicBezTo>
                    <a:pt x="1673" y="71"/>
                    <a:pt x="1673" y="70"/>
                    <a:pt x="1673" y="70"/>
                  </a:cubicBezTo>
                  <a:cubicBezTo>
                    <a:pt x="1673" y="70"/>
                    <a:pt x="1673" y="70"/>
                    <a:pt x="1673" y="70"/>
                  </a:cubicBezTo>
                  <a:cubicBezTo>
                    <a:pt x="1673" y="70"/>
                    <a:pt x="1673" y="70"/>
                    <a:pt x="1673" y="69"/>
                  </a:cubicBezTo>
                  <a:cubicBezTo>
                    <a:pt x="1673" y="70"/>
                    <a:pt x="1673" y="70"/>
                    <a:pt x="1673" y="70"/>
                  </a:cubicBezTo>
                  <a:cubicBezTo>
                    <a:pt x="1673" y="69"/>
                    <a:pt x="1673" y="69"/>
                    <a:pt x="1673" y="69"/>
                  </a:cubicBezTo>
                  <a:cubicBezTo>
                    <a:pt x="1673" y="69"/>
                    <a:pt x="1673" y="69"/>
                    <a:pt x="1673" y="69"/>
                  </a:cubicBezTo>
                  <a:cubicBezTo>
                    <a:pt x="1672" y="69"/>
                    <a:pt x="1672" y="68"/>
                    <a:pt x="1672" y="68"/>
                  </a:cubicBezTo>
                  <a:cubicBezTo>
                    <a:pt x="1672" y="68"/>
                    <a:pt x="1672" y="68"/>
                    <a:pt x="1672" y="68"/>
                  </a:cubicBezTo>
                  <a:cubicBezTo>
                    <a:pt x="1672" y="68"/>
                    <a:pt x="1672" y="68"/>
                    <a:pt x="1672" y="67"/>
                  </a:cubicBezTo>
                  <a:cubicBezTo>
                    <a:pt x="1672" y="67"/>
                    <a:pt x="1672" y="67"/>
                    <a:pt x="1672" y="67"/>
                  </a:cubicBezTo>
                  <a:cubicBezTo>
                    <a:pt x="1672" y="67"/>
                    <a:pt x="1672" y="67"/>
                    <a:pt x="1671" y="67"/>
                  </a:cubicBezTo>
                  <a:cubicBezTo>
                    <a:pt x="1671" y="67"/>
                    <a:pt x="1671" y="67"/>
                    <a:pt x="1671" y="67"/>
                  </a:cubicBezTo>
                  <a:cubicBezTo>
                    <a:pt x="1671" y="67"/>
                    <a:pt x="1671" y="66"/>
                    <a:pt x="1671" y="66"/>
                  </a:cubicBezTo>
                  <a:cubicBezTo>
                    <a:pt x="1671" y="66"/>
                    <a:pt x="1671" y="66"/>
                    <a:pt x="1671" y="66"/>
                  </a:cubicBezTo>
                  <a:cubicBezTo>
                    <a:pt x="1671" y="66"/>
                    <a:pt x="1671" y="66"/>
                    <a:pt x="1671" y="66"/>
                  </a:cubicBezTo>
                  <a:cubicBezTo>
                    <a:pt x="1671" y="66"/>
                    <a:pt x="1671" y="66"/>
                    <a:pt x="1671" y="66"/>
                  </a:cubicBezTo>
                  <a:cubicBezTo>
                    <a:pt x="1671" y="65"/>
                    <a:pt x="1671" y="65"/>
                    <a:pt x="1670" y="65"/>
                  </a:cubicBezTo>
                  <a:cubicBezTo>
                    <a:pt x="1670" y="65"/>
                    <a:pt x="1670" y="65"/>
                    <a:pt x="1670" y="65"/>
                  </a:cubicBezTo>
                  <a:cubicBezTo>
                    <a:pt x="1670" y="65"/>
                    <a:pt x="1670" y="65"/>
                    <a:pt x="1670" y="65"/>
                  </a:cubicBezTo>
                  <a:cubicBezTo>
                    <a:pt x="1670" y="65"/>
                    <a:pt x="1670" y="65"/>
                    <a:pt x="1670" y="65"/>
                  </a:cubicBezTo>
                  <a:cubicBezTo>
                    <a:pt x="1670" y="64"/>
                    <a:pt x="1670" y="64"/>
                    <a:pt x="1670" y="64"/>
                  </a:cubicBezTo>
                  <a:cubicBezTo>
                    <a:pt x="1670" y="64"/>
                    <a:pt x="1670" y="64"/>
                    <a:pt x="1670" y="64"/>
                  </a:cubicBezTo>
                  <a:cubicBezTo>
                    <a:pt x="1670" y="64"/>
                    <a:pt x="1670" y="64"/>
                    <a:pt x="1669" y="64"/>
                  </a:cubicBezTo>
                  <a:cubicBezTo>
                    <a:pt x="1669" y="64"/>
                    <a:pt x="1669" y="64"/>
                    <a:pt x="1669" y="64"/>
                  </a:cubicBezTo>
                  <a:cubicBezTo>
                    <a:pt x="1669" y="63"/>
                    <a:pt x="1669" y="63"/>
                    <a:pt x="1669" y="63"/>
                  </a:cubicBezTo>
                  <a:cubicBezTo>
                    <a:pt x="1669" y="63"/>
                    <a:pt x="1669" y="63"/>
                    <a:pt x="1669" y="63"/>
                  </a:cubicBezTo>
                  <a:cubicBezTo>
                    <a:pt x="1669" y="63"/>
                    <a:pt x="1669"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2"/>
                    <a:pt x="1668" y="62"/>
                    <a:pt x="1668" y="62"/>
                  </a:cubicBezTo>
                  <a:cubicBezTo>
                    <a:pt x="1668" y="61"/>
                    <a:pt x="1667" y="61"/>
                    <a:pt x="1667" y="61"/>
                  </a:cubicBezTo>
                  <a:cubicBezTo>
                    <a:pt x="1667" y="61"/>
                    <a:pt x="1667" y="61"/>
                    <a:pt x="1667" y="61"/>
                  </a:cubicBezTo>
                  <a:cubicBezTo>
                    <a:pt x="1667" y="61"/>
                    <a:pt x="1667" y="61"/>
                    <a:pt x="1667" y="61"/>
                  </a:cubicBezTo>
                  <a:cubicBezTo>
                    <a:pt x="1667" y="61"/>
                    <a:pt x="1667" y="61"/>
                    <a:pt x="1667" y="61"/>
                  </a:cubicBezTo>
                  <a:cubicBezTo>
                    <a:pt x="1667" y="60"/>
                    <a:pt x="1666" y="60"/>
                    <a:pt x="1666" y="60"/>
                  </a:cubicBezTo>
                  <a:cubicBezTo>
                    <a:pt x="1666" y="60"/>
                    <a:pt x="1666" y="60"/>
                    <a:pt x="1666" y="60"/>
                  </a:cubicBezTo>
                  <a:cubicBezTo>
                    <a:pt x="1666" y="60"/>
                    <a:pt x="1666" y="60"/>
                    <a:pt x="1666" y="60"/>
                  </a:cubicBezTo>
                  <a:cubicBezTo>
                    <a:pt x="1666" y="60"/>
                    <a:pt x="1666" y="60"/>
                    <a:pt x="1666" y="60"/>
                  </a:cubicBezTo>
                  <a:cubicBezTo>
                    <a:pt x="1665" y="60"/>
                    <a:pt x="1665" y="60"/>
                    <a:pt x="1665" y="59"/>
                  </a:cubicBezTo>
                  <a:cubicBezTo>
                    <a:pt x="1665" y="59"/>
                    <a:pt x="1665" y="59"/>
                    <a:pt x="1665" y="59"/>
                  </a:cubicBezTo>
                  <a:cubicBezTo>
                    <a:pt x="1665" y="59"/>
                    <a:pt x="1664" y="59"/>
                    <a:pt x="1664" y="59"/>
                  </a:cubicBezTo>
                  <a:cubicBezTo>
                    <a:pt x="1664" y="59"/>
                    <a:pt x="1664" y="59"/>
                    <a:pt x="1664" y="59"/>
                  </a:cubicBezTo>
                  <a:cubicBezTo>
                    <a:pt x="1664" y="59"/>
                    <a:pt x="1664" y="59"/>
                    <a:pt x="1665" y="58"/>
                  </a:cubicBezTo>
                  <a:cubicBezTo>
                    <a:pt x="1665" y="58"/>
                    <a:pt x="1665" y="58"/>
                    <a:pt x="1665" y="58"/>
                  </a:cubicBezTo>
                  <a:cubicBezTo>
                    <a:pt x="1665" y="58"/>
                    <a:pt x="1665" y="58"/>
                    <a:pt x="1666" y="58"/>
                  </a:cubicBezTo>
                  <a:cubicBezTo>
                    <a:pt x="1666" y="58"/>
                    <a:pt x="1666" y="58"/>
                    <a:pt x="1666" y="58"/>
                  </a:cubicBezTo>
                  <a:cubicBezTo>
                    <a:pt x="1666" y="58"/>
                    <a:pt x="1666" y="58"/>
                    <a:pt x="1666" y="58"/>
                  </a:cubicBezTo>
                  <a:cubicBezTo>
                    <a:pt x="1666" y="58"/>
                    <a:pt x="1666" y="58"/>
                    <a:pt x="1667" y="58"/>
                  </a:cubicBezTo>
                  <a:close/>
                  <a:moveTo>
                    <a:pt x="1433" y="7"/>
                  </a:moveTo>
                  <a:cubicBezTo>
                    <a:pt x="1433" y="7"/>
                    <a:pt x="1433" y="7"/>
                    <a:pt x="1433" y="7"/>
                  </a:cubicBezTo>
                  <a:cubicBezTo>
                    <a:pt x="1433" y="7"/>
                    <a:pt x="1433" y="7"/>
                    <a:pt x="1433" y="7"/>
                  </a:cubicBezTo>
                  <a:cubicBezTo>
                    <a:pt x="1432" y="7"/>
                    <a:pt x="1432" y="7"/>
                    <a:pt x="1432" y="7"/>
                  </a:cubicBezTo>
                  <a:cubicBezTo>
                    <a:pt x="1432" y="7"/>
                    <a:pt x="1432" y="7"/>
                    <a:pt x="1431" y="7"/>
                  </a:cubicBezTo>
                  <a:cubicBezTo>
                    <a:pt x="1431" y="7"/>
                    <a:pt x="1431" y="7"/>
                    <a:pt x="1431" y="8"/>
                  </a:cubicBezTo>
                  <a:cubicBezTo>
                    <a:pt x="1431" y="8"/>
                    <a:pt x="1431" y="8"/>
                    <a:pt x="1431" y="8"/>
                  </a:cubicBezTo>
                  <a:cubicBezTo>
                    <a:pt x="1430" y="8"/>
                    <a:pt x="1430" y="8"/>
                    <a:pt x="1430" y="8"/>
                  </a:cubicBezTo>
                  <a:cubicBezTo>
                    <a:pt x="1430" y="8"/>
                    <a:pt x="1430" y="8"/>
                    <a:pt x="1430" y="8"/>
                  </a:cubicBezTo>
                  <a:cubicBezTo>
                    <a:pt x="1429" y="8"/>
                    <a:pt x="1429" y="8"/>
                    <a:pt x="1429" y="8"/>
                  </a:cubicBezTo>
                  <a:cubicBezTo>
                    <a:pt x="1429" y="8"/>
                    <a:pt x="1429" y="8"/>
                    <a:pt x="1429" y="8"/>
                  </a:cubicBezTo>
                  <a:cubicBezTo>
                    <a:pt x="1429" y="8"/>
                    <a:pt x="1428" y="8"/>
                    <a:pt x="1428" y="9"/>
                  </a:cubicBezTo>
                  <a:cubicBezTo>
                    <a:pt x="1428" y="9"/>
                    <a:pt x="1428" y="9"/>
                    <a:pt x="1428" y="9"/>
                  </a:cubicBezTo>
                  <a:cubicBezTo>
                    <a:pt x="1428" y="9"/>
                    <a:pt x="1428" y="9"/>
                    <a:pt x="1428" y="9"/>
                  </a:cubicBezTo>
                  <a:cubicBezTo>
                    <a:pt x="1428" y="9"/>
                    <a:pt x="1428" y="9"/>
                    <a:pt x="1428" y="9"/>
                  </a:cubicBezTo>
                  <a:cubicBezTo>
                    <a:pt x="1427" y="9"/>
                    <a:pt x="1427" y="9"/>
                    <a:pt x="1427" y="9"/>
                  </a:cubicBezTo>
                  <a:cubicBezTo>
                    <a:pt x="1427" y="9"/>
                    <a:pt x="1427" y="9"/>
                    <a:pt x="1427" y="9"/>
                  </a:cubicBezTo>
                  <a:cubicBezTo>
                    <a:pt x="1427" y="9"/>
                    <a:pt x="1427" y="10"/>
                    <a:pt x="1426" y="10"/>
                  </a:cubicBezTo>
                  <a:cubicBezTo>
                    <a:pt x="1426" y="10"/>
                    <a:pt x="1426" y="10"/>
                    <a:pt x="1426" y="10"/>
                  </a:cubicBezTo>
                  <a:cubicBezTo>
                    <a:pt x="1426" y="10"/>
                    <a:pt x="1426" y="10"/>
                    <a:pt x="1426" y="10"/>
                  </a:cubicBezTo>
                  <a:cubicBezTo>
                    <a:pt x="1426" y="10"/>
                    <a:pt x="1426" y="10"/>
                    <a:pt x="1426" y="10"/>
                  </a:cubicBezTo>
                  <a:cubicBezTo>
                    <a:pt x="1426" y="10"/>
                    <a:pt x="1425" y="10"/>
                    <a:pt x="1425" y="10"/>
                  </a:cubicBezTo>
                  <a:cubicBezTo>
                    <a:pt x="1425" y="10"/>
                    <a:pt x="1425" y="10"/>
                    <a:pt x="1425" y="10"/>
                  </a:cubicBezTo>
                  <a:cubicBezTo>
                    <a:pt x="1425" y="10"/>
                    <a:pt x="1425" y="11"/>
                    <a:pt x="1425" y="11"/>
                  </a:cubicBezTo>
                  <a:cubicBezTo>
                    <a:pt x="1425" y="11"/>
                    <a:pt x="1425" y="11"/>
                    <a:pt x="1425" y="11"/>
                  </a:cubicBezTo>
                  <a:cubicBezTo>
                    <a:pt x="1425" y="11"/>
                    <a:pt x="1424" y="11"/>
                    <a:pt x="1424" y="11"/>
                  </a:cubicBezTo>
                  <a:cubicBezTo>
                    <a:pt x="1424" y="11"/>
                    <a:pt x="1424" y="11"/>
                    <a:pt x="1424" y="11"/>
                  </a:cubicBezTo>
                  <a:cubicBezTo>
                    <a:pt x="1424" y="11"/>
                    <a:pt x="1424" y="11"/>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2"/>
                    <a:pt x="1423" y="12"/>
                    <a:pt x="1423" y="12"/>
                  </a:cubicBezTo>
                  <a:cubicBezTo>
                    <a:pt x="1423"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2" y="13"/>
                    <a:pt x="1422" y="13"/>
                    <a:pt x="1422" y="13"/>
                  </a:cubicBezTo>
                  <a:cubicBezTo>
                    <a:pt x="1421" y="14"/>
                    <a:pt x="1421" y="14"/>
                    <a:pt x="1421" y="14"/>
                  </a:cubicBezTo>
                  <a:cubicBezTo>
                    <a:pt x="1421" y="14"/>
                    <a:pt x="1421" y="14"/>
                    <a:pt x="1421" y="14"/>
                  </a:cubicBezTo>
                  <a:cubicBezTo>
                    <a:pt x="1421" y="14"/>
                    <a:pt x="1421" y="14"/>
                    <a:pt x="1421" y="14"/>
                  </a:cubicBezTo>
                  <a:cubicBezTo>
                    <a:pt x="1421" y="14"/>
                    <a:pt x="1421" y="14"/>
                    <a:pt x="1421" y="14"/>
                  </a:cubicBezTo>
                  <a:cubicBezTo>
                    <a:pt x="1421" y="14"/>
                    <a:pt x="1421" y="14"/>
                    <a:pt x="1421" y="15"/>
                  </a:cubicBezTo>
                  <a:cubicBezTo>
                    <a:pt x="1421" y="15"/>
                    <a:pt x="1421" y="15"/>
                    <a:pt x="1421" y="15"/>
                  </a:cubicBezTo>
                  <a:cubicBezTo>
                    <a:pt x="1420" y="15"/>
                    <a:pt x="1420" y="15"/>
                    <a:pt x="1420" y="15"/>
                  </a:cubicBezTo>
                  <a:cubicBezTo>
                    <a:pt x="1420" y="15"/>
                    <a:pt x="1420" y="15"/>
                    <a:pt x="1420" y="15"/>
                  </a:cubicBezTo>
                  <a:cubicBezTo>
                    <a:pt x="1420" y="15"/>
                    <a:pt x="1420" y="16"/>
                    <a:pt x="1419" y="16"/>
                  </a:cubicBezTo>
                  <a:cubicBezTo>
                    <a:pt x="1419" y="16"/>
                    <a:pt x="1419" y="16"/>
                    <a:pt x="1419" y="16"/>
                  </a:cubicBezTo>
                  <a:cubicBezTo>
                    <a:pt x="1419" y="16"/>
                    <a:pt x="1419" y="16"/>
                    <a:pt x="1419" y="16"/>
                  </a:cubicBezTo>
                  <a:cubicBezTo>
                    <a:pt x="1419" y="16"/>
                    <a:pt x="1419" y="16"/>
                    <a:pt x="1419" y="16"/>
                  </a:cubicBezTo>
                  <a:cubicBezTo>
                    <a:pt x="1419" y="16"/>
                    <a:pt x="1419" y="16"/>
                    <a:pt x="1419" y="17"/>
                  </a:cubicBezTo>
                  <a:cubicBezTo>
                    <a:pt x="1419" y="17"/>
                    <a:pt x="1419" y="17"/>
                    <a:pt x="1419" y="17"/>
                  </a:cubicBezTo>
                  <a:cubicBezTo>
                    <a:pt x="1419" y="17"/>
                    <a:pt x="1419" y="17"/>
                    <a:pt x="1418" y="17"/>
                  </a:cubicBezTo>
                  <a:cubicBezTo>
                    <a:pt x="1418" y="17"/>
                    <a:pt x="1418" y="17"/>
                    <a:pt x="1418" y="17"/>
                  </a:cubicBezTo>
                  <a:cubicBezTo>
                    <a:pt x="1418" y="17"/>
                    <a:pt x="1418" y="18"/>
                    <a:pt x="1418" y="18"/>
                  </a:cubicBezTo>
                  <a:cubicBezTo>
                    <a:pt x="1418" y="18"/>
                    <a:pt x="1418" y="18"/>
                    <a:pt x="1418" y="18"/>
                  </a:cubicBezTo>
                  <a:cubicBezTo>
                    <a:pt x="1418" y="18"/>
                    <a:pt x="1418" y="18"/>
                    <a:pt x="1418" y="18"/>
                  </a:cubicBezTo>
                  <a:cubicBezTo>
                    <a:pt x="1418" y="18"/>
                    <a:pt x="1418" y="18"/>
                    <a:pt x="1418" y="18"/>
                  </a:cubicBezTo>
                  <a:cubicBezTo>
                    <a:pt x="1418" y="18"/>
                    <a:pt x="1417" y="19"/>
                    <a:pt x="1417" y="19"/>
                  </a:cubicBezTo>
                  <a:cubicBezTo>
                    <a:pt x="1417" y="19"/>
                    <a:pt x="1417" y="19"/>
                    <a:pt x="1417" y="19"/>
                  </a:cubicBezTo>
                  <a:cubicBezTo>
                    <a:pt x="1417" y="19"/>
                    <a:pt x="1417" y="19"/>
                    <a:pt x="1417" y="19"/>
                  </a:cubicBezTo>
                  <a:cubicBezTo>
                    <a:pt x="1417" y="19"/>
                    <a:pt x="1417" y="19"/>
                    <a:pt x="1417" y="19"/>
                  </a:cubicBezTo>
                  <a:cubicBezTo>
                    <a:pt x="1417" y="20"/>
                    <a:pt x="1417" y="20"/>
                    <a:pt x="1417" y="20"/>
                  </a:cubicBezTo>
                  <a:cubicBezTo>
                    <a:pt x="1417" y="20"/>
                    <a:pt x="1417" y="20"/>
                    <a:pt x="1417" y="20"/>
                  </a:cubicBezTo>
                  <a:cubicBezTo>
                    <a:pt x="1417" y="20"/>
                    <a:pt x="1416" y="20"/>
                    <a:pt x="1416" y="21"/>
                  </a:cubicBezTo>
                  <a:cubicBezTo>
                    <a:pt x="1416" y="21"/>
                    <a:pt x="1416" y="21"/>
                    <a:pt x="1416" y="21"/>
                  </a:cubicBezTo>
                  <a:cubicBezTo>
                    <a:pt x="1416" y="21"/>
                    <a:pt x="1416" y="21"/>
                    <a:pt x="1416" y="21"/>
                  </a:cubicBezTo>
                  <a:cubicBezTo>
                    <a:pt x="1416" y="21"/>
                    <a:pt x="1416" y="21"/>
                    <a:pt x="1416" y="21"/>
                  </a:cubicBezTo>
                  <a:cubicBezTo>
                    <a:pt x="1416" y="21"/>
                    <a:pt x="1416" y="21"/>
                    <a:pt x="1416" y="21"/>
                  </a:cubicBezTo>
                  <a:cubicBezTo>
                    <a:pt x="1416" y="21"/>
                    <a:pt x="1416" y="22"/>
                    <a:pt x="1416" y="22"/>
                  </a:cubicBezTo>
                  <a:cubicBezTo>
                    <a:pt x="1416" y="22"/>
                    <a:pt x="1416" y="22"/>
                    <a:pt x="1416" y="22"/>
                  </a:cubicBezTo>
                  <a:cubicBezTo>
                    <a:pt x="1415" y="22"/>
                    <a:pt x="1415" y="22"/>
                    <a:pt x="1415" y="23"/>
                  </a:cubicBezTo>
                  <a:cubicBezTo>
                    <a:pt x="1415" y="23"/>
                    <a:pt x="1415" y="23"/>
                    <a:pt x="1415" y="23"/>
                  </a:cubicBezTo>
                  <a:cubicBezTo>
                    <a:pt x="1415" y="23"/>
                    <a:pt x="1415" y="23"/>
                    <a:pt x="1415" y="23"/>
                  </a:cubicBezTo>
                  <a:cubicBezTo>
                    <a:pt x="1415" y="23"/>
                    <a:pt x="1415" y="23"/>
                    <a:pt x="1415" y="23"/>
                  </a:cubicBezTo>
                  <a:cubicBezTo>
                    <a:pt x="1415" y="24"/>
                    <a:pt x="1415" y="24"/>
                    <a:pt x="1415" y="24"/>
                  </a:cubicBezTo>
                  <a:cubicBezTo>
                    <a:pt x="1415" y="24"/>
                    <a:pt x="1415" y="24"/>
                    <a:pt x="1415" y="24"/>
                  </a:cubicBezTo>
                  <a:cubicBezTo>
                    <a:pt x="1415" y="24"/>
                    <a:pt x="1415" y="24"/>
                    <a:pt x="1415" y="24"/>
                  </a:cubicBezTo>
                  <a:cubicBezTo>
                    <a:pt x="1414" y="24"/>
                    <a:pt x="1414" y="25"/>
                    <a:pt x="1414" y="25"/>
                  </a:cubicBezTo>
                  <a:cubicBezTo>
                    <a:pt x="1414" y="25"/>
                    <a:pt x="1414" y="25"/>
                    <a:pt x="1414" y="25"/>
                  </a:cubicBezTo>
                  <a:cubicBezTo>
                    <a:pt x="1414" y="25"/>
                    <a:pt x="1414" y="26"/>
                    <a:pt x="1414" y="26"/>
                  </a:cubicBezTo>
                  <a:cubicBezTo>
                    <a:pt x="1414" y="26"/>
                    <a:pt x="1414" y="26"/>
                    <a:pt x="1414" y="26"/>
                  </a:cubicBezTo>
                  <a:cubicBezTo>
                    <a:pt x="1414" y="26"/>
                    <a:pt x="1414" y="27"/>
                    <a:pt x="1414" y="27"/>
                  </a:cubicBezTo>
                  <a:cubicBezTo>
                    <a:pt x="1414" y="27"/>
                    <a:pt x="1414" y="27"/>
                    <a:pt x="1414" y="27"/>
                  </a:cubicBezTo>
                  <a:cubicBezTo>
                    <a:pt x="1413" y="27"/>
                    <a:pt x="1413" y="28"/>
                    <a:pt x="1413" y="28"/>
                  </a:cubicBezTo>
                  <a:cubicBezTo>
                    <a:pt x="1413" y="28"/>
                    <a:pt x="1413" y="28"/>
                    <a:pt x="1413" y="28"/>
                  </a:cubicBezTo>
                  <a:cubicBezTo>
                    <a:pt x="1413" y="28"/>
                    <a:pt x="1413" y="29"/>
                    <a:pt x="1413" y="29"/>
                  </a:cubicBezTo>
                  <a:cubicBezTo>
                    <a:pt x="1413" y="29"/>
                    <a:pt x="1413" y="29"/>
                    <a:pt x="1413" y="29"/>
                  </a:cubicBezTo>
                  <a:cubicBezTo>
                    <a:pt x="1413" y="29"/>
                    <a:pt x="1413" y="30"/>
                    <a:pt x="1413" y="30"/>
                  </a:cubicBezTo>
                  <a:cubicBezTo>
                    <a:pt x="1413" y="30"/>
                    <a:pt x="1413" y="30"/>
                    <a:pt x="1413" y="30"/>
                  </a:cubicBezTo>
                  <a:cubicBezTo>
                    <a:pt x="1413" y="30"/>
                    <a:pt x="1413" y="30"/>
                    <a:pt x="1413" y="30"/>
                  </a:cubicBezTo>
                  <a:cubicBezTo>
                    <a:pt x="1412" y="30"/>
                    <a:pt x="1412" y="31"/>
                    <a:pt x="1412" y="31"/>
                  </a:cubicBezTo>
                  <a:cubicBezTo>
                    <a:pt x="1412" y="31"/>
                    <a:pt x="1412" y="31"/>
                    <a:pt x="1412" y="32"/>
                  </a:cubicBezTo>
                  <a:cubicBezTo>
                    <a:pt x="1412" y="32"/>
                    <a:pt x="1412" y="32"/>
                    <a:pt x="1412" y="33"/>
                  </a:cubicBezTo>
                  <a:cubicBezTo>
                    <a:pt x="1412" y="33"/>
                    <a:pt x="1412" y="33"/>
                    <a:pt x="1412" y="33"/>
                  </a:cubicBezTo>
                  <a:cubicBezTo>
                    <a:pt x="1411" y="33"/>
                    <a:pt x="1412" y="34"/>
                    <a:pt x="1412" y="34"/>
                  </a:cubicBezTo>
                  <a:cubicBezTo>
                    <a:pt x="1412" y="34"/>
                    <a:pt x="1412" y="34"/>
                    <a:pt x="1411" y="34"/>
                  </a:cubicBezTo>
                  <a:cubicBezTo>
                    <a:pt x="1411" y="35"/>
                    <a:pt x="1411" y="35"/>
                    <a:pt x="1411" y="36"/>
                  </a:cubicBezTo>
                  <a:cubicBezTo>
                    <a:pt x="1411" y="36"/>
                    <a:pt x="1411" y="36"/>
                    <a:pt x="1411" y="36"/>
                  </a:cubicBezTo>
                  <a:cubicBezTo>
                    <a:pt x="1411" y="37"/>
                    <a:pt x="1411" y="37"/>
                    <a:pt x="1411" y="38"/>
                  </a:cubicBezTo>
                  <a:cubicBezTo>
                    <a:pt x="1411" y="38"/>
                    <a:pt x="1411" y="38"/>
                    <a:pt x="1411" y="38"/>
                  </a:cubicBezTo>
                  <a:cubicBezTo>
                    <a:pt x="1410" y="38"/>
                    <a:pt x="1411" y="39"/>
                    <a:pt x="1410" y="40"/>
                  </a:cubicBezTo>
                  <a:cubicBezTo>
                    <a:pt x="1410" y="40"/>
                    <a:pt x="1410" y="40"/>
                    <a:pt x="1410" y="40"/>
                  </a:cubicBezTo>
                  <a:cubicBezTo>
                    <a:pt x="1410" y="41"/>
                    <a:pt x="1410" y="42"/>
                    <a:pt x="1410" y="42"/>
                  </a:cubicBezTo>
                  <a:cubicBezTo>
                    <a:pt x="1410" y="42"/>
                    <a:pt x="1410" y="43"/>
                    <a:pt x="1410" y="43"/>
                  </a:cubicBezTo>
                  <a:cubicBezTo>
                    <a:pt x="1410" y="44"/>
                    <a:pt x="1410" y="45"/>
                    <a:pt x="1410" y="46"/>
                  </a:cubicBezTo>
                  <a:cubicBezTo>
                    <a:pt x="1410" y="46"/>
                    <a:pt x="1410" y="46"/>
                    <a:pt x="1410" y="47"/>
                  </a:cubicBezTo>
                  <a:cubicBezTo>
                    <a:pt x="1409" y="48"/>
                    <a:pt x="1410" y="50"/>
                    <a:pt x="1409" y="52"/>
                  </a:cubicBezTo>
                  <a:cubicBezTo>
                    <a:pt x="1409" y="55"/>
                    <a:pt x="1409" y="58"/>
                    <a:pt x="1409" y="61"/>
                  </a:cubicBezTo>
                  <a:cubicBezTo>
                    <a:pt x="1410" y="62"/>
                    <a:pt x="1409" y="64"/>
                    <a:pt x="1410" y="65"/>
                  </a:cubicBezTo>
                  <a:cubicBezTo>
                    <a:pt x="1410" y="66"/>
                    <a:pt x="1410" y="66"/>
                    <a:pt x="1410" y="66"/>
                  </a:cubicBezTo>
                  <a:cubicBezTo>
                    <a:pt x="1410" y="67"/>
                    <a:pt x="1410" y="68"/>
                    <a:pt x="1410" y="69"/>
                  </a:cubicBezTo>
                  <a:cubicBezTo>
                    <a:pt x="1410" y="69"/>
                    <a:pt x="1410" y="69"/>
                    <a:pt x="1410" y="69"/>
                  </a:cubicBezTo>
                  <a:cubicBezTo>
                    <a:pt x="1411" y="70"/>
                    <a:pt x="1410" y="71"/>
                    <a:pt x="1410" y="72"/>
                  </a:cubicBezTo>
                  <a:cubicBezTo>
                    <a:pt x="1411" y="72"/>
                    <a:pt x="1411" y="72"/>
                    <a:pt x="1410" y="72"/>
                  </a:cubicBezTo>
                  <a:cubicBezTo>
                    <a:pt x="1411" y="72"/>
                    <a:pt x="1410" y="73"/>
                    <a:pt x="1411" y="74"/>
                  </a:cubicBezTo>
                  <a:cubicBezTo>
                    <a:pt x="1411" y="74"/>
                    <a:pt x="1411" y="74"/>
                    <a:pt x="1411" y="74"/>
                  </a:cubicBezTo>
                  <a:cubicBezTo>
                    <a:pt x="1411" y="74"/>
                    <a:pt x="1411" y="75"/>
                    <a:pt x="1411" y="75"/>
                  </a:cubicBezTo>
                  <a:cubicBezTo>
                    <a:pt x="1411" y="75"/>
                    <a:pt x="1411" y="76"/>
                    <a:pt x="1411" y="76"/>
                  </a:cubicBezTo>
                  <a:cubicBezTo>
                    <a:pt x="1411" y="76"/>
                    <a:pt x="1411" y="77"/>
                    <a:pt x="1411" y="77"/>
                  </a:cubicBezTo>
                  <a:cubicBezTo>
                    <a:pt x="1411" y="77"/>
                    <a:pt x="1411" y="77"/>
                    <a:pt x="1411" y="77"/>
                  </a:cubicBezTo>
                  <a:cubicBezTo>
                    <a:pt x="1412" y="78"/>
                    <a:pt x="1411" y="78"/>
                    <a:pt x="1412" y="79"/>
                  </a:cubicBezTo>
                  <a:cubicBezTo>
                    <a:pt x="1412" y="79"/>
                    <a:pt x="1412" y="79"/>
                    <a:pt x="1412" y="79"/>
                  </a:cubicBezTo>
                  <a:cubicBezTo>
                    <a:pt x="1412" y="79"/>
                    <a:pt x="1412" y="79"/>
                    <a:pt x="1412" y="80"/>
                  </a:cubicBezTo>
                  <a:cubicBezTo>
                    <a:pt x="1412" y="80"/>
                    <a:pt x="1412" y="80"/>
                    <a:pt x="1412" y="80"/>
                  </a:cubicBezTo>
                  <a:cubicBezTo>
                    <a:pt x="1412" y="80"/>
                    <a:pt x="1412" y="81"/>
                    <a:pt x="1413" y="81"/>
                  </a:cubicBezTo>
                  <a:cubicBezTo>
                    <a:pt x="1413" y="81"/>
                    <a:pt x="1413" y="81"/>
                    <a:pt x="1413" y="81"/>
                  </a:cubicBezTo>
                  <a:cubicBezTo>
                    <a:pt x="1413" y="81"/>
                    <a:pt x="1413" y="82"/>
                    <a:pt x="1413" y="82"/>
                  </a:cubicBezTo>
                  <a:cubicBezTo>
                    <a:pt x="1413" y="82"/>
                    <a:pt x="1413" y="82"/>
                    <a:pt x="1413" y="82"/>
                  </a:cubicBezTo>
                  <a:cubicBezTo>
                    <a:pt x="1413" y="82"/>
                    <a:pt x="1413" y="83"/>
                    <a:pt x="1413" y="83"/>
                  </a:cubicBezTo>
                  <a:cubicBezTo>
                    <a:pt x="1413" y="83"/>
                    <a:pt x="1413" y="83"/>
                    <a:pt x="1413" y="83"/>
                  </a:cubicBezTo>
                  <a:cubicBezTo>
                    <a:pt x="1413" y="83"/>
                    <a:pt x="1413" y="84"/>
                    <a:pt x="1414" y="84"/>
                  </a:cubicBezTo>
                  <a:cubicBezTo>
                    <a:pt x="1414" y="84"/>
                    <a:pt x="1414" y="84"/>
                    <a:pt x="1414" y="84"/>
                  </a:cubicBezTo>
                  <a:cubicBezTo>
                    <a:pt x="1414" y="84"/>
                    <a:pt x="1414" y="85"/>
                    <a:pt x="1414" y="85"/>
                  </a:cubicBezTo>
                  <a:cubicBezTo>
                    <a:pt x="1414" y="85"/>
                    <a:pt x="1414" y="85"/>
                    <a:pt x="1414" y="85"/>
                  </a:cubicBezTo>
                  <a:cubicBezTo>
                    <a:pt x="1414" y="85"/>
                    <a:pt x="1414" y="85"/>
                    <a:pt x="1414" y="85"/>
                  </a:cubicBezTo>
                  <a:cubicBezTo>
                    <a:pt x="1414" y="86"/>
                    <a:pt x="1414" y="86"/>
                    <a:pt x="1414" y="86"/>
                  </a:cubicBezTo>
                  <a:cubicBezTo>
                    <a:pt x="1414" y="86"/>
                    <a:pt x="1414" y="86"/>
                    <a:pt x="1414" y="86"/>
                  </a:cubicBezTo>
                  <a:cubicBezTo>
                    <a:pt x="1414" y="86"/>
                    <a:pt x="1414" y="86"/>
                    <a:pt x="1415" y="87"/>
                  </a:cubicBezTo>
                  <a:cubicBezTo>
                    <a:pt x="1415" y="86"/>
                    <a:pt x="1415" y="86"/>
                    <a:pt x="1415" y="86"/>
                  </a:cubicBezTo>
                  <a:cubicBezTo>
                    <a:pt x="1415" y="87"/>
                    <a:pt x="1415" y="87"/>
                    <a:pt x="1415" y="87"/>
                  </a:cubicBezTo>
                  <a:cubicBezTo>
                    <a:pt x="1415" y="87"/>
                    <a:pt x="1415" y="87"/>
                    <a:pt x="1415" y="87"/>
                  </a:cubicBezTo>
                  <a:cubicBezTo>
                    <a:pt x="1415" y="87"/>
                    <a:pt x="1415" y="88"/>
                    <a:pt x="1415" y="88"/>
                  </a:cubicBezTo>
                  <a:cubicBezTo>
                    <a:pt x="1415" y="88"/>
                    <a:pt x="1415" y="88"/>
                    <a:pt x="1415" y="88"/>
                  </a:cubicBezTo>
                  <a:cubicBezTo>
                    <a:pt x="1416" y="88"/>
                    <a:pt x="1415" y="88"/>
                    <a:pt x="1416" y="89"/>
                  </a:cubicBezTo>
                  <a:cubicBezTo>
                    <a:pt x="1416" y="89"/>
                    <a:pt x="1416" y="89"/>
                    <a:pt x="1416" y="89"/>
                  </a:cubicBezTo>
                  <a:cubicBezTo>
                    <a:pt x="1416" y="89"/>
                    <a:pt x="1416" y="89"/>
                    <a:pt x="1416" y="89"/>
                  </a:cubicBezTo>
                  <a:cubicBezTo>
                    <a:pt x="1416" y="89"/>
                    <a:pt x="1416" y="89"/>
                    <a:pt x="1416" y="89"/>
                  </a:cubicBezTo>
                  <a:cubicBezTo>
                    <a:pt x="1416" y="89"/>
                    <a:pt x="1416" y="90"/>
                    <a:pt x="1416" y="90"/>
                  </a:cubicBezTo>
                  <a:cubicBezTo>
                    <a:pt x="1416" y="90"/>
                    <a:pt x="1416" y="90"/>
                    <a:pt x="1416" y="90"/>
                  </a:cubicBezTo>
                  <a:cubicBezTo>
                    <a:pt x="1417" y="90"/>
                    <a:pt x="1417" y="90"/>
                    <a:pt x="1417" y="90"/>
                  </a:cubicBezTo>
                  <a:cubicBezTo>
                    <a:pt x="1417" y="90"/>
                    <a:pt x="1417" y="90"/>
                    <a:pt x="1417" y="90"/>
                  </a:cubicBezTo>
                  <a:cubicBezTo>
                    <a:pt x="1417" y="91"/>
                    <a:pt x="1417" y="91"/>
                    <a:pt x="1417" y="91"/>
                  </a:cubicBezTo>
                  <a:cubicBezTo>
                    <a:pt x="1417" y="91"/>
                    <a:pt x="1417" y="91"/>
                    <a:pt x="1417" y="91"/>
                  </a:cubicBezTo>
                  <a:cubicBezTo>
                    <a:pt x="1417" y="91"/>
                    <a:pt x="1417" y="91"/>
                    <a:pt x="1417" y="91"/>
                  </a:cubicBezTo>
                  <a:cubicBezTo>
                    <a:pt x="1417" y="91"/>
                    <a:pt x="1417" y="91"/>
                    <a:pt x="1417" y="91"/>
                  </a:cubicBezTo>
                  <a:cubicBezTo>
                    <a:pt x="1418" y="92"/>
                    <a:pt x="1418" y="92"/>
                    <a:pt x="1418" y="92"/>
                  </a:cubicBezTo>
                  <a:cubicBezTo>
                    <a:pt x="1418" y="92"/>
                    <a:pt x="1418" y="92"/>
                    <a:pt x="1418" y="92"/>
                  </a:cubicBezTo>
                  <a:cubicBezTo>
                    <a:pt x="1418" y="92"/>
                    <a:pt x="1418" y="92"/>
                    <a:pt x="1418" y="92"/>
                  </a:cubicBezTo>
                  <a:cubicBezTo>
                    <a:pt x="1418" y="92"/>
                    <a:pt x="1418" y="92"/>
                    <a:pt x="1418" y="92"/>
                  </a:cubicBezTo>
                  <a:cubicBezTo>
                    <a:pt x="1418" y="93"/>
                    <a:pt x="1419" y="93"/>
                    <a:pt x="1419" y="93"/>
                  </a:cubicBezTo>
                  <a:cubicBezTo>
                    <a:pt x="1419" y="93"/>
                    <a:pt x="1419" y="93"/>
                    <a:pt x="1419" y="93"/>
                  </a:cubicBezTo>
                  <a:cubicBezTo>
                    <a:pt x="1419" y="94"/>
                    <a:pt x="1419" y="94"/>
                    <a:pt x="1419" y="94"/>
                  </a:cubicBezTo>
                  <a:cubicBezTo>
                    <a:pt x="1419" y="94"/>
                    <a:pt x="1419" y="94"/>
                    <a:pt x="1419" y="94"/>
                  </a:cubicBezTo>
                  <a:cubicBezTo>
                    <a:pt x="1419" y="94"/>
                    <a:pt x="1419" y="94"/>
                    <a:pt x="1419" y="94"/>
                  </a:cubicBezTo>
                  <a:cubicBezTo>
                    <a:pt x="1419" y="94"/>
                    <a:pt x="1419" y="94"/>
                    <a:pt x="1419" y="94"/>
                  </a:cubicBezTo>
                  <a:cubicBezTo>
                    <a:pt x="1420" y="94"/>
                    <a:pt x="1420" y="95"/>
                    <a:pt x="1420" y="95"/>
                  </a:cubicBezTo>
                  <a:cubicBezTo>
                    <a:pt x="1420" y="95"/>
                    <a:pt x="1420" y="95"/>
                    <a:pt x="1420" y="95"/>
                  </a:cubicBezTo>
                  <a:cubicBezTo>
                    <a:pt x="1420" y="95"/>
                    <a:pt x="1420" y="95"/>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6"/>
                    <a:pt x="1421" y="96"/>
                  </a:cubicBezTo>
                  <a:cubicBezTo>
                    <a:pt x="1421" y="96"/>
                    <a:pt x="1421" y="97"/>
                    <a:pt x="1422" y="97"/>
                  </a:cubicBezTo>
                  <a:cubicBezTo>
                    <a:pt x="1422" y="97"/>
                    <a:pt x="1422" y="97"/>
                    <a:pt x="1422" y="97"/>
                  </a:cubicBezTo>
                  <a:cubicBezTo>
                    <a:pt x="1422" y="97"/>
                    <a:pt x="1422" y="97"/>
                    <a:pt x="1422" y="97"/>
                  </a:cubicBezTo>
                  <a:cubicBezTo>
                    <a:pt x="1422" y="97"/>
                    <a:pt x="1422" y="97"/>
                    <a:pt x="1422" y="97"/>
                  </a:cubicBezTo>
                  <a:cubicBezTo>
                    <a:pt x="1422" y="97"/>
                    <a:pt x="1423" y="97"/>
                    <a:pt x="1423" y="98"/>
                  </a:cubicBezTo>
                  <a:cubicBezTo>
                    <a:pt x="1423" y="98"/>
                    <a:pt x="1423" y="98"/>
                    <a:pt x="1423" y="98"/>
                  </a:cubicBezTo>
                  <a:cubicBezTo>
                    <a:pt x="1423" y="98"/>
                    <a:pt x="1423" y="98"/>
                    <a:pt x="1423" y="98"/>
                  </a:cubicBezTo>
                  <a:cubicBezTo>
                    <a:pt x="1423" y="98"/>
                    <a:pt x="1423" y="98"/>
                    <a:pt x="1423" y="98"/>
                  </a:cubicBezTo>
                  <a:cubicBezTo>
                    <a:pt x="1423" y="98"/>
                    <a:pt x="1424" y="98"/>
                    <a:pt x="1424" y="98"/>
                  </a:cubicBezTo>
                  <a:cubicBezTo>
                    <a:pt x="1424" y="98"/>
                    <a:pt x="1424" y="98"/>
                    <a:pt x="1424" y="98"/>
                  </a:cubicBezTo>
                  <a:cubicBezTo>
                    <a:pt x="1424" y="99"/>
                    <a:pt x="1424" y="99"/>
                    <a:pt x="1425" y="99"/>
                  </a:cubicBezTo>
                  <a:cubicBezTo>
                    <a:pt x="1425" y="99"/>
                    <a:pt x="1425" y="99"/>
                    <a:pt x="1425" y="99"/>
                  </a:cubicBezTo>
                  <a:cubicBezTo>
                    <a:pt x="1425" y="99"/>
                    <a:pt x="1425" y="99"/>
                    <a:pt x="1425" y="99"/>
                  </a:cubicBezTo>
                  <a:cubicBezTo>
                    <a:pt x="1425" y="99"/>
                    <a:pt x="1425" y="99"/>
                    <a:pt x="1425" y="99"/>
                  </a:cubicBezTo>
                  <a:cubicBezTo>
                    <a:pt x="1425" y="100"/>
                    <a:pt x="1426" y="100"/>
                    <a:pt x="1426" y="100"/>
                  </a:cubicBezTo>
                  <a:cubicBezTo>
                    <a:pt x="1426" y="100"/>
                    <a:pt x="1426" y="100"/>
                    <a:pt x="1426" y="100"/>
                  </a:cubicBezTo>
                  <a:cubicBezTo>
                    <a:pt x="1426" y="100"/>
                    <a:pt x="1426" y="100"/>
                    <a:pt x="1426" y="100"/>
                  </a:cubicBezTo>
                  <a:cubicBezTo>
                    <a:pt x="1426" y="100"/>
                    <a:pt x="1426" y="100"/>
                    <a:pt x="1426" y="100"/>
                  </a:cubicBezTo>
                  <a:cubicBezTo>
                    <a:pt x="1427" y="100"/>
                    <a:pt x="1427" y="100"/>
                    <a:pt x="1427" y="100"/>
                  </a:cubicBezTo>
                  <a:cubicBezTo>
                    <a:pt x="1427" y="100"/>
                    <a:pt x="1427" y="100"/>
                    <a:pt x="1427" y="100"/>
                  </a:cubicBezTo>
                  <a:cubicBezTo>
                    <a:pt x="1427" y="101"/>
                    <a:pt x="1428" y="101"/>
                    <a:pt x="1428" y="101"/>
                  </a:cubicBezTo>
                  <a:cubicBezTo>
                    <a:pt x="1428" y="101"/>
                    <a:pt x="1428" y="101"/>
                    <a:pt x="1428" y="101"/>
                  </a:cubicBezTo>
                  <a:cubicBezTo>
                    <a:pt x="1428" y="101"/>
                    <a:pt x="1428" y="101"/>
                    <a:pt x="1429" y="101"/>
                  </a:cubicBezTo>
                  <a:cubicBezTo>
                    <a:pt x="1429" y="101"/>
                    <a:pt x="1429" y="101"/>
                    <a:pt x="1429" y="101"/>
                  </a:cubicBezTo>
                  <a:cubicBezTo>
                    <a:pt x="1429" y="101"/>
                    <a:pt x="1429" y="101"/>
                    <a:pt x="1429" y="101"/>
                  </a:cubicBezTo>
                  <a:cubicBezTo>
                    <a:pt x="1429" y="101"/>
                    <a:pt x="1429" y="101"/>
                    <a:pt x="1429" y="101"/>
                  </a:cubicBezTo>
                  <a:cubicBezTo>
                    <a:pt x="1430" y="102"/>
                    <a:pt x="1430" y="102"/>
                    <a:pt x="1430" y="102"/>
                  </a:cubicBezTo>
                  <a:cubicBezTo>
                    <a:pt x="1430" y="102"/>
                    <a:pt x="1430" y="102"/>
                    <a:pt x="1430" y="102"/>
                  </a:cubicBezTo>
                  <a:cubicBezTo>
                    <a:pt x="1431" y="102"/>
                    <a:pt x="1431" y="102"/>
                    <a:pt x="1431" y="102"/>
                  </a:cubicBezTo>
                  <a:cubicBezTo>
                    <a:pt x="1431" y="102"/>
                    <a:pt x="1431" y="102"/>
                    <a:pt x="1431" y="102"/>
                  </a:cubicBezTo>
                  <a:cubicBezTo>
                    <a:pt x="1432" y="103"/>
                    <a:pt x="1432" y="102"/>
                    <a:pt x="1433" y="103"/>
                  </a:cubicBezTo>
                  <a:cubicBezTo>
                    <a:pt x="1433" y="103"/>
                    <a:pt x="1433" y="103"/>
                    <a:pt x="1433" y="103"/>
                  </a:cubicBezTo>
                  <a:cubicBezTo>
                    <a:pt x="1433" y="103"/>
                    <a:pt x="1433" y="103"/>
                    <a:pt x="1433" y="103"/>
                  </a:cubicBezTo>
                  <a:cubicBezTo>
                    <a:pt x="1434" y="103"/>
                    <a:pt x="1434" y="103"/>
                    <a:pt x="1435" y="103"/>
                  </a:cubicBezTo>
                  <a:cubicBezTo>
                    <a:pt x="1435" y="103"/>
                    <a:pt x="1435" y="103"/>
                    <a:pt x="1435" y="103"/>
                  </a:cubicBezTo>
                  <a:cubicBezTo>
                    <a:pt x="1435" y="103"/>
                    <a:pt x="1435" y="103"/>
                    <a:pt x="1435" y="103"/>
                  </a:cubicBezTo>
                  <a:cubicBezTo>
                    <a:pt x="1436" y="103"/>
                    <a:pt x="1437" y="103"/>
                    <a:pt x="1438" y="103"/>
                  </a:cubicBezTo>
                  <a:cubicBezTo>
                    <a:pt x="1439" y="103"/>
                    <a:pt x="1440" y="103"/>
                    <a:pt x="1441" y="103"/>
                  </a:cubicBezTo>
                  <a:cubicBezTo>
                    <a:pt x="1442" y="103"/>
                    <a:pt x="1443" y="103"/>
                    <a:pt x="1444" y="103"/>
                  </a:cubicBezTo>
                  <a:cubicBezTo>
                    <a:pt x="1444" y="103"/>
                    <a:pt x="1444" y="103"/>
                    <a:pt x="1444" y="103"/>
                  </a:cubicBezTo>
                  <a:cubicBezTo>
                    <a:pt x="1444" y="103"/>
                    <a:pt x="1444" y="103"/>
                    <a:pt x="1444" y="103"/>
                  </a:cubicBezTo>
                  <a:cubicBezTo>
                    <a:pt x="1445" y="103"/>
                    <a:pt x="1445" y="103"/>
                    <a:pt x="1446" y="103"/>
                  </a:cubicBezTo>
                  <a:cubicBezTo>
                    <a:pt x="1446" y="103"/>
                    <a:pt x="1446" y="103"/>
                    <a:pt x="1446" y="103"/>
                  </a:cubicBezTo>
                  <a:cubicBezTo>
                    <a:pt x="1446" y="103"/>
                    <a:pt x="1446" y="103"/>
                    <a:pt x="1446" y="103"/>
                  </a:cubicBezTo>
                  <a:cubicBezTo>
                    <a:pt x="1446" y="102"/>
                    <a:pt x="1447" y="103"/>
                    <a:pt x="1447" y="102"/>
                  </a:cubicBezTo>
                  <a:cubicBezTo>
                    <a:pt x="1447" y="102"/>
                    <a:pt x="1447" y="102"/>
                    <a:pt x="1447" y="102"/>
                  </a:cubicBezTo>
                  <a:cubicBezTo>
                    <a:pt x="1448" y="102"/>
                    <a:pt x="1448" y="102"/>
                    <a:pt x="1448" y="102"/>
                  </a:cubicBezTo>
                  <a:cubicBezTo>
                    <a:pt x="1448" y="102"/>
                    <a:pt x="1448" y="102"/>
                    <a:pt x="1448" y="102"/>
                  </a:cubicBezTo>
                  <a:cubicBezTo>
                    <a:pt x="1449" y="102"/>
                    <a:pt x="1449" y="102"/>
                    <a:pt x="1449" y="102"/>
                  </a:cubicBezTo>
                  <a:cubicBezTo>
                    <a:pt x="1449" y="102"/>
                    <a:pt x="1449" y="102"/>
                    <a:pt x="1449" y="101"/>
                  </a:cubicBezTo>
                  <a:cubicBezTo>
                    <a:pt x="1449" y="102"/>
                    <a:pt x="1449" y="102"/>
                    <a:pt x="1449" y="102"/>
                  </a:cubicBezTo>
                  <a:cubicBezTo>
                    <a:pt x="1450" y="101"/>
                    <a:pt x="1450" y="101"/>
                    <a:pt x="1450" y="101"/>
                  </a:cubicBezTo>
                  <a:cubicBezTo>
                    <a:pt x="1450" y="101"/>
                    <a:pt x="1450" y="101"/>
                    <a:pt x="1450" y="101"/>
                  </a:cubicBezTo>
                  <a:cubicBezTo>
                    <a:pt x="1450" y="101"/>
                    <a:pt x="1450" y="101"/>
                    <a:pt x="1450" y="101"/>
                  </a:cubicBezTo>
                  <a:cubicBezTo>
                    <a:pt x="1451" y="101"/>
                    <a:pt x="1451" y="101"/>
                    <a:pt x="1451" y="101"/>
                  </a:cubicBezTo>
                  <a:cubicBezTo>
                    <a:pt x="1451" y="101"/>
                    <a:pt x="1451" y="101"/>
                    <a:pt x="1451" y="101"/>
                  </a:cubicBezTo>
                  <a:cubicBezTo>
                    <a:pt x="1451" y="101"/>
                    <a:pt x="1452" y="101"/>
                    <a:pt x="1452" y="100"/>
                  </a:cubicBezTo>
                  <a:cubicBezTo>
                    <a:pt x="1452" y="100"/>
                    <a:pt x="1452" y="100"/>
                    <a:pt x="1452" y="100"/>
                  </a:cubicBezTo>
                  <a:cubicBezTo>
                    <a:pt x="1452" y="100"/>
                    <a:pt x="1452" y="100"/>
                    <a:pt x="1453" y="100"/>
                  </a:cubicBezTo>
                  <a:cubicBezTo>
                    <a:pt x="1453" y="100"/>
                    <a:pt x="1453" y="100"/>
                    <a:pt x="1453" y="100"/>
                  </a:cubicBezTo>
                  <a:cubicBezTo>
                    <a:pt x="1453" y="100"/>
                    <a:pt x="1453" y="100"/>
                    <a:pt x="1453" y="100"/>
                  </a:cubicBezTo>
                  <a:cubicBezTo>
                    <a:pt x="1453" y="100"/>
                    <a:pt x="1453" y="100"/>
                    <a:pt x="1453" y="100"/>
                  </a:cubicBezTo>
                  <a:cubicBezTo>
                    <a:pt x="1453" y="100"/>
                    <a:pt x="1453" y="100"/>
                    <a:pt x="1454" y="99"/>
                  </a:cubicBezTo>
                  <a:cubicBezTo>
                    <a:pt x="1454" y="99"/>
                    <a:pt x="1454" y="99"/>
                    <a:pt x="1454" y="99"/>
                  </a:cubicBezTo>
                  <a:cubicBezTo>
                    <a:pt x="1454" y="99"/>
                    <a:pt x="1454" y="99"/>
                    <a:pt x="1454" y="99"/>
                  </a:cubicBezTo>
                  <a:cubicBezTo>
                    <a:pt x="1454" y="99"/>
                    <a:pt x="1454" y="99"/>
                    <a:pt x="1454" y="99"/>
                  </a:cubicBezTo>
                  <a:cubicBezTo>
                    <a:pt x="1454" y="99"/>
                    <a:pt x="1455" y="99"/>
                    <a:pt x="1455" y="99"/>
                  </a:cubicBezTo>
                  <a:cubicBezTo>
                    <a:pt x="1455" y="99"/>
                    <a:pt x="1455" y="99"/>
                    <a:pt x="1455" y="99"/>
                  </a:cubicBezTo>
                  <a:cubicBezTo>
                    <a:pt x="1455" y="98"/>
                    <a:pt x="1455" y="99"/>
                    <a:pt x="1455" y="98"/>
                  </a:cubicBezTo>
                  <a:cubicBezTo>
                    <a:pt x="1455" y="98"/>
                    <a:pt x="1455" y="98"/>
                    <a:pt x="1455" y="98"/>
                  </a:cubicBezTo>
                  <a:cubicBezTo>
                    <a:pt x="1455" y="98"/>
                    <a:pt x="1456" y="98"/>
                    <a:pt x="1456" y="98"/>
                  </a:cubicBezTo>
                  <a:cubicBezTo>
                    <a:pt x="1456" y="98"/>
                    <a:pt x="1456" y="98"/>
                    <a:pt x="1456" y="98"/>
                  </a:cubicBezTo>
                  <a:cubicBezTo>
                    <a:pt x="1456" y="98"/>
                    <a:pt x="1456" y="98"/>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7" y="97"/>
                    <a:pt x="1457" y="97"/>
                    <a:pt x="1457" y="97"/>
                  </a:cubicBezTo>
                  <a:cubicBezTo>
                    <a:pt x="1458" y="97"/>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8" y="96"/>
                    <a:pt x="1458" y="96"/>
                    <a:pt x="1458" y="96"/>
                  </a:cubicBezTo>
                  <a:cubicBezTo>
                    <a:pt x="1459" y="95"/>
                    <a:pt x="1459" y="95"/>
                    <a:pt x="1459" y="95"/>
                  </a:cubicBezTo>
                  <a:cubicBezTo>
                    <a:pt x="1459" y="95"/>
                    <a:pt x="1459" y="95"/>
                    <a:pt x="1459" y="95"/>
                  </a:cubicBezTo>
                  <a:cubicBezTo>
                    <a:pt x="1459" y="95"/>
                    <a:pt x="1459" y="95"/>
                    <a:pt x="1459" y="95"/>
                  </a:cubicBezTo>
                  <a:cubicBezTo>
                    <a:pt x="1459" y="95"/>
                    <a:pt x="1459" y="95"/>
                    <a:pt x="1459" y="95"/>
                  </a:cubicBezTo>
                  <a:cubicBezTo>
                    <a:pt x="1459" y="95"/>
                    <a:pt x="1459" y="95"/>
                    <a:pt x="1459" y="94"/>
                  </a:cubicBezTo>
                  <a:cubicBezTo>
                    <a:pt x="1459" y="95"/>
                    <a:pt x="1459" y="95"/>
                    <a:pt x="1459" y="95"/>
                  </a:cubicBezTo>
                  <a:cubicBezTo>
                    <a:pt x="1460" y="94"/>
                    <a:pt x="1460" y="94"/>
                    <a:pt x="1460" y="94"/>
                  </a:cubicBezTo>
                  <a:cubicBezTo>
                    <a:pt x="1460" y="94"/>
                    <a:pt x="1460" y="94"/>
                    <a:pt x="1460" y="94"/>
                  </a:cubicBezTo>
                  <a:cubicBezTo>
                    <a:pt x="1460" y="94"/>
                    <a:pt x="1460" y="94"/>
                    <a:pt x="1460" y="94"/>
                  </a:cubicBezTo>
                  <a:cubicBezTo>
                    <a:pt x="1460" y="94"/>
                    <a:pt x="1460" y="94"/>
                    <a:pt x="1460" y="94"/>
                  </a:cubicBezTo>
                  <a:cubicBezTo>
                    <a:pt x="1460" y="94"/>
                    <a:pt x="1460" y="93"/>
                    <a:pt x="1461" y="93"/>
                  </a:cubicBezTo>
                  <a:cubicBezTo>
                    <a:pt x="1461" y="93"/>
                    <a:pt x="1461" y="93"/>
                    <a:pt x="1461" y="93"/>
                  </a:cubicBezTo>
                  <a:cubicBezTo>
                    <a:pt x="1461" y="93"/>
                    <a:pt x="1461" y="93"/>
                    <a:pt x="1461" y="93"/>
                  </a:cubicBezTo>
                  <a:cubicBezTo>
                    <a:pt x="1461" y="93"/>
                    <a:pt x="1461" y="93"/>
                    <a:pt x="1461" y="93"/>
                  </a:cubicBezTo>
                  <a:cubicBezTo>
                    <a:pt x="1461" y="93"/>
                    <a:pt x="1461" y="93"/>
                    <a:pt x="1461" y="92"/>
                  </a:cubicBezTo>
                  <a:cubicBezTo>
                    <a:pt x="1461" y="92"/>
                    <a:pt x="1461" y="92"/>
                    <a:pt x="1461" y="92"/>
                  </a:cubicBezTo>
                  <a:cubicBezTo>
                    <a:pt x="1461" y="92"/>
                    <a:pt x="1461" y="92"/>
                    <a:pt x="1462" y="92"/>
                  </a:cubicBezTo>
                  <a:cubicBezTo>
                    <a:pt x="1462" y="92"/>
                    <a:pt x="1462" y="92"/>
                    <a:pt x="1462" y="92"/>
                  </a:cubicBezTo>
                  <a:cubicBezTo>
                    <a:pt x="1462" y="92"/>
                    <a:pt x="1462" y="92"/>
                    <a:pt x="1462" y="91"/>
                  </a:cubicBezTo>
                  <a:cubicBezTo>
                    <a:pt x="1462" y="91"/>
                    <a:pt x="1462" y="91"/>
                    <a:pt x="1462" y="91"/>
                  </a:cubicBezTo>
                  <a:cubicBezTo>
                    <a:pt x="1462" y="91"/>
                    <a:pt x="1462" y="91"/>
                    <a:pt x="1463" y="90"/>
                  </a:cubicBezTo>
                  <a:cubicBezTo>
                    <a:pt x="1463" y="90"/>
                    <a:pt x="1463" y="90"/>
                    <a:pt x="1463" y="90"/>
                  </a:cubicBezTo>
                  <a:cubicBezTo>
                    <a:pt x="1463" y="90"/>
                    <a:pt x="1463" y="90"/>
                    <a:pt x="1463" y="90"/>
                  </a:cubicBezTo>
                  <a:cubicBezTo>
                    <a:pt x="1463" y="90"/>
                    <a:pt x="1463" y="90"/>
                    <a:pt x="1463" y="90"/>
                  </a:cubicBezTo>
                  <a:cubicBezTo>
                    <a:pt x="1463" y="90"/>
                    <a:pt x="1463" y="89"/>
                    <a:pt x="1463" y="89"/>
                  </a:cubicBezTo>
                  <a:cubicBezTo>
                    <a:pt x="1463" y="89"/>
                    <a:pt x="1463" y="89"/>
                    <a:pt x="1463" y="89"/>
                  </a:cubicBezTo>
                  <a:cubicBezTo>
                    <a:pt x="1464" y="89"/>
                    <a:pt x="1463" y="89"/>
                    <a:pt x="1464" y="89"/>
                  </a:cubicBezTo>
                  <a:cubicBezTo>
                    <a:pt x="1464" y="89"/>
                    <a:pt x="1464" y="89"/>
                    <a:pt x="1464" y="89"/>
                  </a:cubicBezTo>
                  <a:cubicBezTo>
                    <a:pt x="1464" y="88"/>
                    <a:pt x="1464" y="88"/>
                    <a:pt x="1464" y="88"/>
                  </a:cubicBezTo>
                  <a:cubicBezTo>
                    <a:pt x="1464" y="88"/>
                    <a:pt x="1464" y="88"/>
                    <a:pt x="1464" y="88"/>
                  </a:cubicBezTo>
                  <a:cubicBezTo>
                    <a:pt x="1464" y="88"/>
                    <a:pt x="1464" y="87"/>
                    <a:pt x="1464" y="87"/>
                  </a:cubicBezTo>
                  <a:cubicBezTo>
                    <a:pt x="1464" y="87"/>
                    <a:pt x="1464" y="87"/>
                    <a:pt x="1464" y="87"/>
                  </a:cubicBezTo>
                  <a:cubicBezTo>
                    <a:pt x="1465" y="87"/>
                    <a:pt x="1465" y="87"/>
                    <a:pt x="1465" y="87"/>
                  </a:cubicBezTo>
                  <a:cubicBezTo>
                    <a:pt x="1465" y="87"/>
                    <a:pt x="1465" y="87"/>
                    <a:pt x="1465" y="87"/>
                  </a:cubicBezTo>
                  <a:cubicBezTo>
                    <a:pt x="1465" y="86"/>
                    <a:pt x="1465" y="86"/>
                    <a:pt x="1465" y="86"/>
                  </a:cubicBezTo>
                  <a:cubicBezTo>
                    <a:pt x="1465" y="86"/>
                    <a:pt x="1465" y="86"/>
                    <a:pt x="1465" y="86"/>
                  </a:cubicBezTo>
                  <a:cubicBezTo>
                    <a:pt x="1465" y="86"/>
                    <a:pt x="1465" y="85"/>
                    <a:pt x="1465" y="85"/>
                  </a:cubicBezTo>
                  <a:cubicBezTo>
                    <a:pt x="1465" y="85"/>
                    <a:pt x="1465" y="85"/>
                    <a:pt x="1465" y="85"/>
                  </a:cubicBezTo>
                  <a:cubicBezTo>
                    <a:pt x="1466" y="85"/>
                    <a:pt x="1466" y="85"/>
                    <a:pt x="1466" y="84"/>
                  </a:cubicBezTo>
                  <a:cubicBezTo>
                    <a:pt x="1466" y="84"/>
                    <a:pt x="1466" y="84"/>
                    <a:pt x="1466" y="84"/>
                  </a:cubicBezTo>
                  <a:cubicBezTo>
                    <a:pt x="1466" y="84"/>
                    <a:pt x="1466" y="84"/>
                    <a:pt x="1466" y="84"/>
                  </a:cubicBezTo>
                  <a:cubicBezTo>
                    <a:pt x="1466" y="83"/>
                    <a:pt x="1466" y="83"/>
                    <a:pt x="1466" y="83"/>
                  </a:cubicBezTo>
                  <a:cubicBezTo>
                    <a:pt x="1466" y="83"/>
                    <a:pt x="1466" y="83"/>
                    <a:pt x="1466" y="83"/>
                  </a:cubicBezTo>
                  <a:cubicBezTo>
                    <a:pt x="1466" y="83"/>
                    <a:pt x="1466" y="83"/>
                    <a:pt x="1466" y="83"/>
                  </a:cubicBezTo>
                  <a:cubicBezTo>
                    <a:pt x="1466" y="83"/>
                    <a:pt x="1466" y="83"/>
                    <a:pt x="1466" y="83"/>
                  </a:cubicBezTo>
                  <a:cubicBezTo>
                    <a:pt x="1467" y="82"/>
                    <a:pt x="1467" y="82"/>
                    <a:pt x="1467" y="82"/>
                  </a:cubicBezTo>
                  <a:cubicBezTo>
                    <a:pt x="1467" y="82"/>
                    <a:pt x="1467" y="82"/>
                    <a:pt x="1467" y="82"/>
                  </a:cubicBezTo>
                  <a:cubicBezTo>
                    <a:pt x="1467" y="81"/>
                    <a:pt x="1467" y="81"/>
                    <a:pt x="1467" y="81"/>
                  </a:cubicBezTo>
                  <a:cubicBezTo>
                    <a:pt x="1467" y="81"/>
                    <a:pt x="1467" y="81"/>
                    <a:pt x="1467" y="81"/>
                  </a:cubicBezTo>
                  <a:cubicBezTo>
                    <a:pt x="1467" y="81"/>
                    <a:pt x="1467" y="81"/>
                    <a:pt x="1467" y="81"/>
                  </a:cubicBezTo>
                  <a:cubicBezTo>
                    <a:pt x="1467" y="80"/>
                    <a:pt x="1467" y="80"/>
                    <a:pt x="1467" y="80"/>
                  </a:cubicBezTo>
                  <a:cubicBezTo>
                    <a:pt x="1467" y="80"/>
                    <a:pt x="1467" y="80"/>
                    <a:pt x="1467" y="80"/>
                  </a:cubicBezTo>
                  <a:cubicBezTo>
                    <a:pt x="1468" y="80"/>
                    <a:pt x="1468" y="80"/>
                    <a:pt x="1468" y="80"/>
                  </a:cubicBezTo>
                  <a:cubicBezTo>
                    <a:pt x="1468" y="79"/>
                    <a:pt x="1468" y="79"/>
                    <a:pt x="1468" y="79"/>
                  </a:cubicBezTo>
                  <a:cubicBezTo>
                    <a:pt x="1468" y="79"/>
                    <a:pt x="1468" y="79"/>
                    <a:pt x="1468" y="79"/>
                  </a:cubicBezTo>
                  <a:cubicBezTo>
                    <a:pt x="1468" y="78"/>
                    <a:pt x="1468" y="78"/>
                    <a:pt x="1468" y="77"/>
                  </a:cubicBezTo>
                  <a:cubicBezTo>
                    <a:pt x="1468" y="77"/>
                    <a:pt x="1468" y="77"/>
                    <a:pt x="1468" y="77"/>
                  </a:cubicBezTo>
                  <a:cubicBezTo>
                    <a:pt x="1468" y="77"/>
                    <a:pt x="1468" y="77"/>
                    <a:pt x="1468" y="77"/>
                  </a:cubicBezTo>
                  <a:cubicBezTo>
                    <a:pt x="1469" y="77"/>
                    <a:pt x="1468" y="76"/>
                    <a:pt x="1469" y="76"/>
                  </a:cubicBezTo>
                  <a:cubicBezTo>
                    <a:pt x="1468" y="76"/>
                    <a:pt x="1468" y="76"/>
                    <a:pt x="1469" y="76"/>
                  </a:cubicBezTo>
                  <a:cubicBezTo>
                    <a:pt x="1469" y="75"/>
                    <a:pt x="1469" y="75"/>
                    <a:pt x="1469" y="75"/>
                  </a:cubicBezTo>
                  <a:cubicBezTo>
                    <a:pt x="1469" y="74"/>
                    <a:pt x="1469" y="74"/>
                    <a:pt x="1469" y="74"/>
                  </a:cubicBezTo>
                  <a:cubicBezTo>
                    <a:pt x="1469" y="74"/>
                    <a:pt x="1469" y="74"/>
                    <a:pt x="1469" y="74"/>
                  </a:cubicBezTo>
                  <a:cubicBezTo>
                    <a:pt x="1469" y="74"/>
                    <a:pt x="1469" y="73"/>
                    <a:pt x="1469" y="73"/>
                  </a:cubicBezTo>
                  <a:cubicBezTo>
                    <a:pt x="1469" y="73"/>
                    <a:pt x="1469" y="73"/>
                    <a:pt x="1469" y="73"/>
                  </a:cubicBezTo>
                  <a:cubicBezTo>
                    <a:pt x="1470" y="72"/>
                    <a:pt x="1469" y="71"/>
                    <a:pt x="1470" y="71"/>
                  </a:cubicBezTo>
                  <a:cubicBezTo>
                    <a:pt x="1470" y="71"/>
                    <a:pt x="1470" y="71"/>
                    <a:pt x="1470" y="71"/>
                  </a:cubicBezTo>
                  <a:cubicBezTo>
                    <a:pt x="1470" y="70"/>
                    <a:pt x="1470" y="69"/>
                    <a:pt x="1470" y="69"/>
                  </a:cubicBezTo>
                  <a:cubicBezTo>
                    <a:pt x="1470" y="68"/>
                    <a:pt x="1470" y="68"/>
                    <a:pt x="1470" y="68"/>
                  </a:cubicBezTo>
                  <a:cubicBezTo>
                    <a:pt x="1470" y="67"/>
                    <a:pt x="1470" y="67"/>
                    <a:pt x="1470" y="66"/>
                  </a:cubicBezTo>
                  <a:cubicBezTo>
                    <a:pt x="1470" y="66"/>
                    <a:pt x="1470" y="66"/>
                    <a:pt x="1470" y="65"/>
                  </a:cubicBezTo>
                  <a:cubicBezTo>
                    <a:pt x="1471" y="64"/>
                    <a:pt x="1470" y="63"/>
                    <a:pt x="1471" y="62"/>
                  </a:cubicBezTo>
                  <a:cubicBezTo>
                    <a:pt x="1470" y="61"/>
                    <a:pt x="1471" y="61"/>
                    <a:pt x="1471" y="60"/>
                  </a:cubicBezTo>
                  <a:cubicBezTo>
                    <a:pt x="1471" y="56"/>
                    <a:pt x="1471" y="51"/>
                    <a:pt x="1471" y="47"/>
                  </a:cubicBezTo>
                  <a:cubicBezTo>
                    <a:pt x="1471" y="46"/>
                    <a:pt x="1471" y="46"/>
                    <a:pt x="1471" y="46"/>
                  </a:cubicBezTo>
                  <a:cubicBezTo>
                    <a:pt x="1470" y="44"/>
                    <a:pt x="1471" y="43"/>
                    <a:pt x="1470" y="42"/>
                  </a:cubicBezTo>
                  <a:cubicBezTo>
                    <a:pt x="1470" y="42"/>
                    <a:pt x="1470" y="41"/>
                    <a:pt x="1470" y="41"/>
                  </a:cubicBezTo>
                  <a:cubicBezTo>
                    <a:pt x="1470" y="40"/>
                    <a:pt x="1470" y="40"/>
                    <a:pt x="1470" y="39"/>
                  </a:cubicBezTo>
                  <a:cubicBezTo>
                    <a:pt x="1470" y="39"/>
                    <a:pt x="1470" y="38"/>
                    <a:pt x="1470" y="38"/>
                  </a:cubicBezTo>
                  <a:cubicBezTo>
                    <a:pt x="1470" y="38"/>
                    <a:pt x="1470" y="37"/>
                    <a:pt x="1470" y="36"/>
                  </a:cubicBezTo>
                  <a:cubicBezTo>
                    <a:pt x="1470" y="36"/>
                    <a:pt x="1469" y="36"/>
                    <a:pt x="1470" y="36"/>
                  </a:cubicBezTo>
                  <a:cubicBezTo>
                    <a:pt x="1469" y="35"/>
                    <a:pt x="1470" y="35"/>
                    <a:pt x="1469" y="34"/>
                  </a:cubicBezTo>
                  <a:cubicBezTo>
                    <a:pt x="1469" y="34"/>
                    <a:pt x="1469" y="34"/>
                    <a:pt x="1469" y="34"/>
                  </a:cubicBezTo>
                  <a:cubicBezTo>
                    <a:pt x="1469" y="34"/>
                    <a:pt x="1469" y="33"/>
                    <a:pt x="1469" y="33"/>
                  </a:cubicBezTo>
                  <a:cubicBezTo>
                    <a:pt x="1469" y="33"/>
                    <a:pt x="1469" y="32"/>
                    <a:pt x="1469" y="32"/>
                  </a:cubicBezTo>
                  <a:cubicBezTo>
                    <a:pt x="1469" y="32"/>
                    <a:pt x="1469" y="31"/>
                    <a:pt x="1469" y="31"/>
                  </a:cubicBezTo>
                  <a:cubicBezTo>
                    <a:pt x="1468" y="31"/>
                    <a:pt x="1468" y="31"/>
                    <a:pt x="1468" y="31"/>
                  </a:cubicBezTo>
                  <a:cubicBezTo>
                    <a:pt x="1469" y="31"/>
                    <a:pt x="1469" y="31"/>
                    <a:pt x="1469" y="31"/>
                  </a:cubicBezTo>
                  <a:cubicBezTo>
                    <a:pt x="1468" y="30"/>
                    <a:pt x="1469" y="30"/>
                    <a:pt x="1468" y="29"/>
                  </a:cubicBezTo>
                  <a:cubicBezTo>
                    <a:pt x="1468" y="29"/>
                    <a:pt x="1468" y="29"/>
                    <a:pt x="1468" y="29"/>
                  </a:cubicBezTo>
                  <a:cubicBezTo>
                    <a:pt x="1468" y="29"/>
                    <a:pt x="1468" y="29"/>
                    <a:pt x="1468" y="28"/>
                  </a:cubicBezTo>
                  <a:cubicBezTo>
                    <a:pt x="1468" y="28"/>
                    <a:pt x="1468" y="28"/>
                    <a:pt x="1468" y="28"/>
                  </a:cubicBezTo>
                  <a:cubicBezTo>
                    <a:pt x="1468" y="28"/>
                    <a:pt x="1468" y="27"/>
                    <a:pt x="1468" y="27"/>
                  </a:cubicBezTo>
                  <a:cubicBezTo>
                    <a:pt x="1468" y="27"/>
                    <a:pt x="1468" y="27"/>
                    <a:pt x="1468" y="27"/>
                  </a:cubicBezTo>
                  <a:cubicBezTo>
                    <a:pt x="1467" y="27"/>
                    <a:pt x="1467" y="26"/>
                    <a:pt x="1467" y="26"/>
                  </a:cubicBezTo>
                  <a:cubicBezTo>
                    <a:pt x="1467" y="26"/>
                    <a:pt x="1467" y="26"/>
                    <a:pt x="1467" y="26"/>
                  </a:cubicBezTo>
                  <a:cubicBezTo>
                    <a:pt x="1467" y="26"/>
                    <a:pt x="1467" y="25"/>
                    <a:pt x="1467" y="25"/>
                  </a:cubicBezTo>
                  <a:cubicBezTo>
                    <a:pt x="1467" y="25"/>
                    <a:pt x="1467" y="25"/>
                    <a:pt x="1467" y="25"/>
                  </a:cubicBezTo>
                  <a:cubicBezTo>
                    <a:pt x="1467" y="25"/>
                    <a:pt x="1467" y="24"/>
                    <a:pt x="1466" y="24"/>
                  </a:cubicBezTo>
                  <a:cubicBezTo>
                    <a:pt x="1466" y="24"/>
                    <a:pt x="1466" y="24"/>
                    <a:pt x="1466" y="24"/>
                  </a:cubicBezTo>
                  <a:cubicBezTo>
                    <a:pt x="1466" y="24"/>
                    <a:pt x="1466" y="23"/>
                    <a:pt x="1466" y="23"/>
                  </a:cubicBezTo>
                  <a:cubicBezTo>
                    <a:pt x="1466" y="23"/>
                    <a:pt x="1466" y="23"/>
                    <a:pt x="1466" y="23"/>
                  </a:cubicBezTo>
                  <a:cubicBezTo>
                    <a:pt x="1466" y="23"/>
                    <a:pt x="1466" y="22"/>
                    <a:pt x="1466" y="22"/>
                  </a:cubicBezTo>
                  <a:cubicBezTo>
                    <a:pt x="1466" y="22"/>
                    <a:pt x="1466" y="22"/>
                    <a:pt x="1466" y="22"/>
                  </a:cubicBezTo>
                  <a:cubicBezTo>
                    <a:pt x="1466" y="22"/>
                    <a:pt x="1466" y="22"/>
                    <a:pt x="1465" y="21"/>
                  </a:cubicBezTo>
                  <a:cubicBezTo>
                    <a:pt x="1465" y="21"/>
                    <a:pt x="1465" y="21"/>
                    <a:pt x="1465" y="21"/>
                  </a:cubicBezTo>
                  <a:cubicBezTo>
                    <a:pt x="1465" y="21"/>
                    <a:pt x="1465" y="21"/>
                    <a:pt x="1465" y="21"/>
                  </a:cubicBezTo>
                  <a:cubicBezTo>
                    <a:pt x="1465" y="21"/>
                    <a:pt x="1465" y="21"/>
                    <a:pt x="1465" y="21"/>
                  </a:cubicBezTo>
                  <a:cubicBezTo>
                    <a:pt x="1465" y="21"/>
                    <a:pt x="1465" y="20"/>
                    <a:pt x="1465" y="20"/>
                  </a:cubicBezTo>
                  <a:cubicBezTo>
                    <a:pt x="1465" y="20"/>
                    <a:pt x="1465" y="20"/>
                    <a:pt x="1465" y="20"/>
                  </a:cubicBezTo>
                  <a:cubicBezTo>
                    <a:pt x="1465" y="20"/>
                    <a:pt x="1465" y="20"/>
                    <a:pt x="1464" y="19"/>
                  </a:cubicBezTo>
                  <a:cubicBezTo>
                    <a:pt x="1464" y="19"/>
                    <a:pt x="1464" y="19"/>
                    <a:pt x="1464" y="19"/>
                  </a:cubicBezTo>
                  <a:cubicBezTo>
                    <a:pt x="1464" y="19"/>
                    <a:pt x="1464" y="19"/>
                    <a:pt x="1464" y="19"/>
                  </a:cubicBezTo>
                  <a:cubicBezTo>
                    <a:pt x="1464" y="19"/>
                    <a:pt x="1464" y="19"/>
                    <a:pt x="1464" y="19"/>
                  </a:cubicBezTo>
                  <a:cubicBezTo>
                    <a:pt x="1464" y="19"/>
                    <a:pt x="1464" y="18"/>
                    <a:pt x="1464" y="18"/>
                  </a:cubicBezTo>
                  <a:cubicBezTo>
                    <a:pt x="1464" y="18"/>
                    <a:pt x="1464" y="18"/>
                    <a:pt x="1464" y="18"/>
                  </a:cubicBezTo>
                  <a:cubicBezTo>
                    <a:pt x="1463" y="18"/>
                    <a:pt x="1464" y="18"/>
                    <a:pt x="1463" y="18"/>
                  </a:cubicBezTo>
                  <a:cubicBezTo>
                    <a:pt x="1463" y="18"/>
                    <a:pt x="1463" y="18"/>
                    <a:pt x="1463" y="18"/>
                  </a:cubicBezTo>
                  <a:cubicBezTo>
                    <a:pt x="1463" y="17"/>
                    <a:pt x="1463" y="17"/>
                    <a:pt x="1463" y="17"/>
                  </a:cubicBezTo>
                  <a:cubicBezTo>
                    <a:pt x="1463" y="17"/>
                    <a:pt x="1463" y="17"/>
                    <a:pt x="1463" y="17"/>
                  </a:cubicBezTo>
                  <a:cubicBezTo>
                    <a:pt x="1463" y="17"/>
                    <a:pt x="1463" y="17"/>
                    <a:pt x="1463" y="17"/>
                  </a:cubicBezTo>
                  <a:cubicBezTo>
                    <a:pt x="1463" y="17"/>
                    <a:pt x="1463" y="17"/>
                    <a:pt x="1463" y="17"/>
                  </a:cubicBezTo>
                  <a:cubicBezTo>
                    <a:pt x="1462" y="16"/>
                    <a:pt x="1463" y="16"/>
                    <a:pt x="1462" y="16"/>
                  </a:cubicBezTo>
                  <a:cubicBezTo>
                    <a:pt x="1462" y="16"/>
                    <a:pt x="1462" y="16"/>
                    <a:pt x="1462" y="16"/>
                  </a:cubicBezTo>
                  <a:cubicBezTo>
                    <a:pt x="1462" y="16"/>
                    <a:pt x="1462" y="16"/>
                    <a:pt x="1462" y="16"/>
                  </a:cubicBezTo>
                  <a:cubicBezTo>
                    <a:pt x="1462" y="16"/>
                    <a:pt x="1462" y="16"/>
                    <a:pt x="1462" y="16"/>
                  </a:cubicBezTo>
                  <a:cubicBezTo>
                    <a:pt x="1462" y="15"/>
                    <a:pt x="1462" y="15"/>
                    <a:pt x="1462" y="15"/>
                  </a:cubicBezTo>
                  <a:cubicBezTo>
                    <a:pt x="1462" y="15"/>
                    <a:pt x="1462" y="15"/>
                    <a:pt x="1462" y="15"/>
                  </a:cubicBezTo>
                  <a:cubicBezTo>
                    <a:pt x="1461" y="15"/>
                    <a:pt x="1461" y="14"/>
                    <a:pt x="1461" y="14"/>
                  </a:cubicBezTo>
                  <a:cubicBezTo>
                    <a:pt x="1461" y="14"/>
                    <a:pt x="1461" y="14"/>
                    <a:pt x="1461" y="14"/>
                  </a:cubicBezTo>
                  <a:cubicBezTo>
                    <a:pt x="1461" y="14"/>
                    <a:pt x="1461" y="14"/>
                    <a:pt x="1461" y="14"/>
                  </a:cubicBezTo>
                  <a:cubicBezTo>
                    <a:pt x="1461" y="14"/>
                    <a:pt x="1461" y="14"/>
                    <a:pt x="1461" y="14"/>
                  </a:cubicBezTo>
                  <a:cubicBezTo>
                    <a:pt x="1460" y="14"/>
                    <a:pt x="1460" y="14"/>
                    <a:pt x="1460" y="13"/>
                  </a:cubicBezTo>
                  <a:cubicBezTo>
                    <a:pt x="1460" y="13"/>
                    <a:pt x="1460" y="13"/>
                    <a:pt x="1460" y="13"/>
                  </a:cubicBezTo>
                  <a:cubicBezTo>
                    <a:pt x="1460" y="13"/>
                    <a:pt x="1460" y="13"/>
                    <a:pt x="1460" y="13"/>
                  </a:cubicBezTo>
                  <a:cubicBezTo>
                    <a:pt x="1460" y="13"/>
                    <a:pt x="1460" y="13"/>
                    <a:pt x="1460" y="13"/>
                  </a:cubicBezTo>
                  <a:cubicBezTo>
                    <a:pt x="1460" y="13"/>
                    <a:pt x="1460" y="13"/>
                    <a:pt x="1459" y="13"/>
                  </a:cubicBezTo>
                  <a:cubicBezTo>
                    <a:pt x="1460" y="13"/>
                    <a:pt x="1460" y="13"/>
                    <a:pt x="1460" y="13"/>
                  </a:cubicBezTo>
                  <a:cubicBezTo>
                    <a:pt x="1459" y="13"/>
                    <a:pt x="1459" y="13"/>
                    <a:pt x="1459" y="12"/>
                  </a:cubicBezTo>
                  <a:cubicBezTo>
                    <a:pt x="1459" y="12"/>
                    <a:pt x="1459" y="12"/>
                    <a:pt x="1459" y="12"/>
                  </a:cubicBezTo>
                  <a:cubicBezTo>
                    <a:pt x="1459" y="12"/>
                    <a:pt x="1459" y="12"/>
                    <a:pt x="1459" y="12"/>
                  </a:cubicBezTo>
                  <a:cubicBezTo>
                    <a:pt x="1459" y="12"/>
                    <a:pt x="1459" y="12"/>
                    <a:pt x="1459" y="12"/>
                  </a:cubicBezTo>
                  <a:cubicBezTo>
                    <a:pt x="1459" y="12"/>
                    <a:pt x="1459" y="12"/>
                    <a:pt x="1458" y="12"/>
                  </a:cubicBezTo>
                  <a:cubicBezTo>
                    <a:pt x="1458" y="12"/>
                    <a:pt x="1458" y="12"/>
                    <a:pt x="1458" y="12"/>
                  </a:cubicBezTo>
                  <a:cubicBezTo>
                    <a:pt x="1458" y="12"/>
                    <a:pt x="1458" y="11"/>
                    <a:pt x="1458" y="11"/>
                  </a:cubicBezTo>
                  <a:cubicBezTo>
                    <a:pt x="1458" y="11"/>
                    <a:pt x="1458" y="11"/>
                    <a:pt x="1458" y="11"/>
                  </a:cubicBezTo>
                  <a:cubicBezTo>
                    <a:pt x="1458" y="11"/>
                    <a:pt x="1457" y="11"/>
                    <a:pt x="1457" y="11"/>
                  </a:cubicBezTo>
                  <a:cubicBezTo>
                    <a:pt x="1457" y="11"/>
                    <a:pt x="1457" y="11"/>
                    <a:pt x="1457" y="11"/>
                  </a:cubicBezTo>
                  <a:cubicBezTo>
                    <a:pt x="1457" y="11"/>
                    <a:pt x="1457" y="10"/>
                    <a:pt x="1457" y="10"/>
                  </a:cubicBezTo>
                  <a:cubicBezTo>
                    <a:pt x="1457" y="10"/>
                    <a:pt x="1457" y="10"/>
                    <a:pt x="1457" y="10"/>
                  </a:cubicBezTo>
                  <a:cubicBezTo>
                    <a:pt x="1456" y="10"/>
                    <a:pt x="1456" y="10"/>
                    <a:pt x="1456" y="10"/>
                  </a:cubicBezTo>
                  <a:cubicBezTo>
                    <a:pt x="1456" y="10"/>
                    <a:pt x="1456" y="10"/>
                    <a:pt x="1456" y="10"/>
                  </a:cubicBezTo>
                  <a:cubicBezTo>
                    <a:pt x="1456" y="9"/>
                    <a:pt x="1455" y="9"/>
                    <a:pt x="1455" y="9"/>
                  </a:cubicBezTo>
                  <a:cubicBezTo>
                    <a:pt x="1455" y="9"/>
                    <a:pt x="1455" y="9"/>
                    <a:pt x="1455" y="9"/>
                  </a:cubicBezTo>
                  <a:cubicBezTo>
                    <a:pt x="1455" y="9"/>
                    <a:pt x="1455" y="9"/>
                    <a:pt x="1455" y="9"/>
                  </a:cubicBezTo>
                  <a:cubicBezTo>
                    <a:pt x="1455" y="9"/>
                    <a:pt x="1455" y="9"/>
                    <a:pt x="1455" y="9"/>
                  </a:cubicBezTo>
                  <a:cubicBezTo>
                    <a:pt x="1454" y="9"/>
                    <a:pt x="1454" y="9"/>
                    <a:pt x="1454" y="9"/>
                  </a:cubicBezTo>
                  <a:cubicBezTo>
                    <a:pt x="1454" y="9"/>
                    <a:pt x="1454" y="9"/>
                    <a:pt x="1454" y="9"/>
                  </a:cubicBezTo>
                  <a:cubicBezTo>
                    <a:pt x="1454" y="8"/>
                    <a:pt x="1453" y="8"/>
                    <a:pt x="1453" y="8"/>
                  </a:cubicBezTo>
                  <a:cubicBezTo>
                    <a:pt x="1453" y="8"/>
                    <a:pt x="1453" y="8"/>
                    <a:pt x="1453" y="8"/>
                  </a:cubicBezTo>
                  <a:cubicBezTo>
                    <a:pt x="1453" y="8"/>
                    <a:pt x="1453" y="8"/>
                    <a:pt x="1452" y="8"/>
                  </a:cubicBezTo>
                  <a:cubicBezTo>
                    <a:pt x="1453" y="8"/>
                    <a:pt x="1453" y="8"/>
                    <a:pt x="1453" y="8"/>
                  </a:cubicBezTo>
                  <a:cubicBezTo>
                    <a:pt x="1452" y="8"/>
                    <a:pt x="1452" y="8"/>
                    <a:pt x="1452" y="8"/>
                  </a:cubicBezTo>
                  <a:cubicBezTo>
                    <a:pt x="1452" y="8"/>
                    <a:pt x="1452" y="8"/>
                    <a:pt x="1452" y="8"/>
                  </a:cubicBezTo>
                  <a:cubicBezTo>
                    <a:pt x="1451" y="7"/>
                    <a:pt x="1451" y="7"/>
                    <a:pt x="1451" y="7"/>
                  </a:cubicBezTo>
                  <a:cubicBezTo>
                    <a:pt x="1451" y="7"/>
                    <a:pt x="1451" y="7"/>
                    <a:pt x="1450" y="7"/>
                  </a:cubicBezTo>
                  <a:cubicBezTo>
                    <a:pt x="1450" y="7"/>
                    <a:pt x="1450" y="7"/>
                    <a:pt x="1450" y="7"/>
                  </a:cubicBezTo>
                  <a:cubicBezTo>
                    <a:pt x="1450" y="7"/>
                    <a:pt x="1450" y="7"/>
                    <a:pt x="1450" y="7"/>
                  </a:cubicBezTo>
                  <a:cubicBezTo>
                    <a:pt x="1449" y="7"/>
                    <a:pt x="1449" y="7"/>
                    <a:pt x="1449" y="7"/>
                  </a:cubicBezTo>
                  <a:cubicBezTo>
                    <a:pt x="1449" y="7"/>
                    <a:pt x="1449" y="7"/>
                    <a:pt x="1448" y="7"/>
                  </a:cubicBezTo>
                  <a:cubicBezTo>
                    <a:pt x="1448" y="7"/>
                    <a:pt x="1448" y="7"/>
                    <a:pt x="1448" y="6"/>
                  </a:cubicBezTo>
                  <a:cubicBezTo>
                    <a:pt x="1448" y="6"/>
                    <a:pt x="1447" y="6"/>
                    <a:pt x="1447" y="6"/>
                  </a:cubicBezTo>
                  <a:cubicBezTo>
                    <a:pt x="1446" y="6"/>
                    <a:pt x="1446" y="6"/>
                    <a:pt x="1446" y="6"/>
                  </a:cubicBezTo>
                  <a:cubicBezTo>
                    <a:pt x="1445" y="6"/>
                    <a:pt x="1445" y="6"/>
                    <a:pt x="1444" y="6"/>
                  </a:cubicBezTo>
                  <a:cubicBezTo>
                    <a:pt x="1443" y="6"/>
                    <a:pt x="1443" y="6"/>
                    <a:pt x="1442" y="6"/>
                  </a:cubicBezTo>
                  <a:cubicBezTo>
                    <a:pt x="1441" y="6"/>
                    <a:pt x="1441" y="6"/>
                    <a:pt x="1440" y="6"/>
                  </a:cubicBezTo>
                  <a:cubicBezTo>
                    <a:pt x="1440" y="6"/>
                    <a:pt x="1439" y="6"/>
                    <a:pt x="1438" y="6"/>
                  </a:cubicBezTo>
                  <a:cubicBezTo>
                    <a:pt x="1438" y="6"/>
                    <a:pt x="1437" y="6"/>
                    <a:pt x="1436" y="6"/>
                  </a:cubicBezTo>
                  <a:cubicBezTo>
                    <a:pt x="1436" y="6"/>
                    <a:pt x="1436" y="6"/>
                    <a:pt x="1436" y="6"/>
                  </a:cubicBezTo>
                  <a:cubicBezTo>
                    <a:pt x="1435" y="6"/>
                    <a:pt x="1435" y="6"/>
                    <a:pt x="1434" y="6"/>
                  </a:cubicBezTo>
                  <a:cubicBezTo>
                    <a:pt x="1434" y="7"/>
                    <a:pt x="1434" y="7"/>
                    <a:pt x="1434" y="7"/>
                  </a:cubicBezTo>
                  <a:cubicBezTo>
                    <a:pt x="1434" y="7"/>
                    <a:pt x="1434" y="7"/>
                    <a:pt x="1434" y="7"/>
                  </a:cubicBezTo>
                  <a:cubicBezTo>
                    <a:pt x="1434" y="7"/>
                    <a:pt x="1433" y="7"/>
                    <a:pt x="1433" y="7"/>
                  </a:cubicBezTo>
                  <a:close/>
                  <a:moveTo>
                    <a:pt x="1010" y="17"/>
                  </a:moveTo>
                  <a:cubicBezTo>
                    <a:pt x="1010" y="17"/>
                    <a:pt x="1010" y="17"/>
                    <a:pt x="1010" y="17"/>
                  </a:cubicBezTo>
                  <a:cubicBezTo>
                    <a:pt x="1010" y="17"/>
                    <a:pt x="1010" y="17"/>
                    <a:pt x="1010" y="17"/>
                  </a:cubicBezTo>
                  <a:cubicBezTo>
                    <a:pt x="1010" y="18"/>
                    <a:pt x="1011" y="17"/>
                    <a:pt x="1011" y="18"/>
                  </a:cubicBezTo>
                  <a:cubicBezTo>
                    <a:pt x="1011" y="18"/>
                    <a:pt x="1011" y="18"/>
                    <a:pt x="1011" y="18"/>
                  </a:cubicBezTo>
                  <a:cubicBezTo>
                    <a:pt x="1012" y="18"/>
                    <a:pt x="1012" y="18"/>
                    <a:pt x="1012" y="18"/>
                  </a:cubicBezTo>
                  <a:cubicBezTo>
                    <a:pt x="1012" y="18"/>
                    <a:pt x="1012" y="18"/>
                    <a:pt x="1013" y="18"/>
                  </a:cubicBezTo>
                  <a:cubicBezTo>
                    <a:pt x="1013" y="18"/>
                    <a:pt x="1013" y="18"/>
                    <a:pt x="1013" y="18"/>
                  </a:cubicBezTo>
                  <a:cubicBezTo>
                    <a:pt x="1013" y="18"/>
                    <a:pt x="1013" y="18"/>
                    <a:pt x="1014" y="18"/>
                  </a:cubicBezTo>
                  <a:cubicBezTo>
                    <a:pt x="1014" y="18"/>
                    <a:pt x="1014" y="18"/>
                    <a:pt x="1014" y="18"/>
                  </a:cubicBezTo>
                  <a:cubicBezTo>
                    <a:pt x="1014" y="19"/>
                    <a:pt x="1014" y="19"/>
                    <a:pt x="1014" y="19"/>
                  </a:cubicBezTo>
                  <a:cubicBezTo>
                    <a:pt x="1015" y="19"/>
                    <a:pt x="1015" y="19"/>
                    <a:pt x="1015" y="19"/>
                  </a:cubicBezTo>
                  <a:cubicBezTo>
                    <a:pt x="1015" y="19"/>
                    <a:pt x="1015" y="19"/>
                    <a:pt x="1015" y="19"/>
                  </a:cubicBezTo>
                  <a:cubicBezTo>
                    <a:pt x="1015" y="19"/>
                    <a:pt x="1015" y="19"/>
                    <a:pt x="1015" y="19"/>
                  </a:cubicBezTo>
                  <a:cubicBezTo>
                    <a:pt x="1015" y="19"/>
                    <a:pt x="1015" y="19"/>
                    <a:pt x="1015" y="19"/>
                  </a:cubicBezTo>
                  <a:cubicBezTo>
                    <a:pt x="1016" y="19"/>
                    <a:pt x="1016" y="19"/>
                    <a:pt x="1016" y="19"/>
                  </a:cubicBezTo>
                  <a:cubicBezTo>
                    <a:pt x="1016" y="19"/>
                    <a:pt x="1016" y="19"/>
                    <a:pt x="1016" y="19"/>
                  </a:cubicBezTo>
                  <a:cubicBezTo>
                    <a:pt x="1017" y="20"/>
                    <a:pt x="1017" y="20"/>
                    <a:pt x="1017" y="20"/>
                  </a:cubicBezTo>
                  <a:cubicBezTo>
                    <a:pt x="1017" y="20"/>
                    <a:pt x="1017" y="20"/>
                    <a:pt x="1017" y="20"/>
                  </a:cubicBezTo>
                  <a:cubicBezTo>
                    <a:pt x="1017" y="20"/>
                    <a:pt x="1018" y="20"/>
                    <a:pt x="1018" y="20"/>
                  </a:cubicBezTo>
                  <a:cubicBezTo>
                    <a:pt x="1018" y="20"/>
                    <a:pt x="1018" y="20"/>
                    <a:pt x="1018" y="20"/>
                  </a:cubicBezTo>
                  <a:cubicBezTo>
                    <a:pt x="1018" y="20"/>
                    <a:pt x="1018" y="20"/>
                    <a:pt x="1019" y="20"/>
                  </a:cubicBezTo>
                  <a:cubicBezTo>
                    <a:pt x="1019" y="20"/>
                    <a:pt x="1019" y="20"/>
                    <a:pt x="1019" y="20"/>
                  </a:cubicBezTo>
                  <a:cubicBezTo>
                    <a:pt x="1019" y="21"/>
                    <a:pt x="1019" y="21"/>
                    <a:pt x="1019" y="21"/>
                  </a:cubicBezTo>
                  <a:cubicBezTo>
                    <a:pt x="1019" y="21"/>
                    <a:pt x="1019" y="21"/>
                    <a:pt x="1019" y="21"/>
                  </a:cubicBezTo>
                  <a:cubicBezTo>
                    <a:pt x="1019" y="21"/>
                    <a:pt x="1020" y="21"/>
                    <a:pt x="1020" y="21"/>
                  </a:cubicBezTo>
                  <a:cubicBezTo>
                    <a:pt x="1020" y="21"/>
                    <a:pt x="1020" y="21"/>
                    <a:pt x="1020" y="21"/>
                  </a:cubicBezTo>
                  <a:cubicBezTo>
                    <a:pt x="1020" y="21"/>
                    <a:pt x="1020" y="21"/>
                    <a:pt x="1021" y="21"/>
                  </a:cubicBezTo>
                  <a:cubicBezTo>
                    <a:pt x="1021" y="21"/>
                    <a:pt x="1021" y="21"/>
                    <a:pt x="1021" y="21"/>
                  </a:cubicBezTo>
                  <a:cubicBezTo>
                    <a:pt x="1021" y="22"/>
                    <a:pt x="1021" y="22"/>
                    <a:pt x="1021" y="21"/>
                  </a:cubicBezTo>
                  <a:cubicBezTo>
                    <a:pt x="1021" y="21"/>
                    <a:pt x="1021" y="21"/>
                    <a:pt x="1021" y="21"/>
                  </a:cubicBezTo>
                  <a:cubicBezTo>
                    <a:pt x="1021" y="20"/>
                    <a:pt x="1021" y="19"/>
                    <a:pt x="1021" y="17"/>
                  </a:cubicBezTo>
                  <a:cubicBezTo>
                    <a:pt x="1021" y="15"/>
                    <a:pt x="1021" y="12"/>
                    <a:pt x="1021" y="10"/>
                  </a:cubicBezTo>
                  <a:cubicBezTo>
                    <a:pt x="1021" y="10"/>
                    <a:pt x="1021" y="10"/>
                    <a:pt x="1021" y="10"/>
                  </a:cubicBezTo>
                  <a:cubicBezTo>
                    <a:pt x="1021" y="9"/>
                    <a:pt x="1020" y="9"/>
                    <a:pt x="1020" y="9"/>
                  </a:cubicBezTo>
                  <a:cubicBezTo>
                    <a:pt x="1020" y="9"/>
                    <a:pt x="1020" y="9"/>
                    <a:pt x="1020" y="9"/>
                  </a:cubicBezTo>
                  <a:cubicBezTo>
                    <a:pt x="1020" y="9"/>
                    <a:pt x="1020" y="9"/>
                    <a:pt x="1019" y="9"/>
                  </a:cubicBezTo>
                  <a:cubicBezTo>
                    <a:pt x="1019" y="9"/>
                    <a:pt x="1019" y="9"/>
                    <a:pt x="1019" y="9"/>
                  </a:cubicBezTo>
                  <a:cubicBezTo>
                    <a:pt x="1019" y="9"/>
                    <a:pt x="1019" y="9"/>
                    <a:pt x="1019" y="9"/>
                  </a:cubicBezTo>
                  <a:cubicBezTo>
                    <a:pt x="1019" y="9"/>
                    <a:pt x="1019" y="9"/>
                    <a:pt x="1018" y="9"/>
                  </a:cubicBezTo>
                  <a:cubicBezTo>
                    <a:pt x="1018" y="9"/>
                    <a:pt x="1018" y="9"/>
                    <a:pt x="1018" y="9"/>
                  </a:cubicBezTo>
                  <a:cubicBezTo>
                    <a:pt x="1018" y="8"/>
                    <a:pt x="1018" y="9"/>
                    <a:pt x="1017" y="8"/>
                  </a:cubicBezTo>
                  <a:cubicBezTo>
                    <a:pt x="1017" y="8"/>
                    <a:pt x="1017" y="8"/>
                    <a:pt x="1017" y="8"/>
                  </a:cubicBezTo>
                  <a:cubicBezTo>
                    <a:pt x="1017" y="8"/>
                    <a:pt x="1017" y="8"/>
                    <a:pt x="1016" y="8"/>
                  </a:cubicBezTo>
                  <a:cubicBezTo>
                    <a:pt x="1016" y="8"/>
                    <a:pt x="1016" y="8"/>
                    <a:pt x="1016" y="8"/>
                  </a:cubicBezTo>
                  <a:cubicBezTo>
                    <a:pt x="1016" y="8"/>
                    <a:pt x="1015" y="8"/>
                    <a:pt x="1015" y="8"/>
                  </a:cubicBezTo>
                  <a:cubicBezTo>
                    <a:pt x="1015" y="8"/>
                    <a:pt x="1015" y="8"/>
                    <a:pt x="1015" y="7"/>
                  </a:cubicBezTo>
                  <a:cubicBezTo>
                    <a:pt x="1014" y="7"/>
                    <a:pt x="1014" y="7"/>
                    <a:pt x="1014" y="7"/>
                  </a:cubicBezTo>
                  <a:cubicBezTo>
                    <a:pt x="1013" y="7"/>
                    <a:pt x="1013" y="7"/>
                    <a:pt x="1013" y="7"/>
                  </a:cubicBezTo>
                  <a:cubicBezTo>
                    <a:pt x="1013" y="7"/>
                    <a:pt x="1012" y="7"/>
                    <a:pt x="1012" y="7"/>
                  </a:cubicBezTo>
                  <a:cubicBezTo>
                    <a:pt x="1012" y="7"/>
                    <a:pt x="1012" y="7"/>
                    <a:pt x="1012" y="7"/>
                  </a:cubicBezTo>
                  <a:cubicBezTo>
                    <a:pt x="1011" y="7"/>
                    <a:pt x="1010" y="7"/>
                    <a:pt x="1010" y="7"/>
                  </a:cubicBezTo>
                  <a:cubicBezTo>
                    <a:pt x="1010" y="7"/>
                    <a:pt x="1010" y="7"/>
                    <a:pt x="1009" y="6"/>
                  </a:cubicBezTo>
                  <a:cubicBezTo>
                    <a:pt x="1009" y="6"/>
                    <a:pt x="1008" y="7"/>
                    <a:pt x="1007" y="6"/>
                  </a:cubicBezTo>
                  <a:cubicBezTo>
                    <a:pt x="1007" y="6"/>
                    <a:pt x="1007" y="6"/>
                    <a:pt x="1007" y="6"/>
                  </a:cubicBezTo>
                  <a:cubicBezTo>
                    <a:pt x="1005" y="6"/>
                    <a:pt x="1004" y="6"/>
                    <a:pt x="1003" y="6"/>
                  </a:cubicBezTo>
                  <a:cubicBezTo>
                    <a:pt x="1002" y="6"/>
                    <a:pt x="1001" y="6"/>
                    <a:pt x="1000" y="6"/>
                  </a:cubicBezTo>
                  <a:cubicBezTo>
                    <a:pt x="999" y="6"/>
                    <a:pt x="999" y="6"/>
                    <a:pt x="998" y="6"/>
                  </a:cubicBezTo>
                  <a:cubicBezTo>
                    <a:pt x="997" y="6"/>
                    <a:pt x="996" y="6"/>
                    <a:pt x="995" y="6"/>
                  </a:cubicBezTo>
                  <a:cubicBezTo>
                    <a:pt x="994" y="6"/>
                    <a:pt x="993" y="6"/>
                    <a:pt x="992" y="6"/>
                  </a:cubicBezTo>
                  <a:cubicBezTo>
                    <a:pt x="992" y="6"/>
                    <a:pt x="992" y="6"/>
                    <a:pt x="992" y="6"/>
                  </a:cubicBezTo>
                  <a:cubicBezTo>
                    <a:pt x="991" y="7"/>
                    <a:pt x="990" y="6"/>
                    <a:pt x="990" y="6"/>
                  </a:cubicBezTo>
                  <a:cubicBezTo>
                    <a:pt x="990" y="7"/>
                    <a:pt x="990" y="7"/>
                    <a:pt x="990" y="7"/>
                  </a:cubicBezTo>
                  <a:cubicBezTo>
                    <a:pt x="989" y="7"/>
                    <a:pt x="989" y="7"/>
                    <a:pt x="989" y="7"/>
                  </a:cubicBezTo>
                  <a:cubicBezTo>
                    <a:pt x="989" y="7"/>
                    <a:pt x="988" y="6"/>
                    <a:pt x="988" y="7"/>
                  </a:cubicBezTo>
                  <a:cubicBezTo>
                    <a:pt x="988" y="7"/>
                    <a:pt x="988" y="7"/>
                    <a:pt x="988" y="7"/>
                  </a:cubicBezTo>
                  <a:cubicBezTo>
                    <a:pt x="987" y="7"/>
                    <a:pt x="987" y="7"/>
                    <a:pt x="986" y="7"/>
                  </a:cubicBezTo>
                  <a:cubicBezTo>
                    <a:pt x="986" y="7"/>
                    <a:pt x="986" y="7"/>
                    <a:pt x="986" y="7"/>
                  </a:cubicBezTo>
                  <a:cubicBezTo>
                    <a:pt x="986" y="7"/>
                    <a:pt x="985" y="7"/>
                    <a:pt x="985" y="8"/>
                  </a:cubicBezTo>
                  <a:cubicBezTo>
                    <a:pt x="985" y="8"/>
                    <a:pt x="985" y="8"/>
                    <a:pt x="985" y="8"/>
                  </a:cubicBezTo>
                  <a:cubicBezTo>
                    <a:pt x="984" y="8"/>
                    <a:pt x="984" y="8"/>
                    <a:pt x="984" y="8"/>
                  </a:cubicBezTo>
                  <a:cubicBezTo>
                    <a:pt x="984" y="8"/>
                    <a:pt x="984" y="8"/>
                    <a:pt x="984" y="8"/>
                  </a:cubicBezTo>
                  <a:cubicBezTo>
                    <a:pt x="983" y="8"/>
                    <a:pt x="983" y="8"/>
                    <a:pt x="983" y="8"/>
                  </a:cubicBezTo>
                  <a:cubicBezTo>
                    <a:pt x="983" y="8"/>
                    <a:pt x="983" y="8"/>
                    <a:pt x="983" y="8"/>
                  </a:cubicBezTo>
                  <a:cubicBezTo>
                    <a:pt x="982" y="9"/>
                    <a:pt x="982" y="8"/>
                    <a:pt x="982" y="9"/>
                  </a:cubicBezTo>
                  <a:cubicBezTo>
                    <a:pt x="982" y="9"/>
                    <a:pt x="982" y="9"/>
                    <a:pt x="982" y="9"/>
                  </a:cubicBezTo>
                  <a:cubicBezTo>
                    <a:pt x="981" y="9"/>
                    <a:pt x="981" y="9"/>
                    <a:pt x="981" y="9"/>
                  </a:cubicBezTo>
                  <a:cubicBezTo>
                    <a:pt x="981" y="9"/>
                    <a:pt x="981" y="9"/>
                    <a:pt x="981" y="9"/>
                  </a:cubicBezTo>
                  <a:cubicBezTo>
                    <a:pt x="980" y="9"/>
                    <a:pt x="980" y="9"/>
                    <a:pt x="980" y="9"/>
                  </a:cubicBezTo>
                  <a:cubicBezTo>
                    <a:pt x="980" y="9"/>
                    <a:pt x="980" y="9"/>
                    <a:pt x="980" y="9"/>
                  </a:cubicBezTo>
                  <a:cubicBezTo>
                    <a:pt x="980" y="9"/>
                    <a:pt x="979" y="9"/>
                    <a:pt x="979" y="10"/>
                  </a:cubicBezTo>
                  <a:cubicBezTo>
                    <a:pt x="979" y="10"/>
                    <a:pt x="979" y="10"/>
                    <a:pt x="979" y="10"/>
                  </a:cubicBezTo>
                  <a:cubicBezTo>
                    <a:pt x="979" y="10"/>
                    <a:pt x="978" y="10"/>
                    <a:pt x="978" y="10"/>
                  </a:cubicBezTo>
                  <a:cubicBezTo>
                    <a:pt x="978" y="10"/>
                    <a:pt x="978" y="10"/>
                    <a:pt x="978" y="10"/>
                  </a:cubicBezTo>
                  <a:cubicBezTo>
                    <a:pt x="978" y="10"/>
                    <a:pt x="978" y="10"/>
                    <a:pt x="977" y="10"/>
                  </a:cubicBezTo>
                  <a:cubicBezTo>
                    <a:pt x="977" y="10"/>
                    <a:pt x="977" y="10"/>
                    <a:pt x="977" y="10"/>
                  </a:cubicBezTo>
                  <a:cubicBezTo>
                    <a:pt x="977" y="11"/>
                    <a:pt x="977" y="10"/>
                    <a:pt x="977" y="11"/>
                  </a:cubicBezTo>
                  <a:cubicBezTo>
                    <a:pt x="977" y="11"/>
                    <a:pt x="977" y="11"/>
                    <a:pt x="977" y="11"/>
                  </a:cubicBezTo>
                  <a:cubicBezTo>
                    <a:pt x="977" y="11"/>
                    <a:pt x="976" y="11"/>
                    <a:pt x="976" y="11"/>
                  </a:cubicBezTo>
                  <a:cubicBezTo>
                    <a:pt x="976" y="11"/>
                    <a:pt x="976" y="11"/>
                    <a:pt x="976" y="11"/>
                  </a:cubicBezTo>
                  <a:cubicBezTo>
                    <a:pt x="976" y="11"/>
                    <a:pt x="976" y="11"/>
                    <a:pt x="975" y="11"/>
                  </a:cubicBezTo>
                  <a:cubicBezTo>
                    <a:pt x="975" y="11"/>
                    <a:pt x="975" y="11"/>
                    <a:pt x="975" y="11"/>
                  </a:cubicBezTo>
                  <a:cubicBezTo>
                    <a:pt x="975" y="12"/>
                    <a:pt x="975" y="11"/>
                    <a:pt x="975" y="12"/>
                  </a:cubicBezTo>
                  <a:cubicBezTo>
                    <a:pt x="975" y="12"/>
                    <a:pt x="975" y="12"/>
                    <a:pt x="975" y="12"/>
                  </a:cubicBezTo>
                  <a:cubicBezTo>
                    <a:pt x="974" y="12"/>
                    <a:pt x="974" y="12"/>
                    <a:pt x="974" y="12"/>
                  </a:cubicBezTo>
                  <a:cubicBezTo>
                    <a:pt x="974" y="12"/>
                    <a:pt x="974" y="12"/>
                    <a:pt x="974" y="12"/>
                  </a:cubicBezTo>
                  <a:cubicBezTo>
                    <a:pt x="974" y="12"/>
                    <a:pt x="974" y="12"/>
                    <a:pt x="974" y="12"/>
                  </a:cubicBezTo>
                  <a:cubicBezTo>
                    <a:pt x="974" y="12"/>
                    <a:pt x="974" y="12"/>
                    <a:pt x="974" y="12"/>
                  </a:cubicBezTo>
                  <a:cubicBezTo>
                    <a:pt x="973" y="13"/>
                    <a:pt x="973" y="13"/>
                    <a:pt x="973" y="13"/>
                  </a:cubicBezTo>
                  <a:cubicBezTo>
                    <a:pt x="973" y="13"/>
                    <a:pt x="973" y="13"/>
                    <a:pt x="973" y="13"/>
                  </a:cubicBezTo>
                  <a:cubicBezTo>
                    <a:pt x="973" y="13"/>
                    <a:pt x="972" y="13"/>
                    <a:pt x="972" y="13"/>
                  </a:cubicBezTo>
                  <a:cubicBezTo>
                    <a:pt x="972" y="13"/>
                    <a:pt x="972" y="13"/>
                    <a:pt x="972" y="13"/>
                  </a:cubicBezTo>
                  <a:cubicBezTo>
                    <a:pt x="972" y="13"/>
                    <a:pt x="972" y="13"/>
                    <a:pt x="972" y="13"/>
                  </a:cubicBezTo>
                  <a:cubicBezTo>
                    <a:pt x="972" y="13"/>
                    <a:pt x="972" y="13"/>
                    <a:pt x="972" y="13"/>
                  </a:cubicBezTo>
                  <a:cubicBezTo>
                    <a:pt x="972" y="14"/>
                    <a:pt x="971" y="14"/>
                    <a:pt x="971" y="14"/>
                  </a:cubicBezTo>
                  <a:cubicBezTo>
                    <a:pt x="971" y="14"/>
                    <a:pt x="971" y="14"/>
                    <a:pt x="971" y="14"/>
                  </a:cubicBezTo>
                  <a:cubicBezTo>
                    <a:pt x="971" y="14"/>
                    <a:pt x="971" y="14"/>
                    <a:pt x="971" y="14"/>
                  </a:cubicBezTo>
                  <a:cubicBezTo>
                    <a:pt x="971" y="14"/>
                    <a:pt x="971" y="14"/>
                    <a:pt x="971" y="14"/>
                  </a:cubicBezTo>
                  <a:cubicBezTo>
                    <a:pt x="971" y="14"/>
                    <a:pt x="971" y="14"/>
                    <a:pt x="970" y="14"/>
                  </a:cubicBezTo>
                  <a:cubicBezTo>
                    <a:pt x="970" y="14"/>
                    <a:pt x="970" y="14"/>
                    <a:pt x="970" y="14"/>
                  </a:cubicBezTo>
                  <a:cubicBezTo>
                    <a:pt x="970" y="15"/>
                    <a:pt x="970" y="15"/>
                    <a:pt x="970" y="15"/>
                  </a:cubicBezTo>
                  <a:cubicBezTo>
                    <a:pt x="970" y="15"/>
                    <a:pt x="970" y="15"/>
                    <a:pt x="970" y="15"/>
                  </a:cubicBezTo>
                  <a:cubicBezTo>
                    <a:pt x="970" y="15"/>
                    <a:pt x="970" y="15"/>
                    <a:pt x="969" y="15"/>
                  </a:cubicBezTo>
                  <a:cubicBezTo>
                    <a:pt x="969" y="15"/>
                    <a:pt x="969" y="15"/>
                    <a:pt x="969" y="15"/>
                  </a:cubicBezTo>
                  <a:cubicBezTo>
                    <a:pt x="969" y="15"/>
                    <a:pt x="969" y="16"/>
                    <a:pt x="968" y="16"/>
                  </a:cubicBezTo>
                  <a:cubicBezTo>
                    <a:pt x="968" y="16"/>
                    <a:pt x="968" y="16"/>
                    <a:pt x="968" y="16"/>
                  </a:cubicBezTo>
                  <a:cubicBezTo>
                    <a:pt x="968" y="16"/>
                    <a:pt x="968" y="16"/>
                    <a:pt x="968" y="16"/>
                  </a:cubicBezTo>
                  <a:cubicBezTo>
                    <a:pt x="968" y="16"/>
                    <a:pt x="968" y="16"/>
                    <a:pt x="968" y="16"/>
                  </a:cubicBezTo>
                  <a:cubicBezTo>
                    <a:pt x="968" y="16"/>
                    <a:pt x="968" y="16"/>
                    <a:pt x="968" y="17"/>
                  </a:cubicBezTo>
                  <a:cubicBezTo>
                    <a:pt x="968" y="17"/>
                    <a:pt x="968" y="17"/>
                    <a:pt x="968" y="17"/>
                  </a:cubicBezTo>
                  <a:cubicBezTo>
                    <a:pt x="968" y="17"/>
                    <a:pt x="967" y="17"/>
                    <a:pt x="967" y="17"/>
                  </a:cubicBezTo>
                  <a:cubicBezTo>
                    <a:pt x="967" y="17"/>
                    <a:pt x="967" y="17"/>
                    <a:pt x="967" y="17"/>
                  </a:cubicBezTo>
                  <a:cubicBezTo>
                    <a:pt x="967" y="17"/>
                    <a:pt x="967" y="17"/>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6" y="18"/>
                    <a:pt x="966" y="18"/>
                    <a:pt x="966" y="18"/>
                  </a:cubicBezTo>
                  <a:cubicBezTo>
                    <a:pt x="965" y="18"/>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5" y="19"/>
                    <a:pt x="965" y="19"/>
                    <a:pt x="965" y="19"/>
                  </a:cubicBezTo>
                  <a:cubicBezTo>
                    <a:pt x="964" y="19"/>
                    <a:pt x="964" y="20"/>
                    <a:pt x="964" y="20"/>
                  </a:cubicBezTo>
                  <a:cubicBezTo>
                    <a:pt x="964" y="20"/>
                    <a:pt x="964" y="20"/>
                    <a:pt x="964" y="20"/>
                  </a:cubicBezTo>
                  <a:cubicBezTo>
                    <a:pt x="964" y="20"/>
                    <a:pt x="964" y="20"/>
                    <a:pt x="964" y="20"/>
                  </a:cubicBezTo>
                  <a:cubicBezTo>
                    <a:pt x="964" y="20"/>
                    <a:pt x="964" y="20"/>
                    <a:pt x="964" y="20"/>
                  </a:cubicBezTo>
                  <a:cubicBezTo>
                    <a:pt x="964" y="20"/>
                    <a:pt x="964" y="20"/>
                    <a:pt x="964" y="21"/>
                  </a:cubicBezTo>
                  <a:cubicBezTo>
                    <a:pt x="964" y="20"/>
                    <a:pt x="964" y="20"/>
                    <a:pt x="964" y="20"/>
                  </a:cubicBezTo>
                  <a:cubicBezTo>
                    <a:pt x="963" y="21"/>
                    <a:pt x="963" y="21"/>
                    <a:pt x="963" y="21"/>
                  </a:cubicBezTo>
                  <a:cubicBezTo>
                    <a:pt x="963" y="21"/>
                    <a:pt x="963" y="21"/>
                    <a:pt x="963" y="21"/>
                  </a:cubicBezTo>
                  <a:cubicBezTo>
                    <a:pt x="963" y="22"/>
                    <a:pt x="963" y="22"/>
                    <a:pt x="962" y="22"/>
                  </a:cubicBezTo>
                  <a:cubicBezTo>
                    <a:pt x="962" y="22"/>
                    <a:pt x="962" y="22"/>
                    <a:pt x="962" y="22"/>
                  </a:cubicBezTo>
                  <a:cubicBezTo>
                    <a:pt x="962" y="22"/>
                    <a:pt x="962" y="22"/>
                    <a:pt x="962" y="22"/>
                  </a:cubicBezTo>
                  <a:cubicBezTo>
                    <a:pt x="962" y="22"/>
                    <a:pt x="962" y="22"/>
                    <a:pt x="962" y="22"/>
                  </a:cubicBezTo>
                  <a:cubicBezTo>
                    <a:pt x="962" y="22"/>
                    <a:pt x="962" y="22"/>
                    <a:pt x="962" y="23"/>
                  </a:cubicBezTo>
                  <a:cubicBezTo>
                    <a:pt x="962" y="23"/>
                    <a:pt x="962" y="23"/>
                    <a:pt x="962" y="23"/>
                  </a:cubicBezTo>
                  <a:cubicBezTo>
                    <a:pt x="961" y="23"/>
                    <a:pt x="961" y="23"/>
                    <a:pt x="961" y="24"/>
                  </a:cubicBezTo>
                  <a:cubicBezTo>
                    <a:pt x="961" y="24"/>
                    <a:pt x="961" y="24"/>
                    <a:pt x="961" y="24"/>
                  </a:cubicBezTo>
                  <a:cubicBezTo>
                    <a:pt x="961" y="24"/>
                    <a:pt x="961" y="24"/>
                    <a:pt x="961" y="24"/>
                  </a:cubicBezTo>
                  <a:cubicBezTo>
                    <a:pt x="961" y="24"/>
                    <a:pt x="961" y="24"/>
                    <a:pt x="961" y="24"/>
                  </a:cubicBezTo>
                  <a:cubicBezTo>
                    <a:pt x="961" y="24"/>
                    <a:pt x="960" y="24"/>
                    <a:pt x="960" y="24"/>
                  </a:cubicBezTo>
                  <a:cubicBezTo>
                    <a:pt x="960" y="24"/>
                    <a:pt x="960" y="24"/>
                    <a:pt x="960" y="24"/>
                  </a:cubicBezTo>
                  <a:cubicBezTo>
                    <a:pt x="960" y="24"/>
                    <a:pt x="960" y="25"/>
                    <a:pt x="960" y="25"/>
                  </a:cubicBezTo>
                  <a:cubicBezTo>
                    <a:pt x="960" y="25"/>
                    <a:pt x="960" y="25"/>
                    <a:pt x="960" y="25"/>
                  </a:cubicBezTo>
                  <a:cubicBezTo>
                    <a:pt x="960" y="25"/>
                    <a:pt x="960" y="25"/>
                    <a:pt x="960" y="25"/>
                  </a:cubicBezTo>
                  <a:cubicBezTo>
                    <a:pt x="960" y="25"/>
                    <a:pt x="960" y="25"/>
                    <a:pt x="960" y="25"/>
                  </a:cubicBezTo>
                  <a:cubicBezTo>
                    <a:pt x="959" y="25"/>
                    <a:pt x="960" y="26"/>
                    <a:pt x="959" y="26"/>
                  </a:cubicBezTo>
                  <a:cubicBezTo>
                    <a:pt x="959" y="26"/>
                    <a:pt x="959" y="26"/>
                    <a:pt x="959" y="26"/>
                  </a:cubicBezTo>
                  <a:cubicBezTo>
                    <a:pt x="959" y="26"/>
                    <a:pt x="959" y="26"/>
                    <a:pt x="959" y="26"/>
                  </a:cubicBezTo>
                  <a:cubicBezTo>
                    <a:pt x="959" y="26"/>
                    <a:pt x="959" y="26"/>
                    <a:pt x="959" y="26"/>
                  </a:cubicBezTo>
                  <a:cubicBezTo>
                    <a:pt x="959" y="26"/>
                    <a:pt x="959" y="27"/>
                    <a:pt x="959" y="27"/>
                  </a:cubicBezTo>
                  <a:cubicBezTo>
                    <a:pt x="959" y="27"/>
                    <a:pt x="959" y="27"/>
                    <a:pt x="959" y="27"/>
                  </a:cubicBezTo>
                  <a:cubicBezTo>
                    <a:pt x="958" y="27"/>
                    <a:pt x="958" y="27"/>
                    <a:pt x="958" y="27"/>
                  </a:cubicBezTo>
                  <a:cubicBezTo>
                    <a:pt x="958" y="27"/>
                    <a:pt x="958" y="27"/>
                    <a:pt x="958" y="27"/>
                  </a:cubicBezTo>
                  <a:cubicBezTo>
                    <a:pt x="958" y="28"/>
                    <a:pt x="958" y="28"/>
                    <a:pt x="958" y="28"/>
                  </a:cubicBezTo>
                  <a:cubicBezTo>
                    <a:pt x="958" y="28"/>
                    <a:pt x="958" y="28"/>
                    <a:pt x="958" y="28"/>
                  </a:cubicBezTo>
                  <a:cubicBezTo>
                    <a:pt x="958" y="28"/>
                    <a:pt x="958" y="29"/>
                    <a:pt x="958" y="29"/>
                  </a:cubicBezTo>
                  <a:cubicBezTo>
                    <a:pt x="958" y="29"/>
                    <a:pt x="958" y="29"/>
                    <a:pt x="958" y="29"/>
                  </a:cubicBezTo>
                  <a:cubicBezTo>
                    <a:pt x="957" y="29"/>
                    <a:pt x="957" y="29"/>
                    <a:pt x="957" y="29"/>
                  </a:cubicBezTo>
                  <a:cubicBezTo>
                    <a:pt x="957" y="29"/>
                    <a:pt x="957" y="29"/>
                    <a:pt x="957" y="29"/>
                  </a:cubicBezTo>
                  <a:cubicBezTo>
                    <a:pt x="957" y="30"/>
                    <a:pt x="957" y="30"/>
                    <a:pt x="957" y="30"/>
                  </a:cubicBezTo>
                  <a:cubicBezTo>
                    <a:pt x="957" y="30"/>
                    <a:pt x="957" y="30"/>
                    <a:pt x="957" y="30"/>
                  </a:cubicBezTo>
                  <a:cubicBezTo>
                    <a:pt x="957" y="30"/>
                    <a:pt x="957" y="30"/>
                    <a:pt x="957" y="30"/>
                  </a:cubicBezTo>
                  <a:cubicBezTo>
                    <a:pt x="957" y="30"/>
                    <a:pt x="957" y="30"/>
                    <a:pt x="957" y="31"/>
                  </a:cubicBezTo>
                  <a:cubicBezTo>
                    <a:pt x="957" y="31"/>
                    <a:pt x="957" y="31"/>
                    <a:pt x="957" y="31"/>
                  </a:cubicBezTo>
                  <a:cubicBezTo>
                    <a:pt x="956" y="31"/>
                    <a:pt x="956" y="31"/>
                    <a:pt x="956" y="31"/>
                  </a:cubicBezTo>
                  <a:cubicBezTo>
                    <a:pt x="956" y="31"/>
                    <a:pt x="956" y="31"/>
                    <a:pt x="956" y="31"/>
                  </a:cubicBezTo>
                  <a:cubicBezTo>
                    <a:pt x="956" y="31"/>
                    <a:pt x="956" y="32"/>
                    <a:pt x="956" y="32"/>
                  </a:cubicBezTo>
                  <a:cubicBezTo>
                    <a:pt x="956" y="32"/>
                    <a:pt x="956" y="32"/>
                    <a:pt x="956" y="32"/>
                  </a:cubicBezTo>
                  <a:cubicBezTo>
                    <a:pt x="956" y="32"/>
                    <a:pt x="956" y="32"/>
                    <a:pt x="956" y="32"/>
                  </a:cubicBezTo>
                  <a:cubicBezTo>
                    <a:pt x="956" y="32"/>
                    <a:pt x="956" y="33"/>
                    <a:pt x="956" y="33"/>
                  </a:cubicBezTo>
                  <a:cubicBezTo>
                    <a:pt x="956" y="33"/>
                    <a:pt x="956" y="33"/>
                    <a:pt x="956" y="33"/>
                  </a:cubicBezTo>
                  <a:cubicBezTo>
                    <a:pt x="955" y="33"/>
                    <a:pt x="955" y="33"/>
                    <a:pt x="955" y="33"/>
                  </a:cubicBezTo>
                  <a:cubicBezTo>
                    <a:pt x="955" y="33"/>
                    <a:pt x="955" y="33"/>
                    <a:pt x="955" y="34"/>
                  </a:cubicBezTo>
                  <a:cubicBezTo>
                    <a:pt x="955" y="34"/>
                    <a:pt x="955" y="34"/>
                    <a:pt x="955" y="34"/>
                  </a:cubicBezTo>
                  <a:cubicBezTo>
                    <a:pt x="955" y="34"/>
                    <a:pt x="955" y="34"/>
                    <a:pt x="955" y="34"/>
                  </a:cubicBezTo>
                  <a:cubicBezTo>
                    <a:pt x="955" y="34"/>
                    <a:pt x="955" y="34"/>
                    <a:pt x="955" y="34"/>
                  </a:cubicBezTo>
                  <a:cubicBezTo>
                    <a:pt x="955" y="35"/>
                    <a:pt x="955" y="35"/>
                    <a:pt x="954" y="35"/>
                  </a:cubicBezTo>
                  <a:cubicBezTo>
                    <a:pt x="955" y="35"/>
                    <a:pt x="955" y="35"/>
                    <a:pt x="955" y="35"/>
                  </a:cubicBezTo>
                  <a:cubicBezTo>
                    <a:pt x="954" y="35"/>
                    <a:pt x="954" y="35"/>
                    <a:pt x="954" y="35"/>
                  </a:cubicBezTo>
                  <a:cubicBezTo>
                    <a:pt x="954" y="36"/>
                    <a:pt x="954" y="36"/>
                    <a:pt x="954" y="36"/>
                  </a:cubicBezTo>
                  <a:cubicBezTo>
                    <a:pt x="954" y="36"/>
                    <a:pt x="954" y="36"/>
                    <a:pt x="954" y="36"/>
                  </a:cubicBezTo>
                  <a:cubicBezTo>
                    <a:pt x="954" y="36"/>
                    <a:pt x="954" y="37"/>
                    <a:pt x="954" y="37"/>
                  </a:cubicBezTo>
                  <a:cubicBezTo>
                    <a:pt x="954" y="37"/>
                    <a:pt x="954" y="37"/>
                    <a:pt x="954" y="37"/>
                  </a:cubicBezTo>
                  <a:cubicBezTo>
                    <a:pt x="953" y="37"/>
                    <a:pt x="954" y="38"/>
                    <a:pt x="953" y="38"/>
                  </a:cubicBezTo>
                  <a:cubicBezTo>
                    <a:pt x="953" y="38"/>
                    <a:pt x="953" y="38"/>
                    <a:pt x="953" y="38"/>
                  </a:cubicBezTo>
                  <a:cubicBezTo>
                    <a:pt x="953" y="38"/>
                    <a:pt x="953" y="39"/>
                    <a:pt x="953" y="39"/>
                  </a:cubicBezTo>
                  <a:cubicBezTo>
                    <a:pt x="953" y="39"/>
                    <a:pt x="953" y="39"/>
                    <a:pt x="953" y="39"/>
                  </a:cubicBezTo>
                  <a:cubicBezTo>
                    <a:pt x="953" y="40"/>
                    <a:pt x="953" y="40"/>
                    <a:pt x="953" y="40"/>
                  </a:cubicBezTo>
                  <a:cubicBezTo>
                    <a:pt x="953" y="41"/>
                    <a:pt x="953" y="41"/>
                    <a:pt x="953" y="41"/>
                  </a:cubicBezTo>
                  <a:cubicBezTo>
                    <a:pt x="953" y="41"/>
                    <a:pt x="953" y="41"/>
                    <a:pt x="953" y="41"/>
                  </a:cubicBezTo>
                  <a:cubicBezTo>
                    <a:pt x="952" y="41"/>
                    <a:pt x="953" y="41"/>
                    <a:pt x="952" y="42"/>
                  </a:cubicBezTo>
                  <a:cubicBezTo>
                    <a:pt x="952" y="42"/>
                    <a:pt x="952" y="42"/>
                    <a:pt x="952" y="42"/>
                  </a:cubicBezTo>
                  <a:cubicBezTo>
                    <a:pt x="952" y="42"/>
                    <a:pt x="952" y="43"/>
                    <a:pt x="952" y="43"/>
                  </a:cubicBezTo>
                  <a:cubicBezTo>
                    <a:pt x="952" y="43"/>
                    <a:pt x="952" y="43"/>
                    <a:pt x="952" y="43"/>
                  </a:cubicBezTo>
                  <a:cubicBezTo>
                    <a:pt x="952" y="43"/>
                    <a:pt x="952" y="43"/>
                    <a:pt x="952" y="43"/>
                  </a:cubicBezTo>
                  <a:cubicBezTo>
                    <a:pt x="952" y="44"/>
                    <a:pt x="952" y="44"/>
                    <a:pt x="952" y="45"/>
                  </a:cubicBezTo>
                  <a:cubicBezTo>
                    <a:pt x="952" y="45"/>
                    <a:pt x="952" y="45"/>
                    <a:pt x="952" y="45"/>
                  </a:cubicBezTo>
                  <a:cubicBezTo>
                    <a:pt x="951" y="46"/>
                    <a:pt x="952" y="46"/>
                    <a:pt x="951" y="47"/>
                  </a:cubicBezTo>
                  <a:cubicBezTo>
                    <a:pt x="951" y="47"/>
                    <a:pt x="951" y="47"/>
                    <a:pt x="951" y="48"/>
                  </a:cubicBezTo>
                  <a:cubicBezTo>
                    <a:pt x="951" y="48"/>
                    <a:pt x="951" y="49"/>
                    <a:pt x="951" y="50"/>
                  </a:cubicBezTo>
                  <a:cubicBezTo>
                    <a:pt x="951" y="50"/>
                    <a:pt x="951" y="50"/>
                    <a:pt x="951" y="50"/>
                  </a:cubicBezTo>
                  <a:cubicBezTo>
                    <a:pt x="951" y="54"/>
                    <a:pt x="951" y="58"/>
                    <a:pt x="951" y="62"/>
                  </a:cubicBezTo>
                  <a:cubicBezTo>
                    <a:pt x="951" y="62"/>
                    <a:pt x="951" y="63"/>
                    <a:pt x="951" y="63"/>
                  </a:cubicBezTo>
                  <a:cubicBezTo>
                    <a:pt x="951" y="63"/>
                    <a:pt x="951" y="64"/>
                    <a:pt x="951" y="65"/>
                  </a:cubicBezTo>
                  <a:cubicBezTo>
                    <a:pt x="951" y="65"/>
                    <a:pt x="951" y="65"/>
                    <a:pt x="951" y="66"/>
                  </a:cubicBezTo>
                  <a:cubicBezTo>
                    <a:pt x="952" y="66"/>
                    <a:pt x="951" y="67"/>
                    <a:pt x="952" y="67"/>
                  </a:cubicBezTo>
                  <a:cubicBezTo>
                    <a:pt x="952" y="67"/>
                    <a:pt x="952" y="67"/>
                    <a:pt x="952" y="67"/>
                  </a:cubicBezTo>
                  <a:cubicBezTo>
                    <a:pt x="952" y="68"/>
                    <a:pt x="952" y="68"/>
                    <a:pt x="952" y="68"/>
                  </a:cubicBezTo>
                  <a:cubicBezTo>
                    <a:pt x="952" y="68"/>
                    <a:pt x="952" y="69"/>
                    <a:pt x="952" y="69"/>
                  </a:cubicBezTo>
                  <a:cubicBezTo>
                    <a:pt x="952" y="69"/>
                    <a:pt x="952" y="69"/>
                    <a:pt x="952" y="69"/>
                  </a:cubicBezTo>
                  <a:cubicBezTo>
                    <a:pt x="952" y="69"/>
                    <a:pt x="952" y="69"/>
                    <a:pt x="952" y="69"/>
                  </a:cubicBezTo>
                  <a:cubicBezTo>
                    <a:pt x="952" y="70"/>
                    <a:pt x="952" y="70"/>
                    <a:pt x="952" y="71"/>
                  </a:cubicBezTo>
                  <a:cubicBezTo>
                    <a:pt x="952" y="71"/>
                    <a:pt x="952" y="71"/>
                    <a:pt x="952" y="71"/>
                  </a:cubicBezTo>
                  <a:cubicBezTo>
                    <a:pt x="952" y="71"/>
                    <a:pt x="952" y="71"/>
                    <a:pt x="952" y="71"/>
                  </a:cubicBezTo>
                  <a:cubicBezTo>
                    <a:pt x="953" y="71"/>
                    <a:pt x="952" y="72"/>
                    <a:pt x="953" y="72"/>
                  </a:cubicBezTo>
                  <a:cubicBezTo>
                    <a:pt x="953" y="72"/>
                    <a:pt x="953" y="72"/>
                    <a:pt x="953" y="72"/>
                  </a:cubicBezTo>
                  <a:cubicBezTo>
                    <a:pt x="953" y="72"/>
                    <a:pt x="953" y="73"/>
                    <a:pt x="953" y="73"/>
                  </a:cubicBezTo>
                  <a:cubicBezTo>
                    <a:pt x="953" y="73"/>
                    <a:pt x="953" y="73"/>
                    <a:pt x="953" y="73"/>
                  </a:cubicBezTo>
                  <a:cubicBezTo>
                    <a:pt x="953" y="73"/>
                    <a:pt x="953" y="74"/>
                    <a:pt x="953" y="74"/>
                  </a:cubicBezTo>
                  <a:cubicBezTo>
                    <a:pt x="953" y="74"/>
                    <a:pt x="953" y="74"/>
                    <a:pt x="953" y="74"/>
                  </a:cubicBezTo>
                  <a:cubicBezTo>
                    <a:pt x="954" y="75"/>
                    <a:pt x="954" y="75"/>
                    <a:pt x="954" y="75"/>
                  </a:cubicBezTo>
                  <a:cubicBezTo>
                    <a:pt x="954" y="75"/>
                    <a:pt x="954" y="75"/>
                    <a:pt x="954" y="75"/>
                  </a:cubicBezTo>
                  <a:cubicBezTo>
                    <a:pt x="954" y="76"/>
                    <a:pt x="954" y="76"/>
                    <a:pt x="954" y="76"/>
                  </a:cubicBezTo>
                  <a:cubicBezTo>
                    <a:pt x="954" y="76"/>
                    <a:pt x="954" y="76"/>
                    <a:pt x="954" y="76"/>
                  </a:cubicBezTo>
                  <a:cubicBezTo>
                    <a:pt x="954" y="76"/>
                    <a:pt x="954" y="77"/>
                    <a:pt x="954" y="77"/>
                  </a:cubicBezTo>
                  <a:cubicBezTo>
                    <a:pt x="954" y="77"/>
                    <a:pt x="954" y="77"/>
                    <a:pt x="954" y="77"/>
                  </a:cubicBezTo>
                  <a:cubicBezTo>
                    <a:pt x="955" y="77"/>
                    <a:pt x="955" y="78"/>
                    <a:pt x="955" y="78"/>
                  </a:cubicBezTo>
                  <a:cubicBezTo>
                    <a:pt x="955" y="78"/>
                    <a:pt x="955" y="78"/>
                    <a:pt x="955" y="78"/>
                  </a:cubicBezTo>
                  <a:cubicBezTo>
                    <a:pt x="955" y="78"/>
                    <a:pt x="955" y="78"/>
                    <a:pt x="955" y="79"/>
                  </a:cubicBezTo>
                  <a:cubicBezTo>
                    <a:pt x="955" y="79"/>
                    <a:pt x="955" y="79"/>
                    <a:pt x="955" y="79"/>
                  </a:cubicBezTo>
                  <a:cubicBezTo>
                    <a:pt x="955" y="79"/>
                    <a:pt x="955" y="79"/>
                    <a:pt x="955" y="79"/>
                  </a:cubicBezTo>
                  <a:cubicBezTo>
                    <a:pt x="955" y="79"/>
                    <a:pt x="955" y="79"/>
                    <a:pt x="956" y="80"/>
                  </a:cubicBezTo>
                  <a:cubicBezTo>
                    <a:pt x="956" y="80"/>
                    <a:pt x="956" y="80"/>
                    <a:pt x="956" y="80"/>
                  </a:cubicBezTo>
                  <a:cubicBezTo>
                    <a:pt x="956" y="80"/>
                    <a:pt x="956" y="80"/>
                    <a:pt x="956" y="80"/>
                  </a:cubicBezTo>
                  <a:cubicBezTo>
                    <a:pt x="956" y="80"/>
                    <a:pt x="956" y="80"/>
                    <a:pt x="956" y="80"/>
                  </a:cubicBezTo>
                  <a:cubicBezTo>
                    <a:pt x="956" y="80"/>
                    <a:pt x="956" y="81"/>
                    <a:pt x="956" y="81"/>
                  </a:cubicBezTo>
                  <a:cubicBezTo>
                    <a:pt x="956" y="81"/>
                    <a:pt x="956" y="81"/>
                    <a:pt x="956" y="81"/>
                  </a:cubicBezTo>
                  <a:cubicBezTo>
                    <a:pt x="956" y="81"/>
                    <a:pt x="956" y="81"/>
                    <a:pt x="957" y="82"/>
                  </a:cubicBezTo>
                  <a:cubicBezTo>
                    <a:pt x="957" y="82"/>
                    <a:pt x="957" y="82"/>
                    <a:pt x="957" y="82"/>
                  </a:cubicBezTo>
                  <a:cubicBezTo>
                    <a:pt x="957" y="82"/>
                    <a:pt x="957" y="82"/>
                    <a:pt x="957" y="82"/>
                  </a:cubicBezTo>
                  <a:cubicBezTo>
                    <a:pt x="957" y="82"/>
                    <a:pt x="957" y="82"/>
                    <a:pt x="957" y="82"/>
                  </a:cubicBezTo>
                  <a:cubicBezTo>
                    <a:pt x="957" y="82"/>
                    <a:pt x="957" y="82"/>
                    <a:pt x="957" y="82"/>
                  </a:cubicBezTo>
                  <a:cubicBezTo>
                    <a:pt x="957" y="82"/>
                    <a:pt x="957" y="83"/>
                    <a:pt x="957" y="83"/>
                  </a:cubicBezTo>
                  <a:cubicBezTo>
                    <a:pt x="957" y="83"/>
                    <a:pt x="957" y="83"/>
                    <a:pt x="957" y="83"/>
                  </a:cubicBezTo>
                  <a:cubicBezTo>
                    <a:pt x="957" y="83"/>
                    <a:pt x="957" y="83"/>
                    <a:pt x="958" y="83"/>
                  </a:cubicBezTo>
                  <a:cubicBezTo>
                    <a:pt x="958" y="83"/>
                    <a:pt x="958" y="83"/>
                    <a:pt x="958" y="83"/>
                  </a:cubicBezTo>
                  <a:cubicBezTo>
                    <a:pt x="958" y="84"/>
                    <a:pt x="958" y="84"/>
                    <a:pt x="958" y="84"/>
                  </a:cubicBezTo>
                  <a:cubicBezTo>
                    <a:pt x="958" y="84"/>
                    <a:pt x="958" y="84"/>
                    <a:pt x="958" y="84"/>
                  </a:cubicBezTo>
                  <a:cubicBezTo>
                    <a:pt x="958" y="84"/>
                    <a:pt x="958" y="84"/>
                    <a:pt x="958" y="84"/>
                  </a:cubicBezTo>
                  <a:cubicBezTo>
                    <a:pt x="958" y="84"/>
                    <a:pt x="958" y="84"/>
                    <a:pt x="958" y="84"/>
                  </a:cubicBezTo>
                  <a:cubicBezTo>
                    <a:pt x="958" y="85"/>
                    <a:pt x="958" y="85"/>
                    <a:pt x="959" y="85"/>
                  </a:cubicBezTo>
                  <a:cubicBezTo>
                    <a:pt x="959" y="85"/>
                    <a:pt x="959" y="85"/>
                    <a:pt x="959" y="85"/>
                  </a:cubicBezTo>
                  <a:cubicBezTo>
                    <a:pt x="959" y="85"/>
                    <a:pt x="959" y="85"/>
                    <a:pt x="959" y="86"/>
                  </a:cubicBezTo>
                  <a:cubicBezTo>
                    <a:pt x="959" y="86"/>
                    <a:pt x="959" y="86"/>
                    <a:pt x="959" y="86"/>
                  </a:cubicBezTo>
                  <a:cubicBezTo>
                    <a:pt x="959" y="86"/>
                    <a:pt x="959" y="86"/>
                    <a:pt x="959" y="86"/>
                  </a:cubicBezTo>
                  <a:cubicBezTo>
                    <a:pt x="959" y="86"/>
                    <a:pt x="959" y="86"/>
                    <a:pt x="959" y="86"/>
                  </a:cubicBezTo>
                  <a:cubicBezTo>
                    <a:pt x="959" y="86"/>
                    <a:pt x="960" y="86"/>
                    <a:pt x="960" y="87"/>
                  </a:cubicBezTo>
                  <a:cubicBezTo>
                    <a:pt x="960" y="87"/>
                    <a:pt x="960" y="87"/>
                    <a:pt x="960" y="87"/>
                  </a:cubicBezTo>
                  <a:cubicBezTo>
                    <a:pt x="960" y="87"/>
                    <a:pt x="960" y="87"/>
                    <a:pt x="960" y="87"/>
                  </a:cubicBezTo>
                  <a:cubicBezTo>
                    <a:pt x="960" y="87"/>
                    <a:pt x="960" y="87"/>
                    <a:pt x="960" y="87"/>
                  </a:cubicBezTo>
                  <a:cubicBezTo>
                    <a:pt x="960" y="87"/>
                    <a:pt x="960" y="87"/>
                    <a:pt x="960" y="88"/>
                  </a:cubicBezTo>
                  <a:cubicBezTo>
                    <a:pt x="960" y="87"/>
                    <a:pt x="960" y="87"/>
                    <a:pt x="960" y="87"/>
                  </a:cubicBezTo>
                  <a:cubicBezTo>
                    <a:pt x="960" y="88"/>
                    <a:pt x="961" y="88"/>
                    <a:pt x="961" y="88"/>
                  </a:cubicBezTo>
                  <a:cubicBezTo>
                    <a:pt x="961" y="88"/>
                    <a:pt x="961" y="88"/>
                    <a:pt x="961" y="88"/>
                  </a:cubicBezTo>
                  <a:cubicBezTo>
                    <a:pt x="961" y="88"/>
                    <a:pt x="961" y="88"/>
                    <a:pt x="961" y="88"/>
                  </a:cubicBezTo>
                  <a:cubicBezTo>
                    <a:pt x="961" y="88"/>
                    <a:pt x="961" y="88"/>
                    <a:pt x="961" y="88"/>
                  </a:cubicBezTo>
                  <a:cubicBezTo>
                    <a:pt x="961" y="89"/>
                    <a:pt x="961" y="89"/>
                    <a:pt x="962" y="89"/>
                  </a:cubicBezTo>
                  <a:cubicBezTo>
                    <a:pt x="962" y="89"/>
                    <a:pt x="962" y="89"/>
                    <a:pt x="962" y="89"/>
                  </a:cubicBezTo>
                  <a:cubicBezTo>
                    <a:pt x="962" y="89"/>
                    <a:pt x="962" y="90"/>
                    <a:pt x="962" y="90"/>
                  </a:cubicBezTo>
                  <a:cubicBezTo>
                    <a:pt x="962" y="90"/>
                    <a:pt x="962" y="90"/>
                    <a:pt x="962" y="90"/>
                  </a:cubicBezTo>
                  <a:cubicBezTo>
                    <a:pt x="962" y="90"/>
                    <a:pt x="962" y="90"/>
                    <a:pt x="963" y="90"/>
                  </a:cubicBezTo>
                  <a:cubicBezTo>
                    <a:pt x="962" y="90"/>
                    <a:pt x="962" y="90"/>
                    <a:pt x="962" y="90"/>
                  </a:cubicBezTo>
                  <a:cubicBezTo>
                    <a:pt x="963" y="90"/>
                    <a:pt x="963" y="90"/>
                    <a:pt x="963" y="90"/>
                  </a:cubicBezTo>
                  <a:cubicBezTo>
                    <a:pt x="963" y="90"/>
                    <a:pt x="963" y="90"/>
                    <a:pt x="963" y="90"/>
                  </a:cubicBezTo>
                  <a:cubicBezTo>
                    <a:pt x="963" y="90"/>
                    <a:pt x="963" y="91"/>
                    <a:pt x="963" y="91"/>
                  </a:cubicBezTo>
                  <a:cubicBezTo>
                    <a:pt x="963" y="91"/>
                    <a:pt x="963" y="91"/>
                    <a:pt x="963" y="91"/>
                  </a:cubicBezTo>
                  <a:cubicBezTo>
                    <a:pt x="963" y="91"/>
                    <a:pt x="963" y="91"/>
                    <a:pt x="964" y="91"/>
                  </a:cubicBezTo>
                  <a:cubicBezTo>
                    <a:pt x="964" y="91"/>
                    <a:pt x="964" y="91"/>
                    <a:pt x="964" y="91"/>
                  </a:cubicBezTo>
                  <a:cubicBezTo>
                    <a:pt x="964" y="91"/>
                    <a:pt x="964" y="91"/>
                    <a:pt x="964" y="91"/>
                  </a:cubicBezTo>
                  <a:cubicBezTo>
                    <a:pt x="964" y="91"/>
                    <a:pt x="964" y="91"/>
                    <a:pt x="964" y="91"/>
                  </a:cubicBezTo>
                  <a:cubicBezTo>
                    <a:pt x="964" y="92"/>
                    <a:pt x="964" y="92"/>
                    <a:pt x="964" y="92"/>
                  </a:cubicBezTo>
                  <a:cubicBezTo>
                    <a:pt x="964" y="92"/>
                    <a:pt x="964" y="92"/>
                    <a:pt x="964" y="92"/>
                  </a:cubicBezTo>
                  <a:cubicBezTo>
                    <a:pt x="964" y="92"/>
                    <a:pt x="964" y="92"/>
                    <a:pt x="965" y="92"/>
                  </a:cubicBezTo>
                  <a:cubicBezTo>
                    <a:pt x="965" y="92"/>
                    <a:pt x="965" y="92"/>
                    <a:pt x="965" y="92"/>
                  </a:cubicBezTo>
                  <a:cubicBezTo>
                    <a:pt x="965" y="92"/>
                    <a:pt x="965" y="92"/>
                    <a:pt x="965" y="92"/>
                  </a:cubicBezTo>
                  <a:cubicBezTo>
                    <a:pt x="965" y="92"/>
                    <a:pt x="965" y="92"/>
                    <a:pt x="965" y="92"/>
                  </a:cubicBezTo>
                  <a:cubicBezTo>
                    <a:pt x="965" y="93"/>
                    <a:pt x="965" y="93"/>
                    <a:pt x="965" y="93"/>
                  </a:cubicBezTo>
                  <a:cubicBezTo>
                    <a:pt x="965" y="93"/>
                    <a:pt x="965" y="93"/>
                    <a:pt x="965" y="93"/>
                  </a:cubicBezTo>
                  <a:cubicBezTo>
                    <a:pt x="965" y="93"/>
                    <a:pt x="966" y="93"/>
                    <a:pt x="966" y="94"/>
                  </a:cubicBezTo>
                  <a:cubicBezTo>
                    <a:pt x="966" y="94"/>
                    <a:pt x="966" y="94"/>
                    <a:pt x="966" y="94"/>
                  </a:cubicBezTo>
                  <a:cubicBezTo>
                    <a:pt x="966"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4"/>
                    <a:pt x="967" y="94"/>
                    <a:pt x="967" y="94"/>
                  </a:cubicBezTo>
                  <a:cubicBezTo>
                    <a:pt x="967" y="95"/>
                    <a:pt x="968" y="95"/>
                    <a:pt x="968" y="95"/>
                  </a:cubicBezTo>
                  <a:cubicBezTo>
                    <a:pt x="968" y="95"/>
                    <a:pt x="968" y="95"/>
                    <a:pt x="968" y="95"/>
                  </a:cubicBezTo>
                  <a:cubicBezTo>
                    <a:pt x="968" y="95"/>
                    <a:pt x="968" y="95"/>
                    <a:pt x="968" y="95"/>
                  </a:cubicBezTo>
                  <a:cubicBezTo>
                    <a:pt x="968" y="95"/>
                    <a:pt x="968" y="95"/>
                    <a:pt x="968" y="95"/>
                  </a:cubicBezTo>
                  <a:cubicBezTo>
                    <a:pt x="969" y="96"/>
                    <a:pt x="969" y="96"/>
                    <a:pt x="969" y="96"/>
                  </a:cubicBezTo>
                  <a:cubicBezTo>
                    <a:pt x="969" y="96"/>
                    <a:pt x="969" y="96"/>
                    <a:pt x="969" y="96"/>
                  </a:cubicBezTo>
                  <a:cubicBezTo>
                    <a:pt x="970" y="96"/>
                    <a:pt x="970" y="96"/>
                    <a:pt x="971" y="97"/>
                  </a:cubicBezTo>
                  <a:cubicBezTo>
                    <a:pt x="970" y="97"/>
                    <a:pt x="970" y="97"/>
                    <a:pt x="970" y="97"/>
                  </a:cubicBezTo>
                  <a:cubicBezTo>
                    <a:pt x="971" y="97"/>
                    <a:pt x="971" y="97"/>
                    <a:pt x="971" y="97"/>
                  </a:cubicBezTo>
                  <a:cubicBezTo>
                    <a:pt x="971" y="97"/>
                    <a:pt x="971" y="97"/>
                    <a:pt x="971" y="97"/>
                  </a:cubicBezTo>
                  <a:cubicBezTo>
                    <a:pt x="971" y="97"/>
                    <a:pt x="971" y="97"/>
                    <a:pt x="972" y="97"/>
                  </a:cubicBezTo>
                  <a:cubicBezTo>
                    <a:pt x="972" y="97"/>
                    <a:pt x="972" y="97"/>
                    <a:pt x="972" y="97"/>
                  </a:cubicBezTo>
                  <a:cubicBezTo>
                    <a:pt x="972" y="98"/>
                    <a:pt x="972" y="97"/>
                    <a:pt x="972" y="98"/>
                  </a:cubicBezTo>
                  <a:cubicBezTo>
                    <a:pt x="972" y="98"/>
                    <a:pt x="972" y="98"/>
                    <a:pt x="972" y="98"/>
                  </a:cubicBezTo>
                  <a:cubicBezTo>
                    <a:pt x="972" y="98"/>
                    <a:pt x="973" y="98"/>
                    <a:pt x="973" y="98"/>
                  </a:cubicBezTo>
                  <a:cubicBezTo>
                    <a:pt x="973" y="98"/>
                    <a:pt x="973" y="98"/>
                    <a:pt x="973" y="98"/>
                  </a:cubicBezTo>
                  <a:cubicBezTo>
                    <a:pt x="973" y="98"/>
                    <a:pt x="973" y="98"/>
                    <a:pt x="974" y="98"/>
                  </a:cubicBezTo>
                  <a:cubicBezTo>
                    <a:pt x="974" y="98"/>
                    <a:pt x="974" y="98"/>
                    <a:pt x="974" y="98"/>
                  </a:cubicBezTo>
                  <a:cubicBezTo>
                    <a:pt x="974" y="99"/>
                    <a:pt x="974" y="99"/>
                    <a:pt x="974" y="99"/>
                  </a:cubicBezTo>
                  <a:cubicBezTo>
                    <a:pt x="974" y="99"/>
                    <a:pt x="974" y="99"/>
                    <a:pt x="974" y="99"/>
                  </a:cubicBezTo>
                  <a:cubicBezTo>
                    <a:pt x="974" y="99"/>
                    <a:pt x="975" y="99"/>
                    <a:pt x="975" y="99"/>
                  </a:cubicBezTo>
                  <a:cubicBezTo>
                    <a:pt x="975" y="99"/>
                    <a:pt x="975" y="99"/>
                    <a:pt x="975" y="99"/>
                  </a:cubicBezTo>
                  <a:cubicBezTo>
                    <a:pt x="975" y="99"/>
                    <a:pt x="975" y="99"/>
                    <a:pt x="976" y="99"/>
                  </a:cubicBezTo>
                  <a:cubicBezTo>
                    <a:pt x="976" y="99"/>
                    <a:pt x="976" y="99"/>
                    <a:pt x="976" y="99"/>
                  </a:cubicBezTo>
                  <a:cubicBezTo>
                    <a:pt x="976" y="100"/>
                    <a:pt x="976" y="100"/>
                    <a:pt x="977" y="100"/>
                  </a:cubicBezTo>
                  <a:cubicBezTo>
                    <a:pt x="977" y="100"/>
                    <a:pt x="977" y="100"/>
                    <a:pt x="977" y="100"/>
                  </a:cubicBezTo>
                  <a:cubicBezTo>
                    <a:pt x="977" y="100"/>
                    <a:pt x="977" y="100"/>
                    <a:pt x="977" y="100"/>
                  </a:cubicBezTo>
                  <a:cubicBezTo>
                    <a:pt x="977" y="100"/>
                    <a:pt x="977" y="100"/>
                    <a:pt x="977" y="100"/>
                  </a:cubicBezTo>
                  <a:cubicBezTo>
                    <a:pt x="977" y="100"/>
                    <a:pt x="977" y="100"/>
                    <a:pt x="977" y="100"/>
                  </a:cubicBezTo>
                  <a:cubicBezTo>
                    <a:pt x="978" y="100"/>
                    <a:pt x="978" y="100"/>
                    <a:pt x="978" y="100"/>
                  </a:cubicBezTo>
                  <a:cubicBezTo>
                    <a:pt x="978" y="100"/>
                    <a:pt x="978" y="100"/>
                    <a:pt x="978" y="100"/>
                  </a:cubicBezTo>
                  <a:cubicBezTo>
                    <a:pt x="978" y="100"/>
                    <a:pt x="978" y="100"/>
                    <a:pt x="978" y="100"/>
                  </a:cubicBezTo>
                  <a:cubicBezTo>
                    <a:pt x="979" y="101"/>
                    <a:pt x="979" y="101"/>
                    <a:pt x="979" y="101"/>
                  </a:cubicBezTo>
                  <a:cubicBezTo>
                    <a:pt x="979" y="101"/>
                    <a:pt x="979" y="101"/>
                    <a:pt x="979" y="101"/>
                  </a:cubicBezTo>
                  <a:cubicBezTo>
                    <a:pt x="980" y="101"/>
                    <a:pt x="980" y="101"/>
                    <a:pt x="980" y="101"/>
                  </a:cubicBezTo>
                  <a:cubicBezTo>
                    <a:pt x="980" y="101"/>
                    <a:pt x="980" y="101"/>
                    <a:pt x="980" y="101"/>
                  </a:cubicBezTo>
                  <a:cubicBezTo>
                    <a:pt x="980" y="101"/>
                    <a:pt x="980" y="101"/>
                    <a:pt x="980" y="101"/>
                  </a:cubicBezTo>
                  <a:cubicBezTo>
                    <a:pt x="981" y="101"/>
                    <a:pt x="981" y="101"/>
                    <a:pt x="981" y="101"/>
                  </a:cubicBezTo>
                  <a:cubicBezTo>
                    <a:pt x="981" y="101"/>
                    <a:pt x="981" y="101"/>
                    <a:pt x="982" y="102"/>
                  </a:cubicBezTo>
                  <a:cubicBezTo>
                    <a:pt x="982" y="101"/>
                    <a:pt x="982" y="101"/>
                    <a:pt x="982" y="101"/>
                  </a:cubicBezTo>
                  <a:cubicBezTo>
                    <a:pt x="982" y="102"/>
                    <a:pt x="982" y="102"/>
                    <a:pt x="983" y="102"/>
                  </a:cubicBezTo>
                  <a:cubicBezTo>
                    <a:pt x="983" y="102"/>
                    <a:pt x="983" y="102"/>
                    <a:pt x="983" y="102"/>
                  </a:cubicBezTo>
                  <a:cubicBezTo>
                    <a:pt x="983" y="102"/>
                    <a:pt x="983" y="102"/>
                    <a:pt x="983" y="102"/>
                  </a:cubicBezTo>
                  <a:cubicBezTo>
                    <a:pt x="983" y="102"/>
                    <a:pt x="984" y="102"/>
                    <a:pt x="984" y="102"/>
                  </a:cubicBezTo>
                  <a:cubicBezTo>
                    <a:pt x="985" y="102"/>
                    <a:pt x="985" y="102"/>
                    <a:pt x="985" y="102"/>
                  </a:cubicBezTo>
                  <a:cubicBezTo>
                    <a:pt x="985" y="102"/>
                    <a:pt x="985" y="102"/>
                    <a:pt x="985" y="102"/>
                  </a:cubicBezTo>
                  <a:cubicBezTo>
                    <a:pt x="985" y="103"/>
                    <a:pt x="986" y="102"/>
                    <a:pt x="986" y="103"/>
                  </a:cubicBezTo>
                  <a:cubicBezTo>
                    <a:pt x="986" y="102"/>
                    <a:pt x="986" y="102"/>
                    <a:pt x="986" y="102"/>
                  </a:cubicBezTo>
                  <a:cubicBezTo>
                    <a:pt x="986" y="103"/>
                    <a:pt x="986" y="103"/>
                    <a:pt x="986" y="103"/>
                  </a:cubicBezTo>
                  <a:cubicBezTo>
                    <a:pt x="987" y="103"/>
                    <a:pt x="988" y="103"/>
                    <a:pt x="989" y="103"/>
                  </a:cubicBezTo>
                  <a:cubicBezTo>
                    <a:pt x="989" y="103"/>
                    <a:pt x="989" y="103"/>
                    <a:pt x="989" y="103"/>
                  </a:cubicBezTo>
                  <a:cubicBezTo>
                    <a:pt x="991" y="103"/>
                    <a:pt x="992" y="103"/>
                    <a:pt x="993" y="103"/>
                  </a:cubicBezTo>
                  <a:cubicBezTo>
                    <a:pt x="995" y="103"/>
                    <a:pt x="996" y="103"/>
                    <a:pt x="997" y="103"/>
                  </a:cubicBezTo>
                  <a:cubicBezTo>
                    <a:pt x="999" y="103"/>
                    <a:pt x="1000" y="103"/>
                    <a:pt x="1002" y="103"/>
                  </a:cubicBezTo>
                  <a:cubicBezTo>
                    <a:pt x="1002" y="103"/>
                    <a:pt x="1002" y="103"/>
                    <a:pt x="1003" y="103"/>
                  </a:cubicBezTo>
                  <a:cubicBezTo>
                    <a:pt x="1004" y="102"/>
                    <a:pt x="1004" y="103"/>
                    <a:pt x="1005" y="103"/>
                  </a:cubicBezTo>
                  <a:cubicBezTo>
                    <a:pt x="1005" y="102"/>
                    <a:pt x="1005" y="102"/>
                    <a:pt x="1005" y="102"/>
                  </a:cubicBezTo>
                  <a:cubicBezTo>
                    <a:pt x="1006" y="103"/>
                    <a:pt x="1006" y="103"/>
                    <a:pt x="1006" y="103"/>
                  </a:cubicBezTo>
                  <a:cubicBezTo>
                    <a:pt x="1006" y="102"/>
                    <a:pt x="1007" y="103"/>
                    <a:pt x="1007" y="102"/>
                  </a:cubicBezTo>
                  <a:cubicBezTo>
                    <a:pt x="1007" y="102"/>
                    <a:pt x="1007" y="102"/>
                    <a:pt x="1007" y="102"/>
                  </a:cubicBezTo>
                  <a:cubicBezTo>
                    <a:pt x="1008" y="102"/>
                    <a:pt x="1008" y="102"/>
                    <a:pt x="1008" y="102"/>
                  </a:cubicBezTo>
                  <a:cubicBezTo>
                    <a:pt x="1008" y="102"/>
                    <a:pt x="1009" y="102"/>
                    <a:pt x="1009" y="102"/>
                  </a:cubicBezTo>
                  <a:cubicBezTo>
                    <a:pt x="1009" y="102"/>
                    <a:pt x="1009" y="102"/>
                    <a:pt x="1009" y="102"/>
                  </a:cubicBezTo>
                  <a:cubicBezTo>
                    <a:pt x="1009" y="102"/>
                    <a:pt x="1009" y="102"/>
                    <a:pt x="1009" y="102"/>
                  </a:cubicBezTo>
                  <a:cubicBezTo>
                    <a:pt x="1010" y="102"/>
                    <a:pt x="1010" y="102"/>
                    <a:pt x="1011" y="102"/>
                  </a:cubicBezTo>
                  <a:cubicBezTo>
                    <a:pt x="1011" y="101"/>
                    <a:pt x="1011" y="101"/>
                    <a:pt x="1011" y="101"/>
                  </a:cubicBezTo>
                  <a:cubicBezTo>
                    <a:pt x="1011" y="101"/>
                    <a:pt x="1011" y="101"/>
                    <a:pt x="1011" y="101"/>
                  </a:cubicBezTo>
                  <a:cubicBezTo>
                    <a:pt x="1011" y="101"/>
                    <a:pt x="1012" y="101"/>
                    <a:pt x="1012" y="101"/>
                  </a:cubicBezTo>
                  <a:cubicBezTo>
                    <a:pt x="1012" y="101"/>
                    <a:pt x="1012" y="101"/>
                    <a:pt x="1012" y="101"/>
                  </a:cubicBezTo>
                  <a:cubicBezTo>
                    <a:pt x="1013" y="101"/>
                    <a:pt x="1013" y="101"/>
                    <a:pt x="1013" y="101"/>
                  </a:cubicBezTo>
                  <a:cubicBezTo>
                    <a:pt x="1013" y="101"/>
                    <a:pt x="1013" y="101"/>
                    <a:pt x="1013" y="101"/>
                  </a:cubicBezTo>
                  <a:cubicBezTo>
                    <a:pt x="1013" y="101"/>
                    <a:pt x="1013" y="101"/>
                    <a:pt x="1013" y="101"/>
                  </a:cubicBezTo>
                  <a:cubicBezTo>
                    <a:pt x="1014" y="101"/>
                    <a:pt x="1014" y="101"/>
                    <a:pt x="1014" y="101"/>
                  </a:cubicBezTo>
                  <a:cubicBezTo>
                    <a:pt x="1014" y="100"/>
                    <a:pt x="1014" y="100"/>
                    <a:pt x="1014" y="100"/>
                  </a:cubicBezTo>
                  <a:cubicBezTo>
                    <a:pt x="1015" y="100"/>
                    <a:pt x="1015" y="100"/>
                    <a:pt x="1015" y="100"/>
                  </a:cubicBezTo>
                  <a:cubicBezTo>
                    <a:pt x="1015" y="100"/>
                    <a:pt x="1015" y="100"/>
                    <a:pt x="1015" y="100"/>
                  </a:cubicBezTo>
                  <a:cubicBezTo>
                    <a:pt x="1015" y="100"/>
                    <a:pt x="1015" y="100"/>
                    <a:pt x="1015" y="100"/>
                  </a:cubicBezTo>
                  <a:cubicBezTo>
                    <a:pt x="1016" y="100"/>
                    <a:pt x="1016" y="100"/>
                    <a:pt x="1016" y="100"/>
                  </a:cubicBezTo>
                  <a:cubicBezTo>
                    <a:pt x="1016" y="100"/>
                    <a:pt x="1016" y="100"/>
                    <a:pt x="1016" y="100"/>
                  </a:cubicBezTo>
                  <a:cubicBezTo>
                    <a:pt x="1016" y="100"/>
                    <a:pt x="1016" y="100"/>
                    <a:pt x="1016" y="100"/>
                  </a:cubicBezTo>
                  <a:cubicBezTo>
                    <a:pt x="1017" y="99"/>
                    <a:pt x="1017" y="100"/>
                    <a:pt x="1017" y="99"/>
                  </a:cubicBezTo>
                  <a:cubicBezTo>
                    <a:pt x="1017" y="99"/>
                    <a:pt x="1017" y="99"/>
                    <a:pt x="1017" y="99"/>
                  </a:cubicBezTo>
                  <a:cubicBezTo>
                    <a:pt x="1018" y="99"/>
                    <a:pt x="1018" y="99"/>
                    <a:pt x="1018" y="99"/>
                  </a:cubicBezTo>
                  <a:cubicBezTo>
                    <a:pt x="1018" y="99"/>
                    <a:pt x="1018" y="99"/>
                    <a:pt x="1018" y="99"/>
                  </a:cubicBezTo>
                  <a:cubicBezTo>
                    <a:pt x="1018" y="99"/>
                    <a:pt x="1019" y="99"/>
                    <a:pt x="1019" y="99"/>
                  </a:cubicBezTo>
                  <a:cubicBezTo>
                    <a:pt x="1019" y="99"/>
                    <a:pt x="1019" y="99"/>
                    <a:pt x="1019" y="99"/>
                  </a:cubicBezTo>
                  <a:cubicBezTo>
                    <a:pt x="1019" y="99"/>
                    <a:pt x="1019" y="99"/>
                    <a:pt x="1019" y="99"/>
                  </a:cubicBezTo>
                  <a:cubicBezTo>
                    <a:pt x="1019" y="99"/>
                    <a:pt x="1019" y="99"/>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0" y="98"/>
                    <a:pt x="1020" y="98"/>
                    <a:pt x="1020" y="98"/>
                  </a:cubicBezTo>
                  <a:cubicBezTo>
                    <a:pt x="1021" y="98"/>
                    <a:pt x="1021" y="98"/>
                    <a:pt x="1021" y="98"/>
                  </a:cubicBezTo>
                  <a:cubicBezTo>
                    <a:pt x="1021" y="98"/>
                    <a:pt x="1021" y="98"/>
                    <a:pt x="1021" y="98"/>
                  </a:cubicBezTo>
                  <a:cubicBezTo>
                    <a:pt x="1021" y="94"/>
                    <a:pt x="1021" y="91"/>
                    <a:pt x="1021" y="87"/>
                  </a:cubicBezTo>
                  <a:cubicBezTo>
                    <a:pt x="1021" y="87"/>
                    <a:pt x="1021" y="87"/>
                    <a:pt x="1021" y="87"/>
                  </a:cubicBezTo>
                  <a:cubicBezTo>
                    <a:pt x="1021" y="87"/>
                    <a:pt x="1021" y="87"/>
                    <a:pt x="1021" y="87"/>
                  </a:cubicBezTo>
                  <a:cubicBezTo>
                    <a:pt x="1020" y="87"/>
                    <a:pt x="1020" y="87"/>
                    <a:pt x="1020" y="87"/>
                  </a:cubicBezTo>
                  <a:cubicBezTo>
                    <a:pt x="1020" y="87"/>
                    <a:pt x="1020" y="87"/>
                    <a:pt x="1020" y="87"/>
                  </a:cubicBezTo>
                  <a:cubicBezTo>
                    <a:pt x="1020" y="87"/>
                    <a:pt x="1019" y="87"/>
                    <a:pt x="1019" y="88"/>
                  </a:cubicBezTo>
                  <a:cubicBezTo>
                    <a:pt x="1019" y="88"/>
                    <a:pt x="1019" y="88"/>
                    <a:pt x="1019" y="88"/>
                  </a:cubicBezTo>
                  <a:cubicBezTo>
                    <a:pt x="1019" y="88"/>
                    <a:pt x="1019" y="88"/>
                    <a:pt x="1019" y="88"/>
                  </a:cubicBezTo>
                  <a:cubicBezTo>
                    <a:pt x="1019" y="88"/>
                    <a:pt x="1019" y="88"/>
                    <a:pt x="1019" y="88"/>
                  </a:cubicBezTo>
                  <a:cubicBezTo>
                    <a:pt x="1018" y="88"/>
                    <a:pt x="1018" y="88"/>
                    <a:pt x="1018" y="88"/>
                  </a:cubicBezTo>
                  <a:cubicBezTo>
                    <a:pt x="1018" y="88"/>
                    <a:pt x="1018" y="88"/>
                    <a:pt x="1018" y="88"/>
                  </a:cubicBezTo>
                  <a:cubicBezTo>
                    <a:pt x="1018" y="88"/>
                    <a:pt x="1018" y="88"/>
                    <a:pt x="1018" y="88"/>
                  </a:cubicBezTo>
                  <a:cubicBezTo>
                    <a:pt x="1018" y="88"/>
                    <a:pt x="1018" y="88"/>
                    <a:pt x="1017" y="89"/>
                  </a:cubicBezTo>
                  <a:cubicBezTo>
                    <a:pt x="1017" y="89"/>
                    <a:pt x="1017" y="89"/>
                    <a:pt x="1017" y="89"/>
                  </a:cubicBezTo>
                  <a:cubicBezTo>
                    <a:pt x="1017" y="89"/>
                    <a:pt x="1017" y="89"/>
                    <a:pt x="1017" y="89"/>
                  </a:cubicBezTo>
                  <a:cubicBezTo>
                    <a:pt x="1017" y="89"/>
                    <a:pt x="1017" y="89"/>
                    <a:pt x="1016" y="89"/>
                  </a:cubicBezTo>
                  <a:cubicBezTo>
                    <a:pt x="1016" y="89"/>
                    <a:pt x="1016" y="89"/>
                    <a:pt x="1016" y="89"/>
                  </a:cubicBezTo>
                  <a:cubicBezTo>
                    <a:pt x="1016" y="89"/>
                    <a:pt x="1016" y="89"/>
                    <a:pt x="1016" y="89"/>
                  </a:cubicBezTo>
                  <a:cubicBezTo>
                    <a:pt x="1016" y="89"/>
                    <a:pt x="1016" y="89"/>
                    <a:pt x="1016" y="89"/>
                  </a:cubicBezTo>
                  <a:cubicBezTo>
                    <a:pt x="1016" y="90"/>
                    <a:pt x="1015" y="89"/>
                    <a:pt x="1015" y="90"/>
                  </a:cubicBezTo>
                  <a:cubicBezTo>
                    <a:pt x="1015" y="90"/>
                    <a:pt x="1015" y="90"/>
                    <a:pt x="1015" y="90"/>
                  </a:cubicBezTo>
                  <a:cubicBezTo>
                    <a:pt x="1015" y="90"/>
                    <a:pt x="1014" y="90"/>
                    <a:pt x="1014" y="90"/>
                  </a:cubicBezTo>
                  <a:cubicBezTo>
                    <a:pt x="1014" y="90"/>
                    <a:pt x="1014" y="90"/>
                    <a:pt x="1014" y="90"/>
                  </a:cubicBezTo>
                  <a:cubicBezTo>
                    <a:pt x="1014" y="90"/>
                    <a:pt x="1013" y="90"/>
                    <a:pt x="1013" y="90"/>
                  </a:cubicBezTo>
                  <a:cubicBezTo>
                    <a:pt x="1013" y="90"/>
                    <a:pt x="1013" y="90"/>
                    <a:pt x="1013" y="90"/>
                  </a:cubicBezTo>
                  <a:cubicBezTo>
                    <a:pt x="1013" y="91"/>
                    <a:pt x="1012" y="91"/>
                    <a:pt x="1012" y="91"/>
                  </a:cubicBezTo>
                  <a:cubicBezTo>
                    <a:pt x="1012" y="91"/>
                    <a:pt x="1012" y="91"/>
                    <a:pt x="1012" y="91"/>
                  </a:cubicBezTo>
                  <a:cubicBezTo>
                    <a:pt x="1012" y="91"/>
                    <a:pt x="1011" y="91"/>
                    <a:pt x="1011" y="91"/>
                  </a:cubicBezTo>
                  <a:cubicBezTo>
                    <a:pt x="1011" y="91"/>
                    <a:pt x="1011" y="91"/>
                    <a:pt x="1011" y="91"/>
                  </a:cubicBezTo>
                  <a:cubicBezTo>
                    <a:pt x="1011" y="91"/>
                    <a:pt x="1010" y="91"/>
                    <a:pt x="1010" y="91"/>
                  </a:cubicBezTo>
                  <a:cubicBezTo>
                    <a:pt x="1010" y="92"/>
                    <a:pt x="1010" y="92"/>
                    <a:pt x="1010" y="91"/>
                  </a:cubicBezTo>
                  <a:cubicBezTo>
                    <a:pt x="1009" y="92"/>
                    <a:pt x="1009" y="91"/>
                    <a:pt x="1008" y="92"/>
                  </a:cubicBezTo>
                  <a:cubicBezTo>
                    <a:pt x="1008" y="92"/>
                    <a:pt x="1008" y="92"/>
                    <a:pt x="1008" y="92"/>
                  </a:cubicBezTo>
                  <a:cubicBezTo>
                    <a:pt x="1008" y="92"/>
                    <a:pt x="1007" y="92"/>
                    <a:pt x="1007" y="92"/>
                  </a:cubicBezTo>
                  <a:cubicBezTo>
                    <a:pt x="1007" y="92"/>
                    <a:pt x="1006" y="92"/>
                    <a:pt x="1006" y="92"/>
                  </a:cubicBezTo>
                  <a:cubicBezTo>
                    <a:pt x="1006" y="92"/>
                    <a:pt x="1005" y="92"/>
                    <a:pt x="1005" y="92"/>
                  </a:cubicBezTo>
                  <a:cubicBezTo>
                    <a:pt x="1004" y="93"/>
                    <a:pt x="1004" y="93"/>
                    <a:pt x="1004" y="92"/>
                  </a:cubicBezTo>
                  <a:cubicBezTo>
                    <a:pt x="1003" y="93"/>
                    <a:pt x="1003" y="92"/>
                    <a:pt x="1002" y="93"/>
                  </a:cubicBezTo>
                  <a:cubicBezTo>
                    <a:pt x="1001" y="93"/>
                    <a:pt x="1001" y="93"/>
                    <a:pt x="1001" y="93"/>
                  </a:cubicBezTo>
                  <a:cubicBezTo>
                    <a:pt x="998" y="93"/>
                    <a:pt x="996" y="93"/>
                    <a:pt x="993" y="93"/>
                  </a:cubicBezTo>
                  <a:cubicBezTo>
                    <a:pt x="993" y="93"/>
                    <a:pt x="993" y="93"/>
                    <a:pt x="992" y="93"/>
                  </a:cubicBezTo>
                  <a:cubicBezTo>
                    <a:pt x="992" y="92"/>
                    <a:pt x="991" y="93"/>
                    <a:pt x="990" y="92"/>
                  </a:cubicBezTo>
                  <a:cubicBezTo>
                    <a:pt x="990" y="93"/>
                    <a:pt x="990" y="93"/>
                    <a:pt x="990" y="93"/>
                  </a:cubicBezTo>
                  <a:cubicBezTo>
                    <a:pt x="990" y="92"/>
                    <a:pt x="990" y="92"/>
                    <a:pt x="990" y="92"/>
                  </a:cubicBezTo>
                  <a:cubicBezTo>
                    <a:pt x="989" y="92"/>
                    <a:pt x="989" y="92"/>
                    <a:pt x="988" y="92"/>
                  </a:cubicBezTo>
                  <a:cubicBezTo>
                    <a:pt x="988" y="92"/>
                    <a:pt x="988" y="92"/>
                    <a:pt x="988" y="92"/>
                  </a:cubicBezTo>
                  <a:cubicBezTo>
                    <a:pt x="988" y="92"/>
                    <a:pt x="988" y="92"/>
                    <a:pt x="988" y="92"/>
                  </a:cubicBezTo>
                  <a:cubicBezTo>
                    <a:pt x="988" y="92"/>
                    <a:pt x="987" y="92"/>
                    <a:pt x="987" y="92"/>
                  </a:cubicBezTo>
                  <a:cubicBezTo>
                    <a:pt x="987" y="92"/>
                    <a:pt x="987" y="92"/>
                    <a:pt x="987" y="92"/>
                  </a:cubicBezTo>
                  <a:cubicBezTo>
                    <a:pt x="986" y="91"/>
                    <a:pt x="986" y="92"/>
                    <a:pt x="986" y="91"/>
                  </a:cubicBezTo>
                  <a:cubicBezTo>
                    <a:pt x="986" y="92"/>
                    <a:pt x="985" y="91"/>
                    <a:pt x="985" y="91"/>
                  </a:cubicBezTo>
                  <a:cubicBezTo>
                    <a:pt x="985" y="91"/>
                    <a:pt x="985" y="91"/>
                    <a:pt x="985" y="91"/>
                  </a:cubicBezTo>
                  <a:cubicBezTo>
                    <a:pt x="985" y="91"/>
                    <a:pt x="984" y="91"/>
                    <a:pt x="984" y="91"/>
                  </a:cubicBezTo>
                  <a:cubicBezTo>
                    <a:pt x="984" y="91"/>
                    <a:pt x="984" y="91"/>
                    <a:pt x="984" y="91"/>
                  </a:cubicBezTo>
                  <a:cubicBezTo>
                    <a:pt x="984" y="91"/>
                    <a:pt x="984" y="91"/>
                    <a:pt x="984" y="91"/>
                  </a:cubicBezTo>
                  <a:cubicBezTo>
                    <a:pt x="983" y="91"/>
                    <a:pt x="983" y="91"/>
                    <a:pt x="983" y="90"/>
                  </a:cubicBezTo>
                  <a:cubicBezTo>
                    <a:pt x="983" y="90"/>
                    <a:pt x="983" y="90"/>
                    <a:pt x="983" y="90"/>
                  </a:cubicBezTo>
                  <a:cubicBezTo>
                    <a:pt x="983" y="90"/>
                    <a:pt x="983" y="90"/>
                    <a:pt x="983" y="90"/>
                  </a:cubicBezTo>
                  <a:cubicBezTo>
                    <a:pt x="982" y="90"/>
                    <a:pt x="982" y="90"/>
                    <a:pt x="982" y="90"/>
                  </a:cubicBezTo>
                  <a:cubicBezTo>
                    <a:pt x="982" y="90"/>
                    <a:pt x="982" y="90"/>
                    <a:pt x="982" y="90"/>
                  </a:cubicBezTo>
                  <a:cubicBezTo>
                    <a:pt x="982" y="90"/>
                    <a:pt x="981" y="90"/>
                    <a:pt x="981" y="90"/>
                  </a:cubicBezTo>
                  <a:cubicBezTo>
                    <a:pt x="981" y="90"/>
                    <a:pt x="981" y="90"/>
                    <a:pt x="981" y="90"/>
                  </a:cubicBezTo>
                  <a:cubicBezTo>
                    <a:pt x="981" y="89"/>
                    <a:pt x="981" y="90"/>
                    <a:pt x="981" y="89"/>
                  </a:cubicBezTo>
                  <a:cubicBezTo>
                    <a:pt x="981" y="89"/>
                    <a:pt x="981" y="89"/>
                    <a:pt x="981" y="89"/>
                  </a:cubicBezTo>
                  <a:cubicBezTo>
                    <a:pt x="980" y="89"/>
                    <a:pt x="980" y="89"/>
                    <a:pt x="980" y="89"/>
                  </a:cubicBezTo>
                  <a:cubicBezTo>
                    <a:pt x="980" y="89"/>
                    <a:pt x="980" y="89"/>
                    <a:pt x="980" y="89"/>
                  </a:cubicBezTo>
                  <a:cubicBezTo>
                    <a:pt x="980" y="89"/>
                    <a:pt x="979" y="89"/>
                    <a:pt x="979" y="89"/>
                  </a:cubicBezTo>
                  <a:cubicBezTo>
                    <a:pt x="979" y="89"/>
                    <a:pt x="979" y="89"/>
                    <a:pt x="979" y="89"/>
                  </a:cubicBezTo>
                  <a:cubicBezTo>
                    <a:pt x="979" y="88"/>
                    <a:pt x="979" y="88"/>
                    <a:pt x="979" y="88"/>
                  </a:cubicBezTo>
                  <a:cubicBezTo>
                    <a:pt x="979" y="88"/>
                    <a:pt x="979" y="88"/>
                    <a:pt x="979" y="88"/>
                  </a:cubicBezTo>
                  <a:cubicBezTo>
                    <a:pt x="978" y="88"/>
                    <a:pt x="978" y="88"/>
                    <a:pt x="978" y="88"/>
                  </a:cubicBezTo>
                  <a:cubicBezTo>
                    <a:pt x="978" y="88"/>
                    <a:pt x="978" y="88"/>
                    <a:pt x="978" y="88"/>
                  </a:cubicBezTo>
                  <a:cubicBezTo>
                    <a:pt x="978" y="88"/>
                    <a:pt x="978" y="88"/>
                    <a:pt x="978" y="88"/>
                  </a:cubicBezTo>
                  <a:cubicBezTo>
                    <a:pt x="978" y="88"/>
                    <a:pt x="978" y="88"/>
                    <a:pt x="977" y="88"/>
                  </a:cubicBezTo>
                  <a:cubicBezTo>
                    <a:pt x="977" y="88"/>
                    <a:pt x="977" y="88"/>
                    <a:pt x="977" y="88"/>
                  </a:cubicBezTo>
                  <a:cubicBezTo>
                    <a:pt x="977" y="87"/>
                    <a:pt x="977" y="87"/>
                    <a:pt x="977" y="87"/>
                  </a:cubicBezTo>
                  <a:cubicBezTo>
                    <a:pt x="977" y="87"/>
                    <a:pt x="977" y="87"/>
                    <a:pt x="977" y="87"/>
                  </a:cubicBezTo>
                  <a:cubicBezTo>
                    <a:pt x="977" y="87"/>
                    <a:pt x="977" y="87"/>
                    <a:pt x="976" y="87"/>
                  </a:cubicBezTo>
                  <a:cubicBezTo>
                    <a:pt x="976" y="87"/>
                    <a:pt x="976" y="87"/>
                    <a:pt x="976" y="87"/>
                  </a:cubicBezTo>
                  <a:cubicBezTo>
                    <a:pt x="976" y="87"/>
                    <a:pt x="976" y="87"/>
                    <a:pt x="976" y="87"/>
                  </a:cubicBezTo>
                  <a:cubicBezTo>
                    <a:pt x="976" y="87"/>
                    <a:pt x="976" y="87"/>
                    <a:pt x="976" y="87"/>
                  </a:cubicBezTo>
                  <a:cubicBezTo>
                    <a:pt x="976" y="86"/>
                    <a:pt x="976" y="86"/>
                    <a:pt x="976" y="86"/>
                  </a:cubicBezTo>
                  <a:cubicBezTo>
                    <a:pt x="976" y="86"/>
                    <a:pt x="976" y="86"/>
                    <a:pt x="976" y="86"/>
                  </a:cubicBezTo>
                  <a:cubicBezTo>
                    <a:pt x="975" y="86"/>
                    <a:pt x="975" y="86"/>
                    <a:pt x="975" y="85"/>
                  </a:cubicBezTo>
                  <a:cubicBezTo>
                    <a:pt x="975" y="85"/>
                    <a:pt x="975" y="85"/>
                    <a:pt x="975" y="85"/>
                  </a:cubicBezTo>
                  <a:cubicBezTo>
                    <a:pt x="975" y="85"/>
                    <a:pt x="974" y="85"/>
                    <a:pt x="974" y="85"/>
                  </a:cubicBezTo>
                  <a:cubicBezTo>
                    <a:pt x="974" y="85"/>
                    <a:pt x="974" y="85"/>
                    <a:pt x="974" y="85"/>
                  </a:cubicBezTo>
                  <a:cubicBezTo>
                    <a:pt x="974" y="85"/>
                    <a:pt x="974" y="85"/>
                    <a:pt x="974" y="85"/>
                  </a:cubicBezTo>
                  <a:cubicBezTo>
                    <a:pt x="974" y="85"/>
                    <a:pt x="974" y="85"/>
                    <a:pt x="974" y="85"/>
                  </a:cubicBezTo>
                  <a:cubicBezTo>
                    <a:pt x="974" y="85"/>
                    <a:pt x="974" y="85"/>
                    <a:pt x="974" y="84"/>
                  </a:cubicBezTo>
                  <a:cubicBezTo>
                    <a:pt x="974" y="85"/>
                    <a:pt x="974" y="85"/>
                    <a:pt x="974" y="85"/>
                  </a:cubicBezTo>
                  <a:cubicBezTo>
                    <a:pt x="973" y="84"/>
                    <a:pt x="973" y="84"/>
                    <a:pt x="973" y="84"/>
                  </a:cubicBezTo>
                  <a:cubicBezTo>
                    <a:pt x="973" y="84"/>
                    <a:pt x="973" y="84"/>
                    <a:pt x="973" y="84"/>
                  </a:cubicBezTo>
                  <a:cubicBezTo>
                    <a:pt x="973" y="84"/>
                    <a:pt x="973" y="84"/>
                    <a:pt x="973" y="84"/>
                  </a:cubicBezTo>
                  <a:cubicBezTo>
                    <a:pt x="973" y="84"/>
                    <a:pt x="973" y="84"/>
                    <a:pt x="973" y="84"/>
                  </a:cubicBezTo>
                  <a:cubicBezTo>
                    <a:pt x="973" y="84"/>
                    <a:pt x="973" y="84"/>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3"/>
                    <a:pt x="972" y="83"/>
                  </a:cubicBezTo>
                  <a:cubicBezTo>
                    <a:pt x="972" y="83"/>
                    <a:pt x="972" y="82"/>
                    <a:pt x="971" y="82"/>
                  </a:cubicBezTo>
                  <a:cubicBezTo>
                    <a:pt x="971" y="82"/>
                    <a:pt x="971" y="82"/>
                    <a:pt x="971" y="82"/>
                  </a:cubicBezTo>
                  <a:cubicBezTo>
                    <a:pt x="971" y="82"/>
                    <a:pt x="971" y="82"/>
                    <a:pt x="971" y="82"/>
                  </a:cubicBezTo>
                  <a:cubicBezTo>
                    <a:pt x="971" y="82"/>
                    <a:pt x="971" y="82"/>
                    <a:pt x="971" y="82"/>
                  </a:cubicBezTo>
                  <a:cubicBezTo>
                    <a:pt x="971" y="82"/>
                    <a:pt x="971" y="81"/>
                    <a:pt x="970" y="81"/>
                  </a:cubicBezTo>
                  <a:cubicBezTo>
                    <a:pt x="970" y="81"/>
                    <a:pt x="970" y="81"/>
                    <a:pt x="970" y="81"/>
                  </a:cubicBezTo>
                  <a:cubicBezTo>
                    <a:pt x="970" y="81"/>
                    <a:pt x="970" y="81"/>
                    <a:pt x="970" y="81"/>
                  </a:cubicBezTo>
                  <a:cubicBezTo>
                    <a:pt x="970" y="81"/>
                    <a:pt x="970" y="81"/>
                    <a:pt x="970" y="81"/>
                  </a:cubicBezTo>
                  <a:cubicBezTo>
                    <a:pt x="970" y="81"/>
                    <a:pt x="970" y="80"/>
                    <a:pt x="970" y="80"/>
                  </a:cubicBezTo>
                  <a:cubicBezTo>
                    <a:pt x="970" y="80"/>
                    <a:pt x="970" y="80"/>
                    <a:pt x="970" y="80"/>
                  </a:cubicBezTo>
                  <a:cubicBezTo>
                    <a:pt x="970" y="80"/>
                    <a:pt x="970" y="80"/>
                    <a:pt x="969" y="80"/>
                  </a:cubicBezTo>
                  <a:cubicBezTo>
                    <a:pt x="969" y="80"/>
                    <a:pt x="969" y="80"/>
                    <a:pt x="969" y="80"/>
                  </a:cubicBezTo>
                  <a:cubicBezTo>
                    <a:pt x="969" y="79"/>
                    <a:pt x="969" y="79"/>
                    <a:pt x="969" y="79"/>
                  </a:cubicBezTo>
                  <a:cubicBezTo>
                    <a:pt x="969" y="79"/>
                    <a:pt x="969" y="79"/>
                    <a:pt x="969" y="79"/>
                  </a:cubicBezTo>
                  <a:cubicBezTo>
                    <a:pt x="969" y="79"/>
                    <a:pt x="969" y="79"/>
                    <a:pt x="969" y="79"/>
                  </a:cubicBezTo>
                  <a:cubicBezTo>
                    <a:pt x="969" y="79"/>
                    <a:pt x="969" y="79"/>
                    <a:pt x="969" y="79"/>
                  </a:cubicBezTo>
                  <a:cubicBezTo>
                    <a:pt x="969" y="78"/>
                    <a:pt x="968" y="78"/>
                    <a:pt x="968" y="78"/>
                  </a:cubicBezTo>
                  <a:cubicBezTo>
                    <a:pt x="968" y="78"/>
                    <a:pt x="968" y="78"/>
                    <a:pt x="968" y="78"/>
                  </a:cubicBezTo>
                  <a:cubicBezTo>
                    <a:pt x="968" y="78"/>
                    <a:pt x="968" y="78"/>
                    <a:pt x="968" y="78"/>
                  </a:cubicBezTo>
                  <a:cubicBezTo>
                    <a:pt x="968" y="78"/>
                    <a:pt x="968" y="78"/>
                    <a:pt x="968" y="78"/>
                  </a:cubicBezTo>
                  <a:cubicBezTo>
                    <a:pt x="968" y="77"/>
                    <a:pt x="968" y="77"/>
                    <a:pt x="968" y="77"/>
                  </a:cubicBezTo>
                  <a:cubicBezTo>
                    <a:pt x="968" y="77"/>
                    <a:pt x="968" y="77"/>
                    <a:pt x="968" y="77"/>
                  </a:cubicBezTo>
                  <a:cubicBezTo>
                    <a:pt x="968" y="77"/>
                    <a:pt x="967" y="77"/>
                    <a:pt x="967" y="76"/>
                  </a:cubicBezTo>
                  <a:cubicBezTo>
                    <a:pt x="967" y="76"/>
                    <a:pt x="967" y="76"/>
                    <a:pt x="967" y="76"/>
                  </a:cubicBezTo>
                  <a:cubicBezTo>
                    <a:pt x="967" y="76"/>
                    <a:pt x="967" y="76"/>
                    <a:pt x="967" y="76"/>
                  </a:cubicBezTo>
                  <a:cubicBezTo>
                    <a:pt x="967" y="76"/>
                    <a:pt x="967" y="76"/>
                    <a:pt x="967" y="76"/>
                  </a:cubicBezTo>
                  <a:cubicBezTo>
                    <a:pt x="967" y="76"/>
                    <a:pt x="967" y="75"/>
                    <a:pt x="967" y="75"/>
                  </a:cubicBezTo>
                  <a:cubicBezTo>
                    <a:pt x="967" y="75"/>
                    <a:pt x="967" y="75"/>
                    <a:pt x="967" y="75"/>
                  </a:cubicBezTo>
                  <a:cubicBezTo>
                    <a:pt x="966" y="75"/>
                    <a:pt x="966" y="75"/>
                    <a:pt x="966" y="74"/>
                  </a:cubicBezTo>
                  <a:cubicBezTo>
                    <a:pt x="966" y="74"/>
                    <a:pt x="966" y="74"/>
                    <a:pt x="966" y="74"/>
                  </a:cubicBezTo>
                  <a:cubicBezTo>
                    <a:pt x="966" y="74"/>
                    <a:pt x="966" y="74"/>
                    <a:pt x="966" y="74"/>
                  </a:cubicBezTo>
                  <a:cubicBezTo>
                    <a:pt x="966" y="74"/>
                    <a:pt x="966" y="74"/>
                    <a:pt x="966" y="73"/>
                  </a:cubicBezTo>
                  <a:cubicBezTo>
                    <a:pt x="966" y="73"/>
                    <a:pt x="966" y="73"/>
                    <a:pt x="966" y="73"/>
                  </a:cubicBezTo>
                  <a:cubicBezTo>
                    <a:pt x="966" y="73"/>
                    <a:pt x="966" y="73"/>
                    <a:pt x="966" y="73"/>
                  </a:cubicBezTo>
                  <a:cubicBezTo>
                    <a:pt x="966" y="73"/>
                    <a:pt x="966" y="73"/>
                    <a:pt x="966" y="73"/>
                  </a:cubicBezTo>
                  <a:cubicBezTo>
                    <a:pt x="965" y="72"/>
                    <a:pt x="965" y="72"/>
                    <a:pt x="965" y="72"/>
                  </a:cubicBezTo>
                  <a:cubicBezTo>
                    <a:pt x="965" y="72"/>
                    <a:pt x="965" y="72"/>
                    <a:pt x="965" y="72"/>
                  </a:cubicBezTo>
                  <a:cubicBezTo>
                    <a:pt x="965" y="71"/>
                    <a:pt x="965" y="71"/>
                    <a:pt x="965" y="71"/>
                  </a:cubicBezTo>
                  <a:cubicBezTo>
                    <a:pt x="965" y="71"/>
                    <a:pt x="965" y="71"/>
                    <a:pt x="965" y="71"/>
                  </a:cubicBezTo>
                  <a:cubicBezTo>
                    <a:pt x="965" y="71"/>
                    <a:pt x="965" y="71"/>
                    <a:pt x="965" y="71"/>
                  </a:cubicBezTo>
                  <a:cubicBezTo>
                    <a:pt x="965" y="70"/>
                    <a:pt x="965" y="70"/>
                    <a:pt x="965" y="70"/>
                  </a:cubicBezTo>
                  <a:cubicBezTo>
                    <a:pt x="964" y="70"/>
                    <a:pt x="964" y="70"/>
                    <a:pt x="964" y="70"/>
                  </a:cubicBezTo>
                  <a:cubicBezTo>
                    <a:pt x="964" y="70"/>
                    <a:pt x="964" y="70"/>
                    <a:pt x="964" y="70"/>
                  </a:cubicBezTo>
                  <a:cubicBezTo>
                    <a:pt x="964" y="69"/>
                    <a:pt x="964" y="69"/>
                    <a:pt x="964" y="69"/>
                  </a:cubicBezTo>
                  <a:cubicBezTo>
                    <a:pt x="964" y="69"/>
                    <a:pt x="964" y="69"/>
                    <a:pt x="964" y="69"/>
                  </a:cubicBezTo>
                  <a:cubicBezTo>
                    <a:pt x="964" y="68"/>
                    <a:pt x="964" y="68"/>
                    <a:pt x="964" y="67"/>
                  </a:cubicBezTo>
                  <a:cubicBezTo>
                    <a:pt x="964" y="67"/>
                    <a:pt x="964" y="67"/>
                    <a:pt x="964" y="67"/>
                  </a:cubicBezTo>
                  <a:cubicBezTo>
                    <a:pt x="964" y="67"/>
                    <a:pt x="964" y="66"/>
                    <a:pt x="964" y="66"/>
                  </a:cubicBezTo>
                  <a:cubicBezTo>
                    <a:pt x="963" y="66"/>
                    <a:pt x="963" y="66"/>
                    <a:pt x="963" y="66"/>
                  </a:cubicBezTo>
                  <a:cubicBezTo>
                    <a:pt x="963" y="65"/>
                    <a:pt x="964" y="64"/>
                    <a:pt x="963" y="64"/>
                  </a:cubicBezTo>
                  <a:cubicBezTo>
                    <a:pt x="963" y="64"/>
                    <a:pt x="963" y="64"/>
                    <a:pt x="963" y="64"/>
                  </a:cubicBezTo>
                  <a:cubicBezTo>
                    <a:pt x="963" y="64"/>
                    <a:pt x="963" y="64"/>
                    <a:pt x="963" y="64"/>
                  </a:cubicBezTo>
                  <a:cubicBezTo>
                    <a:pt x="963" y="63"/>
                    <a:pt x="963" y="62"/>
                    <a:pt x="963" y="62"/>
                  </a:cubicBezTo>
                  <a:cubicBezTo>
                    <a:pt x="963" y="62"/>
                    <a:pt x="963" y="61"/>
                    <a:pt x="963" y="61"/>
                  </a:cubicBezTo>
                  <a:cubicBezTo>
                    <a:pt x="962" y="60"/>
                    <a:pt x="963" y="58"/>
                    <a:pt x="962" y="57"/>
                  </a:cubicBezTo>
                  <a:cubicBezTo>
                    <a:pt x="962" y="56"/>
                    <a:pt x="962" y="55"/>
                    <a:pt x="962" y="55"/>
                  </a:cubicBezTo>
                  <a:cubicBezTo>
                    <a:pt x="963" y="53"/>
                    <a:pt x="962" y="52"/>
                    <a:pt x="963" y="50"/>
                  </a:cubicBezTo>
                  <a:cubicBezTo>
                    <a:pt x="963" y="50"/>
                    <a:pt x="963" y="50"/>
                    <a:pt x="963" y="49"/>
                  </a:cubicBezTo>
                  <a:cubicBezTo>
                    <a:pt x="963" y="49"/>
                    <a:pt x="963" y="48"/>
                    <a:pt x="963" y="47"/>
                  </a:cubicBezTo>
                  <a:cubicBezTo>
                    <a:pt x="963" y="47"/>
                    <a:pt x="963" y="47"/>
                    <a:pt x="963" y="47"/>
                  </a:cubicBezTo>
                  <a:cubicBezTo>
                    <a:pt x="963" y="46"/>
                    <a:pt x="963" y="46"/>
                    <a:pt x="963" y="45"/>
                  </a:cubicBezTo>
                  <a:cubicBezTo>
                    <a:pt x="963" y="45"/>
                    <a:pt x="963" y="45"/>
                    <a:pt x="963" y="45"/>
                  </a:cubicBezTo>
                  <a:cubicBezTo>
                    <a:pt x="963" y="45"/>
                    <a:pt x="963" y="45"/>
                    <a:pt x="963" y="45"/>
                  </a:cubicBezTo>
                  <a:cubicBezTo>
                    <a:pt x="964" y="45"/>
                    <a:pt x="963" y="44"/>
                    <a:pt x="964" y="44"/>
                  </a:cubicBezTo>
                  <a:cubicBezTo>
                    <a:pt x="964" y="44"/>
                    <a:pt x="964" y="43"/>
                    <a:pt x="964" y="43"/>
                  </a:cubicBezTo>
                  <a:cubicBezTo>
                    <a:pt x="964" y="43"/>
                    <a:pt x="964" y="43"/>
                    <a:pt x="964" y="42"/>
                  </a:cubicBezTo>
                  <a:cubicBezTo>
                    <a:pt x="964" y="42"/>
                    <a:pt x="964" y="42"/>
                    <a:pt x="964" y="42"/>
                  </a:cubicBezTo>
                  <a:cubicBezTo>
                    <a:pt x="964" y="42"/>
                    <a:pt x="964" y="42"/>
                    <a:pt x="964" y="41"/>
                  </a:cubicBezTo>
                  <a:cubicBezTo>
                    <a:pt x="964" y="41"/>
                    <a:pt x="964" y="41"/>
                    <a:pt x="964" y="41"/>
                  </a:cubicBezTo>
                  <a:cubicBezTo>
                    <a:pt x="965" y="41"/>
                    <a:pt x="965" y="41"/>
                    <a:pt x="965" y="41"/>
                  </a:cubicBezTo>
                  <a:cubicBezTo>
                    <a:pt x="965" y="41"/>
                    <a:pt x="965" y="40"/>
                    <a:pt x="965" y="40"/>
                  </a:cubicBezTo>
                  <a:cubicBezTo>
                    <a:pt x="965" y="40"/>
                    <a:pt x="965" y="40"/>
                    <a:pt x="965" y="40"/>
                  </a:cubicBezTo>
                  <a:cubicBezTo>
                    <a:pt x="965" y="40"/>
                    <a:pt x="965" y="40"/>
                    <a:pt x="965" y="40"/>
                  </a:cubicBezTo>
                  <a:cubicBezTo>
                    <a:pt x="965" y="40"/>
                    <a:pt x="965" y="39"/>
                    <a:pt x="965" y="39"/>
                  </a:cubicBezTo>
                  <a:cubicBezTo>
                    <a:pt x="965" y="39"/>
                    <a:pt x="965" y="39"/>
                    <a:pt x="965" y="39"/>
                  </a:cubicBezTo>
                  <a:cubicBezTo>
                    <a:pt x="965" y="39"/>
                    <a:pt x="965" y="39"/>
                    <a:pt x="965" y="39"/>
                  </a:cubicBezTo>
                  <a:cubicBezTo>
                    <a:pt x="965" y="39"/>
                    <a:pt x="965" y="38"/>
                    <a:pt x="966" y="38"/>
                  </a:cubicBezTo>
                  <a:cubicBezTo>
                    <a:pt x="966" y="38"/>
                    <a:pt x="966" y="38"/>
                    <a:pt x="966" y="38"/>
                  </a:cubicBezTo>
                  <a:cubicBezTo>
                    <a:pt x="966" y="38"/>
                    <a:pt x="966" y="38"/>
                    <a:pt x="966" y="37"/>
                  </a:cubicBezTo>
                  <a:cubicBezTo>
                    <a:pt x="966" y="37"/>
                    <a:pt x="966" y="37"/>
                    <a:pt x="966" y="37"/>
                  </a:cubicBezTo>
                  <a:cubicBezTo>
                    <a:pt x="966" y="37"/>
                    <a:pt x="966" y="37"/>
                    <a:pt x="966" y="37"/>
                  </a:cubicBezTo>
                  <a:cubicBezTo>
                    <a:pt x="966" y="37"/>
                    <a:pt x="966" y="37"/>
                    <a:pt x="966" y="36"/>
                  </a:cubicBezTo>
                  <a:cubicBezTo>
                    <a:pt x="966" y="36"/>
                    <a:pt x="966" y="36"/>
                    <a:pt x="966" y="36"/>
                  </a:cubicBezTo>
                  <a:cubicBezTo>
                    <a:pt x="966" y="36"/>
                    <a:pt x="966" y="36"/>
                    <a:pt x="967" y="36"/>
                  </a:cubicBezTo>
                  <a:cubicBezTo>
                    <a:pt x="967" y="36"/>
                    <a:pt x="967" y="36"/>
                    <a:pt x="967" y="36"/>
                  </a:cubicBezTo>
                  <a:cubicBezTo>
                    <a:pt x="967" y="36"/>
                    <a:pt x="967" y="35"/>
                    <a:pt x="967" y="35"/>
                  </a:cubicBezTo>
                  <a:cubicBezTo>
                    <a:pt x="967" y="35"/>
                    <a:pt x="967" y="35"/>
                    <a:pt x="967" y="35"/>
                  </a:cubicBezTo>
                  <a:cubicBezTo>
                    <a:pt x="967" y="35"/>
                    <a:pt x="967" y="35"/>
                    <a:pt x="967" y="34"/>
                  </a:cubicBezTo>
                  <a:cubicBezTo>
                    <a:pt x="967" y="34"/>
                    <a:pt x="967" y="34"/>
                    <a:pt x="967" y="34"/>
                  </a:cubicBezTo>
                  <a:cubicBezTo>
                    <a:pt x="968" y="34"/>
                    <a:pt x="967" y="34"/>
                    <a:pt x="968" y="34"/>
                  </a:cubicBezTo>
                  <a:cubicBezTo>
                    <a:pt x="968" y="34"/>
                    <a:pt x="968" y="34"/>
                    <a:pt x="968" y="34"/>
                  </a:cubicBezTo>
                  <a:cubicBezTo>
                    <a:pt x="968" y="33"/>
                    <a:pt x="968" y="33"/>
                    <a:pt x="968" y="33"/>
                  </a:cubicBezTo>
                  <a:cubicBezTo>
                    <a:pt x="968" y="33"/>
                    <a:pt x="968" y="33"/>
                    <a:pt x="968" y="33"/>
                  </a:cubicBezTo>
                  <a:cubicBezTo>
                    <a:pt x="968" y="33"/>
                    <a:pt x="968" y="32"/>
                    <a:pt x="968" y="32"/>
                  </a:cubicBezTo>
                  <a:cubicBezTo>
                    <a:pt x="968" y="32"/>
                    <a:pt x="968" y="32"/>
                    <a:pt x="968" y="32"/>
                  </a:cubicBezTo>
                  <a:cubicBezTo>
                    <a:pt x="968" y="32"/>
                    <a:pt x="969" y="32"/>
                    <a:pt x="969" y="32"/>
                  </a:cubicBezTo>
                  <a:cubicBezTo>
                    <a:pt x="969" y="32"/>
                    <a:pt x="969" y="32"/>
                    <a:pt x="969" y="32"/>
                  </a:cubicBezTo>
                  <a:cubicBezTo>
                    <a:pt x="969" y="32"/>
                    <a:pt x="969" y="31"/>
                    <a:pt x="969" y="31"/>
                  </a:cubicBezTo>
                  <a:cubicBezTo>
                    <a:pt x="969" y="31"/>
                    <a:pt x="969" y="31"/>
                    <a:pt x="969" y="31"/>
                  </a:cubicBezTo>
                  <a:cubicBezTo>
                    <a:pt x="969" y="31"/>
                    <a:pt x="969" y="31"/>
                    <a:pt x="969" y="31"/>
                  </a:cubicBezTo>
                  <a:cubicBezTo>
                    <a:pt x="969" y="31"/>
                    <a:pt x="969" y="31"/>
                    <a:pt x="969" y="31"/>
                  </a:cubicBezTo>
                  <a:cubicBezTo>
                    <a:pt x="970" y="31"/>
                    <a:pt x="970" y="30"/>
                    <a:pt x="970" y="30"/>
                  </a:cubicBezTo>
                  <a:cubicBezTo>
                    <a:pt x="970" y="30"/>
                    <a:pt x="970" y="30"/>
                    <a:pt x="970" y="30"/>
                  </a:cubicBezTo>
                  <a:cubicBezTo>
                    <a:pt x="970" y="30"/>
                    <a:pt x="970" y="30"/>
                    <a:pt x="970" y="30"/>
                  </a:cubicBezTo>
                  <a:cubicBezTo>
                    <a:pt x="970" y="30"/>
                    <a:pt x="970" y="30"/>
                    <a:pt x="970" y="30"/>
                  </a:cubicBezTo>
                  <a:cubicBezTo>
                    <a:pt x="970" y="30"/>
                    <a:pt x="971" y="29"/>
                    <a:pt x="971" y="29"/>
                  </a:cubicBezTo>
                  <a:cubicBezTo>
                    <a:pt x="971" y="29"/>
                    <a:pt x="971" y="29"/>
                    <a:pt x="971" y="29"/>
                  </a:cubicBezTo>
                  <a:cubicBezTo>
                    <a:pt x="971" y="29"/>
                    <a:pt x="971" y="29"/>
                    <a:pt x="971" y="28"/>
                  </a:cubicBezTo>
                  <a:cubicBezTo>
                    <a:pt x="971" y="28"/>
                    <a:pt x="971" y="28"/>
                    <a:pt x="971" y="28"/>
                  </a:cubicBezTo>
                  <a:cubicBezTo>
                    <a:pt x="971" y="28"/>
                    <a:pt x="971" y="28"/>
                    <a:pt x="971" y="28"/>
                  </a:cubicBezTo>
                  <a:cubicBezTo>
                    <a:pt x="971" y="28"/>
                    <a:pt x="971" y="28"/>
                    <a:pt x="971" y="28"/>
                  </a:cubicBezTo>
                  <a:cubicBezTo>
                    <a:pt x="972" y="28"/>
                    <a:pt x="972" y="27"/>
                    <a:pt x="972" y="27"/>
                  </a:cubicBezTo>
                  <a:cubicBezTo>
                    <a:pt x="972" y="27"/>
                    <a:pt x="972" y="27"/>
                    <a:pt x="972" y="27"/>
                  </a:cubicBezTo>
                  <a:cubicBezTo>
                    <a:pt x="972" y="27"/>
                    <a:pt x="972" y="27"/>
                    <a:pt x="973" y="27"/>
                  </a:cubicBezTo>
                  <a:cubicBezTo>
                    <a:pt x="973" y="27"/>
                    <a:pt x="973" y="27"/>
                    <a:pt x="973" y="27"/>
                  </a:cubicBezTo>
                  <a:cubicBezTo>
                    <a:pt x="973" y="27"/>
                    <a:pt x="973" y="26"/>
                    <a:pt x="973" y="26"/>
                  </a:cubicBezTo>
                  <a:cubicBezTo>
                    <a:pt x="973" y="26"/>
                    <a:pt x="973" y="26"/>
                    <a:pt x="973" y="26"/>
                  </a:cubicBezTo>
                  <a:cubicBezTo>
                    <a:pt x="973" y="26"/>
                    <a:pt x="973" y="26"/>
                    <a:pt x="973" y="26"/>
                  </a:cubicBezTo>
                  <a:cubicBezTo>
                    <a:pt x="973" y="26"/>
                    <a:pt x="973" y="26"/>
                    <a:pt x="973" y="26"/>
                  </a:cubicBezTo>
                  <a:cubicBezTo>
                    <a:pt x="973" y="26"/>
                    <a:pt x="973" y="26"/>
                    <a:pt x="974" y="26"/>
                  </a:cubicBezTo>
                  <a:cubicBezTo>
                    <a:pt x="974" y="26"/>
                    <a:pt x="974" y="26"/>
                    <a:pt x="974" y="26"/>
                  </a:cubicBezTo>
                  <a:cubicBezTo>
                    <a:pt x="974" y="26"/>
                    <a:pt x="974" y="25"/>
                    <a:pt x="974" y="25"/>
                  </a:cubicBezTo>
                  <a:cubicBezTo>
                    <a:pt x="974" y="25"/>
                    <a:pt x="974" y="25"/>
                    <a:pt x="974" y="25"/>
                  </a:cubicBezTo>
                  <a:cubicBezTo>
                    <a:pt x="974" y="25"/>
                    <a:pt x="974" y="25"/>
                    <a:pt x="974" y="25"/>
                  </a:cubicBezTo>
                  <a:cubicBezTo>
                    <a:pt x="974" y="25"/>
                    <a:pt x="974" y="25"/>
                    <a:pt x="974" y="25"/>
                  </a:cubicBezTo>
                  <a:cubicBezTo>
                    <a:pt x="974" y="25"/>
                    <a:pt x="975" y="25"/>
                    <a:pt x="975" y="25"/>
                  </a:cubicBezTo>
                  <a:cubicBezTo>
                    <a:pt x="975" y="25"/>
                    <a:pt x="975" y="25"/>
                    <a:pt x="975" y="25"/>
                  </a:cubicBezTo>
                  <a:cubicBezTo>
                    <a:pt x="975" y="24"/>
                    <a:pt x="975" y="24"/>
                    <a:pt x="975" y="24"/>
                  </a:cubicBezTo>
                  <a:cubicBezTo>
                    <a:pt x="975" y="24"/>
                    <a:pt x="975" y="24"/>
                    <a:pt x="975" y="24"/>
                  </a:cubicBezTo>
                  <a:cubicBezTo>
                    <a:pt x="975" y="24"/>
                    <a:pt x="976" y="24"/>
                    <a:pt x="976" y="23"/>
                  </a:cubicBezTo>
                  <a:cubicBezTo>
                    <a:pt x="976" y="23"/>
                    <a:pt x="976" y="23"/>
                    <a:pt x="976" y="23"/>
                  </a:cubicBezTo>
                  <a:cubicBezTo>
                    <a:pt x="976" y="23"/>
                    <a:pt x="976" y="23"/>
                    <a:pt x="976" y="23"/>
                  </a:cubicBezTo>
                  <a:cubicBezTo>
                    <a:pt x="976" y="23"/>
                    <a:pt x="976" y="23"/>
                    <a:pt x="976" y="23"/>
                  </a:cubicBezTo>
                  <a:cubicBezTo>
                    <a:pt x="976" y="23"/>
                    <a:pt x="977" y="23"/>
                    <a:pt x="977" y="23"/>
                  </a:cubicBezTo>
                  <a:cubicBezTo>
                    <a:pt x="977" y="23"/>
                    <a:pt x="977" y="23"/>
                    <a:pt x="977" y="23"/>
                  </a:cubicBezTo>
                  <a:cubicBezTo>
                    <a:pt x="977" y="23"/>
                    <a:pt x="977" y="23"/>
                    <a:pt x="977" y="22"/>
                  </a:cubicBezTo>
                  <a:cubicBezTo>
                    <a:pt x="977" y="22"/>
                    <a:pt x="977" y="22"/>
                    <a:pt x="977" y="22"/>
                  </a:cubicBezTo>
                  <a:cubicBezTo>
                    <a:pt x="978" y="22"/>
                    <a:pt x="978" y="22"/>
                    <a:pt x="978" y="22"/>
                  </a:cubicBezTo>
                  <a:cubicBezTo>
                    <a:pt x="978" y="22"/>
                    <a:pt x="978" y="22"/>
                    <a:pt x="978" y="22"/>
                  </a:cubicBezTo>
                  <a:cubicBezTo>
                    <a:pt x="978" y="22"/>
                    <a:pt x="978" y="22"/>
                    <a:pt x="979" y="21"/>
                  </a:cubicBezTo>
                  <a:cubicBezTo>
                    <a:pt x="979" y="21"/>
                    <a:pt x="979" y="21"/>
                    <a:pt x="979" y="21"/>
                  </a:cubicBezTo>
                  <a:cubicBezTo>
                    <a:pt x="979" y="21"/>
                    <a:pt x="979" y="21"/>
                    <a:pt x="979" y="21"/>
                  </a:cubicBezTo>
                  <a:cubicBezTo>
                    <a:pt x="979" y="21"/>
                    <a:pt x="979" y="21"/>
                    <a:pt x="979" y="21"/>
                  </a:cubicBezTo>
                  <a:cubicBezTo>
                    <a:pt x="980" y="21"/>
                    <a:pt x="980" y="21"/>
                    <a:pt x="980" y="21"/>
                  </a:cubicBezTo>
                  <a:cubicBezTo>
                    <a:pt x="980" y="21"/>
                    <a:pt x="980" y="21"/>
                    <a:pt x="980" y="21"/>
                  </a:cubicBezTo>
                  <a:cubicBezTo>
                    <a:pt x="980" y="21"/>
                    <a:pt x="980" y="21"/>
                    <a:pt x="981" y="20"/>
                  </a:cubicBezTo>
                  <a:cubicBezTo>
                    <a:pt x="981" y="20"/>
                    <a:pt x="981" y="20"/>
                    <a:pt x="981" y="20"/>
                  </a:cubicBezTo>
                  <a:cubicBezTo>
                    <a:pt x="981" y="20"/>
                    <a:pt x="981" y="20"/>
                    <a:pt x="981" y="20"/>
                  </a:cubicBezTo>
                  <a:cubicBezTo>
                    <a:pt x="981" y="20"/>
                    <a:pt x="981" y="20"/>
                    <a:pt x="981" y="20"/>
                  </a:cubicBezTo>
                  <a:cubicBezTo>
                    <a:pt x="981" y="20"/>
                    <a:pt x="982" y="20"/>
                    <a:pt x="982" y="20"/>
                  </a:cubicBezTo>
                  <a:cubicBezTo>
                    <a:pt x="982" y="20"/>
                    <a:pt x="982" y="20"/>
                    <a:pt x="982" y="20"/>
                  </a:cubicBezTo>
                  <a:cubicBezTo>
                    <a:pt x="982" y="20"/>
                    <a:pt x="982" y="20"/>
                    <a:pt x="983" y="19"/>
                  </a:cubicBezTo>
                  <a:cubicBezTo>
                    <a:pt x="983" y="19"/>
                    <a:pt x="983" y="19"/>
                    <a:pt x="983" y="19"/>
                  </a:cubicBezTo>
                  <a:cubicBezTo>
                    <a:pt x="983" y="19"/>
                    <a:pt x="983" y="19"/>
                    <a:pt x="983" y="19"/>
                  </a:cubicBezTo>
                  <a:cubicBezTo>
                    <a:pt x="983" y="19"/>
                    <a:pt x="983" y="19"/>
                    <a:pt x="983" y="19"/>
                  </a:cubicBezTo>
                  <a:cubicBezTo>
                    <a:pt x="984" y="19"/>
                    <a:pt x="984" y="19"/>
                    <a:pt x="984" y="19"/>
                  </a:cubicBezTo>
                  <a:cubicBezTo>
                    <a:pt x="984" y="19"/>
                    <a:pt x="984" y="19"/>
                    <a:pt x="984" y="19"/>
                  </a:cubicBezTo>
                  <a:cubicBezTo>
                    <a:pt x="984" y="18"/>
                    <a:pt x="985" y="19"/>
                    <a:pt x="985" y="18"/>
                  </a:cubicBezTo>
                  <a:cubicBezTo>
                    <a:pt x="985" y="18"/>
                    <a:pt x="985" y="18"/>
                    <a:pt x="985" y="18"/>
                  </a:cubicBezTo>
                  <a:cubicBezTo>
                    <a:pt x="985" y="18"/>
                    <a:pt x="986" y="18"/>
                    <a:pt x="986" y="18"/>
                  </a:cubicBezTo>
                  <a:cubicBezTo>
                    <a:pt x="986" y="18"/>
                    <a:pt x="986" y="18"/>
                    <a:pt x="986" y="18"/>
                  </a:cubicBezTo>
                  <a:cubicBezTo>
                    <a:pt x="986" y="18"/>
                    <a:pt x="986" y="18"/>
                    <a:pt x="986" y="18"/>
                  </a:cubicBezTo>
                  <a:cubicBezTo>
                    <a:pt x="986" y="18"/>
                    <a:pt x="987" y="18"/>
                    <a:pt x="987" y="18"/>
                  </a:cubicBezTo>
                  <a:cubicBezTo>
                    <a:pt x="987" y="18"/>
                    <a:pt x="987" y="18"/>
                    <a:pt x="987" y="18"/>
                  </a:cubicBezTo>
                  <a:cubicBezTo>
                    <a:pt x="987" y="18"/>
                    <a:pt x="987" y="18"/>
                    <a:pt x="987" y="18"/>
                  </a:cubicBezTo>
                  <a:cubicBezTo>
                    <a:pt x="987" y="17"/>
                    <a:pt x="988" y="18"/>
                    <a:pt x="988" y="17"/>
                  </a:cubicBezTo>
                  <a:cubicBezTo>
                    <a:pt x="988" y="17"/>
                    <a:pt x="988" y="17"/>
                    <a:pt x="988" y="17"/>
                  </a:cubicBezTo>
                  <a:cubicBezTo>
                    <a:pt x="988" y="17"/>
                    <a:pt x="989" y="17"/>
                    <a:pt x="989" y="17"/>
                  </a:cubicBezTo>
                  <a:cubicBezTo>
                    <a:pt x="989" y="17"/>
                    <a:pt x="989" y="17"/>
                    <a:pt x="989" y="17"/>
                  </a:cubicBezTo>
                  <a:cubicBezTo>
                    <a:pt x="990" y="17"/>
                    <a:pt x="990" y="17"/>
                    <a:pt x="990" y="17"/>
                  </a:cubicBezTo>
                  <a:cubicBezTo>
                    <a:pt x="990" y="17"/>
                    <a:pt x="991" y="17"/>
                    <a:pt x="991" y="17"/>
                  </a:cubicBezTo>
                  <a:cubicBezTo>
                    <a:pt x="991" y="17"/>
                    <a:pt x="991" y="17"/>
                    <a:pt x="991" y="17"/>
                  </a:cubicBezTo>
                  <a:cubicBezTo>
                    <a:pt x="991" y="17"/>
                    <a:pt x="991" y="17"/>
                    <a:pt x="991" y="17"/>
                  </a:cubicBezTo>
                  <a:cubicBezTo>
                    <a:pt x="992" y="16"/>
                    <a:pt x="993" y="17"/>
                    <a:pt x="993" y="16"/>
                  </a:cubicBezTo>
                  <a:cubicBezTo>
                    <a:pt x="993" y="16"/>
                    <a:pt x="993" y="16"/>
                    <a:pt x="994" y="16"/>
                  </a:cubicBezTo>
                  <a:cubicBezTo>
                    <a:pt x="995" y="16"/>
                    <a:pt x="996" y="16"/>
                    <a:pt x="997" y="16"/>
                  </a:cubicBezTo>
                  <a:cubicBezTo>
                    <a:pt x="998" y="16"/>
                    <a:pt x="999" y="16"/>
                    <a:pt x="1000" y="16"/>
                  </a:cubicBezTo>
                  <a:cubicBezTo>
                    <a:pt x="1002" y="16"/>
                    <a:pt x="1003" y="16"/>
                    <a:pt x="1004" y="16"/>
                  </a:cubicBezTo>
                  <a:cubicBezTo>
                    <a:pt x="1004" y="16"/>
                    <a:pt x="1004" y="16"/>
                    <a:pt x="1005" y="16"/>
                  </a:cubicBezTo>
                  <a:cubicBezTo>
                    <a:pt x="1005" y="17"/>
                    <a:pt x="1006" y="16"/>
                    <a:pt x="1006" y="17"/>
                  </a:cubicBezTo>
                  <a:cubicBezTo>
                    <a:pt x="1007" y="16"/>
                    <a:pt x="1007" y="16"/>
                    <a:pt x="1007" y="17"/>
                  </a:cubicBezTo>
                  <a:cubicBezTo>
                    <a:pt x="1007" y="17"/>
                    <a:pt x="1008" y="17"/>
                    <a:pt x="1008" y="17"/>
                  </a:cubicBezTo>
                  <a:cubicBezTo>
                    <a:pt x="1009" y="17"/>
                    <a:pt x="1009" y="17"/>
                    <a:pt x="1009" y="17"/>
                  </a:cubicBezTo>
                  <a:cubicBezTo>
                    <a:pt x="1009" y="17"/>
                    <a:pt x="1009" y="17"/>
                    <a:pt x="1009" y="17"/>
                  </a:cubicBezTo>
                  <a:cubicBezTo>
                    <a:pt x="1009" y="17"/>
                    <a:pt x="1010" y="17"/>
                    <a:pt x="1010" y="17"/>
                  </a:cubicBezTo>
                  <a:close/>
                  <a:moveTo>
                    <a:pt x="1066" y="103"/>
                  </a:moveTo>
                  <a:cubicBezTo>
                    <a:pt x="1066" y="103"/>
                    <a:pt x="1066" y="103"/>
                    <a:pt x="1066" y="103"/>
                  </a:cubicBezTo>
                  <a:cubicBezTo>
                    <a:pt x="1067" y="103"/>
                    <a:pt x="1068" y="103"/>
                    <a:pt x="1069" y="103"/>
                  </a:cubicBezTo>
                  <a:cubicBezTo>
                    <a:pt x="1069" y="102"/>
                    <a:pt x="1069" y="102"/>
                    <a:pt x="1069" y="102"/>
                  </a:cubicBezTo>
                  <a:cubicBezTo>
                    <a:pt x="1069" y="103"/>
                    <a:pt x="1069" y="103"/>
                    <a:pt x="1069" y="103"/>
                  </a:cubicBezTo>
                  <a:cubicBezTo>
                    <a:pt x="1069" y="102"/>
                    <a:pt x="1070" y="103"/>
                    <a:pt x="1070" y="102"/>
                  </a:cubicBezTo>
                  <a:cubicBezTo>
                    <a:pt x="1070" y="102"/>
                    <a:pt x="1070" y="102"/>
                    <a:pt x="1070" y="102"/>
                  </a:cubicBezTo>
                  <a:cubicBezTo>
                    <a:pt x="1071" y="102"/>
                    <a:pt x="1071" y="102"/>
                    <a:pt x="1071" y="102"/>
                  </a:cubicBezTo>
                  <a:cubicBezTo>
                    <a:pt x="1071" y="102"/>
                    <a:pt x="1071" y="102"/>
                    <a:pt x="1072" y="102"/>
                  </a:cubicBezTo>
                  <a:cubicBezTo>
                    <a:pt x="1072" y="102"/>
                    <a:pt x="1072" y="102"/>
                    <a:pt x="1072" y="102"/>
                  </a:cubicBezTo>
                  <a:cubicBezTo>
                    <a:pt x="1072" y="102"/>
                    <a:pt x="1072" y="102"/>
                    <a:pt x="1072" y="102"/>
                  </a:cubicBezTo>
                  <a:cubicBezTo>
                    <a:pt x="1072" y="102"/>
                    <a:pt x="1073" y="102"/>
                    <a:pt x="1073" y="102"/>
                  </a:cubicBezTo>
                  <a:cubicBezTo>
                    <a:pt x="1073" y="101"/>
                    <a:pt x="1073" y="101"/>
                    <a:pt x="1073" y="101"/>
                  </a:cubicBezTo>
                  <a:cubicBezTo>
                    <a:pt x="1073" y="101"/>
                    <a:pt x="1073" y="101"/>
                    <a:pt x="1073" y="101"/>
                  </a:cubicBezTo>
                  <a:cubicBezTo>
                    <a:pt x="1074" y="101"/>
                    <a:pt x="1074" y="101"/>
                    <a:pt x="1075" y="101"/>
                  </a:cubicBezTo>
                  <a:cubicBezTo>
                    <a:pt x="1074" y="101"/>
                    <a:pt x="1074" y="101"/>
                    <a:pt x="1074" y="101"/>
                  </a:cubicBezTo>
                  <a:cubicBezTo>
                    <a:pt x="1075" y="101"/>
                    <a:pt x="1075" y="101"/>
                    <a:pt x="1076" y="101"/>
                  </a:cubicBezTo>
                  <a:cubicBezTo>
                    <a:pt x="1076" y="101"/>
                    <a:pt x="1076" y="101"/>
                    <a:pt x="1076" y="101"/>
                  </a:cubicBezTo>
                  <a:cubicBezTo>
                    <a:pt x="1076" y="101"/>
                    <a:pt x="1076" y="101"/>
                    <a:pt x="1076" y="100"/>
                  </a:cubicBezTo>
                  <a:cubicBezTo>
                    <a:pt x="1076" y="100"/>
                    <a:pt x="1076" y="100"/>
                    <a:pt x="1076" y="100"/>
                  </a:cubicBezTo>
                  <a:cubicBezTo>
                    <a:pt x="1076" y="100"/>
                    <a:pt x="1076" y="100"/>
                    <a:pt x="1076" y="100"/>
                  </a:cubicBezTo>
                  <a:cubicBezTo>
                    <a:pt x="1077" y="100"/>
                    <a:pt x="1077" y="100"/>
                    <a:pt x="1077" y="100"/>
                  </a:cubicBezTo>
                  <a:cubicBezTo>
                    <a:pt x="1077" y="100"/>
                    <a:pt x="1077" y="100"/>
                    <a:pt x="1077" y="100"/>
                  </a:cubicBezTo>
                  <a:cubicBezTo>
                    <a:pt x="1077" y="100"/>
                    <a:pt x="1078" y="100"/>
                    <a:pt x="1078" y="100"/>
                  </a:cubicBezTo>
                  <a:cubicBezTo>
                    <a:pt x="1078" y="100"/>
                    <a:pt x="1078" y="100"/>
                    <a:pt x="1078" y="100"/>
                  </a:cubicBezTo>
                  <a:cubicBezTo>
                    <a:pt x="1078" y="100"/>
                    <a:pt x="1079" y="100"/>
                    <a:pt x="1079" y="99"/>
                  </a:cubicBezTo>
                  <a:cubicBezTo>
                    <a:pt x="1079" y="99"/>
                    <a:pt x="1079" y="99"/>
                    <a:pt x="1079" y="99"/>
                  </a:cubicBezTo>
                  <a:cubicBezTo>
                    <a:pt x="1079" y="99"/>
                    <a:pt x="1079" y="99"/>
                    <a:pt x="1079" y="99"/>
                  </a:cubicBezTo>
                  <a:cubicBezTo>
                    <a:pt x="1079" y="99"/>
                    <a:pt x="1079" y="99"/>
                    <a:pt x="1079" y="99"/>
                  </a:cubicBezTo>
                  <a:cubicBezTo>
                    <a:pt x="1080" y="99"/>
                    <a:pt x="1080" y="99"/>
                    <a:pt x="1080" y="99"/>
                  </a:cubicBezTo>
                  <a:cubicBezTo>
                    <a:pt x="1080" y="99"/>
                    <a:pt x="1080" y="99"/>
                    <a:pt x="1080" y="99"/>
                  </a:cubicBezTo>
                  <a:cubicBezTo>
                    <a:pt x="1080" y="99"/>
                    <a:pt x="1081" y="99"/>
                    <a:pt x="1081" y="98"/>
                  </a:cubicBezTo>
                  <a:cubicBezTo>
                    <a:pt x="1081" y="98"/>
                    <a:pt x="1081" y="98"/>
                    <a:pt x="1081" y="98"/>
                  </a:cubicBezTo>
                  <a:cubicBezTo>
                    <a:pt x="1081" y="98"/>
                    <a:pt x="1081" y="98"/>
                    <a:pt x="1081" y="98"/>
                  </a:cubicBezTo>
                  <a:cubicBezTo>
                    <a:pt x="1081" y="98"/>
                    <a:pt x="1081" y="98"/>
                    <a:pt x="1081" y="98"/>
                  </a:cubicBezTo>
                  <a:cubicBezTo>
                    <a:pt x="1081" y="98"/>
                    <a:pt x="1082" y="98"/>
                    <a:pt x="1082" y="98"/>
                  </a:cubicBezTo>
                  <a:cubicBezTo>
                    <a:pt x="1082" y="98"/>
                    <a:pt x="1082" y="98"/>
                    <a:pt x="1082" y="98"/>
                  </a:cubicBezTo>
                  <a:cubicBezTo>
                    <a:pt x="1082" y="97"/>
                    <a:pt x="1082" y="98"/>
                    <a:pt x="1082" y="97"/>
                  </a:cubicBezTo>
                  <a:cubicBezTo>
                    <a:pt x="1082" y="97"/>
                    <a:pt x="1082" y="97"/>
                    <a:pt x="1082" y="97"/>
                  </a:cubicBezTo>
                  <a:cubicBezTo>
                    <a:pt x="1083" y="97"/>
                    <a:pt x="1083" y="97"/>
                    <a:pt x="1083" y="97"/>
                  </a:cubicBezTo>
                  <a:cubicBezTo>
                    <a:pt x="1083" y="97"/>
                    <a:pt x="1083" y="97"/>
                    <a:pt x="1083" y="97"/>
                  </a:cubicBezTo>
                  <a:cubicBezTo>
                    <a:pt x="1083" y="97"/>
                    <a:pt x="1083" y="97"/>
                    <a:pt x="1083" y="97"/>
                  </a:cubicBezTo>
                  <a:cubicBezTo>
                    <a:pt x="1083" y="93"/>
                    <a:pt x="1083" y="90"/>
                    <a:pt x="1083" y="87"/>
                  </a:cubicBezTo>
                  <a:cubicBezTo>
                    <a:pt x="1083" y="86"/>
                    <a:pt x="1083" y="86"/>
                    <a:pt x="1083" y="87"/>
                  </a:cubicBezTo>
                  <a:cubicBezTo>
                    <a:pt x="1083" y="87"/>
                    <a:pt x="1083" y="87"/>
                    <a:pt x="1083" y="87"/>
                  </a:cubicBezTo>
                  <a:cubicBezTo>
                    <a:pt x="1083" y="87"/>
                    <a:pt x="1083" y="87"/>
                    <a:pt x="1083" y="87"/>
                  </a:cubicBezTo>
                  <a:cubicBezTo>
                    <a:pt x="1083" y="87"/>
                    <a:pt x="1083" y="87"/>
                    <a:pt x="1083" y="87"/>
                  </a:cubicBezTo>
                  <a:cubicBezTo>
                    <a:pt x="1082" y="87"/>
                    <a:pt x="1082" y="87"/>
                    <a:pt x="1082" y="87"/>
                  </a:cubicBezTo>
                  <a:cubicBezTo>
                    <a:pt x="1082" y="87"/>
                    <a:pt x="1082" y="87"/>
                    <a:pt x="1082" y="87"/>
                  </a:cubicBezTo>
                  <a:cubicBezTo>
                    <a:pt x="1082" y="87"/>
                    <a:pt x="1082" y="87"/>
                    <a:pt x="1082" y="88"/>
                  </a:cubicBezTo>
                  <a:cubicBezTo>
                    <a:pt x="1082" y="88"/>
                    <a:pt x="1082" y="88"/>
                    <a:pt x="1082" y="88"/>
                  </a:cubicBezTo>
                  <a:cubicBezTo>
                    <a:pt x="1081" y="88"/>
                    <a:pt x="1081" y="88"/>
                    <a:pt x="1081" y="88"/>
                  </a:cubicBezTo>
                  <a:cubicBezTo>
                    <a:pt x="1081" y="88"/>
                    <a:pt x="1081" y="88"/>
                    <a:pt x="1081" y="88"/>
                  </a:cubicBezTo>
                  <a:cubicBezTo>
                    <a:pt x="1081" y="88"/>
                    <a:pt x="1081" y="88"/>
                    <a:pt x="1080" y="88"/>
                  </a:cubicBezTo>
                  <a:cubicBezTo>
                    <a:pt x="1080" y="88"/>
                    <a:pt x="1080" y="88"/>
                    <a:pt x="1080" y="88"/>
                  </a:cubicBezTo>
                  <a:cubicBezTo>
                    <a:pt x="1080" y="88"/>
                    <a:pt x="1080" y="88"/>
                    <a:pt x="1080" y="89"/>
                  </a:cubicBezTo>
                  <a:cubicBezTo>
                    <a:pt x="1080" y="89"/>
                    <a:pt x="1080" y="89"/>
                    <a:pt x="1080" y="89"/>
                  </a:cubicBezTo>
                  <a:cubicBezTo>
                    <a:pt x="1080" y="89"/>
                    <a:pt x="1080" y="89"/>
                    <a:pt x="1079" y="89"/>
                  </a:cubicBezTo>
                  <a:cubicBezTo>
                    <a:pt x="1079" y="89"/>
                    <a:pt x="1079" y="89"/>
                    <a:pt x="1079" y="89"/>
                  </a:cubicBezTo>
                  <a:cubicBezTo>
                    <a:pt x="1079" y="89"/>
                    <a:pt x="1079" y="89"/>
                    <a:pt x="1079" y="89"/>
                  </a:cubicBezTo>
                  <a:cubicBezTo>
                    <a:pt x="1079" y="89"/>
                    <a:pt x="1079" y="89"/>
                    <a:pt x="1079" y="89"/>
                  </a:cubicBezTo>
                  <a:cubicBezTo>
                    <a:pt x="1079" y="90"/>
                    <a:pt x="1078" y="89"/>
                    <a:pt x="1078" y="90"/>
                  </a:cubicBezTo>
                  <a:cubicBezTo>
                    <a:pt x="1078" y="90"/>
                    <a:pt x="1078" y="90"/>
                    <a:pt x="1078" y="90"/>
                  </a:cubicBezTo>
                  <a:cubicBezTo>
                    <a:pt x="1078" y="90"/>
                    <a:pt x="1078" y="90"/>
                    <a:pt x="1078" y="90"/>
                  </a:cubicBezTo>
                  <a:cubicBezTo>
                    <a:pt x="1078" y="90"/>
                    <a:pt x="1078" y="90"/>
                    <a:pt x="1078" y="90"/>
                  </a:cubicBezTo>
                  <a:cubicBezTo>
                    <a:pt x="1077" y="90"/>
                    <a:pt x="1077" y="90"/>
                    <a:pt x="1077" y="90"/>
                  </a:cubicBezTo>
                  <a:cubicBezTo>
                    <a:pt x="1077" y="90"/>
                    <a:pt x="1077" y="90"/>
                    <a:pt x="1077" y="90"/>
                  </a:cubicBezTo>
                  <a:cubicBezTo>
                    <a:pt x="1077" y="90"/>
                    <a:pt x="1077" y="90"/>
                    <a:pt x="1077" y="90"/>
                  </a:cubicBezTo>
                  <a:cubicBezTo>
                    <a:pt x="1077" y="91"/>
                    <a:pt x="1076" y="91"/>
                    <a:pt x="1076" y="91"/>
                  </a:cubicBezTo>
                  <a:cubicBezTo>
                    <a:pt x="1076" y="91"/>
                    <a:pt x="1076" y="91"/>
                    <a:pt x="1076" y="91"/>
                  </a:cubicBezTo>
                  <a:cubicBezTo>
                    <a:pt x="1076" y="91"/>
                    <a:pt x="1076" y="91"/>
                    <a:pt x="1076" y="91"/>
                  </a:cubicBezTo>
                  <a:cubicBezTo>
                    <a:pt x="1076" y="91"/>
                    <a:pt x="1075" y="91"/>
                    <a:pt x="1075" y="91"/>
                  </a:cubicBezTo>
                  <a:cubicBezTo>
                    <a:pt x="1075" y="91"/>
                    <a:pt x="1075" y="91"/>
                    <a:pt x="1075" y="91"/>
                  </a:cubicBezTo>
                  <a:cubicBezTo>
                    <a:pt x="1075" y="91"/>
                    <a:pt x="1075" y="91"/>
                    <a:pt x="1075" y="91"/>
                  </a:cubicBezTo>
                  <a:cubicBezTo>
                    <a:pt x="1075" y="91"/>
                    <a:pt x="1075" y="91"/>
                    <a:pt x="1075" y="91"/>
                  </a:cubicBezTo>
                  <a:cubicBezTo>
                    <a:pt x="1074" y="92"/>
                    <a:pt x="1074" y="92"/>
                    <a:pt x="1074" y="92"/>
                  </a:cubicBezTo>
                  <a:cubicBezTo>
                    <a:pt x="1074" y="92"/>
                    <a:pt x="1074" y="92"/>
                    <a:pt x="1074" y="92"/>
                  </a:cubicBezTo>
                  <a:cubicBezTo>
                    <a:pt x="1073" y="92"/>
                    <a:pt x="1073" y="92"/>
                    <a:pt x="1073" y="92"/>
                  </a:cubicBezTo>
                  <a:cubicBezTo>
                    <a:pt x="1073" y="92"/>
                    <a:pt x="1073" y="92"/>
                    <a:pt x="1073" y="92"/>
                  </a:cubicBezTo>
                  <a:cubicBezTo>
                    <a:pt x="1073" y="92"/>
                    <a:pt x="1073" y="92"/>
                    <a:pt x="1073" y="92"/>
                  </a:cubicBezTo>
                  <a:cubicBezTo>
                    <a:pt x="1072" y="92"/>
                    <a:pt x="1072" y="92"/>
                    <a:pt x="1072" y="92"/>
                  </a:cubicBezTo>
                  <a:cubicBezTo>
                    <a:pt x="1072" y="93"/>
                    <a:pt x="1072" y="93"/>
                    <a:pt x="1071" y="92"/>
                  </a:cubicBezTo>
                  <a:cubicBezTo>
                    <a:pt x="1071" y="93"/>
                    <a:pt x="1071" y="93"/>
                    <a:pt x="1070" y="93"/>
                  </a:cubicBezTo>
                  <a:cubicBezTo>
                    <a:pt x="1070" y="93"/>
                    <a:pt x="1070" y="93"/>
                    <a:pt x="1070" y="93"/>
                  </a:cubicBezTo>
                  <a:cubicBezTo>
                    <a:pt x="1070" y="93"/>
                    <a:pt x="1070" y="93"/>
                    <a:pt x="1070" y="93"/>
                  </a:cubicBezTo>
                  <a:cubicBezTo>
                    <a:pt x="1070" y="93"/>
                    <a:pt x="1069" y="93"/>
                    <a:pt x="1069" y="93"/>
                  </a:cubicBezTo>
                  <a:cubicBezTo>
                    <a:pt x="1069" y="93"/>
                    <a:pt x="1069" y="93"/>
                    <a:pt x="1069" y="93"/>
                  </a:cubicBezTo>
                  <a:cubicBezTo>
                    <a:pt x="1068" y="94"/>
                    <a:pt x="1067" y="93"/>
                    <a:pt x="1067" y="93"/>
                  </a:cubicBezTo>
                  <a:cubicBezTo>
                    <a:pt x="1067" y="94"/>
                    <a:pt x="1067" y="94"/>
                    <a:pt x="1066" y="94"/>
                  </a:cubicBezTo>
                  <a:cubicBezTo>
                    <a:pt x="1064" y="94"/>
                    <a:pt x="1061" y="94"/>
                    <a:pt x="1058" y="94"/>
                  </a:cubicBezTo>
                  <a:cubicBezTo>
                    <a:pt x="1058" y="94"/>
                    <a:pt x="1058" y="93"/>
                    <a:pt x="1058" y="93"/>
                  </a:cubicBezTo>
                  <a:cubicBezTo>
                    <a:pt x="1057" y="93"/>
                    <a:pt x="1057" y="93"/>
                    <a:pt x="1056" y="93"/>
                  </a:cubicBezTo>
                  <a:cubicBezTo>
                    <a:pt x="1056" y="93"/>
                    <a:pt x="1056" y="93"/>
                    <a:pt x="1056" y="93"/>
                  </a:cubicBezTo>
                  <a:cubicBezTo>
                    <a:pt x="1056" y="93"/>
                    <a:pt x="1055" y="93"/>
                    <a:pt x="1055" y="93"/>
                  </a:cubicBezTo>
                  <a:cubicBezTo>
                    <a:pt x="1055" y="93"/>
                    <a:pt x="1055" y="93"/>
                    <a:pt x="1055" y="93"/>
                  </a:cubicBezTo>
                  <a:cubicBezTo>
                    <a:pt x="1054" y="93"/>
                    <a:pt x="1054" y="93"/>
                    <a:pt x="1054" y="93"/>
                  </a:cubicBezTo>
                  <a:cubicBezTo>
                    <a:pt x="1054" y="93"/>
                    <a:pt x="1054" y="93"/>
                    <a:pt x="1054" y="92"/>
                  </a:cubicBezTo>
                  <a:cubicBezTo>
                    <a:pt x="1053" y="92"/>
                    <a:pt x="1053" y="92"/>
                    <a:pt x="1053" y="92"/>
                  </a:cubicBezTo>
                  <a:cubicBezTo>
                    <a:pt x="1053" y="92"/>
                    <a:pt x="1053" y="92"/>
                    <a:pt x="1053" y="92"/>
                  </a:cubicBezTo>
                  <a:cubicBezTo>
                    <a:pt x="1053" y="92"/>
                    <a:pt x="1052" y="92"/>
                    <a:pt x="1052" y="92"/>
                  </a:cubicBezTo>
                  <a:cubicBezTo>
                    <a:pt x="1052" y="92"/>
                    <a:pt x="1052" y="92"/>
                    <a:pt x="1052" y="92"/>
                  </a:cubicBezTo>
                  <a:cubicBezTo>
                    <a:pt x="1052" y="92"/>
                    <a:pt x="1052" y="92"/>
                    <a:pt x="1051" y="91"/>
                  </a:cubicBezTo>
                  <a:cubicBezTo>
                    <a:pt x="1051" y="91"/>
                    <a:pt x="1051" y="91"/>
                    <a:pt x="1051" y="91"/>
                  </a:cubicBezTo>
                  <a:cubicBezTo>
                    <a:pt x="1051" y="91"/>
                    <a:pt x="1051" y="91"/>
                    <a:pt x="1051" y="91"/>
                  </a:cubicBezTo>
                  <a:cubicBezTo>
                    <a:pt x="1051" y="91"/>
                    <a:pt x="1051" y="91"/>
                    <a:pt x="1051" y="91"/>
                  </a:cubicBezTo>
                  <a:cubicBezTo>
                    <a:pt x="1051" y="91"/>
                    <a:pt x="1051" y="91"/>
                    <a:pt x="1051" y="91"/>
                  </a:cubicBezTo>
                  <a:cubicBezTo>
                    <a:pt x="1051" y="91"/>
                    <a:pt x="1050" y="91"/>
                    <a:pt x="1050" y="91"/>
                  </a:cubicBezTo>
                  <a:cubicBezTo>
                    <a:pt x="1050" y="91"/>
                    <a:pt x="1050" y="91"/>
                    <a:pt x="1050" y="91"/>
                  </a:cubicBezTo>
                  <a:cubicBezTo>
                    <a:pt x="1050" y="91"/>
                    <a:pt x="1050" y="91"/>
                    <a:pt x="1050"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90"/>
                    <a:pt x="1049" y="90"/>
                    <a:pt x="1049" y="90"/>
                  </a:cubicBezTo>
                  <a:cubicBezTo>
                    <a:pt x="1049" y="89"/>
                    <a:pt x="1048" y="90"/>
                    <a:pt x="1048" y="89"/>
                  </a:cubicBezTo>
                  <a:cubicBezTo>
                    <a:pt x="1048" y="89"/>
                    <a:pt x="1048" y="89"/>
                    <a:pt x="1048" y="89"/>
                  </a:cubicBezTo>
                  <a:cubicBezTo>
                    <a:pt x="1048" y="89"/>
                    <a:pt x="1048" y="89"/>
                    <a:pt x="1048" y="89"/>
                  </a:cubicBezTo>
                  <a:cubicBezTo>
                    <a:pt x="1048" y="89"/>
                    <a:pt x="1048" y="89"/>
                    <a:pt x="1048" y="89"/>
                  </a:cubicBezTo>
                  <a:cubicBezTo>
                    <a:pt x="1048" y="89"/>
                    <a:pt x="1047" y="89"/>
                    <a:pt x="1047" y="89"/>
                  </a:cubicBezTo>
                  <a:cubicBezTo>
                    <a:pt x="1047" y="89"/>
                    <a:pt x="1047" y="89"/>
                    <a:pt x="1047" y="89"/>
                  </a:cubicBezTo>
                  <a:cubicBezTo>
                    <a:pt x="1047" y="89"/>
                    <a:pt x="1047" y="88"/>
                    <a:pt x="1047" y="88"/>
                  </a:cubicBezTo>
                  <a:cubicBezTo>
                    <a:pt x="1047" y="88"/>
                    <a:pt x="1047" y="88"/>
                    <a:pt x="1047" y="88"/>
                  </a:cubicBezTo>
                  <a:cubicBezTo>
                    <a:pt x="1047" y="88"/>
                    <a:pt x="1047" y="88"/>
                    <a:pt x="1047" y="88"/>
                  </a:cubicBezTo>
                  <a:cubicBezTo>
                    <a:pt x="1047" y="88"/>
                    <a:pt x="1047" y="88"/>
                    <a:pt x="1047" y="88"/>
                  </a:cubicBezTo>
                  <a:cubicBezTo>
                    <a:pt x="1047" y="88"/>
                    <a:pt x="1046" y="88"/>
                    <a:pt x="1046" y="88"/>
                  </a:cubicBezTo>
                  <a:cubicBezTo>
                    <a:pt x="1046" y="88"/>
                    <a:pt x="1046" y="88"/>
                    <a:pt x="1046" y="88"/>
                  </a:cubicBezTo>
                  <a:cubicBezTo>
                    <a:pt x="1046" y="87"/>
                    <a:pt x="1046" y="87"/>
                    <a:pt x="1046" y="87"/>
                  </a:cubicBezTo>
                  <a:cubicBezTo>
                    <a:pt x="1046" y="87"/>
                    <a:pt x="1046" y="87"/>
                    <a:pt x="1046" y="87"/>
                  </a:cubicBezTo>
                  <a:cubicBezTo>
                    <a:pt x="1046" y="87"/>
                    <a:pt x="1046" y="87"/>
                    <a:pt x="1046" y="87"/>
                  </a:cubicBezTo>
                  <a:cubicBezTo>
                    <a:pt x="1046" y="87"/>
                    <a:pt x="1046" y="87"/>
                    <a:pt x="1046" y="87"/>
                  </a:cubicBezTo>
                  <a:cubicBezTo>
                    <a:pt x="1045" y="87"/>
                    <a:pt x="1046" y="86"/>
                    <a:pt x="1045" y="86"/>
                  </a:cubicBezTo>
                  <a:cubicBezTo>
                    <a:pt x="1045" y="86"/>
                    <a:pt x="1045" y="86"/>
                    <a:pt x="1045" y="86"/>
                  </a:cubicBezTo>
                  <a:cubicBezTo>
                    <a:pt x="1045" y="86"/>
                    <a:pt x="1045" y="86"/>
                    <a:pt x="1045" y="86"/>
                  </a:cubicBezTo>
                  <a:cubicBezTo>
                    <a:pt x="1045" y="86"/>
                    <a:pt x="1045" y="86"/>
                    <a:pt x="1045" y="86"/>
                  </a:cubicBezTo>
                  <a:cubicBezTo>
                    <a:pt x="1045" y="86"/>
                    <a:pt x="1045" y="86"/>
                    <a:pt x="1045" y="85"/>
                  </a:cubicBezTo>
                  <a:cubicBezTo>
                    <a:pt x="1045" y="85"/>
                    <a:pt x="1045" y="85"/>
                    <a:pt x="1045" y="85"/>
                  </a:cubicBezTo>
                  <a:cubicBezTo>
                    <a:pt x="1044" y="85"/>
                    <a:pt x="1044" y="85"/>
                    <a:pt x="1044" y="85"/>
                  </a:cubicBezTo>
                  <a:cubicBezTo>
                    <a:pt x="1044" y="85"/>
                    <a:pt x="1044" y="85"/>
                    <a:pt x="1044" y="85"/>
                  </a:cubicBezTo>
                  <a:cubicBezTo>
                    <a:pt x="1044" y="85"/>
                    <a:pt x="1044" y="84"/>
                    <a:pt x="1044" y="84"/>
                  </a:cubicBezTo>
                  <a:cubicBezTo>
                    <a:pt x="1044" y="84"/>
                    <a:pt x="1044" y="84"/>
                    <a:pt x="1044" y="84"/>
                  </a:cubicBezTo>
                  <a:cubicBezTo>
                    <a:pt x="1044" y="84"/>
                    <a:pt x="1044" y="84"/>
                    <a:pt x="1044" y="84"/>
                  </a:cubicBezTo>
                  <a:cubicBezTo>
                    <a:pt x="1044" y="84"/>
                    <a:pt x="1044" y="84"/>
                    <a:pt x="1044" y="84"/>
                  </a:cubicBezTo>
                  <a:cubicBezTo>
                    <a:pt x="1043" y="84"/>
                    <a:pt x="1043" y="83"/>
                    <a:pt x="1043" y="83"/>
                  </a:cubicBezTo>
                  <a:cubicBezTo>
                    <a:pt x="1043" y="83"/>
                    <a:pt x="1043" y="83"/>
                    <a:pt x="1043" y="83"/>
                  </a:cubicBezTo>
                  <a:cubicBezTo>
                    <a:pt x="1043" y="83"/>
                    <a:pt x="1043" y="83"/>
                    <a:pt x="1043" y="82"/>
                  </a:cubicBezTo>
                  <a:cubicBezTo>
                    <a:pt x="1043" y="82"/>
                    <a:pt x="1043" y="82"/>
                    <a:pt x="1043" y="82"/>
                  </a:cubicBezTo>
                  <a:cubicBezTo>
                    <a:pt x="1043" y="82"/>
                    <a:pt x="1043" y="82"/>
                    <a:pt x="1043" y="82"/>
                  </a:cubicBezTo>
                  <a:cubicBezTo>
                    <a:pt x="1043" y="82"/>
                    <a:pt x="1043" y="82"/>
                    <a:pt x="1042" y="81"/>
                  </a:cubicBezTo>
                  <a:cubicBezTo>
                    <a:pt x="1042" y="81"/>
                    <a:pt x="1042" y="81"/>
                    <a:pt x="1042" y="81"/>
                  </a:cubicBezTo>
                  <a:cubicBezTo>
                    <a:pt x="1042" y="81"/>
                    <a:pt x="1042" y="81"/>
                    <a:pt x="1042" y="81"/>
                  </a:cubicBezTo>
                  <a:cubicBezTo>
                    <a:pt x="1042" y="81"/>
                    <a:pt x="1042" y="80"/>
                    <a:pt x="1042" y="80"/>
                  </a:cubicBezTo>
                  <a:cubicBezTo>
                    <a:pt x="1042" y="80"/>
                    <a:pt x="1042" y="80"/>
                    <a:pt x="1042" y="79"/>
                  </a:cubicBezTo>
                  <a:cubicBezTo>
                    <a:pt x="1042" y="79"/>
                    <a:pt x="1042" y="79"/>
                    <a:pt x="1042" y="79"/>
                  </a:cubicBezTo>
                  <a:cubicBezTo>
                    <a:pt x="1042" y="79"/>
                    <a:pt x="1042" y="79"/>
                    <a:pt x="1041" y="78"/>
                  </a:cubicBezTo>
                  <a:cubicBezTo>
                    <a:pt x="1041" y="78"/>
                    <a:pt x="1041" y="78"/>
                    <a:pt x="1041" y="78"/>
                  </a:cubicBezTo>
                  <a:cubicBezTo>
                    <a:pt x="1041" y="77"/>
                    <a:pt x="1041" y="77"/>
                    <a:pt x="1041" y="76"/>
                  </a:cubicBezTo>
                  <a:cubicBezTo>
                    <a:pt x="1041" y="76"/>
                    <a:pt x="1041" y="76"/>
                    <a:pt x="1041" y="76"/>
                  </a:cubicBezTo>
                  <a:cubicBezTo>
                    <a:pt x="1041" y="76"/>
                    <a:pt x="1041" y="75"/>
                    <a:pt x="1041" y="74"/>
                  </a:cubicBezTo>
                  <a:cubicBezTo>
                    <a:pt x="1041" y="74"/>
                    <a:pt x="1041" y="74"/>
                    <a:pt x="1041" y="73"/>
                  </a:cubicBezTo>
                  <a:cubicBezTo>
                    <a:pt x="1040" y="71"/>
                    <a:pt x="1040" y="71"/>
                    <a:pt x="1043" y="71"/>
                  </a:cubicBezTo>
                  <a:cubicBezTo>
                    <a:pt x="1057" y="71"/>
                    <a:pt x="1072" y="71"/>
                    <a:pt x="1086" y="71"/>
                  </a:cubicBezTo>
                  <a:cubicBezTo>
                    <a:pt x="1086" y="71"/>
                    <a:pt x="1087" y="71"/>
                    <a:pt x="1087" y="71"/>
                  </a:cubicBezTo>
                  <a:cubicBezTo>
                    <a:pt x="1088" y="71"/>
                    <a:pt x="1088" y="70"/>
                    <a:pt x="1088" y="70"/>
                  </a:cubicBezTo>
                  <a:cubicBezTo>
                    <a:pt x="1088" y="67"/>
                    <a:pt x="1088" y="64"/>
                    <a:pt x="1088" y="60"/>
                  </a:cubicBezTo>
                  <a:cubicBezTo>
                    <a:pt x="1088" y="60"/>
                    <a:pt x="1088" y="60"/>
                    <a:pt x="1088" y="60"/>
                  </a:cubicBezTo>
                  <a:cubicBezTo>
                    <a:pt x="1087" y="59"/>
                    <a:pt x="1088" y="58"/>
                    <a:pt x="1087" y="57"/>
                  </a:cubicBezTo>
                  <a:cubicBezTo>
                    <a:pt x="1087" y="57"/>
                    <a:pt x="1087" y="57"/>
                    <a:pt x="1087" y="57"/>
                  </a:cubicBezTo>
                  <a:cubicBezTo>
                    <a:pt x="1087" y="56"/>
                    <a:pt x="1087" y="56"/>
                    <a:pt x="1087" y="55"/>
                  </a:cubicBezTo>
                  <a:cubicBezTo>
                    <a:pt x="1087" y="55"/>
                    <a:pt x="1087" y="55"/>
                    <a:pt x="1087" y="55"/>
                  </a:cubicBezTo>
                  <a:cubicBezTo>
                    <a:pt x="1087" y="54"/>
                    <a:pt x="1087" y="54"/>
                    <a:pt x="1087" y="53"/>
                  </a:cubicBezTo>
                  <a:cubicBezTo>
                    <a:pt x="1087" y="53"/>
                    <a:pt x="1087" y="53"/>
                    <a:pt x="1087" y="53"/>
                  </a:cubicBezTo>
                  <a:cubicBezTo>
                    <a:pt x="1087" y="53"/>
                    <a:pt x="1087" y="53"/>
                    <a:pt x="1087" y="53"/>
                  </a:cubicBezTo>
                  <a:cubicBezTo>
                    <a:pt x="1086" y="53"/>
                    <a:pt x="1087" y="52"/>
                    <a:pt x="1086" y="52"/>
                  </a:cubicBezTo>
                  <a:cubicBezTo>
                    <a:pt x="1086" y="52"/>
                    <a:pt x="1086" y="52"/>
                    <a:pt x="1086" y="52"/>
                  </a:cubicBezTo>
                  <a:cubicBezTo>
                    <a:pt x="1086" y="52"/>
                    <a:pt x="1086" y="51"/>
                    <a:pt x="1086" y="51"/>
                  </a:cubicBezTo>
                  <a:cubicBezTo>
                    <a:pt x="1086" y="51"/>
                    <a:pt x="1086" y="51"/>
                    <a:pt x="1086" y="51"/>
                  </a:cubicBezTo>
                  <a:cubicBezTo>
                    <a:pt x="1086" y="51"/>
                    <a:pt x="1086" y="51"/>
                    <a:pt x="1086" y="51"/>
                  </a:cubicBezTo>
                  <a:cubicBezTo>
                    <a:pt x="1086" y="51"/>
                    <a:pt x="1086" y="50"/>
                    <a:pt x="1086" y="50"/>
                  </a:cubicBezTo>
                  <a:cubicBezTo>
                    <a:pt x="1086" y="50"/>
                    <a:pt x="1086" y="50"/>
                    <a:pt x="1086" y="50"/>
                  </a:cubicBezTo>
                  <a:cubicBezTo>
                    <a:pt x="1086" y="50"/>
                    <a:pt x="1086" y="50"/>
                    <a:pt x="1086" y="50"/>
                  </a:cubicBezTo>
                  <a:cubicBezTo>
                    <a:pt x="1086" y="50"/>
                    <a:pt x="1086" y="49"/>
                    <a:pt x="1085" y="49"/>
                  </a:cubicBezTo>
                  <a:cubicBezTo>
                    <a:pt x="1085" y="49"/>
                    <a:pt x="1085" y="49"/>
                    <a:pt x="1085" y="49"/>
                  </a:cubicBezTo>
                  <a:cubicBezTo>
                    <a:pt x="1085" y="49"/>
                    <a:pt x="1085" y="48"/>
                    <a:pt x="1085" y="48"/>
                  </a:cubicBezTo>
                  <a:cubicBezTo>
                    <a:pt x="1085" y="48"/>
                    <a:pt x="1085" y="48"/>
                    <a:pt x="1085" y="48"/>
                  </a:cubicBezTo>
                  <a:cubicBezTo>
                    <a:pt x="1085" y="48"/>
                    <a:pt x="1085" y="48"/>
                    <a:pt x="1085" y="48"/>
                  </a:cubicBezTo>
                  <a:cubicBezTo>
                    <a:pt x="1085" y="48"/>
                    <a:pt x="1085" y="47"/>
                    <a:pt x="1085" y="47"/>
                  </a:cubicBezTo>
                  <a:cubicBezTo>
                    <a:pt x="1085" y="47"/>
                    <a:pt x="1085" y="47"/>
                    <a:pt x="1085" y="47"/>
                  </a:cubicBezTo>
                  <a:cubicBezTo>
                    <a:pt x="1084" y="47"/>
                    <a:pt x="1084" y="47"/>
                    <a:pt x="1084" y="47"/>
                  </a:cubicBezTo>
                  <a:cubicBezTo>
                    <a:pt x="1084" y="47"/>
                    <a:pt x="1084" y="47"/>
                    <a:pt x="1084" y="47"/>
                  </a:cubicBezTo>
                  <a:cubicBezTo>
                    <a:pt x="1084" y="46"/>
                    <a:pt x="1084" y="46"/>
                    <a:pt x="1084" y="46"/>
                  </a:cubicBezTo>
                  <a:cubicBezTo>
                    <a:pt x="1084" y="46"/>
                    <a:pt x="1084" y="46"/>
                    <a:pt x="1084" y="46"/>
                  </a:cubicBezTo>
                  <a:cubicBezTo>
                    <a:pt x="1084" y="46"/>
                    <a:pt x="1084" y="45"/>
                    <a:pt x="1083" y="45"/>
                  </a:cubicBezTo>
                  <a:cubicBezTo>
                    <a:pt x="1084" y="45"/>
                    <a:pt x="1084" y="45"/>
                    <a:pt x="1084" y="45"/>
                  </a:cubicBezTo>
                  <a:cubicBezTo>
                    <a:pt x="1084" y="45"/>
                    <a:pt x="1083" y="45"/>
                    <a:pt x="1083" y="45"/>
                  </a:cubicBezTo>
                  <a:cubicBezTo>
                    <a:pt x="1083" y="45"/>
                    <a:pt x="1083" y="45"/>
                    <a:pt x="1083" y="45"/>
                  </a:cubicBezTo>
                  <a:cubicBezTo>
                    <a:pt x="1083" y="45"/>
                    <a:pt x="1083" y="44"/>
                    <a:pt x="1083" y="44"/>
                  </a:cubicBezTo>
                  <a:cubicBezTo>
                    <a:pt x="1083" y="44"/>
                    <a:pt x="1083" y="44"/>
                    <a:pt x="1083" y="44"/>
                  </a:cubicBezTo>
                  <a:cubicBezTo>
                    <a:pt x="1083" y="44"/>
                    <a:pt x="1082" y="43"/>
                    <a:pt x="1082" y="43"/>
                  </a:cubicBezTo>
                  <a:cubicBezTo>
                    <a:pt x="1082" y="43"/>
                    <a:pt x="1082" y="43"/>
                    <a:pt x="1082" y="43"/>
                  </a:cubicBezTo>
                  <a:cubicBezTo>
                    <a:pt x="1082" y="43"/>
                    <a:pt x="1082" y="43"/>
                    <a:pt x="1082" y="43"/>
                  </a:cubicBezTo>
                  <a:cubicBezTo>
                    <a:pt x="1082" y="43"/>
                    <a:pt x="1082" y="43"/>
                    <a:pt x="1082" y="43"/>
                  </a:cubicBezTo>
                  <a:cubicBezTo>
                    <a:pt x="1082" y="43"/>
                    <a:pt x="1082" y="42"/>
                    <a:pt x="1081" y="42"/>
                  </a:cubicBezTo>
                  <a:cubicBezTo>
                    <a:pt x="1081" y="42"/>
                    <a:pt x="1081" y="42"/>
                    <a:pt x="1081" y="42"/>
                  </a:cubicBezTo>
                  <a:cubicBezTo>
                    <a:pt x="1081" y="42"/>
                    <a:pt x="1081" y="42"/>
                    <a:pt x="1081" y="42"/>
                  </a:cubicBezTo>
                  <a:cubicBezTo>
                    <a:pt x="1081" y="42"/>
                    <a:pt x="1081" y="42"/>
                    <a:pt x="1081" y="42"/>
                  </a:cubicBezTo>
                  <a:cubicBezTo>
                    <a:pt x="1081" y="42"/>
                    <a:pt x="1081" y="41"/>
                    <a:pt x="1081" y="41"/>
                  </a:cubicBezTo>
                  <a:cubicBezTo>
                    <a:pt x="1081" y="41"/>
                    <a:pt x="1081" y="41"/>
                    <a:pt x="1081" y="41"/>
                  </a:cubicBezTo>
                  <a:cubicBezTo>
                    <a:pt x="1081" y="41"/>
                    <a:pt x="1081" y="41"/>
                    <a:pt x="1080" y="41"/>
                  </a:cubicBezTo>
                  <a:cubicBezTo>
                    <a:pt x="1080" y="41"/>
                    <a:pt x="1080" y="41"/>
                    <a:pt x="1080" y="41"/>
                  </a:cubicBezTo>
                  <a:cubicBezTo>
                    <a:pt x="1080" y="40"/>
                    <a:pt x="1079" y="39"/>
                    <a:pt x="1078" y="39"/>
                  </a:cubicBezTo>
                  <a:cubicBezTo>
                    <a:pt x="1078" y="38"/>
                    <a:pt x="1078" y="38"/>
                    <a:pt x="1078" y="38"/>
                  </a:cubicBezTo>
                  <a:cubicBezTo>
                    <a:pt x="1078" y="38"/>
                    <a:pt x="1078" y="38"/>
                    <a:pt x="1078" y="38"/>
                  </a:cubicBezTo>
                  <a:cubicBezTo>
                    <a:pt x="1078" y="38"/>
                    <a:pt x="1078" y="38"/>
                    <a:pt x="1078" y="38"/>
                  </a:cubicBezTo>
                  <a:cubicBezTo>
                    <a:pt x="1078" y="38"/>
                    <a:pt x="1077" y="38"/>
                    <a:pt x="1077" y="38"/>
                  </a:cubicBezTo>
                  <a:cubicBezTo>
                    <a:pt x="1077" y="38"/>
                    <a:pt x="1077" y="38"/>
                    <a:pt x="1077" y="38"/>
                  </a:cubicBezTo>
                  <a:cubicBezTo>
                    <a:pt x="1077" y="38"/>
                    <a:pt x="1077" y="37"/>
                    <a:pt x="1076" y="37"/>
                  </a:cubicBezTo>
                  <a:cubicBezTo>
                    <a:pt x="1076" y="37"/>
                    <a:pt x="1076" y="37"/>
                    <a:pt x="1076" y="37"/>
                  </a:cubicBezTo>
                  <a:cubicBezTo>
                    <a:pt x="1076" y="37"/>
                    <a:pt x="1076" y="37"/>
                    <a:pt x="1076" y="37"/>
                  </a:cubicBezTo>
                  <a:cubicBezTo>
                    <a:pt x="1076" y="37"/>
                    <a:pt x="1076" y="37"/>
                    <a:pt x="1076" y="37"/>
                  </a:cubicBezTo>
                  <a:cubicBezTo>
                    <a:pt x="1076" y="37"/>
                    <a:pt x="1075" y="37"/>
                    <a:pt x="1075" y="36"/>
                  </a:cubicBezTo>
                  <a:cubicBezTo>
                    <a:pt x="1075" y="36"/>
                    <a:pt x="1075" y="36"/>
                    <a:pt x="1075" y="36"/>
                  </a:cubicBezTo>
                  <a:cubicBezTo>
                    <a:pt x="1075" y="36"/>
                    <a:pt x="1075" y="36"/>
                    <a:pt x="1075" y="36"/>
                  </a:cubicBezTo>
                  <a:cubicBezTo>
                    <a:pt x="1075" y="36"/>
                    <a:pt x="1075" y="36"/>
                    <a:pt x="1075" y="36"/>
                  </a:cubicBezTo>
                  <a:cubicBezTo>
                    <a:pt x="1075" y="36"/>
                    <a:pt x="1075" y="36"/>
                    <a:pt x="1075" y="36"/>
                  </a:cubicBezTo>
                  <a:cubicBezTo>
                    <a:pt x="1074" y="36"/>
                    <a:pt x="1074" y="36"/>
                    <a:pt x="1074" y="36"/>
                  </a:cubicBezTo>
                  <a:cubicBezTo>
                    <a:pt x="1074" y="36"/>
                    <a:pt x="1074" y="36"/>
                    <a:pt x="1074" y="36"/>
                  </a:cubicBezTo>
                  <a:cubicBezTo>
                    <a:pt x="1074" y="35"/>
                    <a:pt x="1074" y="36"/>
                    <a:pt x="1073" y="35"/>
                  </a:cubicBezTo>
                  <a:cubicBezTo>
                    <a:pt x="1073" y="35"/>
                    <a:pt x="1073" y="35"/>
                    <a:pt x="1073" y="35"/>
                  </a:cubicBezTo>
                  <a:cubicBezTo>
                    <a:pt x="1073" y="35"/>
                    <a:pt x="1073" y="35"/>
                    <a:pt x="1073" y="35"/>
                  </a:cubicBezTo>
                  <a:cubicBezTo>
                    <a:pt x="1073" y="35"/>
                    <a:pt x="1073" y="35"/>
                    <a:pt x="1073" y="35"/>
                  </a:cubicBezTo>
                  <a:cubicBezTo>
                    <a:pt x="1073" y="35"/>
                    <a:pt x="1072" y="35"/>
                    <a:pt x="1072" y="35"/>
                  </a:cubicBezTo>
                  <a:cubicBezTo>
                    <a:pt x="1072" y="35"/>
                    <a:pt x="1072" y="35"/>
                    <a:pt x="1072" y="35"/>
                  </a:cubicBezTo>
                  <a:cubicBezTo>
                    <a:pt x="1072" y="35"/>
                    <a:pt x="1072" y="35"/>
                    <a:pt x="1072" y="35"/>
                  </a:cubicBezTo>
                  <a:cubicBezTo>
                    <a:pt x="1072" y="34"/>
                    <a:pt x="1071" y="35"/>
                    <a:pt x="1071" y="34"/>
                  </a:cubicBezTo>
                  <a:cubicBezTo>
                    <a:pt x="1071" y="34"/>
                    <a:pt x="1071" y="34"/>
                    <a:pt x="1071" y="34"/>
                  </a:cubicBezTo>
                  <a:cubicBezTo>
                    <a:pt x="1071" y="34"/>
                    <a:pt x="1070" y="34"/>
                    <a:pt x="1070" y="34"/>
                  </a:cubicBezTo>
                  <a:cubicBezTo>
                    <a:pt x="1070" y="34"/>
                    <a:pt x="1070" y="34"/>
                    <a:pt x="1070" y="34"/>
                  </a:cubicBezTo>
                  <a:cubicBezTo>
                    <a:pt x="1070" y="34"/>
                    <a:pt x="1069" y="34"/>
                    <a:pt x="1069" y="34"/>
                  </a:cubicBezTo>
                  <a:cubicBezTo>
                    <a:pt x="1069" y="34"/>
                    <a:pt x="1069" y="34"/>
                    <a:pt x="1069" y="34"/>
                  </a:cubicBezTo>
                  <a:cubicBezTo>
                    <a:pt x="1068" y="33"/>
                    <a:pt x="1068" y="34"/>
                    <a:pt x="1068" y="33"/>
                  </a:cubicBezTo>
                  <a:cubicBezTo>
                    <a:pt x="1067" y="33"/>
                    <a:pt x="1067" y="33"/>
                    <a:pt x="1067" y="33"/>
                  </a:cubicBezTo>
                  <a:cubicBezTo>
                    <a:pt x="1067" y="33"/>
                    <a:pt x="1066" y="33"/>
                    <a:pt x="1066" y="33"/>
                  </a:cubicBezTo>
                  <a:cubicBezTo>
                    <a:pt x="1066" y="33"/>
                    <a:pt x="1066" y="33"/>
                    <a:pt x="1065" y="33"/>
                  </a:cubicBezTo>
                  <a:cubicBezTo>
                    <a:pt x="1065" y="33"/>
                    <a:pt x="1064" y="33"/>
                    <a:pt x="1063" y="33"/>
                  </a:cubicBezTo>
                  <a:cubicBezTo>
                    <a:pt x="1061" y="33"/>
                    <a:pt x="1059" y="33"/>
                    <a:pt x="1058" y="33"/>
                  </a:cubicBezTo>
                  <a:cubicBezTo>
                    <a:pt x="1057" y="33"/>
                    <a:pt x="1056" y="33"/>
                    <a:pt x="1055" y="33"/>
                  </a:cubicBezTo>
                  <a:cubicBezTo>
                    <a:pt x="1055" y="33"/>
                    <a:pt x="1055" y="33"/>
                    <a:pt x="1055" y="33"/>
                  </a:cubicBezTo>
                  <a:cubicBezTo>
                    <a:pt x="1054" y="33"/>
                    <a:pt x="1054" y="33"/>
                    <a:pt x="1053" y="33"/>
                  </a:cubicBezTo>
                  <a:cubicBezTo>
                    <a:pt x="1053" y="33"/>
                    <a:pt x="1053" y="33"/>
                    <a:pt x="1053" y="33"/>
                  </a:cubicBezTo>
                  <a:cubicBezTo>
                    <a:pt x="1053" y="34"/>
                    <a:pt x="1052" y="33"/>
                    <a:pt x="1052" y="34"/>
                  </a:cubicBezTo>
                  <a:cubicBezTo>
                    <a:pt x="1052" y="34"/>
                    <a:pt x="1052" y="34"/>
                    <a:pt x="1052" y="34"/>
                  </a:cubicBezTo>
                  <a:cubicBezTo>
                    <a:pt x="1052" y="34"/>
                    <a:pt x="1051" y="34"/>
                    <a:pt x="1051" y="34"/>
                  </a:cubicBezTo>
                  <a:cubicBezTo>
                    <a:pt x="1051" y="34"/>
                    <a:pt x="1051" y="34"/>
                    <a:pt x="1051" y="34"/>
                  </a:cubicBezTo>
                  <a:cubicBezTo>
                    <a:pt x="1051" y="34"/>
                    <a:pt x="1050" y="34"/>
                    <a:pt x="1050" y="34"/>
                  </a:cubicBezTo>
                  <a:cubicBezTo>
                    <a:pt x="1050" y="34"/>
                    <a:pt x="1050" y="34"/>
                    <a:pt x="1050" y="34"/>
                  </a:cubicBezTo>
                  <a:cubicBezTo>
                    <a:pt x="1050" y="35"/>
                    <a:pt x="1049" y="34"/>
                    <a:pt x="1049" y="35"/>
                  </a:cubicBezTo>
                  <a:cubicBezTo>
                    <a:pt x="1049" y="35"/>
                    <a:pt x="1049" y="35"/>
                    <a:pt x="1049" y="35"/>
                  </a:cubicBezTo>
                  <a:cubicBezTo>
                    <a:pt x="1049" y="35"/>
                    <a:pt x="1048" y="35"/>
                    <a:pt x="1048" y="35"/>
                  </a:cubicBezTo>
                  <a:cubicBezTo>
                    <a:pt x="1048" y="35"/>
                    <a:pt x="1048" y="35"/>
                    <a:pt x="1048" y="35"/>
                  </a:cubicBezTo>
                  <a:cubicBezTo>
                    <a:pt x="1048" y="35"/>
                    <a:pt x="1048" y="35"/>
                    <a:pt x="1047" y="35"/>
                  </a:cubicBezTo>
                  <a:cubicBezTo>
                    <a:pt x="1047" y="35"/>
                    <a:pt x="1047" y="35"/>
                    <a:pt x="1047" y="35"/>
                  </a:cubicBezTo>
                  <a:cubicBezTo>
                    <a:pt x="1047" y="36"/>
                    <a:pt x="1047" y="36"/>
                    <a:pt x="1047" y="36"/>
                  </a:cubicBezTo>
                  <a:cubicBezTo>
                    <a:pt x="1047" y="36"/>
                    <a:pt x="1047" y="36"/>
                    <a:pt x="1047" y="36"/>
                  </a:cubicBezTo>
                  <a:cubicBezTo>
                    <a:pt x="1047" y="36"/>
                    <a:pt x="1046" y="36"/>
                    <a:pt x="1046" y="36"/>
                  </a:cubicBezTo>
                  <a:cubicBezTo>
                    <a:pt x="1046" y="36"/>
                    <a:pt x="1046" y="36"/>
                    <a:pt x="1046" y="36"/>
                  </a:cubicBezTo>
                  <a:cubicBezTo>
                    <a:pt x="1046" y="36"/>
                    <a:pt x="1045" y="36"/>
                    <a:pt x="1045" y="36"/>
                  </a:cubicBezTo>
                  <a:cubicBezTo>
                    <a:pt x="1045" y="36"/>
                    <a:pt x="1045" y="36"/>
                    <a:pt x="1045" y="36"/>
                  </a:cubicBezTo>
                  <a:cubicBezTo>
                    <a:pt x="1045" y="36"/>
                    <a:pt x="1045" y="37"/>
                    <a:pt x="1045" y="37"/>
                  </a:cubicBezTo>
                  <a:cubicBezTo>
                    <a:pt x="1045" y="37"/>
                    <a:pt x="1045" y="37"/>
                    <a:pt x="1045" y="37"/>
                  </a:cubicBezTo>
                  <a:cubicBezTo>
                    <a:pt x="1045" y="37"/>
                    <a:pt x="1044" y="37"/>
                    <a:pt x="1044" y="37"/>
                  </a:cubicBezTo>
                  <a:cubicBezTo>
                    <a:pt x="1044" y="37"/>
                    <a:pt x="1044" y="37"/>
                    <a:pt x="1044" y="37"/>
                  </a:cubicBezTo>
                  <a:cubicBezTo>
                    <a:pt x="1044" y="37"/>
                    <a:pt x="1044" y="37"/>
                    <a:pt x="1044" y="38"/>
                  </a:cubicBezTo>
                  <a:cubicBezTo>
                    <a:pt x="1044" y="38"/>
                    <a:pt x="1044" y="38"/>
                    <a:pt x="1044" y="38"/>
                  </a:cubicBezTo>
                  <a:cubicBezTo>
                    <a:pt x="1043" y="38"/>
                    <a:pt x="1043" y="38"/>
                    <a:pt x="1043" y="38"/>
                  </a:cubicBezTo>
                  <a:cubicBezTo>
                    <a:pt x="1043" y="38"/>
                    <a:pt x="1043" y="38"/>
                    <a:pt x="1043" y="38"/>
                  </a:cubicBezTo>
                  <a:cubicBezTo>
                    <a:pt x="1043" y="38"/>
                    <a:pt x="1043" y="38"/>
                    <a:pt x="1043" y="38"/>
                  </a:cubicBezTo>
                  <a:cubicBezTo>
                    <a:pt x="1043" y="38"/>
                    <a:pt x="1043" y="38"/>
                    <a:pt x="1043" y="38"/>
                  </a:cubicBezTo>
                  <a:cubicBezTo>
                    <a:pt x="1043" y="38"/>
                    <a:pt x="1042" y="38"/>
                    <a:pt x="1042" y="39"/>
                  </a:cubicBezTo>
                  <a:cubicBezTo>
                    <a:pt x="1042" y="39"/>
                    <a:pt x="1042" y="39"/>
                    <a:pt x="1042" y="39"/>
                  </a:cubicBezTo>
                  <a:cubicBezTo>
                    <a:pt x="1042" y="39"/>
                    <a:pt x="1042" y="39"/>
                    <a:pt x="1042" y="39"/>
                  </a:cubicBezTo>
                  <a:cubicBezTo>
                    <a:pt x="1042" y="39"/>
                    <a:pt x="1042" y="39"/>
                    <a:pt x="1042" y="39"/>
                  </a:cubicBezTo>
                  <a:cubicBezTo>
                    <a:pt x="1042" y="39"/>
                    <a:pt x="1042" y="39"/>
                    <a:pt x="1041" y="39"/>
                  </a:cubicBezTo>
                  <a:cubicBezTo>
                    <a:pt x="1041" y="39"/>
                    <a:pt x="1041" y="39"/>
                    <a:pt x="1041" y="39"/>
                  </a:cubicBezTo>
                  <a:cubicBezTo>
                    <a:pt x="1041" y="40"/>
                    <a:pt x="1040" y="40"/>
                    <a:pt x="1040" y="40"/>
                  </a:cubicBezTo>
                  <a:cubicBezTo>
                    <a:pt x="1040" y="40"/>
                    <a:pt x="1040" y="40"/>
                    <a:pt x="1040" y="40"/>
                  </a:cubicBezTo>
                  <a:cubicBezTo>
                    <a:pt x="1040" y="40"/>
                    <a:pt x="1040" y="40"/>
                    <a:pt x="1040" y="41"/>
                  </a:cubicBezTo>
                  <a:cubicBezTo>
                    <a:pt x="1040" y="41"/>
                    <a:pt x="1040" y="41"/>
                    <a:pt x="1040" y="41"/>
                  </a:cubicBezTo>
                  <a:cubicBezTo>
                    <a:pt x="1040" y="41"/>
                    <a:pt x="1039" y="41"/>
                    <a:pt x="1039" y="41"/>
                  </a:cubicBezTo>
                  <a:cubicBezTo>
                    <a:pt x="1039" y="41"/>
                    <a:pt x="1039" y="41"/>
                    <a:pt x="1039" y="41"/>
                  </a:cubicBezTo>
                  <a:cubicBezTo>
                    <a:pt x="1039" y="41"/>
                    <a:pt x="1039" y="41"/>
                    <a:pt x="1039" y="41"/>
                  </a:cubicBezTo>
                  <a:cubicBezTo>
                    <a:pt x="1039" y="41"/>
                    <a:pt x="1039" y="41"/>
                    <a:pt x="1039" y="41"/>
                  </a:cubicBezTo>
                  <a:cubicBezTo>
                    <a:pt x="1039" y="41"/>
                    <a:pt x="1039" y="42"/>
                    <a:pt x="1039" y="42"/>
                  </a:cubicBezTo>
                  <a:cubicBezTo>
                    <a:pt x="1039" y="42"/>
                    <a:pt x="1039" y="42"/>
                    <a:pt x="1039" y="42"/>
                  </a:cubicBezTo>
                  <a:cubicBezTo>
                    <a:pt x="1039" y="42"/>
                    <a:pt x="1038" y="42"/>
                    <a:pt x="1038" y="42"/>
                  </a:cubicBezTo>
                  <a:cubicBezTo>
                    <a:pt x="1038" y="42"/>
                    <a:pt x="1038" y="42"/>
                    <a:pt x="1038" y="42"/>
                  </a:cubicBezTo>
                  <a:cubicBezTo>
                    <a:pt x="1038" y="42"/>
                    <a:pt x="1038" y="43"/>
                    <a:pt x="1038" y="43"/>
                  </a:cubicBezTo>
                  <a:cubicBezTo>
                    <a:pt x="1038" y="43"/>
                    <a:pt x="1038" y="43"/>
                    <a:pt x="1038" y="43"/>
                  </a:cubicBezTo>
                  <a:cubicBezTo>
                    <a:pt x="1038" y="43"/>
                    <a:pt x="1037" y="43"/>
                    <a:pt x="1037" y="43"/>
                  </a:cubicBezTo>
                  <a:cubicBezTo>
                    <a:pt x="1037" y="43"/>
                    <a:pt x="1037" y="43"/>
                    <a:pt x="1037" y="43"/>
                  </a:cubicBezTo>
                  <a:cubicBezTo>
                    <a:pt x="1037" y="44"/>
                    <a:pt x="1037" y="44"/>
                    <a:pt x="1037" y="44"/>
                  </a:cubicBezTo>
                  <a:cubicBezTo>
                    <a:pt x="1037" y="44"/>
                    <a:pt x="1037" y="44"/>
                    <a:pt x="1037" y="44"/>
                  </a:cubicBezTo>
                  <a:cubicBezTo>
                    <a:pt x="1037" y="44"/>
                    <a:pt x="1037" y="44"/>
                    <a:pt x="1036" y="45"/>
                  </a:cubicBezTo>
                  <a:cubicBezTo>
                    <a:pt x="1036" y="45"/>
                    <a:pt x="1036" y="45"/>
                    <a:pt x="1036" y="45"/>
                  </a:cubicBezTo>
                  <a:cubicBezTo>
                    <a:pt x="1036" y="45"/>
                    <a:pt x="1036" y="45"/>
                    <a:pt x="1036" y="45"/>
                  </a:cubicBezTo>
                  <a:cubicBezTo>
                    <a:pt x="1036" y="45"/>
                    <a:pt x="1036" y="45"/>
                    <a:pt x="1036" y="45"/>
                  </a:cubicBezTo>
                  <a:cubicBezTo>
                    <a:pt x="1036" y="45"/>
                    <a:pt x="1036" y="46"/>
                    <a:pt x="1036" y="46"/>
                  </a:cubicBezTo>
                  <a:cubicBezTo>
                    <a:pt x="1036" y="46"/>
                    <a:pt x="1036" y="46"/>
                    <a:pt x="1036" y="46"/>
                  </a:cubicBezTo>
                  <a:cubicBezTo>
                    <a:pt x="1035" y="46"/>
                    <a:pt x="1035" y="46"/>
                    <a:pt x="1035" y="46"/>
                  </a:cubicBezTo>
                  <a:cubicBezTo>
                    <a:pt x="1035" y="46"/>
                    <a:pt x="1035" y="46"/>
                    <a:pt x="1035" y="46"/>
                  </a:cubicBezTo>
                  <a:cubicBezTo>
                    <a:pt x="1035" y="46"/>
                    <a:pt x="1035" y="47"/>
                    <a:pt x="1035" y="47"/>
                  </a:cubicBezTo>
                  <a:cubicBezTo>
                    <a:pt x="1035" y="47"/>
                    <a:pt x="1035" y="47"/>
                    <a:pt x="1035" y="47"/>
                  </a:cubicBezTo>
                  <a:cubicBezTo>
                    <a:pt x="1035" y="47"/>
                    <a:pt x="1035" y="47"/>
                    <a:pt x="1035" y="47"/>
                  </a:cubicBezTo>
                  <a:cubicBezTo>
                    <a:pt x="1035" y="47"/>
                    <a:pt x="1035" y="47"/>
                    <a:pt x="1035" y="47"/>
                  </a:cubicBezTo>
                  <a:cubicBezTo>
                    <a:pt x="1034" y="47"/>
                    <a:pt x="1034" y="48"/>
                    <a:pt x="1034" y="48"/>
                  </a:cubicBezTo>
                  <a:cubicBezTo>
                    <a:pt x="1034" y="48"/>
                    <a:pt x="1034" y="48"/>
                    <a:pt x="1034" y="48"/>
                  </a:cubicBezTo>
                  <a:cubicBezTo>
                    <a:pt x="1034" y="48"/>
                    <a:pt x="1034" y="48"/>
                    <a:pt x="1034" y="49"/>
                  </a:cubicBezTo>
                  <a:cubicBezTo>
                    <a:pt x="1034" y="49"/>
                    <a:pt x="1034" y="49"/>
                    <a:pt x="1034" y="49"/>
                  </a:cubicBezTo>
                  <a:cubicBezTo>
                    <a:pt x="1034" y="49"/>
                    <a:pt x="1034" y="49"/>
                    <a:pt x="1033" y="49"/>
                  </a:cubicBezTo>
                  <a:cubicBezTo>
                    <a:pt x="1033" y="49"/>
                    <a:pt x="1033" y="49"/>
                    <a:pt x="1033" y="49"/>
                  </a:cubicBezTo>
                  <a:cubicBezTo>
                    <a:pt x="1033" y="49"/>
                    <a:pt x="1033" y="50"/>
                    <a:pt x="1033" y="50"/>
                  </a:cubicBezTo>
                  <a:cubicBezTo>
                    <a:pt x="1033" y="50"/>
                    <a:pt x="1033" y="50"/>
                    <a:pt x="1033" y="50"/>
                  </a:cubicBezTo>
                  <a:cubicBezTo>
                    <a:pt x="1033" y="50"/>
                    <a:pt x="1033" y="51"/>
                    <a:pt x="1033" y="51"/>
                  </a:cubicBezTo>
                  <a:cubicBezTo>
                    <a:pt x="1033" y="51"/>
                    <a:pt x="1033" y="51"/>
                    <a:pt x="1033" y="51"/>
                  </a:cubicBezTo>
                  <a:cubicBezTo>
                    <a:pt x="1033" y="51"/>
                    <a:pt x="1033" y="51"/>
                    <a:pt x="1032" y="51"/>
                  </a:cubicBezTo>
                  <a:cubicBezTo>
                    <a:pt x="1032" y="51"/>
                    <a:pt x="1032" y="51"/>
                    <a:pt x="1032" y="51"/>
                  </a:cubicBezTo>
                  <a:cubicBezTo>
                    <a:pt x="1032" y="52"/>
                    <a:pt x="1032" y="52"/>
                    <a:pt x="1032" y="52"/>
                  </a:cubicBezTo>
                  <a:cubicBezTo>
                    <a:pt x="1032" y="52"/>
                    <a:pt x="1032" y="52"/>
                    <a:pt x="1032" y="52"/>
                  </a:cubicBezTo>
                  <a:cubicBezTo>
                    <a:pt x="1032" y="53"/>
                    <a:pt x="1032" y="53"/>
                    <a:pt x="1032" y="53"/>
                  </a:cubicBezTo>
                  <a:cubicBezTo>
                    <a:pt x="1032" y="53"/>
                    <a:pt x="1032" y="53"/>
                    <a:pt x="1032" y="53"/>
                  </a:cubicBezTo>
                  <a:cubicBezTo>
                    <a:pt x="1031" y="53"/>
                    <a:pt x="1032" y="54"/>
                    <a:pt x="1031" y="54"/>
                  </a:cubicBezTo>
                  <a:cubicBezTo>
                    <a:pt x="1031" y="54"/>
                    <a:pt x="1031" y="54"/>
                    <a:pt x="1031" y="54"/>
                  </a:cubicBezTo>
                  <a:cubicBezTo>
                    <a:pt x="1031" y="54"/>
                    <a:pt x="1031" y="55"/>
                    <a:pt x="1031" y="55"/>
                  </a:cubicBezTo>
                  <a:cubicBezTo>
                    <a:pt x="1031" y="55"/>
                    <a:pt x="1031" y="55"/>
                    <a:pt x="1031" y="55"/>
                  </a:cubicBezTo>
                  <a:cubicBezTo>
                    <a:pt x="1031" y="56"/>
                    <a:pt x="1031" y="56"/>
                    <a:pt x="1031" y="56"/>
                  </a:cubicBezTo>
                  <a:cubicBezTo>
                    <a:pt x="1031" y="56"/>
                    <a:pt x="1031" y="57"/>
                    <a:pt x="1031" y="57"/>
                  </a:cubicBezTo>
                  <a:cubicBezTo>
                    <a:pt x="1030" y="57"/>
                    <a:pt x="1031" y="57"/>
                    <a:pt x="1030" y="58"/>
                  </a:cubicBezTo>
                  <a:cubicBezTo>
                    <a:pt x="1030" y="58"/>
                    <a:pt x="1030" y="58"/>
                    <a:pt x="1030" y="58"/>
                  </a:cubicBezTo>
                  <a:cubicBezTo>
                    <a:pt x="1030" y="58"/>
                    <a:pt x="1030" y="59"/>
                    <a:pt x="1030" y="59"/>
                  </a:cubicBezTo>
                  <a:cubicBezTo>
                    <a:pt x="1030" y="59"/>
                    <a:pt x="1030" y="59"/>
                    <a:pt x="1030" y="59"/>
                  </a:cubicBezTo>
                  <a:cubicBezTo>
                    <a:pt x="1030" y="59"/>
                    <a:pt x="1030" y="59"/>
                    <a:pt x="1030" y="59"/>
                  </a:cubicBezTo>
                  <a:cubicBezTo>
                    <a:pt x="1030" y="60"/>
                    <a:pt x="1030" y="61"/>
                    <a:pt x="1030" y="61"/>
                  </a:cubicBezTo>
                  <a:cubicBezTo>
                    <a:pt x="1030" y="61"/>
                    <a:pt x="1030" y="61"/>
                    <a:pt x="1030" y="61"/>
                  </a:cubicBezTo>
                  <a:cubicBezTo>
                    <a:pt x="1029" y="62"/>
                    <a:pt x="1030" y="63"/>
                    <a:pt x="1029" y="64"/>
                  </a:cubicBezTo>
                  <a:cubicBezTo>
                    <a:pt x="1029" y="64"/>
                    <a:pt x="1029" y="65"/>
                    <a:pt x="1029" y="65"/>
                  </a:cubicBezTo>
                  <a:cubicBezTo>
                    <a:pt x="1029" y="67"/>
                    <a:pt x="1029" y="70"/>
                    <a:pt x="1029" y="72"/>
                  </a:cubicBezTo>
                  <a:cubicBezTo>
                    <a:pt x="1029" y="72"/>
                    <a:pt x="1029" y="73"/>
                    <a:pt x="1029" y="73"/>
                  </a:cubicBezTo>
                  <a:cubicBezTo>
                    <a:pt x="1030" y="74"/>
                    <a:pt x="1029" y="75"/>
                    <a:pt x="1030" y="76"/>
                  </a:cubicBezTo>
                  <a:cubicBezTo>
                    <a:pt x="1030" y="76"/>
                    <a:pt x="1030" y="76"/>
                    <a:pt x="1030" y="76"/>
                  </a:cubicBezTo>
                  <a:cubicBezTo>
                    <a:pt x="1030" y="77"/>
                    <a:pt x="1030" y="77"/>
                    <a:pt x="1030" y="78"/>
                  </a:cubicBezTo>
                  <a:cubicBezTo>
                    <a:pt x="1030" y="78"/>
                    <a:pt x="1030" y="78"/>
                    <a:pt x="1030" y="78"/>
                  </a:cubicBezTo>
                  <a:cubicBezTo>
                    <a:pt x="1030" y="79"/>
                    <a:pt x="1030" y="79"/>
                    <a:pt x="1030" y="80"/>
                  </a:cubicBezTo>
                  <a:cubicBezTo>
                    <a:pt x="1030" y="80"/>
                    <a:pt x="1030" y="80"/>
                    <a:pt x="1030" y="80"/>
                  </a:cubicBezTo>
                  <a:cubicBezTo>
                    <a:pt x="1031" y="80"/>
                    <a:pt x="1030" y="81"/>
                    <a:pt x="1031" y="81"/>
                  </a:cubicBezTo>
                  <a:cubicBezTo>
                    <a:pt x="1031" y="81"/>
                    <a:pt x="1031" y="81"/>
                    <a:pt x="1031" y="81"/>
                  </a:cubicBezTo>
                  <a:cubicBezTo>
                    <a:pt x="1031" y="82"/>
                    <a:pt x="1031" y="82"/>
                    <a:pt x="1031" y="82"/>
                  </a:cubicBezTo>
                  <a:cubicBezTo>
                    <a:pt x="1031" y="82"/>
                    <a:pt x="1031" y="82"/>
                    <a:pt x="1031" y="82"/>
                  </a:cubicBezTo>
                  <a:cubicBezTo>
                    <a:pt x="1031" y="83"/>
                    <a:pt x="1031" y="83"/>
                    <a:pt x="1031" y="83"/>
                  </a:cubicBezTo>
                  <a:cubicBezTo>
                    <a:pt x="1031" y="83"/>
                    <a:pt x="1031" y="83"/>
                    <a:pt x="1031" y="83"/>
                  </a:cubicBezTo>
                  <a:cubicBezTo>
                    <a:pt x="1031" y="83"/>
                    <a:pt x="1031" y="83"/>
                    <a:pt x="1031" y="83"/>
                  </a:cubicBezTo>
                  <a:cubicBezTo>
                    <a:pt x="1031" y="84"/>
                    <a:pt x="1031" y="84"/>
                    <a:pt x="1031" y="84"/>
                  </a:cubicBezTo>
                  <a:cubicBezTo>
                    <a:pt x="1032" y="84"/>
                    <a:pt x="1032" y="84"/>
                    <a:pt x="1032" y="84"/>
                  </a:cubicBezTo>
                  <a:cubicBezTo>
                    <a:pt x="1032" y="84"/>
                    <a:pt x="1032" y="84"/>
                    <a:pt x="1032" y="84"/>
                  </a:cubicBezTo>
                  <a:cubicBezTo>
                    <a:pt x="1032" y="85"/>
                    <a:pt x="1032" y="85"/>
                    <a:pt x="1032" y="85"/>
                  </a:cubicBezTo>
                  <a:cubicBezTo>
                    <a:pt x="1032" y="85"/>
                    <a:pt x="1032" y="85"/>
                    <a:pt x="1032" y="85"/>
                  </a:cubicBezTo>
                  <a:cubicBezTo>
                    <a:pt x="1032" y="86"/>
                    <a:pt x="1032" y="86"/>
                    <a:pt x="1032" y="86"/>
                  </a:cubicBezTo>
                  <a:cubicBezTo>
                    <a:pt x="1032" y="86"/>
                    <a:pt x="1032" y="86"/>
                    <a:pt x="1032" y="86"/>
                  </a:cubicBezTo>
                  <a:cubicBezTo>
                    <a:pt x="1033" y="86"/>
                    <a:pt x="1033" y="87"/>
                    <a:pt x="1033" y="87"/>
                  </a:cubicBezTo>
                  <a:cubicBezTo>
                    <a:pt x="1033" y="87"/>
                    <a:pt x="1033" y="87"/>
                    <a:pt x="1033" y="87"/>
                  </a:cubicBezTo>
                  <a:cubicBezTo>
                    <a:pt x="1033" y="87"/>
                    <a:pt x="1033" y="87"/>
                    <a:pt x="1033" y="87"/>
                  </a:cubicBezTo>
                  <a:cubicBezTo>
                    <a:pt x="1033" y="87"/>
                    <a:pt x="1033" y="87"/>
                    <a:pt x="1033" y="88"/>
                  </a:cubicBezTo>
                  <a:cubicBezTo>
                    <a:pt x="1033" y="88"/>
                    <a:pt x="1033" y="88"/>
                    <a:pt x="1033" y="88"/>
                  </a:cubicBezTo>
                  <a:cubicBezTo>
                    <a:pt x="1033" y="88"/>
                    <a:pt x="1033" y="88"/>
                    <a:pt x="1033" y="88"/>
                  </a:cubicBezTo>
                  <a:cubicBezTo>
                    <a:pt x="1033" y="88"/>
                    <a:pt x="1033" y="88"/>
                    <a:pt x="1033" y="88"/>
                  </a:cubicBezTo>
                  <a:cubicBezTo>
                    <a:pt x="1034" y="88"/>
                    <a:pt x="1034" y="88"/>
                    <a:pt x="1034" y="88"/>
                  </a:cubicBezTo>
                  <a:cubicBezTo>
                    <a:pt x="1034" y="88"/>
                    <a:pt x="1034" y="88"/>
                    <a:pt x="1034" y="88"/>
                  </a:cubicBezTo>
                  <a:cubicBezTo>
                    <a:pt x="1034" y="89"/>
                    <a:pt x="1034" y="89"/>
                    <a:pt x="1034" y="89"/>
                  </a:cubicBezTo>
                  <a:cubicBezTo>
                    <a:pt x="1034" y="89"/>
                    <a:pt x="1034" y="89"/>
                    <a:pt x="1034" y="89"/>
                  </a:cubicBezTo>
                  <a:cubicBezTo>
                    <a:pt x="1034" y="89"/>
                    <a:pt x="1034" y="90"/>
                    <a:pt x="1034" y="90"/>
                  </a:cubicBezTo>
                  <a:cubicBezTo>
                    <a:pt x="1034" y="90"/>
                    <a:pt x="1034" y="90"/>
                    <a:pt x="1034" y="90"/>
                  </a:cubicBezTo>
                  <a:cubicBezTo>
                    <a:pt x="1034" y="90"/>
                    <a:pt x="1034" y="90"/>
                    <a:pt x="1035" y="90"/>
                  </a:cubicBezTo>
                  <a:cubicBezTo>
                    <a:pt x="1035" y="90"/>
                    <a:pt x="1035" y="90"/>
                    <a:pt x="1035" y="90"/>
                  </a:cubicBezTo>
                  <a:cubicBezTo>
                    <a:pt x="1035" y="90"/>
                    <a:pt x="1035" y="91"/>
                    <a:pt x="1035" y="91"/>
                  </a:cubicBezTo>
                  <a:cubicBezTo>
                    <a:pt x="1035" y="91"/>
                    <a:pt x="1035" y="91"/>
                    <a:pt x="1035" y="91"/>
                  </a:cubicBezTo>
                  <a:cubicBezTo>
                    <a:pt x="1035" y="91"/>
                    <a:pt x="1035" y="91"/>
                    <a:pt x="1035" y="91"/>
                  </a:cubicBezTo>
                  <a:cubicBezTo>
                    <a:pt x="1035" y="91"/>
                    <a:pt x="1035" y="91"/>
                    <a:pt x="1035" y="91"/>
                  </a:cubicBezTo>
                  <a:cubicBezTo>
                    <a:pt x="1035" y="92"/>
                    <a:pt x="1035" y="92"/>
                    <a:pt x="1036" y="92"/>
                  </a:cubicBezTo>
                  <a:cubicBezTo>
                    <a:pt x="1036" y="92"/>
                    <a:pt x="1036" y="92"/>
                    <a:pt x="1036" y="92"/>
                  </a:cubicBezTo>
                  <a:cubicBezTo>
                    <a:pt x="1036" y="92"/>
                    <a:pt x="1036" y="92"/>
                    <a:pt x="1036" y="92"/>
                  </a:cubicBezTo>
                  <a:cubicBezTo>
                    <a:pt x="1036" y="92"/>
                    <a:pt x="1036" y="92"/>
                    <a:pt x="1036" y="92"/>
                  </a:cubicBezTo>
                  <a:cubicBezTo>
                    <a:pt x="1036" y="93"/>
                    <a:pt x="1036" y="93"/>
                    <a:pt x="1036" y="93"/>
                  </a:cubicBezTo>
                  <a:cubicBezTo>
                    <a:pt x="1036" y="93"/>
                    <a:pt x="1036" y="93"/>
                    <a:pt x="1036" y="93"/>
                  </a:cubicBezTo>
                  <a:cubicBezTo>
                    <a:pt x="1036" y="93"/>
                    <a:pt x="1036" y="93"/>
                    <a:pt x="1037" y="93"/>
                  </a:cubicBezTo>
                  <a:cubicBezTo>
                    <a:pt x="1037" y="93"/>
                    <a:pt x="1037" y="93"/>
                    <a:pt x="1037" y="93"/>
                  </a:cubicBezTo>
                  <a:cubicBezTo>
                    <a:pt x="1037" y="93"/>
                    <a:pt x="1037" y="93"/>
                    <a:pt x="1037" y="94"/>
                  </a:cubicBezTo>
                  <a:cubicBezTo>
                    <a:pt x="1037" y="94"/>
                    <a:pt x="1037" y="94"/>
                    <a:pt x="1037" y="94"/>
                  </a:cubicBezTo>
                  <a:cubicBezTo>
                    <a:pt x="1037" y="94"/>
                    <a:pt x="1037" y="94"/>
                    <a:pt x="1038" y="94"/>
                  </a:cubicBezTo>
                  <a:cubicBezTo>
                    <a:pt x="1038" y="94"/>
                    <a:pt x="1038" y="94"/>
                    <a:pt x="1038" y="94"/>
                  </a:cubicBezTo>
                  <a:cubicBezTo>
                    <a:pt x="1038" y="95"/>
                    <a:pt x="1038" y="95"/>
                    <a:pt x="1038" y="95"/>
                  </a:cubicBezTo>
                  <a:cubicBezTo>
                    <a:pt x="1038" y="95"/>
                    <a:pt x="1038" y="95"/>
                    <a:pt x="1038" y="95"/>
                  </a:cubicBezTo>
                  <a:cubicBezTo>
                    <a:pt x="1038" y="95"/>
                    <a:pt x="1038" y="95"/>
                    <a:pt x="1038" y="95"/>
                  </a:cubicBezTo>
                  <a:cubicBezTo>
                    <a:pt x="1038" y="95"/>
                    <a:pt x="1038" y="95"/>
                    <a:pt x="1038" y="95"/>
                  </a:cubicBezTo>
                  <a:cubicBezTo>
                    <a:pt x="1038" y="95"/>
                    <a:pt x="1039" y="95"/>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39" y="96"/>
                    <a:pt x="1039" y="96"/>
                    <a:pt x="1039" y="96"/>
                  </a:cubicBezTo>
                  <a:cubicBezTo>
                    <a:pt x="1040" y="97"/>
                    <a:pt x="1040" y="97"/>
                    <a:pt x="1040" y="97"/>
                  </a:cubicBezTo>
                  <a:cubicBezTo>
                    <a:pt x="1040" y="97"/>
                    <a:pt x="1040" y="97"/>
                    <a:pt x="1040" y="97"/>
                  </a:cubicBezTo>
                  <a:cubicBezTo>
                    <a:pt x="1041" y="97"/>
                    <a:pt x="1041" y="97"/>
                    <a:pt x="1041" y="97"/>
                  </a:cubicBezTo>
                  <a:cubicBezTo>
                    <a:pt x="1041" y="97"/>
                    <a:pt x="1041" y="97"/>
                    <a:pt x="1041" y="97"/>
                  </a:cubicBezTo>
                  <a:cubicBezTo>
                    <a:pt x="1041" y="97"/>
                    <a:pt x="1041" y="98"/>
                    <a:pt x="1041" y="98"/>
                  </a:cubicBezTo>
                  <a:cubicBezTo>
                    <a:pt x="1041" y="98"/>
                    <a:pt x="1041" y="98"/>
                    <a:pt x="1041" y="98"/>
                  </a:cubicBezTo>
                  <a:cubicBezTo>
                    <a:pt x="1041" y="98"/>
                    <a:pt x="1042" y="98"/>
                    <a:pt x="1042" y="98"/>
                  </a:cubicBezTo>
                  <a:cubicBezTo>
                    <a:pt x="1042" y="98"/>
                    <a:pt x="1042" y="98"/>
                    <a:pt x="1042" y="98"/>
                  </a:cubicBezTo>
                  <a:cubicBezTo>
                    <a:pt x="1042" y="98"/>
                    <a:pt x="1042" y="98"/>
                    <a:pt x="1042" y="98"/>
                  </a:cubicBezTo>
                  <a:cubicBezTo>
                    <a:pt x="1042" y="98"/>
                    <a:pt x="1042" y="98"/>
                    <a:pt x="1042" y="98"/>
                  </a:cubicBezTo>
                  <a:cubicBezTo>
                    <a:pt x="1042" y="99"/>
                    <a:pt x="1043" y="98"/>
                    <a:pt x="1043" y="99"/>
                  </a:cubicBezTo>
                  <a:cubicBezTo>
                    <a:pt x="1043" y="99"/>
                    <a:pt x="1043" y="99"/>
                    <a:pt x="1043" y="99"/>
                  </a:cubicBezTo>
                  <a:cubicBezTo>
                    <a:pt x="1043" y="99"/>
                    <a:pt x="1043" y="99"/>
                    <a:pt x="1043" y="99"/>
                  </a:cubicBezTo>
                  <a:cubicBezTo>
                    <a:pt x="1043" y="99"/>
                    <a:pt x="1043" y="99"/>
                    <a:pt x="1043" y="99"/>
                  </a:cubicBezTo>
                  <a:cubicBezTo>
                    <a:pt x="1043" y="99"/>
                    <a:pt x="1044" y="99"/>
                    <a:pt x="1044" y="99"/>
                  </a:cubicBezTo>
                  <a:cubicBezTo>
                    <a:pt x="1044" y="99"/>
                    <a:pt x="1044" y="99"/>
                    <a:pt x="1044" y="99"/>
                  </a:cubicBezTo>
                  <a:cubicBezTo>
                    <a:pt x="1044" y="100"/>
                    <a:pt x="1044" y="100"/>
                    <a:pt x="1045" y="100"/>
                  </a:cubicBezTo>
                  <a:cubicBezTo>
                    <a:pt x="1045" y="100"/>
                    <a:pt x="1045" y="100"/>
                    <a:pt x="1045" y="100"/>
                  </a:cubicBezTo>
                  <a:cubicBezTo>
                    <a:pt x="1045" y="100"/>
                    <a:pt x="1045" y="100"/>
                    <a:pt x="1045" y="100"/>
                  </a:cubicBezTo>
                  <a:cubicBezTo>
                    <a:pt x="1045" y="100"/>
                    <a:pt x="1045" y="100"/>
                    <a:pt x="1045" y="100"/>
                  </a:cubicBezTo>
                  <a:cubicBezTo>
                    <a:pt x="1045" y="100"/>
                    <a:pt x="1045" y="100"/>
                    <a:pt x="1045" y="100"/>
                  </a:cubicBezTo>
                  <a:cubicBezTo>
                    <a:pt x="1045" y="100"/>
                    <a:pt x="1046" y="100"/>
                    <a:pt x="1046" y="100"/>
                  </a:cubicBezTo>
                  <a:cubicBezTo>
                    <a:pt x="1046" y="100"/>
                    <a:pt x="1046" y="100"/>
                    <a:pt x="1046" y="100"/>
                  </a:cubicBezTo>
                  <a:cubicBezTo>
                    <a:pt x="1046" y="100"/>
                    <a:pt x="1046" y="100"/>
                    <a:pt x="1046" y="100"/>
                  </a:cubicBezTo>
                  <a:cubicBezTo>
                    <a:pt x="1046" y="101"/>
                    <a:pt x="1047" y="101"/>
                    <a:pt x="1047" y="101"/>
                  </a:cubicBezTo>
                  <a:cubicBezTo>
                    <a:pt x="1047" y="101"/>
                    <a:pt x="1047" y="101"/>
                    <a:pt x="1047" y="101"/>
                  </a:cubicBezTo>
                  <a:cubicBezTo>
                    <a:pt x="1047" y="101"/>
                    <a:pt x="1047" y="101"/>
                    <a:pt x="1047" y="101"/>
                  </a:cubicBezTo>
                  <a:cubicBezTo>
                    <a:pt x="1047" y="101"/>
                    <a:pt x="1047" y="101"/>
                    <a:pt x="1047" y="101"/>
                  </a:cubicBezTo>
                  <a:cubicBezTo>
                    <a:pt x="1048" y="102"/>
                    <a:pt x="1048" y="101"/>
                    <a:pt x="1048" y="101"/>
                  </a:cubicBezTo>
                  <a:cubicBezTo>
                    <a:pt x="1048" y="101"/>
                    <a:pt x="1048" y="101"/>
                    <a:pt x="1048" y="101"/>
                  </a:cubicBezTo>
                  <a:cubicBezTo>
                    <a:pt x="1049" y="102"/>
                    <a:pt x="1049" y="102"/>
                    <a:pt x="1050" y="102"/>
                  </a:cubicBezTo>
                  <a:cubicBezTo>
                    <a:pt x="1049" y="102"/>
                    <a:pt x="1049" y="102"/>
                    <a:pt x="1049" y="102"/>
                  </a:cubicBezTo>
                  <a:cubicBezTo>
                    <a:pt x="1050" y="102"/>
                    <a:pt x="1050" y="102"/>
                    <a:pt x="1051" y="102"/>
                  </a:cubicBezTo>
                  <a:cubicBezTo>
                    <a:pt x="1051" y="102"/>
                    <a:pt x="1051" y="102"/>
                    <a:pt x="1051" y="102"/>
                  </a:cubicBezTo>
                  <a:cubicBezTo>
                    <a:pt x="1051" y="102"/>
                    <a:pt x="1051" y="102"/>
                    <a:pt x="1051" y="102"/>
                  </a:cubicBezTo>
                  <a:cubicBezTo>
                    <a:pt x="1051" y="103"/>
                    <a:pt x="1052" y="102"/>
                    <a:pt x="1052" y="103"/>
                  </a:cubicBezTo>
                  <a:cubicBezTo>
                    <a:pt x="1052" y="102"/>
                    <a:pt x="1052" y="102"/>
                    <a:pt x="1052" y="102"/>
                  </a:cubicBezTo>
                  <a:cubicBezTo>
                    <a:pt x="1053" y="103"/>
                    <a:pt x="1053" y="103"/>
                    <a:pt x="1053" y="103"/>
                  </a:cubicBezTo>
                  <a:cubicBezTo>
                    <a:pt x="1053" y="103"/>
                    <a:pt x="1054" y="103"/>
                    <a:pt x="1054" y="103"/>
                  </a:cubicBezTo>
                  <a:cubicBezTo>
                    <a:pt x="1054" y="103"/>
                    <a:pt x="1055" y="103"/>
                    <a:pt x="1055" y="103"/>
                  </a:cubicBezTo>
                  <a:cubicBezTo>
                    <a:pt x="1056" y="103"/>
                    <a:pt x="1057" y="103"/>
                    <a:pt x="1058" y="103"/>
                  </a:cubicBezTo>
                  <a:cubicBezTo>
                    <a:pt x="1059" y="103"/>
                    <a:pt x="1060" y="103"/>
                    <a:pt x="1062" y="103"/>
                  </a:cubicBezTo>
                  <a:cubicBezTo>
                    <a:pt x="1063" y="103"/>
                    <a:pt x="1064" y="103"/>
                    <a:pt x="1066" y="103"/>
                  </a:cubicBezTo>
                  <a:close/>
                  <a:moveTo>
                    <a:pt x="749" y="83"/>
                  </a:moveTo>
                  <a:cubicBezTo>
                    <a:pt x="749" y="83"/>
                    <a:pt x="749" y="83"/>
                    <a:pt x="749" y="83"/>
                  </a:cubicBezTo>
                  <a:cubicBezTo>
                    <a:pt x="749" y="83"/>
                    <a:pt x="749" y="84"/>
                    <a:pt x="749" y="84"/>
                  </a:cubicBezTo>
                  <a:cubicBezTo>
                    <a:pt x="749" y="84"/>
                    <a:pt x="749" y="84"/>
                    <a:pt x="749" y="84"/>
                  </a:cubicBezTo>
                  <a:cubicBezTo>
                    <a:pt x="750" y="84"/>
                    <a:pt x="750" y="85"/>
                    <a:pt x="750" y="85"/>
                  </a:cubicBezTo>
                  <a:cubicBezTo>
                    <a:pt x="750" y="85"/>
                    <a:pt x="750" y="85"/>
                    <a:pt x="750" y="85"/>
                  </a:cubicBezTo>
                  <a:cubicBezTo>
                    <a:pt x="750" y="85"/>
                    <a:pt x="750" y="85"/>
                    <a:pt x="750" y="85"/>
                  </a:cubicBezTo>
                  <a:cubicBezTo>
                    <a:pt x="750" y="85"/>
                    <a:pt x="750" y="86"/>
                    <a:pt x="750" y="86"/>
                  </a:cubicBezTo>
                  <a:cubicBezTo>
                    <a:pt x="750" y="86"/>
                    <a:pt x="750" y="86"/>
                    <a:pt x="750" y="86"/>
                  </a:cubicBezTo>
                  <a:cubicBezTo>
                    <a:pt x="750" y="86"/>
                    <a:pt x="750" y="86"/>
                    <a:pt x="750" y="87"/>
                  </a:cubicBezTo>
                  <a:cubicBezTo>
                    <a:pt x="750" y="87"/>
                    <a:pt x="750" y="87"/>
                    <a:pt x="750" y="87"/>
                  </a:cubicBezTo>
                  <a:cubicBezTo>
                    <a:pt x="751" y="87"/>
                    <a:pt x="751" y="87"/>
                    <a:pt x="751" y="87"/>
                  </a:cubicBezTo>
                  <a:cubicBezTo>
                    <a:pt x="751" y="87"/>
                    <a:pt x="751" y="87"/>
                    <a:pt x="751" y="87"/>
                  </a:cubicBezTo>
                  <a:cubicBezTo>
                    <a:pt x="751" y="87"/>
                    <a:pt x="751" y="87"/>
                    <a:pt x="751" y="87"/>
                  </a:cubicBezTo>
                  <a:cubicBezTo>
                    <a:pt x="751" y="88"/>
                    <a:pt x="751" y="88"/>
                    <a:pt x="751" y="88"/>
                  </a:cubicBezTo>
                  <a:cubicBezTo>
                    <a:pt x="751" y="88"/>
                    <a:pt x="751" y="88"/>
                    <a:pt x="751" y="88"/>
                  </a:cubicBezTo>
                  <a:cubicBezTo>
                    <a:pt x="751" y="88"/>
                    <a:pt x="751" y="88"/>
                    <a:pt x="751" y="88"/>
                  </a:cubicBezTo>
                  <a:cubicBezTo>
                    <a:pt x="751" y="88"/>
                    <a:pt x="751" y="88"/>
                    <a:pt x="751" y="89"/>
                  </a:cubicBezTo>
                  <a:cubicBezTo>
                    <a:pt x="751" y="89"/>
                    <a:pt x="751" y="89"/>
                    <a:pt x="751" y="89"/>
                  </a:cubicBezTo>
                  <a:cubicBezTo>
                    <a:pt x="752" y="89"/>
                    <a:pt x="752" y="89"/>
                    <a:pt x="752" y="89"/>
                  </a:cubicBezTo>
                  <a:cubicBezTo>
                    <a:pt x="752" y="89"/>
                    <a:pt x="752" y="89"/>
                    <a:pt x="752" y="89"/>
                  </a:cubicBezTo>
                  <a:cubicBezTo>
                    <a:pt x="752" y="90"/>
                    <a:pt x="752" y="90"/>
                    <a:pt x="752" y="90"/>
                  </a:cubicBezTo>
                  <a:cubicBezTo>
                    <a:pt x="752" y="90"/>
                    <a:pt x="752" y="90"/>
                    <a:pt x="752" y="90"/>
                  </a:cubicBezTo>
                  <a:cubicBezTo>
                    <a:pt x="752" y="90"/>
                    <a:pt x="753" y="91"/>
                    <a:pt x="753" y="91"/>
                  </a:cubicBezTo>
                  <a:cubicBezTo>
                    <a:pt x="753" y="91"/>
                    <a:pt x="753" y="91"/>
                    <a:pt x="753" y="91"/>
                  </a:cubicBezTo>
                  <a:cubicBezTo>
                    <a:pt x="753" y="91"/>
                    <a:pt x="753" y="92"/>
                    <a:pt x="754" y="92"/>
                  </a:cubicBezTo>
                  <a:cubicBezTo>
                    <a:pt x="754" y="92"/>
                    <a:pt x="754" y="92"/>
                    <a:pt x="754" y="92"/>
                  </a:cubicBezTo>
                  <a:cubicBezTo>
                    <a:pt x="754" y="92"/>
                    <a:pt x="754" y="92"/>
                    <a:pt x="754" y="92"/>
                  </a:cubicBezTo>
                  <a:cubicBezTo>
                    <a:pt x="754" y="92"/>
                    <a:pt x="754" y="92"/>
                    <a:pt x="754" y="92"/>
                  </a:cubicBezTo>
                  <a:cubicBezTo>
                    <a:pt x="754" y="93"/>
                    <a:pt x="754" y="93"/>
                    <a:pt x="755" y="93"/>
                  </a:cubicBezTo>
                  <a:cubicBezTo>
                    <a:pt x="755" y="93"/>
                    <a:pt x="755" y="93"/>
                    <a:pt x="755" y="93"/>
                  </a:cubicBezTo>
                  <a:cubicBezTo>
                    <a:pt x="755" y="94"/>
                    <a:pt x="755" y="94"/>
                    <a:pt x="755" y="94"/>
                  </a:cubicBezTo>
                  <a:cubicBezTo>
                    <a:pt x="755" y="94"/>
                    <a:pt x="755" y="94"/>
                    <a:pt x="755" y="94"/>
                  </a:cubicBezTo>
                  <a:cubicBezTo>
                    <a:pt x="755" y="94"/>
                    <a:pt x="755" y="94"/>
                    <a:pt x="755" y="94"/>
                  </a:cubicBezTo>
                  <a:cubicBezTo>
                    <a:pt x="755" y="94"/>
                    <a:pt x="755" y="94"/>
                    <a:pt x="755" y="94"/>
                  </a:cubicBezTo>
                  <a:cubicBezTo>
                    <a:pt x="755" y="94"/>
                    <a:pt x="756" y="94"/>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6" y="95"/>
                    <a:pt x="756" y="95"/>
                  </a:cubicBezTo>
                  <a:cubicBezTo>
                    <a:pt x="756" y="95"/>
                    <a:pt x="757" y="95"/>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7" y="96"/>
                    <a:pt x="757" y="96"/>
                    <a:pt x="757" y="96"/>
                  </a:cubicBezTo>
                  <a:cubicBezTo>
                    <a:pt x="758" y="96"/>
                    <a:pt x="758" y="97"/>
                    <a:pt x="758" y="97"/>
                  </a:cubicBezTo>
                  <a:cubicBezTo>
                    <a:pt x="758" y="97"/>
                    <a:pt x="758" y="97"/>
                    <a:pt x="758" y="97"/>
                  </a:cubicBezTo>
                  <a:cubicBezTo>
                    <a:pt x="758" y="97"/>
                    <a:pt x="758" y="97"/>
                    <a:pt x="758" y="97"/>
                  </a:cubicBezTo>
                  <a:cubicBezTo>
                    <a:pt x="758" y="97"/>
                    <a:pt x="758" y="97"/>
                    <a:pt x="758" y="97"/>
                  </a:cubicBezTo>
                  <a:cubicBezTo>
                    <a:pt x="758" y="97"/>
                    <a:pt x="759" y="97"/>
                    <a:pt x="759" y="98"/>
                  </a:cubicBezTo>
                  <a:cubicBezTo>
                    <a:pt x="759" y="98"/>
                    <a:pt x="759" y="98"/>
                    <a:pt x="759" y="98"/>
                  </a:cubicBezTo>
                  <a:cubicBezTo>
                    <a:pt x="759" y="98"/>
                    <a:pt x="759" y="98"/>
                    <a:pt x="760" y="98"/>
                  </a:cubicBezTo>
                  <a:cubicBezTo>
                    <a:pt x="760" y="98"/>
                    <a:pt x="760" y="98"/>
                    <a:pt x="760" y="98"/>
                  </a:cubicBezTo>
                  <a:cubicBezTo>
                    <a:pt x="760" y="98"/>
                    <a:pt x="760" y="98"/>
                    <a:pt x="761" y="99"/>
                  </a:cubicBezTo>
                  <a:cubicBezTo>
                    <a:pt x="761" y="99"/>
                    <a:pt x="761" y="99"/>
                    <a:pt x="761" y="99"/>
                  </a:cubicBezTo>
                  <a:cubicBezTo>
                    <a:pt x="761" y="99"/>
                    <a:pt x="761" y="99"/>
                    <a:pt x="761" y="99"/>
                  </a:cubicBezTo>
                  <a:cubicBezTo>
                    <a:pt x="761" y="99"/>
                    <a:pt x="761" y="99"/>
                    <a:pt x="761" y="99"/>
                  </a:cubicBezTo>
                  <a:cubicBezTo>
                    <a:pt x="761" y="99"/>
                    <a:pt x="761" y="99"/>
                    <a:pt x="762" y="99"/>
                  </a:cubicBezTo>
                  <a:cubicBezTo>
                    <a:pt x="762" y="99"/>
                    <a:pt x="762" y="99"/>
                    <a:pt x="762" y="99"/>
                  </a:cubicBezTo>
                  <a:cubicBezTo>
                    <a:pt x="762" y="100"/>
                    <a:pt x="762" y="100"/>
                    <a:pt x="762" y="100"/>
                  </a:cubicBezTo>
                  <a:cubicBezTo>
                    <a:pt x="762" y="100"/>
                    <a:pt x="762" y="100"/>
                    <a:pt x="762" y="100"/>
                  </a:cubicBezTo>
                  <a:cubicBezTo>
                    <a:pt x="762" y="100"/>
                    <a:pt x="763" y="100"/>
                    <a:pt x="763" y="100"/>
                  </a:cubicBezTo>
                  <a:cubicBezTo>
                    <a:pt x="763" y="100"/>
                    <a:pt x="763" y="100"/>
                    <a:pt x="763" y="100"/>
                  </a:cubicBezTo>
                  <a:cubicBezTo>
                    <a:pt x="763" y="100"/>
                    <a:pt x="764" y="100"/>
                    <a:pt x="764" y="100"/>
                  </a:cubicBezTo>
                  <a:cubicBezTo>
                    <a:pt x="764" y="100"/>
                    <a:pt x="764" y="100"/>
                    <a:pt x="764" y="100"/>
                  </a:cubicBezTo>
                  <a:cubicBezTo>
                    <a:pt x="764" y="101"/>
                    <a:pt x="764" y="101"/>
                    <a:pt x="764" y="101"/>
                  </a:cubicBezTo>
                  <a:cubicBezTo>
                    <a:pt x="764" y="101"/>
                    <a:pt x="764" y="101"/>
                    <a:pt x="764" y="101"/>
                  </a:cubicBezTo>
                  <a:cubicBezTo>
                    <a:pt x="765" y="101"/>
                    <a:pt x="765" y="101"/>
                    <a:pt x="765" y="101"/>
                  </a:cubicBezTo>
                  <a:cubicBezTo>
                    <a:pt x="765" y="101"/>
                    <a:pt x="765" y="101"/>
                    <a:pt x="765" y="101"/>
                  </a:cubicBezTo>
                  <a:cubicBezTo>
                    <a:pt x="766" y="101"/>
                    <a:pt x="766" y="101"/>
                    <a:pt x="766" y="101"/>
                  </a:cubicBezTo>
                  <a:cubicBezTo>
                    <a:pt x="766" y="101"/>
                    <a:pt x="766" y="101"/>
                    <a:pt x="766" y="101"/>
                  </a:cubicBezTo>
                  <a:cubicBezTo>
                    <a:pt x="766" y="102"/>
                    <a:pt x="766" y="102"/>
                    <a:pt x="766" y="102"/>
                  </a:cubicBezTo>
                  <a:cubicBezTo>
                    <a:pt x="767" y="102"/>
                    <a:pt x="767" y="102"/>
                    <a:pt x="767" y="102"/>
                  </a:cubicBezTo>
                  <a:cubicBezTo>
                    <a:pt x="767" y="102"/>
                    <a:pt x="767" y="102"/>
                    <a:pt x="767" y="102"/>
                  </a:cubicBezTo>
                  <a:cubicBezTo>
                    <a:pt x="768" y="102"/>
                    <a:pt x="768" y="102"/>
                    <a:pt x="768" y="102"/>
                  </a:cubicBezTo>
                  <a:cubicBezTo>
                    <a:pt x="768" y="102"/>
                    <a:pt x="768" y="102"/>
                    <a:pt x="769" y="102"/>
                  </a:cubicBezTo>
                  <a:cubicBezTo>
                    <a:pt x="769" y="102"/>
                    <a:pt x="769" y="102"/>
                    <a:pt x="769" y="102"/>
                  </a:cubicBezTo>
                  <a:cubicBezTo>
                    <a:pt x="769" y="102"/>
                    <a:pt x="769" y="102"/>
                    <a:pt x="769" y="102"/>
                  </a:cubicBezTo>
                  <a:cubicBezTo>
                    <a:pt x="769" y="102"/>
                    <a:pt x="770" y="102"/>
                    <a:pt x="770" y="103"/>
                  </a:cubicBezTo>
                  <a:cubicBezTo>
                    <a:pt x="770" y="102"/>
                    <a:pt x="770" y="102"/>
                    <a:pt x="770" y="102"/>
                  </a:cubicBezTo>
                  <a:cubicBezTo>
                    <a:pt x="770" y="103"/>
                    <a:pt x="770" y="103"/>
                    <a:pt x="770" y="103"/>
                  </a:cubicBezTo>
                  <a:cubicBezTo>
                    <a:pt x="771" y="103"/>
                    <a:pt x="772" y="103"/>
                    <a:pt x="772" y="103"/>
                  </a:cubicBezTo>
                  <a:cubicBezTo>
                    <a:pt x="772" y="103"/>
                    <a:pt x="773" y="103"/>
                    <a:pt x="773" y="103"/>
                  </a:cubicBezTo>
                  <a:cubicBezTo>
                    <a:pt x="774" y="103"/>
                    <a:pt x="775" y="103"/>
                    <a:pt x="776" y="103"/>
                  </a:cubicBezTo>
                  <a:cubicBezTo>
                    <a:pt x="777" y="103"/>
                    <a:pt x="778" y="103"/>
                    <a:pt x="779" y="103"/>
                  </a:cubicBezTo>
                  <a:cubicBezTo>
                    <a:pt x="781" y="103"/>
                    <a:pt x="782" y="103"/>
                    <a:pt x="784" y="103"/>
                  </a:cubicBezTo>
                  <a:cubicBezTo>
                    <a:pt x="784" y="103"/>
                    <a:pt x="784" y="103"/>
                    <a:pt x="784" y="103"/>
                  </a:cubicBezTo>
                  <a:cubicBezTo>
                    <a:pt x="785" y="103"/>
                    <a:pt x="786" y="103"/>
                    <a:pt x="786" y="103"/>
                  </a:cubicBezTo>
                  <a:cubicBezTo>
                    <a:pt x="786" y="102"/>
                    <a:pt x="786" y="102"/>
                    <a:pt x="786" y="102"/>
                  </a:cubicBezTo>
                  <a:cubicBezTo>
                    <a:pt x="787" y="103"/>
                    <a:pt x="787" y="103"/>
                    <a:pt x="787" y="103"/>
                  </a:cubicBezTo>
                  <a:cubicBezTo>
                    <a:pt x="787" y="102"/>
                    <a:pt x="788" y="103"/>
                    <a:pt x="788" y="102"/>
                  </a:cubicBezTo>
                  <a:cubicBezTo>
                    <a:pt x="788" y="102"/>
                    <a:pt x="788" y="102"/>
                    <a:pt x="788" y="102"/>
                  </a:cubicBezTo>
                  <a:cubicBezTo>
                    <a:pt x="789" y="102"/>
                    <a:pt x="789" y="102"/>
                    <a:pt x="789" y="102"/>
                  </a:cubicBezTo>
                  <a:cubicBezTo>
                    <a:pt x="789" y="102"/>
                    <a:pt x="789" y="102"/>
                    <a:pt x="790" y="102"/>
                  </a:cubicBezTo>
                  <a:cubicBezTo>
                    <a:pt x="790" y="102"/>
                    <a:pt x="790" y="102"/>
                    <a:pt x="790" y="102"/>
                  </a:cubicBezTo>
                  <a:cubicBezTo>
                    <a:pt x="790" y="102"/>
                    <a:pt x="790" y="102"/>
                    <a:pt x="790" y="102"/>
                  </a:cubicBezTo>
                  <a:cubicBezTo>
                    <a:pt x="790" y="102"/>
                    <a:pt x="791" y="102"/>
                    <a:pt x="791" y="101"/>
                  </a:cubicBezTo>
                  <a:cubicBezTo>
                    <a:pt x="791" y="102"/>
                    <a:pt x="791" y="102"/>
                    <a:pt x="791" y="102"/>
                  </a:cubicBezTo>
                  <a:cubicBezTo>
                    <a:pt x="791" y="101"/>
                    <a:pt x="792" y="101"/>
                    <a:pt x="792" y="101"/>
                  </a:cubicBezTo>
                  <a:cubicBezTo>
                    <a:pt x="792" y="101"/>
                    <a:pt x="792" y="101"/>
                    <a:pt x="792" y="101"/>
                  </a:cubicBezTo>
                  <a:cubicBezTo>
                    <a:pt x="792" y="101"/>
                    <a:pt x="792" y="101"/>
                    <a:pt x="792" y="101"/>
                  </a:cubicBezTo>
                  <a:cubicBezTo>
                    <a:pt x="793" y="101"/>
                    <a:pt x="793" y="101"/>
                    <a:pt x="793" y="101"/>
                  </a:cubicBezTo>
                  <a:cubicBezTo>
                    <a:pt x="793" y="101"/>
                    <a:pt x="793" y="101"/>
                    <a:pt x="793" y="101"/>
                  </a:cubicBezTo>
                  <a:cubicBezTo>
                    <a:pt x="794" y="100"/>
                    <a:pt x="794" y="101"/>
                    <a:pt x="794" y="100"/>
                  </a:cubicBezTo>
                  <a:cubicBezTo>
                    <a:pt x="794" y="100"/>
                    <a:pt x="794" y="100"/>
                    <a:pt x="794" y="100"/>
                  </a:cubicBezTo>
                  <a:cubicBezTo>
                    <a:pt x="794" y="100"/>
                    <a:pt x="795" y="100"/>
                    <a:pt x="795" y="100"/>
                  </a:cubicBezTo>
                  <a:cubicBezTo>
                    <a:pt x="795" y="100"/>
                    <a:pt x="795" y="100"/>
                    <a:pt x="795" y="100"/>
                  </a:cubicBezTo>
                  <a:cubicBezTo>
                    <a:pt x="795" y="100"/>
                    <a:pt x="795" y="100"/>
                    <a:pt x="795" y="100"/>
                  </a:cubicBezTo>
                  <a:cubicBezTo>
                    <a:pt x="795" y="100"/>
                    <a:pt x="796" y="100"/>
                    <a:pt x="796" y="100"/>
                  </a:cubicBezTo>
                  <a:cubicBezTo>
                    <a:pt x="796" y="100"/>
                    <a:pt x="796" y="100"/>
                    <a:pt x="796" y="100"/>
                  </a:cubicBezTo>
                  <a:cubicBezTo>
                    <a:pt x="796" y="100"/>
                    <a:pt x="797" y="100"/>
                    <a:pt x="797" y="99"/>
                  </a:cubicBezTo>
                  <a:cubicBezTo>
                    <a:pt x="797" y="99"/>
                    <a:pt x="797" y="99"/>
                    <a:pt x="797" y="99"/>
                  </a:cubicBezTo>
                  <a:cubicBezTo>
                    <a:pt x="797" y="99"/>
                    <a:pt x="797" y="99"/>
                    <a:pt x="797" y="99"/>
                  </a:cubicBezTo>
                  <a:cubicBezTo>
                    <a:pt x="797" y="99"/>
                    <a:pt x="797" y="99"/>
                    <a:pt x="797" y="99"/>
                  </a:cubicBezTo>
                  <a:cubicBezTo>
                    <a:pt x="798" y="99"/>
                    <a:pt x="798" y="99"/>
                    <a:pt x="798" y="99"/>
                  </a:cubicBezTo>
                  <a:cubicBezTo>
                    <a:pt x="798" y="99"/>
                    <a:pt x="798" y="99"/>
                    <a:pt x="798" y="99"/>
                  </a:cubicBezTo>
                  <a:cubicBezTo>
                    <a:pt x="798" y="99"/>
                    <a:pt x="798" y="98"/>
                    <a:pt x="798" y="98"/>
                  </a:cubicBezTo>
                  <a:cubicBezTo>
                    <a:pt x="799" y="98"/>
                    <a:pt x="799" y="98"/>
                    <a:pt x="799" y="98"/>
                  </a:cubicBezTo>
                  <a:cubicBezTo>
                    <a:pt x="799" y="98"/>
                    <a:pt x="799" y="98"/>
                    <a:pt x="799" y="98"/>
                  </a:cubicBezTo>
                  <a:cubicBezTo>
                    <a:pt x="799" y="98"/>
                    <a:pt x="799" y="98"/>
                    <a:pt x="799" y="98"/>
                  </a:cubicBezTo>
                  <a:cubicBezTo>
                    <a:pt x="799" y="98"/>
                    <a:pt x="800" y="98"/>
                    <a:pt x="800" y="98"/>
                  </a:cubicBezTo>
                  <a:cubicBezTo>
                    <a:pt x="800" y="98"/>
                    <a:pt x="800" y="98"/>
                    <a:pt x="800" y="98"/>
                  </a:cubicBezTo>
                  <a:cubicBezTo>
                    <a:pt x="800" y="98"/>
                    <a:pt x="800" y="97"/>
                    <a:pt x="800" y="97"/>
                  </a:cubicBezTo>
                  <a:cubicBezTo>
                    <a:pt x="800" y="97"/>
                    <a:pt x="800" y="97"/>
                    <a:pt x="800" y="97"/>
                  </a:cubicBezTo>
                  <a:cubicBezTo>
                    <a:pt x="801" y="97"/>
                    <a:pt x="801" y="96"/>
                    <a:pt x="801" y="96"/>
                  </a:cubicBezTo>
                  <a:cubicBezTo>
                    <a:pt x="801" y="93"/>
                    <a:pt x="801" y="90"/>
                    <a:pt x="801" y="87"/>
                  </a:cubicBezTo>
                  <a:cubicBezTo>
                    <a:pt x="801" y="87"/>
                    <a:pt x="801" y="87"/>
                    <a:pt x="801" y="87"/>
                  </a:cubicBezTo>
                  <a:cubicBezTo>
                    <a:pt x="801" y="87"/>
                    <a:pt x="801" y="87"/>
                    <a:pt x="801" y="87"/>
                  </a:cubicBezTo>
                  <a:cubicBezTo>
                    <a:pt x="800" y="87"/>
                    <a:pt x="800" y="87"/>
                    <a:pt x="800" y="87"/>
                  </a:cubicBezTo>
                  <a:cubicBezTo>
                    <a:pt x="800" y="87"/>
                    <a:pt x="800" y="87"/>
                    <a:pt x="800" y="87"/>
                  </a:cubicBezTo>
                  <a:cubicBezTo>
                    <a:pt x="800" y="87"/>
                    <a:pt x="800" y="87"/>
                    <a:pt x="800" y="87"/>
                  </a:cubicBezTo>
                  <a:cubicBezTo>
                    <a:pt x="800" y="87"/>
                    <a:pt x="800" y="87"/>
                    <a:pt x="800" y="87"/>
                  </a:cubicBezTo>
                  <a:cubicBezTo>
                    <a:pt x="800" y="87"/>
                    <a:pt x="799" y="87"/>
                    <a:pt x="799" y="88"/>
                  </a:cubicBezTo>
                  <a:cubicBezTo>
                    <a:pt x="799" y="88"/>
                    <a:pt x="799" y="88"/>
                    <a:pt x="799" y="88"/>
                  </a:cubicBezTo>
                  <a:cubicBezTo>
                    <a:pt x="799" y="88"/>
                    <a:pt x="799" y="88"/>
                    <a:pt x="799" y="88"/>
                  </a:cubicBezTo>
                  <a:cubicBezTo>
                    <a:pt x="799" y="88"/>
                    <a:pt x="799" y="88"/>
                    <a:pt x="799" y="88"/>
                  </a:cubicBezTo>
                  <a:cubicBezTo>
                    <a:pt x="799" y="88"/>
                    <a:pt x="798" y="88"/>
                    <a:pt x="798" y="88"/>
                  </a:cubicBezTo>
                  <a:cubicBezTo>
                    <a:pt x="798" y="88"/>
                    <a:pt x="798" y="88"/>
                    <a:pt x="798" y="88"/>
                  </a:cubicBezTo>
                  <a:cubicBezTo>
                    <a:pt x="798" y="88"/>
                    <a:pt x="798" y="89"/>
                    <a:pt x="798" y="89"/>
                  </a:cubicBezTo>
                  <a:cubicBezTo>
                    <a:pt x="798" y="89"/>
                    <a:pt x="798" y="89"/>
                    <a:pt x="798" y="89"/>
                  </a:cubicBezTo>
                  <a:cubicBezTo>
                    <a:pt x="798" y="89"/>
                    <a:pt x="797" y="89"/>
                    <a:pt x="797" y="89"/>
                  </a:cubicBezTo>
                  <a:cubicBezTo>
                    <a:pt x="797" y="89"/>
                    <a:pt x="797" y="89"/>
                    <a:pt x="797" y="89"/>
                  </a:cubicBezTo>
                  <a:cubicBezTo>
                    <a:pt x="797" y="89"/>
                    <a:pt x="797" y="89"/>
                    <a:pt x="797" y="89"/>
                  </a:cubicBezTo>
                  <a:cubicBezTo>
                    <a:pt x="797" y="89"/>
                    <a:pt x="797" y="89"/>
                    <a:pt x="797" y="89"/>
                  </a:cubicBezTo>
                  <a:cubicBezTo>
                    <a:pt x="797" y="90"/>
                    <a:pt x="796" y="89"/>
                    <a:pt x="796" y="90"/>
                  </a:cubicBezTo>
                  <a:cubicBezTo>
                    <a:pt x="796" y="90"/>
                    <a:pt x="796" y="90"/>
                    <a:pt x="796" y="90"/>
                  </a:cubicBezTo>
                  <a:cubicBezTo>
                    <a:pt x="796" y="90"/>
                    <a:pt x="796" y="90"/>
                    <a:pt x="795" y="90"/>
                  </a:cubicBezTo>
                  <a:cubicBezTo>
                    <a:pt x="795" y="90"/>
                    <a:pt x="795" y="90"/>
                    <a:pt x="795" y="90"/>
                  </a:cubicBezTo>
                  <a:cubicBezTo>
                    <a:pt x="795" y="90"/>
                    <a:pt x="795" y="90"/>
                    <a:pt x="795" y="90"/>
                  </a:cubicBezTo>
                  <a:cubicBezTo>
                    <a:pt x="795" y="90"/>
                    <a:pt x="795" y="90"/>
                    <a:pt x="795" y="90"/>
                  </a:cubicBezTo>
                  <a:cubicBezTo>
                    <a:pt x="794" y="91"/>
                    <a:pt x="794" y="91"/>
                    <a:pt x="794" y="91"/>
                  </a:cubicBezTo>
                  <a:cubicBezTo>
                    <a:pt x="794" y="91"/>
                    <a:pt x="794" y="91"/>
                    <a:pt x="794" y="91"/>
                  </a:cubicBezTo>
                  <a:cubicBezTo>
                    <a:pt x="794" y="91"/>
                    <a:pt x="793" y="91"/>
                    <a:pt x="793" y="91"/>
                  </a:cubicBezTo>
                  <a:cubicBezTo>
                    <a:pt x="793" y="91"/>
                    <a:pt x="793" y="91"/>
                    <a:pt x="793" y="91"/>
                  </a:cubicBezTo>
                  <a:cubicBezTo>
                    <a:pt x="793" y="91"/>
                    <a:pt x="793" y="91"/>
                    <a:pt x="793" y="91"/>
                  </a:cubicBezTo>
                  <a:cubicBezTo>
                    <a:pt x="793" y="91"/>
                    <a:pt x="792" y="92"/>
                    <a:pt x="792" y="91"/>
                  </a:cubicBezTo>
                  <a:cubicBezTo>
                    <a:pt x="792" y="92"/>
                    <a:pt x="792" y="92"/>
                    <a:pt x="792" y="92"/>
                  </a:cubicBezTo>
                  <a:cubicBezTo>
                    <a:pt x="792" y="92"/>
                    <a:pt x="792" y="92"/>
                    <a:pt x="792" y="92"/>
                  </a:cubicBezTo>
                  <a:cubicBezTo>
                    <a:pt x="791" y="92"/>
                    <a:pt x="791" y="92"/>
                    <a:pt x="791" y="92"/>
                  </a:cubicBezTo>
                  <a:cubicBezTo>
                    <a:pt x="791" y="92"/>
                    <a:pt x="791" y="92"/>
                    <a:pt x="791" y="92"/>
                  </a:cubicBezTo>
                  <a:cubicBezTo>
                    <a:pt x="790" y="92"/>
                    <a:pt x="790" y="92"/>
                    <a:pt x="789" y="92"/>
                  </a:cubicBezTo>
                  <a:cubicBezTo>
                    <a:pt x="789" y="92"/>
                    <a:pt x="789" y="92"/>
                    <a:pt x="789" y="92"/>
                  </a:cubicBezTo>
                  <a:cubicBezTo>
                    <a:pt x="789" y="93"/>
                    <a:pt x="789" y="93"/>
                    <a:pt x="788" y="93"/>
                  </a:cubicBezTo>
                  <a:cubicBezTo>
                    <a:pt x="788" y="93"/>
                    <a:pt x="788" y="93"/>
                    <a:pt x="788" y="93"/>
                  </a:cubicBezTo>
                  <a:cubicBezTo>
                    <a:pt x="788" y="93"/>
                    <a:pt x="787" y="93"/>
                    <a:pt x="787" y="93"/>
                  </a:cubicBezTo>
                  <a:cubicBezTo>
                    <a:pt x="787" y="93"/>
                    <a:pt x="787" y="93"/>
                    <a:pt x="787" y="93"/>
                  </a:cubicBezTo>
                  <a:cubicBezTo>
                    <a:pt x="786" y="93"/>
                    <a:pt x="786" y="93"/>
                    <a:pt x="786" y="93"/>
                  </a:cubicBezTo>
                  <a:cubicBezTo>
                    <a:pt x="786" y="93"/>
                    <a:pt x="785" y="93"/>
                    <a:pt x="785" y="93"/>
                  </a:cubicBezTo>
                  <a:cubicBezTo>
                    <a:pt x="785" y="94"/>
                    <a:pt x="784" y="94"/>
                    <a:pt x="784" y="94"/>
                  </a:cubicBezTo>
                  <a:cubicBezTo>
                    <a:pt x="782" y="94"/>
                    <a:pt x="779" y="94"/>
                    <a:pt x="776" y="94"/>
                  </a:cubicBezTo>
                  <a:cubicBezTo>
                    <a:pt x="776" y="94"/>
                    <a:pt x="776" y="94"/>
                    <a:pt x="776" y="93"/>
                  </a:cubicBezTo>
                  <a:cubicBezTo>
                    <a:pt x="775" y="93"/>
                    <a:pt x="775" y="93"/>
                    <a:pt x="774" y="93"/>
                  </a:cubicBezTo>
                  <a:cubicBezTo>
                    <a:pt x="774" y="93"/>
                    <a:pt x="774" y="93"/>
                    <a:pt x="774" y="93"/>
                  </a:cubicBezTo>
                  <a:cubicBezTo>
                    <a:pt x="774" y="93"/>
                    <a:pt x="774" y="93"/>
                    <a:pt x="774" y="93"/>
                  </a:cubicBezTo>
                  <a:cubicBezTo>
                    <a:pt x="774" y="93"/>
                    <a:pt x="773" y="93"/>
                    <a:pt x="773" y="93"/>
                  </a:cubicBezTo>
                  <a:cubicBezTo>
                    <a:pt x="773" y="93"/>
                    <a:pt x="773" y="93"/>
                    <a:pt x="773" y="93"/>
                  </a:cubicBezTo>
                  <a:cubicBezTo>
                    <a:pt x="773" y="93"/>
                    <a:pt x="773" y="93"/>
                    <a:pt x="773" y="93"/>
                  </a:cubicBezTo>
                  <a:cubicBezTo>
                    <a:pt x="772" y="93"/>
                    <a:pt x="772" y="93"/>
                    <a:pt x="772" y="92"/>
                  </a:cubicBezTo>
                  <a:cubicBezTo>
                    <a:pt x="772" y="92"/>
                    <a:pt x="772" y="92"/>
                    <a:pt x="772" y="92"/>
                  </a:cubicBezTo>
                  <a:cubicBezTo>
                    <a:pt x="771" y="92"/>
                    <a:pt x="771" y="92"/>
                    <a:pt x="771" y="92"/>
                  </a:cubicBezTo>
                  <a:cubicBezTo>
                    <a:pt x="771" y="92"/>
                    <a:pt x="771" y="92"/>
                    <a:pt x="771" y="92"/>
                  </a:cubicBezTo>
                  <a:cubicBezTo>
                    <a:pt x="771" y="92"/>
                    <a:pt x="771" y="92"/>
                    <a:pt x="771" y="92"/>
                  </a:cubicBezTo>
                  <a:cubicBezTo>
                    <a:pt x="770" y="92"/>
                    <a:pt x="770" y="92"/>
                    <a:pt x="770" y="92"/>
                  </a:cubicBezTo>
                  <a:cubicBezTo>
                    <a:pt x="770" y="92"/>
                    <a:pt x="770" y="92"/>
                    <a:pt x="770" y="92"/>
                  </a:cubicBezTo>
                  <a:cubicBezTo>
                    <a:pt x="770" y="92"/>
                    <a:pt x="769" y="92"/>
                    <a:pt x="769" y="91"/>
                  </a:cubicBezTo>
                  <a:cubicBezTo>
                    <a:pt x="769" y="91"/>
                    <a:pt x="769" y="91"/>
                    <a:pt x="769" y="91"/>
                  </a:cubicBezTo>
                  <a:cubicBezTo>
                    <a:pt x="769" y="91"/>
                    <a:pt x="769" y="91"/>
                    <a:pt x="769" y="91"/>
                  </a:cubicBezTo>
                  <a:cubicBezTo>
                    <a:pt x="769" y="91"/>
                    <a:pt x="769" y="91"/>
                    <a:pt x="769" y="91"/>
                  </a:cubicBezTo>
                  <a:cubicBezTo>
                    <a:pt x="768" y="91"/>
                    <a:pt x="768" y="91"/>
                    <a:pt x="768" y="91"/>
                  </a:cubicBezTo>
                  <a:cubicBezTo>
                    <a:pt x="768" y="91"/>
                    <a:pt x="768" y="91"/>
                    <a:pt x="768" y="91"/>
                  </a:cubicBezTo>
                  <a:cubicBezTo>
                    <a:pt x="768" y="90"/>
                    <a:pt x="768" y="91"/>
                    <a:pt x="767" y="90"/>
                  </a:cubicBezTo>
                  <a:cubicBezTo>
                    <a:pt x="767" y="90"/>
                    <a:pt x="767" y="90"/>
                    <a:pt x="767" y="90"/>
                  </a:cubicBezTo>
                  <a:cubicBezTo>
                    <a:pt x="767" y="90"/>
                    <a:pt x="767" y="90"/>
                    <a:pt x="766" y="90"/>
                  </a:cubicBezTo>
                  <a:cubicBezTo>
                    <a:pt x="766" y="90"/>
                    <a:pt x="766" y="90"/>
                    <a:pt x="766" y="90"/>
                  </a:cubicBezTo>
                  <a:cubicBezTo>
                    <a:pt x="766" y="90"/>
                    <a:pt x="766" y="89"/>
                    <a:pt x="766" y="89"/>
                  </a:cubicBezTo>
                  <a:cubicBezTo>
                    <a:pt x="766" y="89"/>
                    <a:pt x="766" y="89"/>
                    <a:pt x="766" y="89"/>
                  </a:cubicBezTo>
                  <a:cubicBezTo>
                    <a:pt x="766" y="89"/>
                    <a:pt x="766" y="89"/>
                    <a:pt x="766" y="89"/>
                  </a:cubicBezTo>
                  <a:cubicBezTo>
                    <a:pt x="766" y="89"/>
                    <a:pt x="766" y="89"/>
                    <a:pt x="766" y="89"/>
                  </a:cubicBezTo>
                  <a:cubicBezTo>
                    <a:pt x="765" y="88"/>
                    <a:pt x="765" y="88"/>
                    <a:pt x="764" y="87"/>
                  </a:cubicBezTo>
                  <a:cubicBezTo>
                    <a:pt x="764" y="87"/>
                    <a:pt x="764" y="87"/>
                    <a:pt x="764" y="87"/>
                  </a:cubicBezTo>
                  <a:cubicBezTo>
                    <a:pt x="764" y="87"/>
                    <a:pt x="764" y="87"/>
                    <a:pt x="764" y="87"/>
                  </a:cubicBezTo>
                  <a:cubicBezTo>
                    <a:pt x="764" y="87"/>
                    <a:pt x="764" y="87"/>
                    <a:pt x="764" y="87"/>
                  </a:cubicBezTo>
                  <a:cubicBezTo>
                    <a:pt x="764" y="87"/>
                    <a:pt x="763" y="87"/>
                    <a:pt x="763" y="87"/>
                  </a:cubicBezTo>
                  <a:cubicBezTo>
                    <a:pt x="763" y="87"/>
                    <a:pt x="763" y="87"/>
                    <a:pt x="763" y="87"/>
                  </a:cubicBezTo>
                  <a:cubicBezTo>
                    <a:pt x="763" y="86"/>
                    <a:pt x="763" y="86"/>
                    <a:pt x="763" y="86"/>
                  </a:cubicBezTo>
                  <a:cubicBezTo>
                    <a:pt x="763" y="86"/>
                    <a:pt x="763" y="86"/>
                    <a:pt x="763" y="86"/>
                  </a:cubicBezTo>
                  <a:cubicBezTo>
                    <a:pt x="763" y="86"/>
                    <a:pt x="763" y="86"/>
                    <a:pt x="763" y="86"/>
                  </a:cubicBezTo>
                  <a:cubicBezTo>
                    <a:pt x="763" y="86"/>
                    <a:pt x="763" y="86"/>
                    <a:pt x="763" y="86"/>
                  </a:cubicBezTo>
                  <a:cubicBezTo>
                    <a:pt x="763" y="85"/>
                    <a:pt x="762" y="85"/>
                    <a:pt x="762" y="85"/>
                  </a:cubicBezTo>
                  <a:cubicBezTo>
                    <a:pt x="762" y="85"/>
                    <a:pt x="762" y="85"/>
                    <a:pt x="762" y="85"/>
                  </a:cubicBezTo>
                  <a:cubicBezTo>
                    <a:pt x="762" y="85"/>
                    <a:pt x="762" y="85"/>
                    <a:pt x="762" y="84"/>
                  </a:cubicBezTo>
                  <a:cubicBezTo>
                    <a:pt x="762" y="85"/>
                    <a:pt x="762" y="85"/>
                    <a:pt x="762" y="85"/>
                  </a:cubicBezTo>
                  <a:cubicBezTo>
                    <a:pt x="762" y="84"/>
                    <a:pt x="762" y="84"/>
                    <a:pt x="762" y="84"/>
                  </a:cubicBezTo>
                  <a:cubicBezTo>
                    <a:pt x="762" y="84"/>
                    <a:pt x="762" y="84"/>
                    <a:pt x="762" y="84"/>
                  </a:cubicBezTo>
                  <a:cubicBezTo>
                    <a:pt x="762" y="84"/>
                    <a:pt x="762" y="84"/>
                    <a:pt x="762" y="84"/>
                  </a:cubicBezTo>
                  <a:cubicBezTo>
                    <a:pt x="762" y="84"/>
                    <a:pt x="761" y="84"/>
                    <a:pt x="761" y="83"/>
                  </a:cubicBezTo>
                  <a:cubicBezTo>
                    <a:pt x="761" y="83"/>
                    <a:pt x="761" y="83"/>
                    <a:pt x="761" y="83"/>
                  </a:cubicBezTo>
                  <a:cubicBezTo>
                    <a:pt x="761" y="83"/>
                    <a:pt x="761" y="83"/>
                    <a:pt x="761" y="83"/>
                  </a:cubicBezTo>
                  <a:cubicBezTo>
                    <a:pt x="761" y="83"/>
                    <a:pt x="761" y="83"/>
                    <a:pt x="761" y="83"/>
                  </a:cubicBezTo>
                  <a:cubicBezTo>
                    <a:pt x="761" y="83"/>
                    <a:pt x="761" y="83"/>
                    <a:pt x="761" y="83"/>
                  </a:cubicBezTo>
                  <a:cubicBezTo>
                    <a:pt x="761" y="82"/>
                    <a:pt x="761" y="82"/>
                    <a:pt x="760" y="82"/>
                  </a:cubicBezTo>
                  <a:cubicBezTo>
                    <a:pt x="761" y="82"/>
                    <a:pt x="761" y="82"/>
                    <a:pt x="761" y="82"/>
                  </a:cubicBezTo>
                  <a:cubicBezTo>
                    <a:pt x="760" y="81"/>
                    <a:pt x="760" y="81"/>
                    <a:pt x="760" y="81"/>
                  </a:cubicBezTo>
                  <a:cubicBezTo>
                    <a:pt x="760" y="81"/>
                    <a:pt x="760" y="81"/>
                    <a:pt x="760" y="81"/>
                  </a:cubicBezTo>
                  <a:cubicBezTo>
                    <a:pt x="760" y="81"/>
                    <a:pt x="760" y="80"/>
                    <a:pt x="760" y="80"/>
                  </a:cubicBezTo>
                  <a:cubicBezTo>
                    <a:pt x="760" y="80"/>
                    <a:pt x="760" y="80"/>
                    <a:pt x="760" y="80"/>
                  </a:cubicBezTo>
                  <a:cubicBezTo>
                    <a:pt x="760" y="80"/>
                    <a:pt x="760" y="79"/>
                    <a:pt x="760" y="79"/>
                  </a:cubicBezTo>
                  <a:cubicBezTo>
                    <a:pt x="759" y="79"/>
                    <a:pt x="759" y="79"/>
                    <a:pt x="759" y="79"/>
                  </a:cubicBezTo>
                  <a:cubicBezTo>
                    <a:pt x="759" y="78"/>
                    <a:pt x="759" y="78"/>
                    <a:pt x="759" y="77"/>
                  </a:cubicBezTo>
                  <a:cubicBezTo>
                    <a:pt x="759" y="77"/>
                    <a:pt x="759" y="77"/>
                    <a:pt x="759" y="77"/>
                  </a:cubicBezTo>
                  <a:cubicBezTo>
                    <a:pt x="759" y="77"/>
                    <a:pt x="759" y="76"/>
                    <a:pt x="759" y="75"/>
                  </a:cubicBezTo>
                  <a:cubicBezTo>
                    <a:pt x="759" y="75"/>
                    <a:pt x="759" y="75"/>
                    <a:pt x="759" y="75"/>
                  </a:cubicBezTo>
                  <a:cubicBezTo>
                    <a:pt x="758" y="74"/>
                    <a:pt x="759" y="73"/>
                    <a:pt x="758" y="72"/>
                  </a:cubicBezTo>
                  <a:cubicBezTo>
                    <a:pt x="758" y="72"/>
                    <a:pt x="758" y="71"/>
                    <a:pt x="759" y="71"/>
                  </a:cubicBezTo>
                  <a:cubicBezTo>
                    <a:pt x="759" y="71"/>
                    <a:pt x="760" y="71"/>
                    <a:pt x="760" y="71"/>
                  </a:cubicBezTo>
                  <a:cubicBezTo>
                    <a:pt x="775" y="71"/>
                    <a:pt x="789" y="71"/>
                    <a:pt x="804" y="71"/>
                  </a:cubicBezTo>
                  <a:cubicBezTo>
                    <a:pt x="805" y="71"/>
                    <a:pt x="805" y="71"/>
                    <a:pt x="806" y="70"/>
                  </a:cubicBezTo>
                  <a:cubicBezTo>
                    <a:pt x="806" y="68"/>
                    <a:pt x="806" y="65"/>
                    <a:pt x="806" y="62"/>
                  </a:cubicBezTo>
                  <a:cubicBezTo>
                    <a:pt x="805" y="61"/>
                    <a:pt x="806" y="60"/>
                    <a:pt x="805" y="59"/>
                  </a:cubicBezTo>
                  <a:cubicBezTo>
                    <a:pt x="805" y="58"/>
                    <a:pt x="805" y="58"/>
                    <a:pt x="805" y="58"/>
                  </a:cubicBezTo>
                  <a:cubicBezTo>
                    <a:pt x="805" y="58"/>
                    <a:pt x="805" y="57"/>
                    <a:pt x="805" y="56"/>
                  </a:cubicBezTo>
                  <a:cubicBezTo>
                    <a:pt x="805" y="56"/>
                    <a:pt x="805" y="56"/>
                    <a:pt x="805" y="56"/>
                  </a:cubicBezTo>
                  <a:cubicBezTo>
                    <a:pt x="805" y="55"/>
                    <a:pt x="805" y="55"/>
                    <a:pt x="805" y="54"/>
                  </a:cubicBezTo>
                  <a:cubicBezTo>
                    <a:pt x="805" y="54"/>
                    <a:pt x="805" y="54"/>
                    <a:pt x="805" y="54"/>
                  </a:cubicBezTo>
                  <a:cubicBezTo>
                    <a:pt x="805" y="54"/>
                    <a:pt x="805" y="54"/>
                    <a:pt x="805" y="54"/>
                  </a:cubicBezTo>
                  <a:cubicBezTo>
                    <a:pt x="805" y="54"/>
                    <a:pt x="805" y="53"/>
                    <a:pt x="804" y="53"/>
                  </a:cubicBezTo>
                  <a:cubicBezTo>
                    <a:pt x="804" y="53"/>
                    <a:pt x="804" y="53"/>
                    <a:pt x="804" y="53"/>
                  </a:cubicBezTo>
                  <a:cubicBezTo>
                    <a:pt x="804" y="53"/>
                    <a:pt x="804" y="53"/>
                    <a:pt x="804" y="53"/>
                  </a:cubicBezTo>
                  <a:cubicBezTo>
                    <a:pt x="804" y="52"/>
                    <a:pt x="804" y="52"/>
                    <a:pt x="804" y="51"/>
                  </a:cubicBezTo>
                  <a:cubicBezTo>
                    <a:pt x="804" y="51"/>
                    <a:pt x="804" y="51"/>
                    <a:pt x="804" y="51"/>
                  </a:cubicBezTo>
                  <a:cubicBezTo>
                    <a:pt x="804" y="51"/>
                    <a:pt x="804" y="51"/>
                    <a:pt x="804" y="50"/>
                  </a:cubicBezTo>
                  <a:cubicBezTo>
                    <a:pt x="804" y="50"/>
                    <a:pt x="804" y="50"/>
                    <a:pt x="804" y="50"/>
                  </a:cubicBezTo>
                  <a:cubicBezTo>
                    <a:pt x="803" y="50"/>
                    <a:pt x="804" y="50"/>
                    <a:pt x="803" y="49"/>
                  </a:cubicBezTo>
                  <a:cubicBezTo>
                    <a:pt x="803" y="49"/>
                    <a:pt x="803" y="49"/>
                    <a:pt x="803" y="49"/>
                  </a:cubicBezTo>
                  <a:cubicBezTo>
                    <a:pt x="803" y="49"/>
                    <a:pt x="803" y="49"/>
                    <a:pt x="803" y="49"/>
                  </a:cubicBezTo>
                  <a:cubicBezTo>
                    <a:pt x="803" y="49"/>
                    <a:pt x="803" y="49"/>
                    <a:pt x="803" y="49"/>
                  </a:cubicBezTo>
                  <a:cubicBezTo>
                    <a:pt x="803" y="48"/>
                    <a:pt x="803" y="48"/>
                    <a:pt x="803" y="48"/>
                  </a:cubicBezTo>
                  <a:cubicBezTo>
                    <a:pt x="803" y="48"/>
                    <a:pt x="803" y="48"/>
                    <a:pt x="803" y="48"/>
                  </a:cubicBezTo>
                  <a:cubicBezTo>
                    <a:pt x="802" y="47"/>
                    <a:pt x="803" y="47"/>
                    <a:pt x="802" y="47"/>
                  </a:cubicBezTo>
                  <a:cubicBezTo>
                    <a:pt x="802" y="47"/>
                    <a:pt x="802" y="47"/>
                    <a:pt x="802" y="47"/>
                  </a:cubicBezTo>
                  <a:cubicBezTo>
                    <a:pt x="802" y="47"/>
                    <a:pt x="802" y="46"/>
                    <a:pt x="802" y="46"/>
                  </a:cubicBezTo>
                  <a:cubicBezTo>
                    <a:pt x="802" y="46"/>
                    <a:pt x="802" y="46"/>
                    <a:pt x="802" y="46"/>
                  </a:cubicBezTo>
                  <a:cubicBezTo>
                    <a:pt x="802" y="46"/>
                    <a:pt x="802" y="46"/>
                    <a:pt x="802" y="46"/>
                  </a:cubicBezTo>
                  <a:cubicBezTo>
                    <a:pt x="802" y="46"/>
                    <a:pt x="802" y="46"/>
                    <a:pt x="802" y="46"/>
                  </a:cubicBezTo>
                  <a:cubicBezTo>
                    <a:pt x="802" y="45"/>
                    <a:pt x="801" y="45"/>
                    <a:pt x="801" y="45"/>
                  </a:cubicBezTo>
                  <a:cubicBezTo>
                    <a:pt x="801" y="45"/>
                    <a:pt x="801" y="45"/>
                    <a:pt x="801" y="45"/>
                  </a:cubicBezTo>
                  <a:cubicBezTo>
                    <a:pt x="801" y="45"/>
                    <a:pt x="801" y="45"/>
                    <a:pt x="801" y="45"/>
                  </a:cubicBezTo>
                  <a:cubicBezTo>
                    <a:pt x="801" y="45"/>
                    <a:pt x="801" y="45"/>
                    <a:pt x="801" y="44"/>
                  </a:cubicBezTo>
                  <a:cubicBezTo>
                    <a:pt x="801" y="44"/>
                    <a:pt x="801" y="44"/>
                    <a:pt x="801" y="44"/>
                  </a:cubicBezTo>
                  <a:cubicBezTo>
                    <a:pt x="801" y="44"/>
                    <a:pt x="801" y="44"/>
                    <a:pt x="801" y="44"/>
                  </a:cubicBezTo>
                  <a:cubicBezTo>
                    <a:pt x="801" y="44"/>
                    <a:pt x="801" y="44"/>
                    <a:pt x="801" y="44"/>
                  </a:cubicBezTo>
                  <a:cubicBezTo>
                    <a:pt x="800" y="44"/>
                    <a:pt x="800" y="44"/>
                    <a:pt x="800" y="43"/>
                  </a:cubicBezTo>
                  <a:cubicBezTo>
                    <a:pt x="800" y="43"/>
                    <a:pt x="800" y="43"/>
                    <a:pt x="800" y="43"/>
                  </a:cubicBezTo>
                  <a:cubicBezTo>
                    <a:pt x="800" y="43"/>
                    <a:pt x="800" y="43"/>
                    <a:pt x="800" y="43"/>
                  </a:cubicBezTo>
                  <a:cubicBezTo>
                    <a:pt x="800" y="43"/>
                    <a:pt x="800" y="43"/>
                    <a:pt x="800" y="43"/>
                  </a:cubicBezTo>
                  <a:cubicBezTo>
                    <a:pt x="800" y="43"/>
                    <a:pt x="800" y="42"/>
                    <a:pt x="800" y="42"/>
                  </a:cubicBezTo>
                  <a:cubicBezTo>
                    <a:pt x="800" y="42"/>
                    <a:pt x="800" y="42"/>
                    <a:pt x="800" y="42"/>
                  </a:cubicBezTo>
                  <a:cubicBezTo>
                    <a:pt x="799" y="42"/>
                    <a:pt x="799" y="42"/>
                    <a:pt x="799" y="42"/>
                  </a:cubicBezTo>
                  <a:cubicBezTo>
                    <a:pt x="799" y="42"/>
                    <a:pt x="799" y="42"/>
                    <a:pt x="799" y="42"/>
                  </a:cubicBezTo>
                  <a:cubicBezTo>
                    <a:pt x="799" y="42"/>
                    <a:pt x="799" y="41"/>
                    <a:pt x="799" y="41"/>
                  </a:cubicBezTo>
                  <a:cubicBezTo>
                    <a:pt x="799" y="41"/>
                    <a:pt x="799" y="41"/>
                    <a:pt x="799" y="41"/>
                  </a:cubicBezTo>
                  <a:cubicBezTo>
                    <a:pt x="799" y="41"/>
                    <a:pt x="799" y="41"/>
                    <a:pt x="798" y="41"/>
                  </a:cubicBezTo>
                  <a:cubicBezTo>
                    <a:pt x="798" y="41"/>
                    <a:pt x="798" y="41"/>
                    <a:pt x="798" y="41"/>
                  </a:cubicBezTo>
                  <a:cubicBezTo>
                    <a:pt x="798" y="41"/>
                    <a:pt x="798" y="41"/>
                    <a:pt x="798" y="41"/>
                  </a:cubicBezTo>
                  <a:cubicBezTo>
                    <a:pt x="798" y="41"/>
                    <a:pt x="798" y="41"/>
                    <a:pt x="798" y="41"/>
                  </a:cubicBezTo>
                  <a:cubicBezTo>
                    <a:pt x="798" y="40"/>
                    <a:pt x="798" y="40"/>
                    <a:pt x="798" y="40"/>
                  </a:cubicBezTo>
                  <a:cubicBezTo>
                    <a:pt x="798" y="40"/>
                    <a:pt x="798" y="40"/>
                    <a:pt x="798" y="40"/>
                  </a:cubicBezTo>
                  <a:cubicBezTo>
                    <a:pt x="798" y="40"/>
                    <a:pt x="798" y="40"/>
                    <a:pt x="797" y="40"/>
                  </a:cubicBezTo>
                  <a:cubicBezTo>
                    <a:pt x="797" y="40"/>
                    <a:pt x="797" y="40"/>
                    <a:pt x="797" y="40"/>
                  </a:cubicBezTo>
                  <a:cubicBezTo>
                    <a:pt x="797" y="40"/>
                    <a:pt x="797" y="40"/>
                    <a:pt x="797" y="40"/>
                  </a:cubicBezTo>
                  <a:cubicBezTo>
                    <a:pt x="797" y="40"/>
                    <a:pt x="797" y="40"/>
                    <a:pt x="797" y="40"/>
                  </a:cubicBezTo>
                  <a:cubicBezTo>
                    <a:pt x="797" y="39"/>
                    <a:pt x="797" y="39"/>
                    <a:pt x="797" y="39"/>
                  </a:cubicBezTo>
                  <a:cubicBezTo>
                    <a:pt x="797" y="39"/>
                    <a:pt x="797" y="39"/>
                    <a:pt x="797" y="39"/>
                  </a:cubicBezTo>
                  <a:cubicBezTo>
                    <a:pt x="797" y="39"/>
                    <a:pt x="797" y="39"/>
                    <a:pt x="796" y="39"/>
                  </a:cubicBezTo>
                  <a:cubicBezTo>
                    <a:pt x="796" y="39"/>
                    <a:pt x="796" y="39"/>
                    <a:pt x="796" y="39"/>
                  </a:cubicBezTo>
                  <a:cubicBezTo>
                    <a:pt x="796" y="39"/>
                    <a:pt x="796" y="39"/>
                    <a:pt x="796" y="39"/>
                  </a:cubicBezTo>
                  <a:cubicBezTo>
                    <a:pt x="796" y="39"/>
                    <a:pt x="796" y="39"/>
                    <a:pt x="796" y="39"/>
                  </a:cubicBezTo>
                  <a:cubicBezTo>
                    <a:pt x="796" y="38"/>
                    <a:pt x="796" y="38"/>
                    <a:pt x="796" y="38"/>
                  </a:cubicBezTo>
                  <a:cubicBezTo>
                    <a:pt x="796" y="38"/>
                    <a:pt x="796" y="38"/>
                    <a:pt x="796" y="38"/>
                  </a:cubicBezTo>
                  <a:cubicBezTo>
                    <a:pt x="796" y="38"/>
                    <a:pt x="795" y="38"/>
                    <a:pt x="795" y="38"/>
                  </a:cubicBezTo>
                  <a:cubicBezTo>
                    <a:pt x="795" y="38"/>
                    <a:pt x="795" y="38"/>
                    <a:pt x="795" y="38"/>
                  </a:cubicBezTo>
                  <a:cubicBezTo>
                    <a:pt x="795" y="38"/>
                    <a:pt x="795" y="38"/>
                    <a:pt x="795" y="37"/>
                  </a:cubicBezTo>
                  <a:cubicBezTo>
                    <a:pt x="795" y="37"/>
                    <a:pt x="795" y="37"/>
                    <a:pt x="795" y="37"/>
                  </a:cubicBezTo>
                  <a:cubicBezTo>
                    <a:pt x="795" y="37"/>
                    <a:pt x="794" y="37"/>
                    <a:pt x="794" y="37"/>
                  </a:cubicBezTo>
                  <a:cubicBezTo>
                    <a:pt x="794" y="37"/>
                    <a:pt x="794" y="37"/>
                    <a:pt x="794" y="37"/>
                  </a:cubicBezTo>
                  <a:cubicBezTo>
                    <a:pt x="794" y="37"/>
                    <a:pt x="794" y="37"/>
                    <a:pt x="794" y="37"/>
                  </a:cubicBezTo>
                  <a:cubicBezTo>
                    <a:pt x="794" y="37"/>
                    <a:pt x="794" y="37"/>
                    <a:pt x="794" y="37"/>
                  </a:cubicBezTo>
                  <a:cubicBezTo>
                    <a:pt x="793" y="37"/>
                    <a:pt x="793" y="36"/>
                    <a:pt x="793" y="36"/>
                  </a:cubicBezTo>
                  <a:cubicBezTo>
                    <a:pt x="793" y="37"/>
                    <a:pt x="793" y="37"/>
                    <a:pt x="793" y="37"/>
                  </a:cubicBezTo>
                  <a:cubicBezTo>
                    <a:pt x="793" y="36"/>
                    <a:pt x="793" y="36"/>
                    <a:pt x="793" y="36"/>
                  </a:cubicBezTo>
                  <a:cubicBezTo>
                    <a:pt x="793" y="36"/>
                    <a:pt x="793" y="36"/>
                    <a:pt x="793" y="36"/>
                  </a:cubicBezTo>
                  <a:cubicBezTo>
                    <a:pt x="792" y="36"/>
                    <a:pt x="792" y="36"/>
                    <a:pt x="792" y="36"/>
                  </a:cubicBezTo>
                  <a:cubicBezTo>
                    <a:pt x="792" y="36"/>
                    <a:pt x="792" y="36"/>
                    <a:pt x="792" y="36"/>
                  </a:cubicBezTo>
                  <a:cubicBezTo>
                    <a:pt x="792" y="36"/>
                    <a:pt x="791" y="36"/>
                    <a:pt x="791" y="35"/>
                  </a:cubicBezTo>
                  <a:cubicBezTo>
                    <a:pt x="791" y="35"/>
                    <a:pt x="791" y="35"/>
                    <a:pt x="791" y="35"/>
                  </a:cubicBezTo>
                  <a:cubicBezTo>
                    <a:pt x="791" y="35"/>
                    <a:pt x="791" y="35"/>
                    <a:pt x="790" y="35"/>
                  </a:cubicBezTo>
                  <a:cubicBezTo>
                    <a:pt x="790" y="35"/>
                    <a:pt x="790" y="35"/>
                    <a:pt x="790" y="35"/>
                  </a:cubicBezTo>
                  <a:cubicBezTo>
                    <a:pt x="790" y="35"/>
                    <a:pt x="790" y="35"/>
                    <a:pt x="790" y="35"/>
                  </a:cubicBezTo>
                  <a:cubicBezTo>
                    <a:pt x="790" y="35"/>
                    <a:pt x="790" y="35"/>
                    <a:pt x="790" y="35"/>
                  </a:cubicBezTo>
                  <a:cubicBezTo>
                    <a:pt x="790" y="34"/>
                    <a:pt x="789" y="34"/>
                    <a:pt x="789" y="34"/>
                  </a:cubicBezTo>
                  <a:cubicBezTo>
                    <a:pt x="789" y="34"/>
                    <a:pt x="789" y="34"/>
                    <a:pt x="789" y="34"/>
                  </a:cubicBezTo>
                  <a:cubicBezTo>
                    <a:pt x="789" y="34"/>
                    <a:pt x="789" y="34"/>
                    <a:pt x="789" y="34"/>
                  </a:cubicBezTo>
                  <a:cubicBezTo>
                    <a:pt x="789" y="34"/>
                    <a:pt x="788" y="34"/>
                    <a:pt x="788" y="34"/>
                  </a:cubicBezTo>
                  <a:cubicBezTo>
                    <a:pt x="788" y="34"/>
                    <a:pt x="788" y="34"/>
                    <a:pt x="788" y="34"/>
                  </a:cubicBezTo>
                  <a:cubicBezTo>
                    <a:pt x="787" y="34"/>
                    <a:pt x="787" y="34"/>
                    <a:pt x="787" y="34"/>
                  </a:cubicBezTo>
                  <a:cubicBezTo>
                    <a:pt x="787" y="34"/>
                    <a:pt x="787" y="34"/>
                    <a:pt x="787" y="34"/>
                  </a:cubicBezTo>
                  <a:cubicBezTo>
                    <a:pt x="787" y="34"/>
                    <a:pt x="787" y="34"/>
                    <a:pt x="787" y="34"/>
                  </a:cubicBezTo>
                  <a:cubicBezTo>
                    <a:pt x="786" y="33"/>
                    <a:pt x="786" y="34"/>
                    <a:pt x="785" y="33"/>
                  </a:cubicBezTo>
                  <a:cubicBezTo>
                    <a:pt x="785" y="33"/>
                    <a:pt x="785" y="33"/>
                    <a:pt x="785" y="33"/>
                  </a:cubicBezTo>
                  <a:cubicBezTo>
                    <a:pt x="785" y="33"/>
                    <a:pt x="785" y="33"/>
                    <a:pt x="785" y="33"/>
                  </a:cubicBezTo>
                  <a:cubicBezTo>
                    <a:pt x="785" y="33"/>
                    <a:pt x="784" y="33"/>
                    <a:pt x="784" y="33"/>
                  </a:cubicBezTo>
                  <a:cubicBezTo>
                    <a:pt x="784" y="33"/>
                    <a:pt x="783" y="33"/>
                    <a:pt x="783" y="33"/>
                  </a:cubicBezTo>
                  <a:cubicBezTo>
                    <a:pt x="782" y="33"/>
                    <a:pt x="781" y="33"/>
                    <a:pt x="781" y="33"/>
                  </a:cubicBezTo>
                  <a:cubicBezTo>
                    <a:pt x="779" y="33"/>
                    <a:pt x="777" y="33"/>
                    <a:pt x="776" y="33"/>
                  </a:cubicBezTo>
                  <a:cubicBezTo>
                    <a:pt x="775" y="33"/>
                    <a:pt x="774" y="33"/>
                    <a:pt x="773" y="33"/>
                  </a:cubicBezTo>
                  <a:cubicBezTo>
                    <a:pt x="773" y="33"/>
                    <a:pt x="773" y="33"/>
                    <a:pt x="773" y="33"/>
                  </a:cubicBezTo>
                  <a:cubicBezTo>
                    <a:pt x="772" y="33"/>
                    <a:pt x="772" y="33"/>
                    <a:pt x="771" y="33"/>
                  </a:cubicBezTo>
                  <a:cubicBezTo>
                    <a:pt x="771" y="33"/>
                    <a:pt x="771" y="33"/>
                    <a:pt x="771" y="33"/>
                  </a:cubicBezTo>
                  <a:cubicBezTo>
                    <a:pt x="771" y="34"/>
                    <a:pt x="770" y="33"/>
                    <a:pt x="770" y="34"/>
                  </a:cubicBezTo>
                  <a:cubicBezTo>
                    <a:pt x="770" y="34"/>
                    <a:pt x="770" y="34"/>
                    <a:pt x="770" y="34"/>
                  </a:cubicBezTo>
                  <a:cubicBezTo>
                    <a:pt x="770" y="34"/>
                    <a:pt x="770" y="34"/>
                    <a:pt x="770" y="34"/>
                  </a:cubicBezTo>
                  <a:cubicBezTo>
                    <a:pt x="769" y="34"/>
                    <a:pt x="769" y="34"/>
                    <a:pt x="769" y="34"/>
                  </a:cubicBezTo>
                  <a:cubicBezTo>
                    <a:pt x="769" y="34"/>
                    <a:pt x="769" y="34"/>
                    <a:pt x="769" y="34"/>
                  </a:cubicBezTo>
                  <a:cubicBezTo>
                    <a:pt x="768" y="34"/>
                    <a:pt x="768" y="34"/>
                    <a:pt x="768" y="34"/>
                  </a:cubicBezTo>
                  <a:cubicBezTo>
                    <a:pt x="768" y="34"/>
                    <a:pt x="768" y="34"/>
                    <a:pt x="768" y="34"/>
                  </a:cubicBezTo>
                  <a:cubicBezTo>
                    <a:pt x="767" y="34"/>
                    <a:pt x="767" y="34"/>
                    <a:pt x="767" y="35"/>
                  </a:cubicBezTo>
                  <a:cubicBezTo>
                    <a:pt x="767" y="35"/>
                    <a:pt x="767" y="35"/>
                    <a:pt x="767" y="35"/>
                  </a:cubicBezTo>
                  <a:cubicBezTo>
                    <a:pt x="767" y="35"/>
                    <a:pt x="766" y="35"/>
                    <a:pt x="766" y="35"/>
                  </a:cubicBezTo>
                  <a:cubicBezTo>
                    <a:pt x="766" y="35"/>
                    <a:pt x="766" y="35"/>
                    <a:pt x="766" y="35"/>
                  </a:cubicBezTo>
                  <a:cubicBezTo>
                    <a:pt x="766" y="35"/>
                    <a:pt x="766" y="35"/>
                    <a:pt x="766" y="35"/>
                  </a:cubicBezTo>
                  <a:cubicBezTo>
                    <a:pt x="766" y="35"/>
                    <a:pt x="765" y="35"/>
                    <a:pt x="765" y="35"/>
                  </a:cubicBezTo>
                  <a:cubicBezTo>
                    <a:pt x="765" y="35"/>
                    <a:pt x="765" y="35"/>
                    <a:pt x="765" y="35"/>
                  </a:cubicBezTo>
                  <a:cubicBezTo>
                    <a:pt x="765" y="36"/>
                    <a:pt x="765" y="35"/>
                    <a:pt x="764" y="36"/>
                  </a:cubicBezTo>
                  <a:cubicBezTo>
                    <a:pt x="764" y="36"/>
                    <a:pt x="764" y="36"/>
                    <a:pt x="764" y="36"/>
                  </a:cubicBezTo>
                  <a:cubicBezTo>
                    <a:pt x="764" y="36"/>
                    <a:pt x="764" y="36"/>
                    <a:pt x="764" y="36"/>
                  </a:cubicBezTo>
                  <a:cubicBezTo>
                    <a:pt x="764" y="36"/>
                    <a:pt x="764" y="36"/>
                    <a:pt x="764" y="36"/>
                  </a:cubicBezTo>
                  <a:cubicBezTo>
                    <a:pt x="764" y="36"/>
                    <a:pt x="764" y="36"/>
                    <a:pt x="764" y="36"/>
                  </a:cubicBezTo>
                  <a:cubicBezTo>
                    <a:pt x="764" y="36"/>
                    <a:pt x="763" y="36"/>
                    <a:pt x="763" y="36"/>
                  </a:cubicBezTo>
                  <a:cubicBezTo>
                    <a:pt x="763" y="36"/>
                    <a:pt x="763" y="36"/>
                    <a:pt x="763" y="36"/>
                  </a:cubicBezTo>
                  <a:cubicBezTo>
                    <a:pt x="763" y="37"/>
                    <a:pt x="763" y="37"/>
                    <a:pt x="763" y="37"/>
                  </a:cubicBezTo>
                  <a:cubicBezTo>
                    <a:pt x="763" y="37"/>
                    <a:pt x="763" y="37"/>
                    <a:pt x="763" y="37"/>
                  </a:cubicBezTo>
                  <a:cubicBezTo>
                    <a:pt x="762" y="37"/>
                    <a:pt x="762" y="37"/>
                    <a:pt x="762" y="37"/>
                  </a:cubicBezTo>
                  <a:cubicBezTo>
                    <a:pt x="762" y="37"/>
                    <a:pt x="762" y="37"/>
                    <a:pt x="762" y="37"/>
                  </a:cubicBezTo>
                  <a:cubicBezTo>
                    <a:pt x="762" y="37"/>
                    <a:pt x="762" y="37"/>
                    <a:pt x="762" y="37"/>
                  </a:cubicBezTo>
                  <a:cubicBezTo>
                    <a:pt x="762" y="37"/>
                    <a:pt x="762" y="37"/>
                    <a:pt x="762" y="37"/>
                  </a:cubicBezTo>
                  <a:cubicBezTo>
                    <a:pt x="761" y="38"/>
                    <a:pt x="761" y="38"/>
                    <a:pt x="761" y="38"/>
                  </a:cubicBezTo>
                  <a:cubicBezTo>
                    <a:pt x="761" y="38"/>
                    <a:pt x="761" y="38"/>
                    <a:pt x="761" y="38"/>
                  </a:cubicBezTo>
                  <a:cubicBezTo>
                    <a:pt x="760" y="38"/>
                    <a:pt x="760" y="38"/>
                    <a:pt x="760" y="39"/>
                  </a:cubicBezTo>
                  <a:cubicBezTo>
                    <a:pt x="760" y="39"/>
                    <a:pt x="760" y="39"/>
                    <a:pt x="760" y="39"/>
                  </a:cubicBezTo>
                  <a:cubicBezTo>
                    <a:pt x="760" y="39"/>
                    <a:pt x="759" y="39"/>
                    <a:pt x="759" y="39"/>
                  </a:cubicBezTo>
                  <a:cubicBezTo>
                    <a:pt x="759" y="39"/>
                    <a:pt x="759" y="39"/>
                    <a:pt x="759" y="39"/>
                  </a:cubicBezTo>
                  <a:cubicBezTo>
                    <a:pt x="759" y="39"/>
                    <a:pt x="759" y="39"/>
                    <a:pt x="759" y="40"/>
                  </a:cubicBezTo>
                  <a:cubicBezTo>
                    <a:pt x="759" y="40"/>
                    <a:pt x="759" y="40"/>
                    <a:pt x="759" y="40"/>
                  </a:cubicBezTo>
                  <a:cubicBezTo>
                    <a:pt x="759" y="40"/>
                    <a:pt x="759" y="40"/>
                    <a:pt x="758" y="40"/>
                  </a:cubicBezTo>
                  <a:cubicBezTo>
                    <a:pt x="758" y="40"/>
                    <a:pt x="758" y="40"/>
                    <a:pt x="758" y="40"/>
                  </a:cubicBezTo>
                  <a:cubicBezTo>
                    <a:pt x="758" y="40"/>
                    <a:pt x="758" y="40"/>
                    <a:pt x="758" y="40"/>
                  </a:cubicBezTo>
                  <a:cubicBezTo>
                    <a:pt x="758" y="40"/>
                    <a:pt x="758" y="40"/>
                    <a:pt x="758" y="40"/>
                  </a:cubicBezTo>
                  <a:cubicBezTo>
                    <a:pt x="758" y="40"/>
                    <a:pt x="758" y="40"/>
                    <a:pt x="758" y="41"/>
                  </a:cubicBezTo>
                  <a:cubicBezTo>
                    <a:pt x="758" y="41"/>
                    <a:pt x="758" y="41"/>
                    <a:pt x="758" y="41"/>
                  </a:cubicBezTo>
                  <a:cubicBezTo>
                    <a:pt x="758" y="41"/>
                    <a:pt x="758" y="41"/>
                    <a:pt x="757" y="41"/>
                  </a:cubicBezTo>
                  <a:cubicBezTo>
                    <a:pt x="757" y="41"/>
                    <a:pt x="757" y="41"/>
                    <a:pt x="757" y="41"/>
                  </a:cubicBezTo>
                  <a:cubicBezTo>
                    <a:pt x="757" y="41"/>
                    <a:pt x="757" y="41"/>
                    <a:pt x="757" y="41"/>
                  </a:cubicBezTo>
                  <a:cubicBezTo>
                    <a:pt x="757" y="41"/>
                    <a:pt x="757" y="41"/>
                    <a:pt x="757" y="41"/>
                  </a:cubicBezTo>
                  <a:cubicBezTo>
                    <a:pt x="757" y="41"/>
                    <a:pt x="757" y="42"/>
                    <a:pt x="757" y="42"/>
                  </a:cubicBezTo>
                  <a:cubicBezTo>
                    <a:pt x="757" y="42"/>
                    <a:pt x="757" y="42"/>
                    <a:pt x="757" y="42"/>
                  </a:cubicBezTo>
                  <a:cubicBezTo>
                    <a:pt x="757" y="42"/>
                    <a:pt x="756" y="42"/>
                    <a:pt x="756" y="42"/>
                  </a:cubicBezTo>
                  <a:cubicBezTo>
                    <a:pt x="756" y="42"/>
                    <a:pt x="756" y="42"/>
                    <a:pt x="756" y="42"/>
                  </a:cubicBezTo>
                  <a:cubicBezTo>
                    <a:pt x="756" y="42"/>
                    <a:pt x="756" y="42"/>
                    <a:pt x="756" y="42"/>
                  </a:cubicBezTo>
                  <a:cubicBezTo>
                    <a:pt x="756" y="42"/>
                    <a:pt x="756" y="42"/>
                    <a:pt x="756" y="42"/>
                  </a:cubicBezTo>
                  <a:cubicBezTo>
                    <a:pt x="756" y="42"/>
                    <a:pt x="756" y="43"/>
                    <a:pt x="756" y="43"/>
                  </a:cubicBezTo>
                  <a:cubicBezTo>
                    <a:pt x="756" y="43"/>
                    <a:pt x="756" y="43"/>
                    <a:pt x="756" y="43"/>
                  </a:cubicBezTo>
                  <a:cubicBezTo>
                    <a:pt x="756" y="43"/>
                    <a:pt x="755" y="43"/>
                    <a:pt x="755" y="43"/>
                  </a:cubicBezTo>
                  <a:cubicBezTo>
                    <a:pt x="755" y="43"/>
                    <a:pt x="755" y="43"/>
                    <a:pt x="755" y="43"/>
                  </a:cubicBezTo>
                  <a:cubicBezTo>
                    <a:pt x="755" y="43"/>
                    <a:pt x="755" y="44"/>
                    <a:pt x="755" y="44"/>
                  </a:cubicBezTo>
                  <a:cubicBezTo>
                    <a:pt x="755" y="44"/>
                    <a:pt x="755" y="44"/>
                    <a:pt x="755" y="44"/>
                  </a:cubicBezTo>
                  <a:cubicBezTo>
                    <a:pt x="755" y="44"/>
                    <a:pt x="754" y="44"/>
                    <a:pt x="754" y="44"/>
                  </a:cubicBezTo>
                  <a:cubicBezTo>
                    <a:pt x="754" y="44"/>
                    <a:pt x="754" y="44"/>
                    <a:pt x="754" y="44"/>
                  </a:cubicBezTo>
                  <a:cubicBezTo>
                    <a:pt x="754" y="45"/>
                    <a:pt x="754" y="45"/>
                    <a:pt x="754" y="45"/>
                  </a:cubicBezTo>
                  <a:cubicBezTo>
                    <a:pt x="754" y="45"/>
                    <a:pt x="754" y="45"/>
                    <a:pt x="754" y="45"/>
                  </a:cubicBezTo>
                  <a:cubicBezTo>
                    <a:pt x="753" y="46"/>
                    <a:pt x="753" y="46"/>
                    <a:pt x="753" y="46"/>
                  </a:cubicBezTo>
                  <a:cubicBezTo>
                    <a:pt x="753" y="46"/>
                    <a:pt x="753" y="46"/>
                    <a:pt x="753" y="46"/>
                  </a:cubicBezTo>
                  <a:cubicBezTo>
                    <a:pt x="753" y="46"/>
                    <a:pt x="753" y="46"/>
                    <a:pt x="753" y="47"/>
                  </a:cubicBezTo>
                  <a:cubicBezTo>
                    <a:pt x="753" y="47"/>
                    <a:pt x="753" y="47"/>
                    <a:pt x="753" y="47"/>
                  </a:cubicBezTo>
                  <a:cubicBezTo>
                    <a:pt x="753" y="47"/>
                    <a:pt x="753" y="47"/>
                    <a:pt x="753" y="47"/>
                  </a:cubicBezTo>
                  <a:cubicBezTo>
                    <a:pt x="753" y="47"/>
                    <a:pt x="753" y="47"/>
                    <a:pt x="753" y="47"/>
                  </a:cubicBezTo>
                  <a:cubicBezTo>
                    <a:pt x="752" y="47"/>
                    <a:pt x="752" y="47"/>
                    <a:pt x="752" y="48"/>
                  </a:cubicBezTo>
                  <a:cubicBezTo>
                    <a:pt x="752" y="48"/>
                    <a:pt x="752" y="48"/>
                    <a:pt x="752" y="48"/>
                  </a:cubicBezTo>
                  <a:cubicBezTo>
                    <a:pt x="752" y="48"/>
                    <a:pt x="752" y="48"/>
                    <a:pt x="752" y="48"/>
                  </a:cubicBezTo>
                  <a:cubicBezTo>
                    <a:pt x="752" y="48"/>
                    <a:pt x="752" y="48"/>
                    <a:pt x="752" y="48"/>
                  </a:cubicBezTo>
                  <a:cubicBezTo>
                    <a:pt x="752" y="48"/>
                    <a:pt x="752" y="49"/>
                    <a:pt x="752" y="49"/>
                  </a:cubicBezTo>
                  <a:cubicBezTo>
                    <a:pt x="752" y="49"/>
                    <a:pt x="752" y="49"/>
                    <a:pt x="752" y="49"/>
                  </a:cubicBezTo>
                  <a:cubicBezTo>
                    <a:pt x="751" y="49"/>
                    <a:pt x="751" y="49"/>
                    <a:pt x="751" y="50"/>
                  </a:cubicBezTo>
                  <a:cubicBezTo>
                    <a:pt x="751" y="50"/>
                    <a:pt x="751" y="50"/>
                    <a:pt x="751" y="50"/>
                  </a:cubicBezTo>
                  <a:cubicBezTo>
                    <a:pt x="751" y="50"/>
                    <a:pt x="751" y="50"/>
                    <a:pt x="751" y="50"/>
                  </a:cubicBezTo>
                  <a:cubicBezTo>
                    <a:pt x="751" y="50"/>
                    <a:pt x="751" y="50"/>
                    <a:pt x="751" y="50"/>
                  </a:cubicBezTo>
                  <a:cubicBezTo>
                    <a:pt x="751" y="51"/>
                    <a:pt x="751" y="51"/>
                    <a:pt x="750" y="51"/>
                  </a:cubicBezTo>
                  <a:cubicBezTo>
                    <a:pt x="751" y="51"/>
                    <a:pt x="751" y="51"/>
                    <a:pt x="751" y="51"/>
                  </a:cubicBezTo>
                  <a:cubicBezTo>
                    <a:pt x="750" y="51"/>
                    <a:pt x="750" y="52"/>
                    <a:pt x="750" y="52"/>
                  </a:cubicBezTo>
                  <a:cubicBezTo>
                    <a:pt x="750" y="52"/>
                    <a:pt x="750" y="52"/>
                    <a:pt x="750" y="52"/>
                  </a:cubicBezTo>
                  <a:cubicBezTo>
                    <a:pt x="750" y="52"/>
                    <a:pt x="750" y="52"/>
                    <a:pt x="750" y="52"/>
                  </a:cubicBezTo>
                  <a:cubicBezTo>
                    <a:pt x="750" y="52"/>
                    <a:pt x="750" y="53"/>
                    <a:pt x="750" y="53"/>
                  </a:cubicBezTo>
                  <a:cubicBezTo>
                    <a:pt x="750" y="53"/>
                    <a:pt x="750" y="53"/>
                    <a:pt x="750" y="53"/>
                  </a:cubicBezTo>
                  <a:cubicBezTo>
                    <a:pt x="750" y="53"/>
                    <a:pt x="750" y="53"/>
                    <a:pt x="749" y="54"/>
                  </a:cubicBezTo>
                  <a:cubicBezTo>
                    <a:pt x="749" y="54"/>
                    <a:pt x="749" y="54"/>
                    <a:pt x="749" y="54"/>
                  </a:cubicBezTo>
                  <a:cubicBezTo>
                    <a:pt x="749" y="54"/>
                    <a:pt x="749" y="54"/>
                    <a:pt x="749" y="54"/>
                  </a:cubicBezTo>
                  <a:cubicBezTo>
                    <a:pt x="749" y="54"/>
                    <a:pt x="749" y="54"/>
                    <a:pt x="749" y="55"/>
                  </a:cubicBezTo>
                  <a:cubicBezTo>
                    <a:pt x="749" y="55"/>
                    <a:pt x="749" y="55"/>
                    <a:pt x="749" y="55"/>
                  </a:cubicBezTo>
                  <a:cubicBezTo>
                    <a:pt x="749" y="55"/>
                    <a:pt x="749" y="55"/>
                    <a:pt x="749" y="56"/>
                  </a:cubicBezTo>
                  <a:cubicBezTo>
                    <a:pt x="749" y="56"/>
                    <a:pt x="749" y="56"/>
                    <a:pt x="749" y="56"/>
                  </a:cubicBezTo>
                  <a:cubicBezTo>
                    <a:pt x="749" y="56"/>
                    <a:pt x="749" y="56"/>
                    <a:pt x="749" y="56"/>
                  </a:cubicBezTo>
                  <a:cubicBezTo>
                    <a:pt x="748" y="56"/>
                    <a:pt x="749" y="57"/>
                    <a:pt x="748" y="57"/>
                  </a:cubicBezTo>
                  <a:cubicBezTo>
                    <a:pt x="748" y="57"/>
                    <a:pt x="748" y="57"/>
                    <a:pt x="748" y="57"/>
                  </a:cubicBezTo>
                  <a:cubicBezTo>
                    <a:pt x="748" y="58"/>
                    <a:pt x="748" y="58"/>
                    <a:pt x="748" y="58"/>
                  </a:cubicBezTo>
                  <a:cubicBezTo>
                    <a:pt x="748" y="59"/>
                    <a:pt x="748" y="59"/>
                    <a:pt x="748" y="59"/>
                  </a:cubicBezTo>
                  <a:cubicBezTo>
                    <a:pt x="748" y="59"/>
                    <a:pt x="748" y="60"/>
                    <a:pt x="748" y="60"/>
                  </a:cubicBezTo>
                  <a:cubicBezTo>
                    <a:pt x="748" y="60"/>
                    <a:pt x="748" y="60"/>
                    <a:pt x="748" y="60"/>
                  </a:cubicBezTo>
                  <a:cubicBezTo>
                    <a:pt x="747" y="61"/>
                    <a:pt x="748" y="62"/>
                    <a:pt x="747" y="62"/>
                  </a:cubicBezTo>
                  <a:cubicBezTo>
                    <a:pt x="747" y="63"/>
                    <a:pt x="747" y="63"/>
                    <a:pt x="747" y="63"/>
                  </a:cubicBezTo>
                  <a:cubicBezTo>
                    <a:pt x="747" y="64"/>
                    <a:pt x="747" y="66"/>
                    <a:pt x="747" y="67"/>
                  </a:cubicBezTo>
                  <a:cubicBezTo>
                    <a:pt x="747" y="68"/>
                    <a:pt x="747" y="69"/>
                    <a:pt x="747" y="69"/>
                  </a:cubicBezTo>
                  <a:cubicBezTo>
                    <a:pt x="747" y="71"/>
                    <a:pt x="747" y="72"/>
                    <a:pt x="747" y="74"/>
                  </a:cubicBezTo>
                  <a:cubicBezTo>
                    <a:pt x="747" y="74"/>
                    <a:pt x="747" y="75"/>
                    <a:pt x="747" y="75"/>
                  </a:cubicBezTo>
                  <a:cubicBezTo>
                    <a:pt x="748" y="75"/>
                    <a:pt x="747" y="76"/>
                    <a:pt x="748" y="77"/>
                  </a:cubicBezTo>
                  <a:cubicBezTo>
                    <a:pt x="748" y="77"/>
                    <a:pt x="748" y="77"/>
                    <a:pt x="748" y="77"/>
                  </a:cubicBezTo>
                  <a:cubicBezTo>
                    <a:pt x="748" y="78"/>
                    <a:pt x="748" y="78"/>
                    <a:pt x="748" y="79"/>
                  </a:cubicBezTo>
                  <a:cubicBezTo>
                    <a:pt x="748" y="79"/>
                    <a:pt x="748" y="79"/>
                    <a:pt x="748" y="79"/>
                  </a:cubicBezTo>
                  <a:cubicBezTo>
                    <a:pt x="748" y="79"/>
                    <a:pt x="748" y="79"/>
                    <a:pt x="748" y="79"/>
                  </a:cubicBezTo>
                  <a:cubicBezTo>
                    <a:pt x="748" y="79"/>
                    <a:pt x="748" y="80"/>
                    <a:pt x="748" y="80"/>
                  </a:cubicBezTo>
                  <a:cubicBezTo>
                    <a:pt x="748" y="80"/>
                    <a:pt x="748" y="80"/>
                    <a:pt x="748" y="81"/>
                  </a:cubicBezTo>
                  <a:cubicBezTo>
                    <a:pt x="749" y="81"/>
                    <a:pt x="748" y="81"/>
                    <a:pt x="749" y="82"/>
                  </a:cubicBezTo>
                  <a:cubicBezTo>
                    <a:pt x="749" y="82"/>
                    <a:pt x="749" y="82"/>
                    <a:pt x="749" y="82"/>
                  </a:cubicBezTo>
                  <a:cubicBezTo>
                    <a:pt x="749" y="82"/>
                    <a:pt x="749" y="83"/>
                    <a:pt x="749" y="83"/>
                  </a:cubicBezTo>
                  <a:close/>
                  <a:moveTo>
                    <a:pt x="1231" y="92"/>
                  </a:moveTo>
                  <a:cubicBezTo>
                    <a:pt x="1231" y="92"/>
                    <a:pt x="1231" y="92"/>
                    <a:pt x="1231" y="92"/>
                  </a:cubicBezTo>
                  <a:cubicBezTo>
                    <a:pt x="1231" y="92"/>
                    <a:pt x="1230" y="92"/>
                    <a:pt x="1230" y="92"/>
                  </a:cubicBezTo>
                  <a:cubicBezTo>
                    <a:pt x="1230" y="92"/>
                    <a:pt x="1230" y="92"/>
                    <a:pt x="1230" y="92"/>
                  </a:cubicBezTo>
                  <a:cubicBezTo>
                    <a:pt x="1230" y="92"/>
                    <a:pt x="1230" y="92"/>
                    <a:pt x="1230" y="92"/>
                  </a:cubicBezTo>
                  <a:cubicBezTo>
                    <a:pt x="1230" y="92"/>
                    <a:pt x="1229" y="92"/>
                    <a:pt x="1229" y="91"/>
                  </a:cubicBezTo>
                  <a:cubicBezTo>
                    <a:pt x="1229" y="91"/>
                    <a:pt x="1229" y="91"/>
                    <a:pt x="1229" y="91"/>
                  </a:cubicBezTo>
                  <a:cubicBezTo>
                    <a:pt x="1229" y="91"/>
                    <a:pt x="1229" y="91"/>
                    <a:pt x="1229" y="91"/>
                  </a:cubicBezTo>
                  <a:cubicBezTo>
                    <a:pt x="1229" y="91"/>
                    <a:pt x="1229" y="91"/>
                    <a:pt x="1229" y="91"/>
                  </a:cubicBezTo>
                  <a:cubicBezTo>
                    <a:pt x="1229" y="91"/>
                    <a:pt x="1228" y="91"/>
                    <a:pt x="1228" y="91"/>
                  </a:cubicBezTo>
                  <a:cubicBezTo>
                    <a:pt x="1228" y="91"/>
                    <a:pt x="1228" y="91"/>
                    <a:pt x="1228" y="91"/>
                  </a:cubicBezTo>
                  <a:cubicBezTo>
                    <a:pt x="1228" y="91"/>
                    <a:pt x="1228" y="91"/>
                    <a:pt x="1227" y="90"/>
                  </a:cubicBezTo>
                  <a:cubicBezTo>
                    <a:pt x="1227" y="90"/>
                    <a:pt x="1227" y="90"/>
                    <a:pt x="1227" y="90"/>
                  </a:cubicBezTo>
                  <a:cubicBezTo>
                    <a:pt x="1227" y="90"/>
                    <a:pt x="1227" y="90"/>
                    <a:pt x="1227" y="90"/>
                  </a:cubicBezTo>
                  <a:cubicBezTo>
                    <a:pt x="1227" y="90"/>
                    <a:pt x="1227" y="90"/>
                    <a:pt x="1227" y="90"/>
                  </a:cubicBezTo>
                  <a:cubicBezTo>
                    <a:pt x="1227" y="90"/>
                    <a:pt x="1226" y="90"/>
                    <a:pt x="1226" y="89"/>
                  </a:cubicBezTo>
                  <a:cubicBezTo>
                    <a:pt x="1226" y="89"/>
                    <a:pt x="1226" y="89"/>
                    <a:pt x="1226" y="89"/>
                  </a:cubicBezTo>
                  <a:cubicBezTo>
                    <a:pt x="1226" y="89"/>
                    <a:pt x="1226" y="89"/>
                    <a:pt x="1226" y="89"/>
                  </a:cubicBezTo>
                  <a:cubicBezTo>
                    <a:pt x="1226" y="89"/>
                    <a:pt x="1226" y="89"/>
                    <a:pt x="1226" y="89"/>
                  </a:cubicBezTo>
                  <a:cubicBezTo>
                    <a:pt x="1225" y="89"/>
                    <a:pt x="1225" y="89"/>
                    <a:pt x="1225" y="89"/>
                  </a:cubicBezTo>
                  <a:cubicBezTo>
                    <a:pt x="1225" y="89"/>
                    <a:pt x="1225" y="89"/>
                    <a:pt x="1225" y="89"/>
                  </a:cubicBezTo>
                  <a:cubicBezTo>
                    <a:pt x="1225" y="89"/>
                    <a:pt x="1225" y="88"/>
                    <a:pt x="1225" y="88"/>
                  </a:cubicBezTo>
                  <a:cubicBezTo>
                    <a:pt x="1225" y="88"/>
                    <a:pt x="1225" y="88"/>
                    <a:pt x="1225" y="88"/>
                  </a:cubicBezTo>
                  <a:cubicBezTo>
                    <a:pt x="1225" y="88"/>
                    <a:pt x="1225" y="88"/>
                    <a:pt x="1224" y="88"/>
                  </a:cubicBezTo>
                  <a:cubicBezTo>
                    <a:pt x="1225" y="88"/>
                    <a:pt x="1225" y="88"/>
                    <a:pt x="1225" y="88"/>
                  </a:cubicBezTo>
                  <a:cubicBezTo>
                    <a:pt x="1224" y="88"/>
                    <a:pt x="1224" y="88"/>
                    <a:pt x="1224" y="88"/>
                  </a:cubicBezTo>
                  <a:cubicBezTo>
                    <a:pt x="1224" y="88"/>
                    <a:pt x="1224" y="88"/>
                    <a:pt x="1224" y="88"/>
                  </a:cubicBezTo>
                  <a:cubicBezTo>
                    <a:pt x="1224" y="87"/>
                    <a:pt x="1224" y="87"/>
                    <a:pt x="1224" y="87"/>
                  </a:cubicBezTo>
                  <a:cubicBezTo>
                    <a:pt x="1224" y="87"/>
                    <a:pt x="1224" y="87"/>
                    <a:pt x="1224" y="87"/>
                  </a:cubicBezTo>
                  <a:cubicBezTo>
                    <a:pt x="1224" y="87"/>
                    <a:pt x="1224" y="87"/>
                    <a:pt x="1224" y="87"/>
                  </a:cubicBezTo>
                  <a:cubicBezTo>
                    <a:pt x="1224" y="87"/>
                    <a:pt x="1224" y="87"/>
                    <a:pt x="1224" y="87"/>
                  </a:cubicBezTo>
                  <a:cubicBezTo>
                    <a:pt x="1223" y="87"/>
                    <a:pt x="1223" y="86"/>
                    <a:pt x="1223" y="86"/>
                  </a:cubicBezTo>
                  <a:cubicBezTo>
                    <a:pt x="1223" y="86"/>
                    <a:pt x="1223" y="86"/>
                    <a:pt x="1223" y="86"/>
                  </a:cubicBezTo>
                  <a:cubicBezTo>
                    <a:pt x="1223" y="86"/>
                    <a:pt x="1223" y="86"/>
                    <a:pt x="1222" y="86"/>
                  </a:cubicBezTo>
                  <a:cubicBezTo>
                    <a:pt x="1222" y="86"/>
                    <a:pt x="1222" y="86"/>
                    <a:pt x="1222" y="86"/>
                  </a:cubicBezTo>
                  <a:cubicBezTo>
                    <a:pt x="1222" y="85"/>
                    <a:pt x="1222" y="85"/>
                    <a:pt x="1222" y="85"/>
                  </a:cubicBezTo>
                  <a:cubicBezTo>
                    <a:pt x="1222" y="85"/>
                    <a:pt x="1222" y="85"/>
                    <a:pt x="1222" y="85"/>
                  </a:cubicBezTo>
                  <a:cubicBezTo>
                    <a:pt x="1222" y="85"/>
                    <a:pt x="1222" y="85"/>
                    <a:pt x="1222" y="84"/>
                  </a:cubicBezTo>
                  <a:cubicBezTo>
                    <a:pt x="1222" y="84"/>
                    <a:pt x="1222" y="84"/>
                    <a:pt x="1222" y="84"/>
                  </a:cubicBezTo>
                  <a:cubicBezTo>
                    <a:pt x="1222" y="84"/>
                    <a:pt x="1222" y="84"/>
                    <a:pt x="1221" y="84"/>
                  </a:cubicBezTo>
                  <a:cubicBezTo>
                    <a:pt x="1221" y="84"/>
                    <a:pt x="1221" y="84"/>
                    <a:pt x="1221" y="84"/>
                  </a:cubicBezTo>
                  <a:cubicBezTo>
                    <a:pt x="1221" y="84"/>
                    <a:pt x="1221" y="83"/>
                    <a:pt x="1221" y="83"/>
                  </a:cubicBezTo>
                  <a:cubicBezTo>
                    <a:pt x="1221" y="83"/>
                    <a:pt x="1221" y="83"/>
                    <a:pt x="1221" y="83"/>
                  </a:cubicBezTo>
                  <a:cubicBezTo>
                    <a:pt x="1221" y="83"/>
                    <a:pt x="1221" y="83"/>
                    <a:pt x="1221" y="82"/>
                  </a:cubicBezTo>
                  <a:cubicBezTo>
                    <a:pt x="1221" y="82"/>
                    <a:pt x="1221" y="82"/>
                    <a:pt x="1221" y="82"/>
                  </a:cubicBezTo>
                  <a:cubicBezTo>
                    <a:pt x="1221" y="82"/>
                    <a:pt x="1221" y="82"/>
                    <a:pt x="1220" y="82"/>
                  </a:cubicBezTo>
                  <a:cubicBezTo>
                    <a:pt x="1220" y="82"/>
                    <a:pt x="1220" y="82"/>
                    <a:pt x="1220" y="81"/>
                  </a:cubicBezTo>
                  <a:cubicBezTo>
                    <a:pt x="1220" y="81"/>
                    <a:pt x="1220" y="81"/>
                    <a:pt x="1220" y="81"/>
                  </a:cubicBezTo>
                  <a:cubicBezTo>
                    <a:pt x="1220" y="81"/>
                    <a:pt x="1220" y="81"/>
                    <a:pt x="1220" y="81"/>
                  </a:cubicBezTo>
                  <a:cubicBezTo>
                    <a:pt x="1220" y="80"/>
                    <a:pt x="1220" y="80"/>
                    <a:pt x="1220" y="80"/>
                  </a:cubicBezTo>
                  <a:cubicBezTo>
                    <a:pt x="1220" y="80"/>
                    <a:pt x="1220" y="80"/>
                    <a:pt x="1220" y="80"/>
                  </a:cubicBezTo>
                  <a:cubicBezTo>
                    <a:pt x="1220" y="80"/>
                    <a:pt x="1220" y="80"/>
                    <a:pt x="1220" y="80"/>
                  </a:cubicBezTo>
                  <a:cubicBezTo>
                    <a:pt x="1220" y="79"/>
                    <a:pt x="1220" y="79"/>
                    <a:pt x="1220" y="79"/>
                  </a:cubicBezTo>
                  <a:cubicBezTo>
                    <a:pt x="1219" y="79"/>
                    <a:pt x="1220" y="79"/>
                    <a:pt x="1219" y="78"/>
                  </a:cubicBezTo>
                  <a:cubicBezTo>
                    <a:pt x="1219" y="78"/>
                    <a:pt x="1219" y="78"/>
                    <a:pt x="1219" y="78"/>
                  </a:cubicBezTo>
                  <a:cubicBezTo>
                    <a:pt x="1219" y="78"/>
                    <a:pt x="1219" y="77"/>
                    <a:pt x="1219" y="77"/>
                  </a:cubicBezTo>
                  <a:cubicBezTo>
                    <a:pt x="1219" y="77"/>
                    <a:pt x="1219" y="77"/>
                    <a:pt x="1219" y="77"/>
                  </a:cubicBezTo>
                  <a:cubicBezTo>
                    <a:pt x="1219" y="76"/>
                    <a:pt x="1219" y="75"/>
                    <a:pt x="1219" y="75"/>
                  </a:cubicBezTo>
                  <a:cubicBezTo>
                    <a:pt x="1219" y="74"/>
                    <a:pt x="1218" y="74"/>
                    <a:pt x="1219" y="74"/>
                  </a:cubicBezTo>
                  <a:cubicBezTo>
                    <a:pt x="1218" y="71"/>
                    <a:pt x="1218" y="71"/>
                    <a:pt x="1221" y="71"/>
                  </a:cubicBezTo>
                  <a:cubicBezTo>
                    <a:pt x="1235" y="71"/>
                    <a:pt x="1250" y="71"/>
                    <a:pt x="1264" y="71"/>
                  </a:cubicBezTo>
                  <a:cubicBezTo>
                    <a:pt x="1264" y="71"/>
                    <a:pt x="1264" y="71"/>
                    <a:pt x="1265" y="71"/>
                  </a:cubicBezTo>
                  <a:cubicBezTo>
                    <a:pt x="1266" y="71"/>
                    <a:pt x="1266" y="70"/>
                    <a:pt x="1266" y="70"/>
                  </a:cubicBezTo>
                  <a:cubicBezTo>
                    <a:pt x="1266" y="67"/>
                    <a:pt x="1266" y="64"/>
                    <a:pt x="1266" y="61"/>
                  </a:cubicBezTo>
                  <a:cubicBezTo>
                    <a:pt x="1266" y="61"/>
                    <a:pt x="1265" y="60"/>
                    <a:pt x="1266" y="60"/>
                  </a:cubicBezTo>
                  <a:cubicBezTo>
                    <a:pt x="1265" y="59"/>
                    <a:pt x="1266" y="58"/>
                    <a:pt x="1265" y="58"/>
                  </a:cubicBezTo>
                  <a:cubicBezTo>
                    <a:pt x="1265" y="57"/>
                    <a:pt x="1265" y="57"/>
                    <a:pt x="1265" y="57"/>
                  </a:cubicBezTo>
                  <a:cubicBezTo>
                    <a:pt x="1265" y="57"/>
                    <a:pt x="1265" y="56"/>
                    <a:pt x="1265" y="56"/>
                  </a:cubicBezTo>
                  <a:cubicBezTo>
                    <a:pt x="1265" y="55"/>
                    <a:pt x="1265" y="55"/>
                    <a:pt x="1265" y="55"/>
                  </a:cubicBezTo>
                  <a:cubicBezTo>
                    <a:pt x="1265" y="55"/>
                    <a:pt x="1265" y="54"/>
                    <a:pt x="1265" y="54"/>
                  </a:cubicBezTo>
                  <a:cubicBezTo>
                    <a:pt x="1265" y="54"/>
                    <a:pt x="1264" y="54"/>
                    <a:pt x="1265" y="54"/>
                  </a:cubicBezTo>
                  <a:cubicBezTo>
                    <a:pt x="1264" y="53"/>
                    <a:pt x="1265" y="53"/>
                    <a:pt x="1264" y="52"/>
                  </a:cubicBezTo>
                  <a:cubicBezTo>
                    <a:pt x="1264" y="52"/>
                    <a:pt x="1264" y="52"/>
                    <a:pt x="1264" y="52"/>
                  </a:cubicBezTo>
                  <a:cubicBezTo>
                    <a:pt x="1264" y="52"/>
                    <a:pt x="1264" y="51"/>
                    <a:pt x="1264" y="51"/>
                  </a:cubicBezTo>
                  <a:cubicBezTo>
                    <a:pt x="1264" y="51"/>
                    <a:pt x="1264" y="51"/>
                    <a:pt x="1264" y="51"/>
                  </a:cubicBezTo>
                  <a:cubicBezTo>
                    <a:pt x="1264" y="51"/>
                    <a:pt x="1264" y="50"/>
                    <a:pt x="1264" y="50"/>
                  </a:cubicBezTo>
                  <a:cubicBezTo>
                    <a:pt x="1264" y="50"/>
                    <a:pt x="1264" y="50"/>
                    <a:pt x="1264" y="50"/>
                  </a:cubicBezTo>
                  <a:cubicBezTo>
                    <a:pt x="1263" y="50"/>
                    <a:pt x="1264" y="49"/>
                    <a:pt x="1263" y="49"/>
                  </a:cubicBezTo>
                  <a:cubicBezTo>
                    <a:pt x="1263" y="49"/>
                    <a:pt x="1263" y="49"/>
                    <a:pt x="1263" y="49"/>
                  </a:cubicBezTo>
                  <a:cubicBezTo>
                    <a:pt x="1263" y="49"/>
                    <a:pt x="1263" y="48"/>
                    <a:pt x="1263" y="48"/>
                  </a:cubicBezTo>
                  <a:cubicBezTo>
                    <a:pt x="1263" y="48"/>
                    <a:pt x="1263" y="48"/>
                    <a:pt x="1263" y="48"/>
                  </a:cubicBezTo>
                  <a:cubicBezTo>
                    <a:pt x="1263" y="48"/>
                    <a:pt x="1263" y="48"/>
                    <a:pt x="1263" y="48"/>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7"/>
                    <a:pt x="1262" y="47"/>
                    <a:pt x="1262" y="47"/>
                  </a:cubicBezTo>
                  <a:cubicBezTo>
                    <a:pt x="1262" y="46"/>
                    <a:pt x="1262" y="46"/>
                    <a:pt x="1262" y="46"/>
                  </a:cubicBezTo>
                  <a:cubicBezTo>
                    <a:pt x="1262" y="46"/>
                    <a:pt x="1262" y="46"/>
                    <a:pt x="1262" y="46"/>
                  </a:cubicBezTo>
                  <a:cubicBezTo>
                    <a:pt x="1262" y="46"/>
                    <a:pt x="1262" y="46"/>
                    <a:pt x="1262" y="46"/>
                  </a:cubicBezTo>
                  <a:cubicBezTo>
                    <a:pt x="1262" y="46"/>
                    <a:pt x="1262" y="46"/>
                    <a:pt x="1261" y="45"/>
                  </a:cubicBezTo>
                  <a:cubicBezTo>
                    <a:pt x="1261" y="45"/>
                    <a:pt x="1261" y="45"/>
                    <a:pt x="1261" y="45"/>
                  </a:cubicBezTo>
                  <a:cubicBezTo>
                    <a:pt x="1261" y="45"/>
                    <a:pt x="1261" y="45"/>
                    <a:pt x="1261" y="45"/>
                  </a:cubicBezTo>
                  <a:cubicBezTo>
                    <a:pt x="1261" y="45"/>
                    <a:pt x="1261" y="45"/>
                    <a:pt x="1261" y="45"/>
                  </a:cubicBezTo>
                  <a:cubicBezTo>
                    <a:pt x="1261" y="45"/>
                    <a:pt x="1261" y="44"/>
                    <a:pt x="1261" y="44"/>
                  </a:cubicBezTo>
                  <a:cubicBezTo>
                    <a:pt x="1261" y="44"/>
                    <a:pt x="1261" y="44"/>
                    <a:pt x="1261" y="44"/>
                  </a:cubicBezTo>
                  <a:cubicBezTo>
                    <a:pt x="1261" y="44"/>
                    <a:pt x="1261" y="44"/>
                    <a:pt x="1260" y="44"/>
                  </a:cubicBezTo>
                  <a:cubicBezTo>
                    <a:pt x="1260" y="44"/>
                    <a:pt x="1260" y="44"/>
                    <a:pt x="1260" y="44"/>
                  </a:cubicBezTo>
                  <a:cubicBezTo>
                    <a:pt x="1260" y="44"/>
                    <a:pt x="1260" y="43"/>
                    <a:pt x="1260" y="43"/>
                  </a:cubicBezTo>
                  <a:cubicBezTo>
                    <a:pt x="1260" y="43"/>
                    <a:pt x="1260" y="43"/>
                    <a:pt x="1260" y="43"/>
                  </a:cubicBezTo>
                  <a:cubicBezTo>
                    <a:pt x="1260" y="43"/>
                    <a:pt x="1260" y="43"/>
                    <a:pt x="1260" y="43"/>
                  </a:cubicBezTo>
                  <a:cubicBezTo>
                    <a:pt x="1260" y="43"/>
                    <a:pt x="1260" y="43"/>
                    <a:pt x="1260" y="43"/>
                  </a:cubicBezTo>
                  <a:cubicBezTo>
                    <a:pt x="1259" y="42"/>
                    <a:pt x="1259" y="42"/>
                    <a:pt x="1259" y="42"/>
                  </a:cubicBezTo>
                  <a:cubicBezTo>
                    <a:pt x="1259" y="42"/>
                    <a:pt x="1259" y="42"/>
                    <a:pt x="1259" y="42"/>
                  </a:cubicBezTo>
                  <a:cubicBezTo>
                    <a:pt x="1259" y="42"/>
                    <a:pt x="1259" y="41"/>
                    <a:pt x="1259" y="41"/>
                  </a:cubicBezTo>
                  <a:cubicBezTo>
                    <a:pt x="1259" y="41"/>
                    <a:pt x="1259" y="41"/>
                    <a:pt x="1259" y="41"/>
                  </a:cubicBezTo>
                  <a:cubicBezTo>
                    <a:pt x="1259" y="41"/>
                    <a:pt x="1258" y="41"/>
                    <a:pt x="1258" y="41"/>
                  </a:cubicBezTo>
                  <a:cubicBezTo>
                    <a:pt x="1258" y="41"/>
                    <a:pt x="1258" y="41"/>
                    <a:pt x="1258" y="41"/>
                  </a:cubicBezTo>
                  <a:cubicBezTo>
                    <a:pt x="1258" y="41"/>
                    <a:pt x="1258" y="41"/>
                    <a:pt x="1258" y="41"/>
                  </a:cubicBezTo>
                  <a:cubicBezTo>
                    <a:pt x="1258" y="41"/>
                    <a:pt x="1258" y="41"/>
                    <a:pt x="1258" y="41"/>
                  </a:cubicBezTo>
                  <a:cubicBezTo>
                    <a:pt x="1257" y="40"/>
                    <a:pt x="1257" y="39"/>
                    <a:pt x="1256" y="39"/>
                  </a:cubicBezTo>
                  <a:cubicBezTo>
                    <a:pt x="1256" y="39"/>
                    <a:pt x="1256" y="39"/>
                    <a:pt x="1256" y="39"/>
                  </a:cubicBezTo>
                  <a:cubicBezTo>
                    <a:pt x="1256" y="39"/>
                    <a:pt x="1256" y="39"/>
                    <a:pt x="1256" y="39"/>
                  </a:cubicBezTo>
                  <a:cubicBezTo>
                    <a:pt x="1256" y="39"/>
                    <a:pt x="1256" y="39"/>
                    <a:pt x="1256" y="39"/>
                  </a:cubicBezTo>
                  <a:cubicBezTo>
                    <a:pt x="1256" y="38"/>
                    <a:pt x="1256" y="38"/>
                    <a:pt x="1255" y="38"/>
                  </a:cubicBezTo>
                  <a:cubicBezTo>
                    <a:pt x="1256" y="38"/>
                    <a:pt x="1256" y="38"/>
                    <a:pt x="1256" y="38"/>
                  </a:cubicBezTo>
                  <a:cubicBezTo>
                    <a:pt x="1255" y="38"/>
                    <a:pt x="1255" y="38"/>
                    <a:pt x="1255" y="38"/>
                  </a:cubicBezTo>
                  <a:cubicBezTo>
                    <a:pt x="1255" y="38"/>
                    <a:pt x="1255" y="38"/>
                    <a:pt x="1255" y="38"/>
                  </a:cubicBezTo>
                  <a:cubicBezTo>
                    <a:pt x="1255" y="38"/>
                    <a:pt x="1255" y="38"/>
                    <a:pt x="1255" y="37"/>
                  </a:cubicBezTo>
                  <a:cubicBezTo>
                    <a:pt x="1255" y="37"/>
                    <a:pt x="1255" y="37"/>
                    <a:pt x="1255" y="37"/>
                  </a:cubicBezTo>
                  <a:cubicBezTo>
                    <a:pt x="1254" y="37"/>
                    <a:pt x="1254" y="37"/>
                    <a:pt x="1254" y="37"/>
                  </a:cubicBezTo>
                  <a:cubicBezTo>
                    <a:pt x="1254" y="37"/>
                    <a:pt x="1254" y="37"/>
                    <a:pt x="1254" y="37"/>
                  </a:cubicBezTo>
                  <a:cubicBezTo>
                    <a:pt x="1254" y="37"/>
                    <a:pt x="1254" y="37"/>
                    <a:pt x="1254" y="37"/>
                  </a:cubicBezTo>
                  <a:cubicBezTo>
                    <a:pt x="1254" y="37"/>
                    <a:pt x="1254" y="37"/>
                    <a:pt x="1254" y="37"/>
                  </a:cubicBezTo>
                  <a:cubicBezTo>
                    <a:pt x="1254" y="37"/>
                    <a:pt x="1253" y="37"/>
                    <a:pt x="1253" y="36"/>
                  </a:cubicBezTo>
                  <a:cubicBezTo>
                    <a:pt x="1253" y="36"/>
                    <a:pt x="1253" y="36"/>
                    <a:pt x="1253" y="36"/>
                  </a:cubicBezTo>
                  <a:cubicBezTo>
                    <a:pt x="1253" y="36"/>
                    <a:pt x="1253" y="36"/>
                    <a:pt x="1252" y="36"/>
                  </a:cubicBezTo>
                  <a:cubicBezTo>
                    <a:pt x="1252" y="36"/>
                    <a:pt x="1252" y="36"/>
                    <a:pt x="1252" y="36"/>
                  </a:cubicBezTo>
                  <a:cubicBezTo>
                    <a:pt x="1252" y="36"/>
                    <a:pt x="1252" y="36"/>
                    <a:pt x="1252" y="36"/>
                  </a:cubicBezTo>
                  <a:cubicBezTo>
                    <a:pt x="1252" y="36"/>
                    <a:pt x="1252" y="36"/>
                    <a:pt x="1252" y="36"/>
                  </a:cubicBezTo>
                  <a:cubicBezTo>
                    <a:pt x="1252" y="35"/>
                    <a:pt x="1252" y="36"/>
                    <a:pt x="1251" y="35"/>
                  </a:cubicBezTo>
                  <a:cubicBezTo>
                    <a:pt x="1251" y="35"/>
                    <a:pt x="1251" y="35"/>
                    <a:pt x="1251" y="35"/>
                  </a:cubicBezTo>
                  <a:cubicBezTo>
                    <a:pt x="1251" y="35"/>
                    <a:pt x="1251" y="35"/>
                    <a:pt x="1251" y="35"/>
                  </a:cubicBezTo>
                  <a:cubicBezTo>
                    <a:pt x="1250" y="35"/>
                    <a:pt x="1250" y="35"/>
                    <a:pt x="1250" y="35"/>
                  </a:cubicBezTo>
                  <a:cubicBezTo>
                    <a:pt x="1250" y="35"/>
                    <a:pt x="1250" y="35"/>
                    <a:pt x="1250" y="35"/>
                  </a:cubicBezTo>
                  <a:cubicBezTo>
                    <a:pt x="1250" y="35"/>
                    <a:pt x="1250" y="35"/>
                    <a:pt x="1250" y="35"/>
                  </a:cubicBezTo>
                  <a:cubicBezTo>
                    <a:pt x="1249" y="34"/>
                    <a:pt x="1249" y="35"/>
                    <a:pt x="1249" y="34"/>
                  </a:cubicBezTo>
                  <a:cubicBezTo>
                    <a:pt x="1249" y="34"/>
                    <a:pt x="1249" y="34"/>
                    <a:pt x="1249" y="34"/>
                  </a:cubicBezTo>
                  <a:cubicBezTo>
                    <a:pt x="1249" y="34"/>
                    <a:pt x="1248" y="34"/>
                    <a:pt x="1248" y="34"/>
                  </a:cubicBezTo>
                  <a:cubicBezTo>
                    <a:pt x="1248" y="34"/>
                    <a:pt x="1248" y="34"/>
                    <a:pt x="1248" y="34"/>
                  </a:cubicBezTo>
                  <a:cubicBezTo>
                    <a:pt x="1248" y="34"/>
                    <a:pt x="1247" y="34"/>
                    <a:pt x="1247" y="34"/>
                  </a:cubicBezTo>
                  <a:cubicBezTo>
                    <a:pt x="1247" y="34"/>
                    <a:pt x="1247" y="34"/>
                    <a:pt x="1246" y="34"/>
                  </a:cubicBezTo>
                  <a:cubicBezTo>
                    <a:pt x="1246" y="33"/>
                    <a:pt x="1246" y="34"/>
                    <a:pt x="1245" y="33"/>
                  </a:cubicBezTo>
                  <a:cubicBezTo>
                    <a:pt x="1245" y="33"/>
                    <a:pt x="1245" y="33"/>
                    <a:pt x="1245" y="33"/>
                  </a:cubicBezTo>
                  <a:cubicBezTo>
                    <a:pt x="1245" y="33"/>
                    <a:pt x="1244" y="33"/>
                    <a:pt x="1244" y="33"/>
                  </a:cubicBezTo>
                  <a:cubicBezTo>
                    <a:pt x="1243" y="33"/>
                    <a:pt x="1243" y="33"/>
                    <a:pt x="1243" y="33"/>
                  </a:cubicBezTo>
                  <a:cubicBezTo>
                    <a:pt x="1242" y="33"/>
                    <a:pt x="1241" y="33"/>
                    <a:pt x="1241" y="33"/>
                  </a:cubicBezTo>
                  <a:cubicBezTo>
                    <a:pt x="1239" y="33"/>
                    <a:pt x="1237" y="33"/>
                    <a:pt x="1236" y="33"/>
                  </a:cubicBezTo>
                  <a:cubicBezTo>
                    <a:pt x="1235" y="33"/>
                    <a:pt x="1234" y="33"/>
                    <a:pt x="1233" y="33"/>
                  </a:cubicBezTo>
                  <a:cubicBezTo>
                    <a:pt x="1233" y="33"/>
                    <a:pt x="1233" y="33"/>
                    <a:pt x="1233" y="33"/>
                  </a:cubicBezTo>
                  <a:cubicBezTo>
                    <a:pt x="1232" y="33"/>
                    <a:pt x="1232" y="33"/>
                    <a:pt x="1231" y="33"/>
                  </a:cubicBezTo>
                  <a:cubicBezTo>
                    <a:pt x="1231" y="33"/>
                    <a:pt x="1231" y="33"/>
                    <a:pt x="1231" y="33"/>
                  </a:cubicBezTo>
                  <a:cubicBezTo>
                    <a:pt x="1231" y="33"/>
                    <a:pt x="1231" y="33"/>
                    <a:pt x="1231" y="33"/>
                  </a:cubicBezTo>
                  <a:cubicBezTo>
                    <a:pt x="1231" y="34"/>
                    <a:pt x="1230" y="33"/>
                    <a:pt x="1230" y="34"/>
                  </a:cubicBezTo>
                  <a:cubicBezTo>
                    <a:pt x="1230" y="34"/>
                    <a:pt x="1230" y="34"/>
                    <a:pt x="1230" y="34"/>
                  </a:cubicBezTo>
                  <a:cubicBezTo>
                    <a:pt x="1230" y="34"/>
                    <a:pt x="1229" y="34"/>
                    <a:pt x="1229" y="34"/>
                  </a:cubicBezTo>
                  <a:cubicBezTo>
                    <a:pt x="1229" y="34"/>
                    <a:pt x="1229" y="34"/>
                    <a:pt x="1229" y="34"/>
                  </a:cubicBezTo>
                  <a:cubicBezTo>
                    <a:pt x="1229" y="34"/>
                    <a:pt x="1229" y="34"/>
                    <a:pt x="1229" y="34"/>
                  </a:cubicBezTo>
                  <a:cubicBezTo>
                    <a:pt x="1228" y="34"/>
                    <a:pt x="1228" y="34"/>
                    <a:pt x="1228" y="34"/>
                  </a:cubicBezTo>
                  <a:cubicBezTo>
                    <a:pt x="1228" y="34"/>
                    <a:pt x="1228" y="34"/>
                    <a:pt x="1228" y="34"/>
                  </a:cubicBezTo>
                  <a:cubicBezTo>
                    <a:pt x="1227" y="35"/>
                    <a:pt x="1227" y="34"/>
                    <a:pt x="1227" y="35"/>
                  </a:cubicBezTo>
                  <a:cubicBezTo>
                    <a:pt x="1227" y="35"/>
                    <a:pt x="1227" y="35"/>
                    <a:pt x="1227" y="35"/>
                  </a:cubicBezTo>
                  <a:cubicBezTo>
                    <a:pt x="1226" y="35"/>
                    <a:pt x="1226" y="35"/>
                    <a:pt x="1226" y="35"/>
                  </a:cubicBezTo>
                  <a:cubicBezTo>
                    <a:pt x="1226" y="35"/>
                    <a:pt x="1226" y="35"/>
                    <a:pt x="1226" y="35"/>
                  </a:cubicBezTo>
                  <a:cubicBezTo>
                    <a:pt x="1226" y="35"/>
                    <a:pt x="1225" y="35"/>
                    <a:pt x="1225" y="35"/>
                  </a:cubicBezTo>
                  <a:cubicBezTo>
                    <a:pt x="1225" y="35"/>
                    <a:pt x="1225" y="35"/>
                    <a:pt x="1225" y="35"/>
                  </a:cubicBezTo>
                  <a:cubicBezTo>
                    <a:pt x="1225" y="36"/>
                    <a:pt x="1225" y="36"/>
                    <a:pt x="1225" y="36"/>
                  </a:cubicBezTo>
                  <a:cubicBezTo>
                    <a:pt x="1225" y="36"/>
                    <a:pt x="1225" y="36"/>
                    <a:pt x="1225" y="36"/>
                  </a:cubicBezTo>
                  <a:cubicBezTo>
                    <a:pt x="1224" y="36"/>
                    <a:pt x="1224" y="36"/>
                    <a:pt x="1224" y="36"/>
                  </a:cubicBezTo>
                  <a:cubicBezTo>
                    <a:pt x="1224" y="36"/>
                    <a:pt x="1224" y="36"/>
                    <a:pt x="1224" y="36"/>
                  </a:cubicBezTo>
                  <a:cubicBezTo>
                    <a:pt x="1224" y="36"/>
                    <a:pt x="1223" y="36"/>
                    <a:pt x="1223" y="36"/>
                  </a:cubicBezTo>
                  <a:cubicBezTo>
                    <a:pt x="1223" y="36"/>
                    <a:pt x="1223" y="36"/>
                    <a:pt x="1223" y="36"/>
                  </a:cubicBezTo>
                  <a:cubicBezTo>
                    <a:pt x="1223" y="37"/>
                    <a:pt x="1223" y="37"/>
                    <a:pt x="1223" y="37"/>
                  </a:cubicBezTo>
                  <a:cubicBezTo>
                    <a:pt x="1223" y="37"/>
                    <a:pt x="1223" y="37"/>
                    <a:pt x="1223" y="37"/>
                  </a:cubicBezTo>
                  <a:cubicBezTo>
                    <a:pt x="1222" y="37"/>
                    <a:pt x="1222" y="37"/>
                    <a:pt x="1222" y="37"/>
                  </a:cubicBezTo>
                  <a:cubicBezTo>
                    <a:pt x="1222" y="37"/>
                    <a:pt x="1222" y="37"/>
                    <a:pt x="1222" y="37"/>
                  </a:cubicBezTo>
                  <a:cubicBezTo>
                    <a:pt x="1222" y="37"/>
                    <a:pt x="1222" y="37"/>
                    <a:pt x="1221" y="38"/>
                  </a:cubicBezTo>
                  <a:cubicBezTo>
                    <a:pt x="1222" y="38"/>
                    <a:pt x="1222" y="38"/>
                    <a:pt x="1222" y="38"/>
                  </a:cubicBezTo>
                  <a:cubicBezTo>
                    <a:pt x="1221" y="38"/>
                    <a:pt x="1221" y="38"/>
                    <a:pt x="1221" y="38"/>
                  </a:cubicBezTo>
                  <a:cubicBezTo>
                    <a:pt x="1221" y="38"/>
                    <a:pt x="1221" y="38"/>
                    <a:pt x="1221" y="38"/>
                  </a:cubicBezTo>
                  <a:cubicBezTo>
                    <a:pt x="1221" y="38"/>
                    <a:pt x="1220" y="38"/>
                    <a:pt x="1220" y="39"/>
                  </a:cubicBezTo>
                  <a:cubicBezTo>
                    <a:pt x="1220" y="39"/>
                    <a:pt x="1220" y="39"/>
                    <a:pt x="1220" y="39"/>
                  </a:cubicBezTo>
                  <a:cubicBezTo>
                    <a:pt x="1220" y="39"/>
                    <a:pt x="1220" y="39"/>
                    <a:pt x="1220" y="39"/>
                  </a:cubicBezTo>
                  <a:cubicBezTo>
                    <a:pt x="1220" y="39"/>
                    <a:pt x="1220" y="39"/>
                    <a:pt x="1220" y="39"/>
                  </a:cubicBezTo>
                  <a:cubicBezTo>
                    <a:pt x="1220" y="39"/>
                    <a:pt x="1219" y="39"/>
                    <a:pt x="1219" y="39"/>
                  </a:cubicBezTo>
                  <a:cubicBezTo>
                    <a:pt x="1219" y="39"/>
                    <a:pt x="1219" y="39"/>
                    <a:pt x="1219" y="39"/>
                  </a:cubicBezTo>
                  <a:cubicBezTo>
                    <a:pt x="1219" y="40"/>
                    <a:pt x="1219" y="40"/>
                    <a:pt x="1218" y="40"/>
                  </a:cubicBezTo>
                  <a:cubicBezTo>
                    <a:pt x="1218" y="40"/>
                    <a:pt x="1218" y="40"/>
                    <a:pt x="1218" y="40"/>
                  </a:cubicBezTo>
                  <a:cubicBezTo>
                    <a:pt x="1218" y="40"/>
                    <a:pt x="1218" y="40"/>
                    <a:pt x="1218" y="40"/>
                  </a:cubicBezTo>
                  <a:cubicBezTo>
                    <a:pt x="1218" y="40"/>
                    <a:pt x="1218" y="40"/>
                    <a:pt x="1218" y="40"/>
                  </a:cubicBezTo>
                  <a:cubicBezTo>
                    <a:pt x="1218" y="40"/>
                    <a:pt x="1218" y="40"/>
                    <a:pt x="1218" y="41"/>
                  </a:cubicBezTo>
                  <a:cubicBezTo>
                    <a:pt x="1218" y="41"/>
                    <a:pt x="1218" y="41"/>
                    <a:pt x="1218" y="41"/>
                  </a:cubicBezTo>
                  <a:cubicBezTo>
                    <a:pt x="1217" y="41"/>
                    <a:pt x="1217" y="41"/>
                    <a:pt x="1217" y="41"/>
                  </a:cubicBezTo>
                  <a:cubicBezTo>
                    <a:pt x="1217" y="41"/>
                    <a:pt x="1217" y="41"/>
                    <a:pt x="1217" y="41"/>
                  </a:cubicBezTo>
                  <a:cubicBezTo>
                    <a:pt x="1217" y="41"/>
                    <a:pt x="1217" y="41"/>
                    <a:pt x="1217" y="41"/>
                  </a:cubicBezTo>
                  <a:cubicBezTo>
                    <a:pt x="1217" y="41"/>
                    <a:pt x="1217" y="41"/>
                    <a:pt x="1217" y="41"/>
                  </a:cubicBezTo>
                  <a:cubicBezTo>
                    <a:pt x="1217" y="41"/>
                    <a:pt x="1217" y="42"/>
                    <a:pt x="1217" y="42"/>
                  </a:cubicBezTo>
                  <a:cubicBezTo>
                    <a:pt x="1217" y="42"/>
                    <a:pt x="1217" y="42"/>
                    <a:pt x="1217" y="42"/>
                  </a:cubicBezTo>
                  <a:cubicBezTo>
                    <a:pt x="1216" y="42"/>
                    <a:pt x="1216" y="42"/>
                    <a:pt x="1216" y="42"/>
                  </a:cubicBezTo>
                  <a:cubicBezTo>
                    <a:pt x="1216" y="42"/>
                    <a:pt x="1216" y="42"/>
                    <a:pt x="1216" y="42"/>
                  </a:cubicBezTo>
                  <a:cubicBezTo>
                    <a:pt x="1216" y="42"/>
                    <a:pt x="1216" y="42"/>
                    <a:pt x="1216" y="42"/>
                  </a:cubicBezTo>
                  <a:cubicBezTo>
                    <a:pt x="1216" y="42"/>
                    <a:pt x="1216" y="42"/>
                    <a:pt x="1216" y="42"/>
                  </a:cubicBezTo>
                  <a:cubicBezTo>
                    <a:pt x="1216" y="43"/>
                    <a:pt x="1215" y="43"/>
                    <a:pt x="1215" y="43"/>
                  </a:cubicBezTo>
                  <a:cubicBezTo>
                    <a:pt x="1215" y="43"/>
                    <a:pt x="1215" y="43"/>
                    <a:pt x="1215" y="43"/>
                  </a:cubicBezTo>
                  <a:cubicBezTo>
                    <a:pt x="1215" y="44"/>
                    <a:pt x="1215" y="44"/>
                    <a:pt x="1215" y="44"/>
                  </a:cubicBezTo>
                  <a:cubicBezTo>
                    <a:pt x="1215" y="44"/>
                    <a:pt x="1215" y="44"/>
                    <a:pt x="1215" y="44"/>
                  </a:cubicBezTo>
                  <a:cubicBezTo>
                    <a:pt x="1215" y="44"/>
                    <a:pt x="1215" y="44"/>
                    <a:pt x="1215" y="44"/>
                  </a:cubicBezTo>
                  <a:cubicBezTo>
                    <a:pt x="1215" y="44"/>
                    <a:pt x="1215" y="44"/>
                    <a:pt x="1215" y="44"/>
                  </a:cubicBezTo>
                  <a:cubicBezTo>
                    <a:pt x="1214" y="44"/>
                    <a:pt x="1214" y="45"/>
                    <a:pt x="1214" y="45"/>
                  </a:cubicBezTo>
                  <a:cubicBezTo>
                    <a:pt x="1214" y="45"/>
                    <a:pt x="1214" y="45"/>
                    <a:pt x="1214" y="45"/>
                  </a:cubicBezTo>
                  <a:cubicBezTo>
                    <a:pt x="1214" y="45"/>
                    <a:pt x="1214" y="45"/>
                    <a:pt x="1214" y="45"/>
                  </a:cubicBezTo>
                  <a:cubicBezTo>
                    <a:pt x="1214" y="45"/>
                    <a:pt x="1214" y="45"/>
                    <a:pt x="1214" y="45"/>
                  </a:cubicBezTo>
                  <a:cubicBezTo>
                    <a:pt x="1213" y="45"/>
                    <a:pt x="1213" y="46"/>
                    <a:pt x="1213" y="46"/>
                  </a:cubicBezTo>
                  <a:cubicBezTo>
                    <a:pt x="1213" y="46"/>
                    <a:pt x="1213" y="46"/>
                    <a:pt x="1213" y="46"/>
                  </a:cubicBezTo>
                  <a:cubicBezTo>
                    <a:pt x="1213" y="46"/>
                    <a:pt x="1213" y="47"/>
                    <a:pt x="1213" y="47"/>
                  </a:cubicBezTo>
                  <a:cubicBezTo>
                    <a:pt x="1213" y="47"/>
                    <a:pt x="1213" y="47"/>
                    <a:pt x="1213" y="47"/>
                  </a:cubicBezTo>
                  <a:cubicBezTo>
                    <a:pt x="1213" y="47"/>
                    <a:pt x="1212" y="47"/>
                    <a:pt x="1212" y="47"/>
                  </a:cubicBezTo>
                  <a:cubicBezTo>
                    <a:pt x="1212" y="47"/>
                    <a:pt x="1212" y="47"/>
                    <a:pt x="1212" y="47"/>
                  </a:cubicBezTo>
                  <a:cubicBezTo>
                    <a:pt x="1212" y="47"/>
                    <a:pt x="1212" y="48"/>
                    <a:pt x="1212" y="48"/>
                  </a:cubicBezTo>
                  <a:cubicBezTo>
                    <a:pt x="1212" y="48"/>
                    <a:pt x="1212" y="48"/>
                    <a:pt x="1212" y="48"/>
                  </a:cubicBezTo>
                  <a:cubicBezTo>
                    <a:pt x="1212" y="48"/>
                    <a:pt x="1212" y="48"/>
                    <a:pt x="1212" y="49"/>
                  </a:cubicBezTo>
                  <a:cubicBezTo>
                    <a:pt x="1212" y="49"/>
                    <a:pt x="1212" y="49"/>
                    <a:pt x="1212" y="49"/>
                  </a:cubicBezTo>
                  <a:cubicBezTo>
                    <a:pt x="1211" y="49"/>
                    <a:pt x="1212" y="49"/>
                    <a:pt x="1211" y="49"/>
                  </a:cubicBezTo>
                  <a:cubicBezTo>
                    <a:pt x="1211" y="49"/>
                    <a:pt x="1211" y="49"/>
                    <a:pt x="1211" y="49"/>
                  </a:cubicBezTo>
                  <a:cubicBezTo>
                    <a:pt x="1211" y="49"/>
                    <a:pt x="1211" y="50"/>
                    <a:pt x="1211" y="50"/>
                  </a:cubicBezTo>
                  <a:cubicBezTo>
                    <a:pt x="1211" y="50"/>
                    <a:pt x="1211" y="50"/>
                    <a:pt x="1211" y="50"/>
                  </a:cubicBezTo>
                  <a:cubicBezTo>
                    <a:pt x="1211" y="50"/>
                    <a:pt x="1211" y="51"/>
                    <a:pt x="1211" y="51"/>
                  </a:cubicBezTo>
                  <a:cubicBezTo>
                    <a:pt x="1211" y="51"/>
                    <a:pt x="1211" y="51"/>
                    <a:pt x="1211" y="51"/>
                  </a:cubicBezTo>
                  <a:cubicBezTo>
                    <a:pt x="1210" y="51"/>
                    <a:pt x="1210" y="51"/>
                    <a:pt x="1210" y="51"/>
                  </a:cubicBezTo>
                  <a:cubicBezTo>
                    <a:pt x="1210" y="51"/>
                    <a:pt x="1210" y="51"/>
                    <a:pt x="1210" y="51"/>
                  </a:cubicBezTo>
                  <a:cubicBezTo>
                    <a:pt x="1210" y="52"/>
                    <a:pt x="1210" y="52"/>
                    <a:pt x="1210" y="52"/>
                  </a:cubicBezTo>
                  <a:cubicBezTo>
                    <a:pt x="1210" y="52"/>
                    <a:pt x="1210" y="52"/>
                    <a:pt x="1210" y="52"/>
                  </a:cubicBezTo>
                  <a:cubicBezTo>
                    <a:pt x="1210" y="53"/>
                    <a:pt x="1210" y="53"/>
                    <a:pt x="1210" y="53"/>
                  </a:cubicBezTo>
                  <a:cubicBezTo>
                    <a:pt x="1210" y="53"/>
                    <a:pt x="1210" y="53"/>
                    <a:pt x="1210" y="53"/>
                  </a:cubicBezTo>
                  <a:cubicBezTo>
                    <a:pt x="1209" y="53"/>
                    <a:pt x="1209" y="54"/>
                    <a:pt x="1209" y="54"/>
                  </a:cubicBezTo>
                  <a:cubicBezTo>
                    <a:pt x="1209" y="54"/>
                    <a:pt x="1209" y="54"/>
                    <a:pt x="1209" y="54"/>
                  </a:cubicBezTo>
                  <a:cubicBezTo>
                    <a:pt x="1209" y="54"/>
                    <a:pt x="1209" y="54"/>
                    <a:pt x="1209" y="54"/>
                  </a:cubicBezTo>
                  <a:cubicBezTo>
                    <a:pt x="1209" y="54"/>
                    <a:pt x="1209" y="55"/>
                    <a:pt x="1209" y="55"/>
                  </a:cubicBezTo>
                  <a:cubicBezTo>
                    <a:pt x="1209" y="55"/>
                    <a:pt x="1209" y="55"/>
                    <a:pt x="1209" y="55"/>
                  </a:cubicBezTo>
                  <a:cubicBezTo>
                    <a:pt x="1209" y="55"/>
                    <a:pt x="1209" y="55"/>
                    <a:pt x="1209" y="55"/>
                  </a:cubicBezTo>
                  <a:cubicBezTo>
                    <a:pt x="1209" y="56"/>
                    <a:pt x="1209" y="56"/>
                    <a:pt x="1209" y="56"/>
                  </a:cubicBezTo>
                  <a:cubicBezTo>
                    <a:pt x="1209" y="56"/>
                    <a:pt x="1209" y="56"/>
                    <a:pt x="1209" y="56"/>
                  </a:cubicBezTo>
                  <a:cubicBezTo>
                    <a:pt x="1208" y="57"/>
                    <a:pt x="1208" y="57"/>
                    <a:pt x="1208" y="57"/>
                  </a:cubicBezTo>
                  <a:cubicBezTo>
                    <a:pt x="1208" y="58"/>
                    <a:pt x="1208" y="58"/>
                    <a:pt x="1208" y="58"/>
                  </a:cubicBezTo>
                  <a:cubicBezTo>
                    <a:pt x="1208" y="58"/>
                    <a:pt x="1208" y="58"/>
                    <a:pt x="1208" y="58"/>
                  </a:cubicBezTo>
                  <a:cubicBezTo>
                    <a:pt x="1208" y="58"/>
                    <a:pt x="1208" y="59"/>
                    <a:pt x="1208" y="59"/>
                  </a:cubicBezTo>
                  <a:cubicBezTo>
                    <a:pt x="1208" y="59"/>
                    <a:pt x="1208" y="59"/>
                    <a:pt x="1208" y="59"/>
                  </a:cubicBezTo>
                  <a:cubicBezTo>
                    <a:pt x="1208" y="60"/>
                    <a:pt x="1208" y="60"/>
                    <a:pt x="1208" y="61"/>
                  </a:cubicBezTo>
                  <a:cubicBezTo>
                    <a:pt x="1208" y="61"/>
                    <a:pt x="1208" y="61"/>
                    <a:pt x="1207" y="61"/>
                  </a:cubicBezTo>
                  <a:cubicBezTo>
                    <a:pt x="1207" y="62"/>
                    <a:pt x="1208" y="63"/>
                    <a:pt x="1207" y="63"/>
                  </a:cubicBezTo>
                  <a:cubicBezTo>
                    <a:pt x="1207" y="64"/>
                    <a:pt x="1207" y="64"/>
                    <a:pt x="1207" y="64"/>
                  </a:cubicBezTo>
                  <a:cubicBezTo>
                    <a:pt x="1207" y="67"/>
                    <a:pt x="1207" y="70"/>
                    <a:pt x="1207" y="73"/>
                  </a:cubicBezTo>
                  <a:cubicBezTo>
                    <a:pt x="1207" y="73"/>
                    <a:pt x="1207" y="73"/>
                    <a:pt x="1207" y="74"/>
                  </a:cubicBezTo>
                  <a:cubicBezTo>
                    <a:pt x="1208" y="74"/>
                    <a:pt x="1207" y="75"/>
                    <a:pt x="1207" y="76"/>
                  </a:cubicBezTo>
                  <a:cubicBezTo>
                    <a:pt x="1208" y="76"/>
                    <a:pt x="1208" y="76"/>
                    <a:pt x="1208" y="76"/>
                  </a:cubicBezTo>
                  <a:cubicBezTo>
                    <a:pt x="1208" y="77"/>
                    <a:pt x="1207" y="78"/>
                    <a:pt x="1208" y="78"/>
                  </a:cubicBezTo>
                  <a:cubicBezTo>
                    <a:pt x="1208" y="78"/>
                    <a:pt x="1208" y="78"/>
                    <a:pt x="1208" y="78"/>
                  </a:cubicBezTo>
                  <a:cubicBezTo>
                    <a:pt x="1208" y="79"/>
                    <a:pt x="1208" y="79"/>
                    <a:pt x="1208" y="80"/>
                  </a:cubicBezTo>
                  <a:cubicBezTo>
                    <a:pt x="1208" y="80"/>
                    <a:pt x="1208" y="80"/>
                    <a:pt x="1208" y="80"/>
                  </a:cubicBezTo>
                  <a:cubicBezTo>
                    <a:pt x="1208" y="80"/>
                    <a:pt x="1208" y="80"/>
                    <a:pt x="1208" y="80"/>
                  </a:cubicBezTo>
                  <a:cubicBezTo>
                    <a:pt x="1208" y="80"/>
                    <a:pt x="1208" y="81"/>
                    <a:pt x="1209" y="81"/>
                  </a:cubicBezTo>
                  <a:cubicBezTo>
                    <a:pt x="1209" y="81"/>
                    <a:pt x="1209" y="81"/>
                    <a:pt x="1209" y="81"/>
                  </a:cubicBezTo>
                  <a:cubicBezTo>
                    <a:pt x="1209" y="82"/>
                    <a:pt x="1209" y="82"/>
                    <a:pt x="1209" y="82"/>
                  </a:cubicBezTo>
                  <a:cubicBezTo>
                    <a:pt x="1209" y="82"/>
                    <a:pt x="1209" y="82"/>
                    <a:pt x="1209" y="82"/>
                  </a:cubicBezTo>
                  <a:cubicBezTo>
                    <a:pt x="1209" y="82"/>
                    <a:pt x="1209" y="83"/>
                    <a:pt x="1209" y="83"/>
                  </a:cubicBezTo>
                  <a:cubicBezTo>
                    <a:pt x="1209" y="83"/>
                    <a:pt x="1209" y="83"/>
                    <a:pt x="1209" y="84"/>
                  </a:cubicBezTo>
                  <a:cubicBezTo>
                    <a:pt x="1209" y="84"/>
                    <a:pt x="1209" y="84"/>
                    <a:pt x="1209" y="84"/>
                  </a:cubicBezTo>
                  <a:cubicBezTo>
                    <a:pt x="1209" y="84"/>
                    <a:pt x="1209" y="84"/>
                    <a:pt x="1210" y="84"/>
                  </a:cubicBezTo>
                  <a:cubicBezTo>
                    <a:pt x="1210" y="85"/>
                    <a:pt x="1210" y="85"/>
                    <a:pt x="1210" y="85"/>
                  </a:cubicBezTo>
                  <a:cubicBezTo>
                    <a:pt x="1210" y="85"/>
                    <a:pt x="1210" y="85"/>
                    <a:pt x="1210" y="85"/>
                  </a:cubicBezTo>
                  <a:cubicBezTo>
                    <a:pt x="1210" y="85"/>
                    <a:pt x="1210" y="85"/>
                    <a:pt x="1210" y="85"/>
                  </a:cubicBezTo>
                  <a:cubicBezTo>
                    <a:pt x="1210" y="86"/>
                    <a:pt x="1210" y="86"/>
                    <a:pt x="1210" y="86"/>
                  </a:cubicBezTo>
                  <a:cubicBezTo>
                    <a:pt x="1210" y="86"/>
                    <a:pt x="1210" y="86"/>
                    <a:pt x="1210" y="86"/>
                  </a:cubicBezTo>
                  <a:cubicBezTo>
                    <a:pt x="1210" y="86"/>
                    <a:pt x="1210" y="86"/>
                    <a:pt x="1210" y="86"/>
                  </a:cubicBezTo>
                  <a:cubicBezTo>
                    <a:pt x="1210" y="87"/>
                    <a:pt x="1210" y="87"/>
                    <a:pt x="1211" y="87"/>
                  </a:cubicBezTo>
                  <a:cubicBezTo>
                    <a:pt x="1211" y="87"/>
                    <a:pt x="1211" y="87"/>
                    <a:pt x="1211" y="87"/>
                  </a:cubicBezTo>
                  <a:cubicBezTo>
                    <a:pt x="1211" y="87"/>
                    <a:pt x="1211" y="88"/>
                    <a:pt x="1211" y="88"/>
                  </a:cubicBezTo>
                  <a:cubicBezTo>
                    <a:pt x="1211" y="88"/>
                    <a:pt x="1211" y="88"/>
                    <a:pt x="1211" y="88"/>
                  </a:cubicBezTo>
                  <a:cubicBezTo>
                    <a:pt x="1211" y="88"/>
                    <a:pt x="1211" y="88"/>
                    <a:pt x="1211" y="89"/>
                  </a:cubicBezTo>
                  <a:cubicBezTo>
                    <a:pt x="1211" y="89"/>
                    <a:pt x="1211" y="89"/>
                    <a:pt x="1211" y="89"/>
                  </a:cubicBezTo>
                  <a:cubicBezTo>
                    <a:pt x="1212" y="89"/>
                    <a:pt x="1211" y="89"/>
                    <a:pt x="1212" y="89"/>
                  </a:cubicBezTo>
                  <a:cubicBezTo>
                    <a:pt x="1212" y="89"/>
                    <a:pt x="1212" y="89"/>
                    <a:pt x="1212" y="89"/>
                  </a:cubicBezTo>
                  <a:cubicBezTo>
                    <a:pt x="1212" y="89"/>
                    <a:pt x="1212" y="90"/>
                    <a:pt x="1212" y="90"/>
                  </a:cubicBezTo>
                  <a:cubicBezTo>
                    <a:pt x="1212" y="90"/>
                    <a:pt x="1212" y="90"/>
                    <a:pt x="1212" y="90"/>
                  </a:cubicBezTo>
                  <a:cubicBezTo>
                    <a:pt x="1212" y="90"/>
                    <a:pt x="1212" y="90"/>
                    <a:pt x="1212" y="90"/>
                  </a:cubicBezTo>
                  <a:cubicBezTo>
                    <a:pt x="1212" y="90"/>
                    <a:pt x="1212" y="90"/>
                    <a:pt x="1212" y="90"/>
                  </a:cubicBezTo>
                  <a:cubicBezTo>
                    <a:pt x="1213" y="91"/>
                    <a:pt x="1213" y="91"/>
                    <a:pt x="1213" y="91"/>
                  </a:cubicBezTo>
                  <a:cubicBezTo>
                    <a:pt x="1213" y="91"/>
                    <a:pt x="1213" y="91"/>
                    <a:pt x="1213" y="91"/>
                  </a:cubicBezTo>
                  <a:cubicBezTo>
                    <a:pt x="1213" y="92"/>
                    <a:pt x="1213" y="92"/>
                    <a:pt x="1213" y="92"/>
                  </a:cubicBezTo>
                  <a:cubicBezTo>
                    <a:pt x="1213" y="92"/>
                    <a:pt x="1213" y="92"/>
                    <a:pt x="1213" y="92"/>
                  </a:cubicBezTo>
                  <a:cubicBezTo>
                    <a:pt x="1214" y="92"/>
                    <a:pt x="1214" y="92"/>
                    <a:pt x="1214" y="92"/>
                  </a:cubicBezTo>
                  <a:cubicBezTo>
                    <a:pt x="1214" y="92"/>
                    <a:pt x="1214" y="92"/>
                    <a:pt x="1214" y="92"/>
                  </a:cubicBezTo>
                  <a:cubicBezTo>
                    <a:pt x="1214" y="93"/>
                    <a:pt x="1214" y="93"/>
                    <a:pt x="1214" y="93"/>
                  </a:cubicBezTo>
                  <a:cubicBezTo>
                    <a:pt x="1214" y="93"/>
                    <a:pt x="1214" y="93"/>
                    <a:pt x="1214" y="93"/>
                  </a:cubicBezTo>
                  <a:cubicBezTo>
                    <a:pt x="1214" y="93"/>
                    <a:pt x="1214" y="93"/>
                    <a:pt x="1214" y="93"/>
                  </a:cubicBezTo>
                  <a:cubicBezTo>
                    <a:pt x="1214" y="93"/>
                    <a:pt x="1214" y="93"/>
                    <a:pt x="1214" y="93"/>
                  </a:cubicBezTo>
                  <a:cubicBezTo>
                    <a:pt x="1215" y="93"/>
                    <a:pt x="1215" y="94"/>
                    <a:pt x="1215" y="94"/>
                  </a:cubicBezTo>
                  <a:cubicBezTo>
                    <a:pt x="1215" y="94"/>
                    <a:pt x="1215" y="94"/>
                    <a:pt x="1215" y="94"/>
                  </a:cubicBezTo>
                  <a:cubicBezTo>
                    <a:pt x="1215" y="94"/>
                    <a:pt x="1215" y="94"/>
                    <a:pt x="1216" y="94"/>
                  </a:cubicBezTo>
                  <a:cubicBezTo>
                    <a:pt x="1216" y="94"/>
                    <a:pt x="1216" y="94"/>
                    <a:pt x="1216" y="94"/>
                  </a:cubicBezTo>
                  <a:cubicBezTo>
                    <a:pt x="1216" y="95"/>
                    <a:pt x="1216" y="95"/>
                    <a:pt x="1216" y="95"/>
                  </a:cubicBezTo>
                  <a:cubicBezTo>
                    <a:pt x="1216" y="95"/>
                    <a:pt x="1216" y="95"/>
                    <a:pt x="1216" y="95"/>
                  </a:cubicBezTo>
                  <a:cubicBezTo>
                    <a:pt x="1216" y="95"/>
                    <a:pt x="1216" y="95"/>
                    <a:pt x="1216" y="95"/>
                  </a:cubicBezTo>
                  <a:cubicBezTo>
                    <a:pt x="1216" y="95"/>
                    <a:pt x="1216" y="95"/>
                    <a:pt x="1216" y="95"/>
                  </a:cubicBezTo>
                  <a:cubicBezTo>
                    <a:pt x="1216" y="95"/>
                    <a:pt x="1216" y="95"/>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6"/>
                    <a:pt x="1217" y="96"/>
                  </a:cubicBezTo>
                  <a:cubicBezTo>
                    <a:pt x="1217" y="96"/>
                    <a:pt x="1217" y="97"/>
                    <a:pt x="1218" y="97"/>
                  </a:cubicBezTo>
                  <a:cubicBezTo>
                    <a:pt x="1218" y="97"/>
                    <a:pt x="1218" y="97"/>
                    <a:pt x="1218" y="97"/>
                  </a:cubicBezTo>
                  <a:cubicBezTo>
                    <a:pt x="1218" y="97"/>
                    <a:pt x="1218" y="97"/>
                    <a:pt x="1219" y="97"/>
                  </a:cubicBezTo>
                  <a:cubicBezTo>
                    <a:pt x="1219" y="97"/>
                    <a:pt x="1219" y="97"/>
                    <a:pt x="1219" y="97"/>
                  </a:cubicBezTo>
                  <a:cubicBezTo>
                    <a:pt x="1219" y="97"/>
                    <a:pt x="1219" y="98"/>
                    <a:pt x="1219" y="98"/>
                  </a:cubicBezTo>
                  <a:cubicBezTo>
                    <a:pt x="1219" y="98"/>
                    <a:pt x="1219" y="98"/>
                    <a:pt x="1219" y="98"/>
                  </a:cubicBezTo>
                  <a:cubicBezTo>
                    <a:pt x="1219" y="98"/>
                    <a:pt x="1219" y="98"/>
                    <a:pt x="1219" y="98"/>
                  </a:cubicBezTo>
                  <a:cubicBezTo>
                    <a:pt x="1219" y="98"/>
                    <a:pt x="1219" y="98"/>
                    <a:pt x="1219" y="98"/>
                  </a:cubicBezTo>
                  <a:cubicBezTo>
                    <a:pt x="1219" y="98"/>
                    <a:pt x="1220" y="98"/>
                    <a:pt x="1220" y="98"/>
                  </a:cubicBezTo>
                  <a:cubicBezTo>
                    <a:pt x="1220" y="98"/>
                    <a:pt x="1220" y="98"/>
                    <a:pt x="1220" y="98"/>
                  </a:cubicBezTo>
                  <a:cubicBezTo>
                    <a:pt x="1220" y="99"/>
                    <a:pt x="1220" y="99"/>
                    <a:pt x="1220" y="99"/>
                  </a:cubicBezTo>
                  <a:cubicBezTo>
                    <a:pt x="1220" y="99"/>
                    <a:pt x="1220" y="99"/>
                    <a:pt x="1220" y="99"/>
                  </a:cubicBezTo>
                  <a:cubicBezTo>
                    <a:pt x="1221" y="99"/>
                    <a:pt x="1221" y="99"/>
                    <a:pt x="1221" y="99"/>
                  </a:cubicBezTo>
                  <a:cubicBezTo>
                    <a:pt x="1221" y="99"/>
                    <a:pt x="1221" y="99"/>
                    <a:pt x="1221" y="99"/>
                  </a:cubicBezTo>
                  <a:cubicBezTo>
                    <a:pt x="1221" y="99"/>
                    <a:pt x="1222" y="99"/>
                    <a:pt x="1222" y="99"/>
                  </a:cubicBezTo>
                  <a:cubicBezTo>
                    <a:pt x="1222" y="99"/>
                    <a:pt x="1222" y="99"/>
                    <a:pt x="1222" y="99"/>
                  </a:cubicBezTo>
                  <a:cubicBezTo>
                    <a:pt x="1222" y="100"/>
                    <a:pt x="1222" y="100"/>
                    <a:pt x="1222" y="100"/>
                  </a:cubicBezTo>
                  <a:cubicBezTo>
                    <a:pt x="1222" y="100"/>
                    <a:pt x="1222" y="100"/>
                    <a:pt x="1222" y="100"/>
                  </a:cubicBezTo>
                  <a:cubicBezTo>
                    <a:pt x="1222" y="100"/>
                    <a:pt x="1222" y="100"/>
                    <a:pt x="1222" y="100"/>
                  </a:cubicBezTo>
                  <a:cubicBezTo>
                    <a:pt x="1223" y="100"/>
                    <a:pt x="1223" y="100"/>
                    <a:pt x="1223" y="100"/>
                  </a:cubicBezTo>
                  <a:cubicBezTo>
                    <a:pt x="1223" y="100"/>
                    <a:pt x="1223" y="100"/>
                    <a:pt x="1223" y="100"/>
                  </a:cubicBezTo>
                  <a:cubicBezTo>
                    <a:pt x="1223" y="100"/>
                    <a:pt x="1223" y="100"/>
                    <a:pt x="1224" y="100"/>
                  </a:cubicBezTo>
                  <a:cubicBezTo>
                    <a:pt x="1224" y="100"/>
                    <a:pt x="1224" y="100"/>
                    <a:pt x="1224" y="100"/>
                  </a:cubicBezTo>
                  <a:cubicBezTo>
                    <a:pt x="1224" y="101"/>
                    <a:pt x="1224" y="101"/>
                    <a:pt x="1224" y="101"/>
                  </a:cubicBezTo>
                  <a:cubicBezTo>
                    <a:pt x="1224" y="101"/>
                    <a:pt x="1224" y="101"/>
                    <a:pt x="1225" y="101"/>
                  </a:cubicBezTo>
                  <a:cubicBezTo>
                    <a:pt x="1225" y="101"/>
                    <a:pt x="1225" y="101"/>
                    <a:pt x="1225" y="101"/>
                  </a:cubicBezTo>
                  <a:cubicBezTo>
                    <a:pt x="1225" y="101"/>
                    <a:pt x="1225" y="101"/>
                    <a:pt x="1225" y="101"/>
                  </a:cubicBezTo>
                  <a:cubicBezTo>
                    <a:pt x="1225" y="101"/>
                    <a:pt x="1225" y="101"/>
                    <a:pt x="1225" y="101"/>
                  </a:cubicBezTo>
                  <a:cubicBezTo>
                    <a:pt x="1226" y="102"/>
                    <a:pt x="1226" y="101"/>
                    <a:pt x="1226" y="101"/>
                  </a:cubicBezTo>
                  <a:cubicBezTo>
                    <a:pt x="1226" y="101"/>
                    <a:pt x="1226" y="101"/>
                    <a:pt x="1226" y="101"/>
                  </a:cubicBezTo>
                  <a:cubicBezTo>
                    <a:pt x="1227" y="102"/>
                    <a:pt x="1227" y="102"/>
                    <a:pt x="1227" y="102"/>
                  </a:cubicBezTo>
                  <a:cubicBezTo>
                    <a:pt x="1227" y="102"/>
                    <a:pt x="1227" y="102"/>
                    <a:pt x="1227" y="102"/>
                  </a:cubicBezTo>
                  <a:cubicBezTo>
                    <a:pt x="1228" y="102"/>
                    <a:pt x="1228" y="102"/>
                    <a:pt x="1229" y="102"/>
                  </a:cubicBezTo>
                  <a:cubicBezTo>
                    <a:pt x="1229" y="102"/>
                    <a:pt x="1229" y="102"/>
                    <a:pt x="1229" y="102"/>
                  </a:cubicBezTo>
                  <a:cubicBezTo>
                    <a:pt x="1229" y="102"/>
                    <a:pt x="1229" y="102"/>
                    <a:pt x="1229" y="102"/>
                  </a:cubicBezTo>
                  <a:cubicBezTo>
                    <a:pt x="1229" y="103"/>
                    <a:pt x="1230" y="102"/>
                    <a:pt x="1230" y="103"/>
                  </a:cubicBezTo>
                  <a:cubicBezTo>
                    <a:pt x="1230" y="102"/>
                    <a:pt x="1230" y="102"/>
                    <a:pt x="1230" y="102"/>
                  </a:cubicBezTo>
                  <a:cubicBezTo>
                    <a:pt x="1230" y="103"/>
                    <a:pt x="1230" y="103"/>
                    <a:pt x="1230" y="103"/>
                  </a:cubicBezTo>
                  <a:cubicBezTo>
                    <a:pt x="1231" y="103"/>
                    <a:pt x="1232" y="103"/>
                    <a:pt x="1232" y="103"/>
                  </a:cubicBezTo>
                  <a:cubicBezTo>
                    <a:pt x="1232" y="103"/>
                    <a:pt x="1232" y="103"/>
                    <a:pt x="1233" y="103"/>
                  </a:cubicBezTo>
                  <a:cubicBezTo>
                    <a:pt x="1234" y="103"/>
                    <a:pt x="1235" y="103"/>
                    <a:pt x="1236" y="103"/>
                  </a:cubicBezTo>
                  <a:cubicBezTo>
                    <a:pt x="1237" y="103"/>
                    <a:pt x="1238" y="103"/>
                    <a:pt x="1239" y="103"/>
                  </a:cubicBezTo>
                  <a:cubicBezTo>
                    <a:pt x="1241" y="103"/>
                    <a:pt x="1242" y="103"/>
                    <a:pt x="1244" y="103"/>
                  </a:cubicBezTo>
                  <a:cubicBezTo>
                    <a:pt x="1244" y="103"/>
                    <a:pt x="1244" y="103"/>
                    <a:pt x="1244" y="103"/>
                  </a:cubicBezTo>
                  <a:cubicBezTo>
                    <a:pt x="1245" y="103"/>
                    <a:pt x="1246" y="103"/>
                    <a:pt x="1246" y="103"/>
                  </a:cubicBezTo>
                  <a:cubicBezTo>
                    <a:pt x="1246" y="103"/>
                    <a:pt x="1247" y="103"/>
                    <a:pt x="1247" y="103"/>
                  </a:cubicBezTo>
                  <a:cubicBezTo>
                    <a:pt x="1247" y="102"/>
                    <a:pt x="1248" y="103"/>
                    <a:pt x="1248" y="102"/>
                  </a:cubicBezTo>
                  <a:cubicBezTo>
                    <a:pt x="1248" y="102"/>
                    <a:pt x="1248" y="102"/>
                    <a:pt x="1248" y="102"/>
                  </a:cubicBezTo>
                  <a:cubicBezTo>
                    <a:pt x="1248" y="102"/>
                    <a:pt x="1248" y="102"/>
                    <a:pt x="1248" y="102"/>
                  </a:cubicBezTo>
                  <a:cubicBezTo>
                    <a:pt x="1249" y="102"/>
                    <a:pt x="1249" y="102"/>
                    <a:pt x="1250" y="102"/>
                  </a:cubicBezTo>
                  <a:cubicBezTo>
                    <a:pt x="1250" y="102"/>
                    <a:pt x="1250" y="102"/>
                    <a:pt x="1250" y="102"/>
                  </a:cubicBezTo>
                  <a:cubicBezTo>
                    <a:pt x="1250" y="102"/>
                    <a:pt x="1250" y="102"/>
                    <a:pt x="1250" y="102"/>
                  </a:cubicBezTo>
                  <a:cubicBezTo>
                    <a:pt x="1250" y="102"/>
                    <a:pt x="1251" y="102"/>
                    <a:pt x="1251" y="102"/>
                  </a:cubicBezTo>
                  <a:cubicBezTo>
                    <a:pt x="1251" y="101"/>
                    <a:pt x="1251" y="101"/>
                    <a:pt x="1251" y="101"/>
                  </a:cubicBezTo>
                  <a:cubicBezTo>
                    <a:pt x="1251" y="101"/>
                    <a:pt x="1251" y="101"/>
                    <a:pt x="1251" y="101"/>
                  </a:cubicBezTo>
                  <a:cubicBezTo>
                    <a:pt x="1252" y="101"/>
                    <a:pt x="1252" y="101"/>
                    <a:pt x="1252" y="101"/>
                  </a:cubicBezTo>
                  <a:cubicBezTo>
                    <a:pt x="1252" y="101"/>
                    <a:pt x="1252" y="101"/>
                    <a:pt x="1252" y="101"/>
                  </a:cubicBezTo>
                  <a:cubicBezTo>
                    <a:pt x="1252" y="101"/>
                    <a:pt x="1252" y="101"/>
                    <a:pt x="1252" y="101"/>
                  </a:cubicBezTo>
                  <a:cubicBezTo>
                    <a:pt x="1253" y="101"/>
                    <a:pt x="1253" y="101"/>
                    <a:pt x="1253" y="101"/>
                  </a:cubicBezTo>
                  <a:cubicBezTo>
                    <a:pt x="1253" y="101"/>
                    <a:pt x="1253" y="101"/>
                    <a:pt x="1253" y="101"/>
                  </a:cubicBezTo>
                  <a:cubicBezTo>
                    <a:pt x="1253" y="101"/>
                    <a:pt x="1253" y="101"/>
                    <a:pt x="1253" y="101"/>
                  </a:cubicBezTo>
                  <a:cubicBezTo>
                    <a:pt x="1254" y="101"/>
                    <a:pt x="1254" y="101"/>
                    <a:pt x="1254" y="100"/>
                  </a:cubicBezTo>
                  <a:cubicBezTo>
                    <a:pt x="1254" y="100"/>
                    <a:pt x="1254" y="100"/>
                    <a:pt x="1254" y="100"/>
                  </a:cubicBezTo>
                  <a:cubicBezTo>
                    <a:pt x="1254" y="100"/>
                    <a:pt x="1255" y="100"/>
                    <a:pt x="1255" y="100"/>
                  </a:cubicBezTo>
                  <a:cubicBezTo>
                    <a:pt x="1255" y="100"/>
                    <a:pt x="1255" y="100"/>
                    <a:pt x="1255" y="100"/>
                  </a:cubicBezTo>
                  <a:cubicBezTo>
                    <a:pt x="1255" y="100"/>
                    <a:pt x="1256" y="100"/>
                    <a:pt x="1256" y="100"/>
                  </a:cubicBezTo>
                  <a:cubicBezTo>
                    <a:pt x="1256" y="100"/>
                    <a:pt x="1256" y="100"/>
                    <a:pt x="1256" y="100"/>
                  </a:cubicBezTo>
                  <a:cubicBezTo>
                    <a:pt x="1256" y="100"/>
                    <a:pt x="1256" y="100"/>
                    <a:pt x="1257" y="99"/>
                  </a:cubicBezTo>
                  <a:cubicBezTo>
                    <a:pt x="1257" y="99"/>
                    <a:pt x="1257" y="99"/>
                    <a:pt x="1257" y="99"/>
                  </a:cubicBezTo>
                  <a:cubicBezTo>
                    <a:pt x="1257" y="99"/>
                    <a:pt x="1257" y="99"/>
                    <a:pt x="1257" y="99"/>
                  </a:cubicBezTo>
                  <a:cubicBezTo>
                    <a:pt x="1257" y="99"/>
                    <a:pt x="1257" y="99"/>
                    <a:pt x="1257" y="99"/>
                  </a:cubicBezTo>
                  <a:cubicBezTo>
                    <a:pt x="1257" y="99"/>
                    <a:pt x="1258" y="99"/>
                    <a:pt x="1258" y="99"/>
                  </a:cubicBezTo>
                  <a:cubicBezTo>
                    <a:pt x="1258" y="99"/>
                    <a:pt x="1258" y="99"/>
                    <a:pt x="1258" y="99"/>
                  </a:cubicBezTo>
                  <a:cubicBezTo>
                    <a:pt x="1258" y="99"/>
                    <a:pt x="1259" y="99"/>
                    <a:pt x="1259" y="98"/>
                  </a:cubicBezTo>
                  <a:cubicBezTo>
                    <a:pt x="1259" y="98"/>
                    <a:pt x="1259" y="98"/>
                    <a:pt x="1259" y="98"/>
                  </a:cubicBezTo>
                  <a:cubicBezTo>
                    <a:pt x="1259" y="98"/>
                    <a:pt x="1259" y="98"/>
                    <a:pt x="1259" y="98"/>
                  </a:cubicBezTo>
                  <a:cubicBezTo>
                    <a:pt x="1259" y="98"/>
                    <a:pt x="1259" y="98"/>
                    <a:pt x="1259" y="98"/>
                  </a:cubicBezTo>
                  <a:cubicBezTo>
                    <a:pt x="1259" y="98"/>
                    <a:pt x="1260" y="98"/>
                    <a:pt x="1260" y="98"/>
                  </a:cubicBezTo>
                  <a:cubicBezTo>
                    <a:pt x="1260" y="98"/>
                    <a:pt x="1260" y="98"/>
                    <a:pt x="1260" y="98"/>
                  </a:cubicBezTo>
                  <a:cubicBezTo>
                    <a:pt x="1260" y="98"/>
                    <a:pt x="1260" y="97"/>
                    <a:pt x="1260" y="97"/>
                  </a:cubicBezTo>
                  <a:cubicBezTo>
                    <a:pt x="1260" y="97"/>
                    <a:pt x="1260" y="97"/>
                    <a:pt x="1260" y="97"/>
                  </a:cubicBezTo>
                  <a:cubicBezTo>
                    <a:pt x="1260" y="97"/>
                    <a:pt x="1261" y="97"/>
                    <a:pt x="1261" y="97"/>
                  </a:cubicBezTo>
                  <a:cubicBezTo>
                    <a:pt x="1261" y="97"/>
                    <a:pt x="1261" y="97"/>
                    <a:pt x="1261" y="97"/>
                  </a:cubicBezTo>
                  <a:cubicBezTo>
                    <a:pt x="1261" y="94"/>
                    <a:pt x="1261" y="91"/>
                    <a:pt x="1261" y="87"/>
                  </a:cubicBezTo>
                  <a:cubicBezTo>
                    <a:pt x="1261" y="86"/>
                    <a:pt x="1260" y="87"/>
                    <a:pt x="1260" y="87"/>
                  </a:cubicBezTo>
                  <a:cubicBezTo>
                    <a:pt x="1260" y="87"/>
                    <a:pt x="1260" y="87"/>
                    <a:pt x="1260" y="87"/>
                  </a:cubicBezTo>
                  <a:cubicBezTo>
                    <a:pt x="1260" y="87"/>
                    <a:pt x="1260" y="87"/>
                    <a:pt x="1259" y="88"/>
                  </a:cubicBezTo>
                  <a:cubicBezTo>
                    <a:pt x="1259" y="88"/>
                    <a:pt x="1259" y="88"/>
                    <a:pt x="1259" y="88"/>
                  </a:cubicBezTo>
                  <a:cubicBezTo>
                    <a:pt x="1259" y="88"/>
                    <a:pt x="1259" y="88"/>
                    <a:pt x="1259" y="88"/>
                  </a:cubicBezTo>
                  <a:cubicBezTo>
                    <a:pt x="1259" y="88"/>
                    <a:pt x="1259" y="88"/>
                    <a:pt x="1259" y="88"/>
                  </a:cubicBezTo>
                  <a:cubicBezTo>
                    <a:pt x="1259" y="88"/>
                    <a:pt x="1258" y="88"/>
                    <a:pt x="1258" y="88"/>
                  </a:cubicBezTo>
                  <a:cubicBezTo>
                    <a:pt x="1258" y="88"/>
                    <a:pt x="1258" y="88"/>
                    <a:pt x="1258" y="88"/>
                  </a:cubicBezTo>
                  <a:cubicBezTo>
                    <a:pt x="1258" y="88"/>
                    <a:pt x="1258" y="88"/>
                    <a:pt x="1258" y="89"/>
                  </a:cubicBezTo>
                  <a:cubicBezTo>
                    <a:pt x="1258" y="89"/>
                    <a:pt x="1258" y="89"/>
                    <a:pt x="1258" y="89"/>
                  </a:cubicBezTo>
                  <a:cubicBezTo>
                    <a:pt x="1258" y="89"/>
                    <a:pt x="1257" y="89"/>
                    <a:pt x="1257" y="89"/>
                  </a:cubicBezTo>
                  <a:cubicBezTo>
                    <a:pt x="1257" y="89"/>
                    <a:pt x="1257" y="89"/>
                    <a:pt x="1257" y="89"/>
                  </a:cubicBezTo>
                  <a:cubicBezTo>
                    <a:pt x="1257" y="89"/>
                    <a:pt x="1257" y="89"/>
                    <a:pt x="1257" y="89"/>
                  </a:cubicBezTo>
                  <a:cubicBezTo>
                    <a:pt x="1257" y="89"/>
                    <a:pt x="1257" y="89"/>
                    <a:pt x="1257" y="89"/>
                  </a:cubicBezTo>
                  <a:cubicBezTo>
                    <a:pt x="1256" y="90"/>
                    <a:pt x="1256" y="89"/>
                    <a:pt x="1256" y="90"/>
                  </a:cubicBezTo>
                  <a:cubicBezTo>
                    <a:pt x="1256" y="90"/>
                    <a:pt x="1256" y="90"/>
                    <a:pt x="1256" y="90"/>
                  </a:cubicBezTo>
                  <a:cubicBezTo>
                    <a:pt x="1256" y="90"/>
                    <a:pt x="1255" y="90"/>
                    <a:pt x="1255" y="90"/>
                  </a:cubicBezTo>
                  <a:cubicBezTo>
                    <a:pt x="1255" y="90"/>
                    <a:pt x="1255" y="90"/>
                    <a:pt x="1255" y="90"/>
                  </a:cubicBezTo>
                  <a:cubicBezTo>
                    <a:pt x="1255" y="90"/>
                    <a:pt x="1255" y="90"/>
                    <a:pt x="1255" y="90"/>
                  </a:cubicBezTo>
                  <a:cubicBezTo>
                    <a:pt x="1255" y="90"/>
                    <a:pt x="1255" y="90"/>
                    <a:pt x="1255" y="90"/>
                  </a:cubicBezTo>
                  <a:cubicBezTo>
                    <a:pt x="1255" y="90"/>
                    <a:pt x="1255" y="90"/>
                    <a:pt x="1255" y="90"/>
                  </a:cubicBezTo>
                  <a:cubicBezTo>
                    <a:pt x="1254" y="91"/>
                    <a:pt x="1254" y="90"/>
                    <a:pt x="1254" y="91"/>
                  </a:cubicBezTo>
                  <a:cubicBezTo>
                    <a:pt x="1254" y="91"/>
                    <a:pt x="1254" y="91"/>
                    <a:pt x="1254" y="91"/>
                  </a:cubicBezTo>
                  <a:cubicBezTo>
                    <a:pt x="1254" y="91"/>
                    <a:pt x="1253" y="91"/>
                    <a:pt x="1253" y="91"/>
                  </a:cubicBezTo>
                  <a:cubicBezTo>
                    <a:pt x="1253" y="91"/>
                    <a:pt x="1253" y="91"/>
                    <a:pt x="1253" y="91"/>
                  </a:cubicBezTo>
                  <a:cubicBezTo>
                    <a:pt x="1253" y="91"/>
                    <a:pt x="1253" y="91"/>
                    <a:pt x="1252" y="91"/>
                  </a:cubicBezTo>
                  <a:cubicBezTo>
                    <a:pt x="1252" y="91"/>
                    <a:pt x="1252" y="91"/>
                    <a:pt x="1252" y="91"/>
                  </a:cubicBezTo>
                  <a:cubicBezTo>
                    <a:pt x="1252" y="92"/>
                    <a:pt x="1252" y="91"/>
                    <a:pt x="1251" y="92"/>
                  </a:cubicBezTo>
                  <a:cubicBezTo>
                    <a:pt x="1251" y="92"/>
                    <a:pt x="1251" y="92"/>
                    <a:pt x="1251" y="92"/>
                  </a:cubicBezTo>
                  <a:cubicBezTo>
                    <a:pt x="1251" y="92"/>
                    <a:pt x="1251" y="92"/>
                    <a:pt x="1251" y="92"/>
                  </a:cubicBezTo>
                  <a:cubicBezTo>
                    <a:pt x="1251" y="92"/>
                    <a:pt x="1251" y="92"/>
                    <a:pt x="1250" y="92"/>
                  </a:cubicBezTo>
                  <a:cubicBezTo>
                    <a:pt x="1250" y="92"/>
                    <a:pt x="1250" y="92"/>
                    <a:pt x="1250" y="92"/>
                  </a:cubicBezTo>
                  <a:cubicBezTo>
                    <a:pt x="1250" y="93"/>
                    <a:pt x="1249" y="93"/>
                    <a:pt x="1249" y="92"/>
                  </a:cubicBezTo>
                  <a:cubicBezTo>
                    <a:pt x="1249" y="93"/>
                    <a:pt x="1249" y="93"/>
                    <a:pt x="1248" y="93"/>
                  </a:cubicBezTo>
                  <a:cubicBezTo>
                    <a:pt x="1248" y="93"/>
                    <a:pt x="1248" y="93"/>
                    <a:pt x="1248" y="93"/>
                  </a:cubicBezTo>
                  <a:cubicBezTo>
                    <a:pt x="1248" y="93"/>
                    <a:pt x="1247" y="93"/>
                    <a:pt x="1247" y="93"/>
                  </a:cubicBezTo>
                  <a:cubicBezTo>
                    <a:pt x="1247" y="93"/>
                    <a:pt x="1247" y="93"/>
                    <a:pt x="1246" y="93"/>
                  </a:cubicBezTo>
                  <a:cubicBezTo>
                    <a:pt x="1246" y="93"/>
                    <a:pt x="1245" y="93"/>
                    <a:pt x="1245" y="93"/>
                  </a:cubicBezTo>
                  <a:cubicBezTo>
                    <a:pt x="1245" y="94"/>
                    <a:pt x="1244" y="94"/>
                    <a:pt x="1244" y="94"/>
                  </a:cubicBezTo>
                  <a:cubicBezTo>
                    <a:pt x="1242" y="94"/>
                    <a:pt x="1239" y="94"/>
                    <a:pt x="1236" y="94"/>
                  </a:cubicBezTo>
                  <a:cubicBezTo>
                    <a:pt x="1236" y="94"/>
                    <a:pt x="1236" y="94"/>
                    <a:pt x="1236" y="93"/>
                  </a:cubicBezTo>
                  <a:cubicBezTo>
                    <a:pt x="1235" y="93"/>
                    <a:pt x="1235" y="93"/>
                    <a:pt x="1234" y="93"/>
                  </a:cubicBezTo>
                  <a:cubicBezTo>
                    <a:pt x="1234" y="93"/>
                    <a:pt x="1234" y="93"/>
                    <a:pt x="1234" y="93"/>
                  </a:cubicBezTo>
                  <a:cubicBezTo>
                    <a:pt x="1234" y="93"/>
                    <a:pt x="1233" y="93"/>
                    <a:pt x="1233" y="93"/>
                  </a:cubicBezTo>
                  <a:cubicBezTo>
                    <a:pt x="1233" y="93"/>
                    <a:pt x="1233" y="93"/>
                    <a:pt x="1233" y="93"/>
                  </a:cubicBezTo>
                  <a:cubicBezTo>
                    <a:pt x="1232" y="93"/>
                    <a:pt x="1232" y="93"/>
                    <a:pt x="1232" y="93"/>
                  </a:cubicBezTo>
                  <a:cubicBezTo>
                    <a:pt x="1232" y="93"/>
                    <a:pt x="1232" y="93"/>
                    <a:pt x="1232" y="93"/>
                  </a:cubicBezTo>
                  <a:cubicBezTo>
                    <a:pt x="1232" y="92"/>
                    <a:pt x="1232" y="92"/>
                    <a:pt x="1232" y="92"/>
                  </a:cubicBezTo>
                  <a:cubicBezTo>
                    <a:pt x="1231" y="92"/>
                    <a:pt x="1231" y="92"/>
                    <a:pt x="1231" y="92"/>
                  </a:cubicBezTo>
                  <a:close/>
                  <a:moveTo>
                    <a:pt x="589" y="84"/>
                  </a:moveTo>
                  <a:cubicBezTo>
                    <a:pt x="589" y="84"/>
                    <a:pt x="589" y="84"/>
                    <a:pt x="589" y="84"/>
                  </a:cubicBezTo>
                  <a:cubicBezTo>
                    <a:pt x="589" y="84"/>
                    <a:pt x="589" y="83"/>
                    <a:pt x="589" y="83"/>
                  </a:cubicBezTo>
                  <a:cubicBezTo>
                    <a:pt x="589" y="83"/>
                    <a:pt x="589" y="83"/>
                    <a:pt x="589" y="82"/>
                  </a:cubicBezTo>
                  <a:cubicBezTo>
                    <a:pt x="589" y="82"/>
                    <a:pt x="589" y="81"/>
                    <a:pt x="589" y="80"/>
                  </a:cubicBezTo>
                  <a:cubicBezTo>
                    <a:pt x="589" y="79"/>
                    <a:pt x="589" y="77"/>
                    <a:pt x="589" y="76"/>
                  </a:cubicBezTo>
                  <a:cubicBezTo>
                    <a:pt x="589" y="75"/>
                    <a:pt x="589" y="74"/>
                    <a:pt x="589" y="73"/>
                  </a:cubicBezTo>
                  <a:cubicBezTo>
                    <a:pt x="589" y="73"/>
                    <a:pt x="589" y="73"/>
                    <a:pt x="589" y="73"/>
                  </a:cubicBezTo>
                  <a:cubicBezTo>
                    <a:pt x="589" y="73"/>
                    <a:pt x="589" y="73"/>
                    <a:pt x="589" y="73"/>
                  </a:cubicBezTo>
                  <a:cubicBezTo>
                    <a:pt x="589" y="73"/>
                    <a:pt x="589" y="72"/>
                    <a:pt x="589" y="72"/>
                  </a:cubicBezTo>
                  <a:cubicBezTo>
                    <a:pt x="589" y="72"/>
                    <a:pt x="588" y="72"/>
                    <a:pt x="589" y="72"/>
                  </a:cubicBezTo>
                  <a:cubicBezTo>
                    <a:pt x="588" y="71"/>
                    <a:pt x="589" y="71"/>
                    <a:pt x="588" y="71"/>
                  </a:cubicBezTo>
                  <a:cubicBezTo>
                    <a:pt x="588" y="71"/>
                    <a:pt x="588" y="71"/>
                    <a:pt x="588" y="71"/>
                  </a:cubicBezTo>
                  <a:cubicBezTo>
                    <a:pt x="588" y="70"/>
                    <a:pt x="588" y="70"/>
                    <a:pt x="588" y="70"/>
                  </a:cubicBezTo>
                  <a:cubicBezTo>
                    <a:pt x="588" y="70"/>
                    <a:pt x="588" y="70"/>
                    <a:pt x="588" y="70"/>
                  </a:cubicBezTo>
                  <a:cubicBezTo>
                    <a:pt x="588" y="69"/>
                    <a:pt x="588" y="69"/>
                    <a:pt x="588" y="69"/>
                  </a:cubicBezTo>
                  <a:cubicBezTo>
                    <a:pt x="588" y="69"/>
                    <a:pt x="588" y="69"/>
                    <a:pt x="588" y="69"/>
                  </a:cubicBezTo>
                  <a:cubicBezTo>
                    <a:pt x="587" y="69"/>
                    <a:pt x="587" y="68"/>
                    <a:pt x="587" y="68"/>
                  </a:cubicBezTo>
                  <a:cubicBezTo>
                    <a:pt x="587" y="68"/>
                    <a:pt x="587" y="68"/>
                    <a:pt x="587" y="68"/>
                  </a:cubicBezTo>
                  <a:cubicBezTo>
                    <a:pt x="587" y="68"/>
                    <a:pt x="587" y="68"/>
                    <a:pt x="587" y="68"/>
                  </a:cubicBezTo>
                  <a:cubicBezTo>
                    <a:pt x="587" y="68"/>
                    <a:pt x="587" y="68"/>
                    <a:pt x="587" y="67"/>
                  </a:cubicBezTo>
                  <a:cubicBezTo>
                    <a:pt x="587" y="67"/>
                    <a:pt x="587" y="67"/>
                    <a:pt x="587" y="67"/>
                  </a:cubicBezTo>
                  <a:cubicBezTo>
                    <a:pt x="587" y="67"/>
                    <a:pt x="587" y="67"/>
                    <a:pt x="587" y="67"/>
                  </a:cubicBezTo>
                  <a:cubicBezTo>
                    <a:pt x="587" y="67"/>
                    <a:pt x="587" y="67"/>
                    <a:pt x="587" y="67"/>
                  </a:cubicBezTo>
                  <a:cubicBezTo>
                    <a:pt x="587" y="67"/>
                    <a:pt x="587" y="67"/>
                    <a:pt x="587" y="67"/>
                  </a:cubicBezTo>
                  <a:cubicBezTo>
                    <a:pt x="586" y="67"/>
                    <a:pt x="586" y="66"/>
                    <a:pt x="586" y="66"/>
                  </a:cubicBezTo>
                  <a:cubicBezTo>
                    <a:pt x="586" y="66"/>
                    <a:pt x="586" y="66"/>
                    <a:pt x="586" y="66"/>
                  </a:cubicBezTo>
                  <a:cubicBezTo>
                    <a:pt x="586" y="66"/>
                    <a:pt x="586" y="65"/>
                    <a:pt x="586" y="65"/>
                  </a:cubicBezTo>
                  <a:cubicBezTo>
                    <a:pt x="586" y="65"/>
                    <a:pt x="586" y="65"/>
                    <a:pt x="586" y="65"/>
                  </a:cubicBezTo>
                  <a:cubicBezTo>
                    <a:pt x="586" y="65"/>
                    <a:pt x="586" y="65"/>
                    <a:pt x="585" y="65"/>
                  </a:cubicBezTo>
                  <a:cubicBezTo>
                    <a:pt x="585" y="65"/>
                    <a:pt x="585" y="65"/>
                    <a:pt x="585" y="65"/>
                  </a:cubicBezTo>
                  <a:cubicBezTo>
                    <a:pt x="585" y="65"/>
                    <a:pt x="585" y="64"/>
                    <a:pt x="585" y="64"/>
                  </a:cubicBezTo>
                  <a:cubicBezTo>
                    <a:pt x="585" y="64"/>
                    <a:pt x="585" y="64"/>
                    <a:pt x="585" y="64"/>
                  </a:cubicBezTo>
                  <a:cubicBezTo>
                    <a:pt x="585" y="64"/>
                    <a:pt x="585" y="64"/>
                    <a:pt x="584" y="64"/>
                  </a:cubicBezTo>
                  <a:cubicBezTo>
                    <a:pt x="584" y="64"/>
                    <a:pt x="584" y="64"/>
                    <a:pt x="584" y="64"/>
                  </a:cubicBezTo>
                  <a:cubicBezTo>
                    <a:pt x="584" y="63"/>
                    <a:pt x="584" y="63"/>
                    <a:pt x="584" y="63"/>
                  </a:cubicBezTo>
                  <a:cubicBezTo>
                    <a:pt x="584" y="63"/>
                    <a:pt x="584" y="63"/>
                    <a:pt x="584" y="63"/>
                  </a:cubicBezTo>
                  <a:cubicBezTo>
                    <a:pt x="584" y="63"/>
                    <a:pt x="584"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2"/>
                    <a:pt x="583" y="62"/>
                    <a:pt x="583" y="62"/>
                  </a:cubicBezTo>
                  <a:cubicBezTo>
                    <a:pt x="583"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1"/>
                    <a:pt x="582" y="61"/>
                    <a:pt x="582" y="61"/>
                  </a:cubicBezTo>
                  <a:cubicBezTo>
                    <a:pt x="582" y="60"/>
                    <a:pt x="581" y="60"/>
                    <a:pt x="581" y="60"/>
                  </a:cubicBezTo>
                  <a:cubicBezTo>
                    <a:pt x="581" y="60"/>
                    <a:pt x="581" y="60"/>
                    <a:pt x="581" y="60"/>
                  </a:cubicBezTo>
                  <a:cubicBezTo>
                    <a:pt x="581" y="60"/>
                    <a:pt x="581" y="60"/>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80" y="59"/>
                    <a:pt x="580" y="59"/>
                    <a:pt x="580" y="59"/>
                  </a:cubicBezTo>
                  <a:cubicBezTo>
                    <a:pt x="579" y="59"/>
                    <a:pt x="579" y="58"/>
                    <a:pt x="579" y="58"/>
                  </a:cubicBezTo>
                  <a:cubicBezTo>
                    <a:pt x="579" y="58"/>
                    <a:pt x="579" y="58"/>
                    <a:pt x="579" y="58"/>
                  </a:cubicBezTo>
                  <a:cubicBezTo>
                    <a:pt x="579" y="58"/>
                    <a:pt x="578" y="58"/>
                    <a:pt x="578" y="58"/>
                  </a:cubicBezTo>
                  <a:cubicBezTo>
                    <a:pt x="578" y="58"/>
                    <a:pt x="578" y="58"/>
                    <a:pt x="578" y="58"/>
                  </a:cubicBezTo>
                  <a:cubicBezTo>
                    <a:pt x="578" y="58"/>
                    <a:pt x="578" y="57"/>
                    <a:pt x="578" y="57"/>
                  </a:cubicBezTo>
                  <a:cubicBezTo>
                    <a:pt x="578" y="57"/>
                    <a:pt x="578" y="57"/>
                    <a:pt x="578" y="57"/>
                  </a:cubicBezTo>
                  <a:cubicBezTo>
                    <a:pt x="578" y="57"/>
                    <a:pt x="578" y="57"/>
                    <a:pt x="577" y="57"/>
                  </a:cubicBezTo>
                  <a:cubicBezTo>
                    <a:pt x="577" y="57"/>
                    <a:pt x="577" y="57"/>
                    <a:pt x="577" y="57"/>
                  </a:cubicBezTo>
                  <a:cubicBezTo>
                    <a:pt x="577" y="57"/>
                    <a:pt x="577" y="57"/>
                    <a:pt x="577" y="57"/>
                  </a:cubicBezTo>
                  <a:cubicBezTo>
                    <a:pt x="577" y="57"/>
                    <a:pt x="577" y="57"/>
                    <a:pt x="577" y="57"/>
                  </a:cubicBezTo>
                  <a:cubicBezTo>
                    <a:pt x="577" y="56"/>
                    <a:pt x="577" y="56"/>
                    <a:pt x="576" y="56"/>
                  </a:cubicBezTo>
                  <a:cubicBezTo>
                    <a:pt x="576" y="56"/>
                    <a:pt x="576" y="56"/>
                    <a:pt x="576" y="56"/>
                  </a:cubicBezTo>
                  <a:cubicBezTo>
                    <a:pt x="576" y="56"/>
                    <a:pt x="576" y="56"/>
                    <a:pt x="575" y="56"/>
                  </a:cubicBezTo>
                  <a:cubicBezTo>
                    <a:pt x="575" y="56"/>
                    <a:pt x="575" y="56"/>
                    <a:pt x="575" y="56"/>
                  </a:cubicBezTo>
                  <a:cubicBezTo>
                    <a:pt x="575" y="55"/>
                    <a:pt x="575" y="55"/>
                    <a:pt x="575" y="55"/>
                  </a:cubicBezTo>
                  <a:cubicBezTo>
                    <a:pt x="575" y="55"/>
                    <a:pt x="575" y="55"/>
                    <a:pt x="575" y="55"/>
                  </a:cubicBezTo>
                  <a:cubicBezTo>
                    <a:pt x="575" y="55"/>
                    <a:pt x="574" y="55"/>
                    <a:pt x="574" y="55"/>
                  </a:cubicBezTo>
                  <a:cubicBezTo>
                    <a:pt x="574" y="55"/>
                    <a:pt x="574" y="55"/>
                    <a:pt x="574" y="55"/>
                  </a:cubicBezTo>
                  <a:cubicBezTo>
                    <a:pt x="574" y="55"/>
                    <a:pt x="574" y="55"/>
                    <a:pt x="574" y="55"/>
                  </a:cubicBezTo>
                  <a:cubicBezTo>
                    <a:pt x="574" y="55"/>
                    <a:pt x="574" y="55"/>
                    <a:pt x="574" y="55"/>
                  </a:cubicBezTo>
                  <a:cubicBezTo>
                    <a:pt x="574" y="54"/>
                    <a:pt x="573" y="54"/>
                    <a:pt x="573" y="54"/>
                  </a:cubicBezTo>
                  <a:cubicBezTo>
                    <a:pt x="573" y="54"/>
                    <a:pt x="573" y="54"/>
                    <a:pt x="573" y="54"/>
                  </a:cubicBezTo>
                  <a:cubicBezTo>
                    <a:pt x="573" y="54"/>
                    <a:pt x="573" y="54"/>
                    <a:pt x="573" y="54"/>
                  </a:cubicBezTo>
                  <a:cubicBezTo>
                    <a:pt x="573" y="54"/>
                    <a:pt x="573" y="54"/>
                    <a:pt x="573" y="54"/>
                  </a:cubicBezTo>
                  <a:cubicBezTo>
                    <a:pt x="573" y="54"/>
                    <a:pt x="572" y="54"/>
                    <a:pt x="572" y="53"/>
                  </a:cubicBezTo>
                  <a:cubicBezTo>
                    <a:pt x="572" y="54"/>
                    <a:pt x="572" y="54"/>
                    <a:pt x="572" y="54"/>
                  </a:cubicBezTo>
                  <a:cubicBezTo>
                    <a:pt x="572" y="53"/>
                    <a:pt x="572" y="53"/>
                    <a:pt x="572" y="53"/>
                  </a:cubicBezTo>
                  <a:cubicBezTo>
                    <a:pt x="572" y="53"/>
                    <a:pt x="572" y="53"/>
                    <a:pt x="572" y="53"/>
                  </a:cubicBezTo>
                  <a:cubicBezTo>
                    <a:pt x="571" y="53"/>
                    <a:pt x="571" y="53"/>
                    <a:pt x="571" y="53"/>
                  </a:cubicBezTo>
                  <a:cubicBezTo>
                    <a:pt x="571" y="53"/>
                    <a:pt x="571" y="53"/>
                    <a:pt x="571" y="53"/>
                  </a:cubicBezTo>
                  <a:cubicBezTo>
                    <a:pt x="571" y="53"/>
                    <a:pt x="571" y="53"/>
                    <a:pt x="570" y="52"/>
                  </a:cubicBezTo>
                  <a:cubicBezTo>
                    <a:pt x="570" y="52"/>
                    <a:pt x="570" y="52"/>
                    <a:pt x="570" y="52"/>
                  </a:cubicBezTo>
                  <a:cubicBezTo>
                    <a:pt x="570" y="52"/>
                    <a:pt x="570" y="52"/>
                    <a:pt x="570" y="52"/>
                  </a:cubicBezTo>
                  <a:cubicBezTo>
                    <a:pt x="570" y="52"/>
                    <a:pt x="570" y="52"/>
                    <a:pt x="570" y="52"/>
                  </a:cubicBezTo>
                  <a:cubicBezTo>
                    <a:pt x="570" y="52"/>
                    <a:pt x="570" y="52"/>
                    <a:pt x="570" y="52"/>
                  </a:cubicBezTo>
                  <a:cubicBezTo>
                    <a:pt x="570" y="52"/>
                    <a:pt x="570" y="52"/>
                    <a:pt x="569" y="52"/>
                  </a:cubicBezTo>
                  <a:cubicBezTo>
                    <a:pt x="569" y="52"/>
                    <a:pt x="569" y="52"/>
                    <a:pt x="569" y="52"/>
                  </a:cubicBezTo>
                  <a:cubicBezTo>
                    <a:pt x="569" y="52"/>
                    <a:pt x="569" y="52"/>
                    <a:pt x="569" y="51"/>
                  </a:cubicBezTo>
                  <a:cubicBezTo>
                    <a:pt x="569" y="51"/>
                    <a:pt x="569" y="51"/>
                    <a:pt x="569" y="51"/>
                  </a:cubicBezTo>
                  <a:cubicBezTo>
                    <a:pt x="569" y="51"/>
                    <a:pt x="568" y="51"/>
                    <a:pt x="568" y="51"/>
                  </a:cubicBezTo>
                  <a:cubicBezTo>
                    <a:pt x="568" y="51"/>
                    <a:pt x="568" y="51"/>
                    <a:pt x="568" y="51"/>
                  </a:cubicBezTo>
                  <a:cubicBezTo>
                    <a:pt x="568" y="51"/>
                    <a:pt x="568" y="51"/>
                    <a:pt x="568" y="51"/>
                  </a:cubicBezTo>
                  <a:cubicBezTo>
                    <a:pt x="568" y="51"/>
                    <a:pt x="568" y="51"/>
                    <a:pt x="568" y="51"/>
                  </a:cubicBezTo>
                  <a:cubicBezTo>
                    <a:pt x="568" y="50"/>
                    <a:pt x="567" y="51"/>
                    <a:pt x="567" y="50"/>
                  </a:cubicBezTo>
                  <a:cubicBezTo>
                    <a:pt x="567" y="50"/>
                    <a:pt x="567" y="50"/>
                    <a:pt x="567" y="50"/>
                  </a:cubicBezTo>
                  <a:cubicBezTo>
                    <a:pt x="567" y="50"/>
                    <a:pt x="566" y="50"/>
                    <a:pt x="566" y="50"/>
                  </a:cubicBezTo>
                  <a:cubicBezTo>
                    <a:pt x="566" y="50"/>
                    <a:pt x="566" y="50"/>
                    <a:pt x="566" y="50"/>
                  </a:cubicBezTo>
                  <a:cubicBezTo>
                    <a:pt x="566" y="50"/>
                    <a:pt x="566" y="50"/>
                    <a:pt x="566" y="50"/>
                  </a:cubicBezTo>
                  <a:cubicBezTo>
                    <a:pt x="566" y="50"/>
                    <a:pt x="566" y="50"/>
                    <a:pt x="566" y="50"/>
                  </a:cubicBezTo>
                  <a:cubicBezTo>
                    <a:pt x="565" y="50"/>
                    <a:pt x="565" y="49"/>
                    <a:pt x="565" y="49"/>
                  </a:cubicBezTo>
                  <a:cubicBezTo>
                    <a:pt x="565" y="49"/>
                    <a:pt x="565" y="49"/>
                    <a:pt x="565" y="49"/>
                  </a:cubicBezTo>
                  <a:cubicBezTo>
                    <a:pt x="565" y="49"/>
                    <a:pt x="565" y="49"/>
                    <a:pt x="565" y="49"/>
                  </a:cubicBezTo>
                  <a:cubicBezTo>
                    <a:pt x="565" y="49"/>
                    <a:pt x="565" y="49"/>
                    <a:pt x="565" y="49"/>
                  </a:cubicBezTo>
                  <a:cubicBezTo>
                    <a:pt x="565" y="49"/>
                    <a:pt x="565" y="49"/>
                    <a:pt x="565" y="49"/>
                  </a:cubicBezTo>
                  <a:cubicBezTo>
                    <a:pt x="564" y="49"/>
                    <a:pt x="564" y="49"/>
                    <a:pt x="564" y="49"/>
                  </a:cubicBezTo>
                  <a:cubicBezTo>
                    <a:pt x="564" y="49"/>
                    <a:pt x="564" y="49"/>
                    <a:pt x="564" y="49"/>
                  </a:cubicBezTo>
                  <a:cubicBezTo>
                    <a:pt x="564" y="48"/>
                    <a:pt x="563" y="48"/>
                    <a:pt x="563" y="48"/>
                  </a:cubicBezTo>
                  <a:cubicBezTo>
                    <a:pt x="563" y="48"/>
                    <a:pt x="563" y="48"/>
                    <a:pt x="563" y="48"/>
                  </a:cubicBezTo>
                  <a:cubicBezTo>
                    <a:pt x="563" y="48"/>
                    <a:pt x="563" y="48"/>
                    <a:pt x="563" y="48"/>
                  </a:cubicBezTo>
                  <a:cubicBezTo>
                    <a:pt x="563" y="48"/>
                    <a:pt x="563" y="48"/>
                    <a:pt x="563" y="48"/>
                  </a:cubicBezTo>
                  <a:cubicBezTo>
                    <a:pt x="563" y="48"/>
                    <a:pt x="562" y="48"/>
                    <a:pt x="562" y="48"/>
                  </a:cubicBezTo>
                  <a:cubicBezTo>
                    <a:pt x="562" y="48"/>
                    <a:pt x="562" y="48"/>
                    <a:pt x="562" y="48"/>
                  </a:cubicBezTo>
                  <a:cubicBezTo>
                    <a:pt x="562" y="47"/>
                    <a:pt x="562" y="47"/>
                    <a:pt x="561" y="47"/>
                  </a:cubicBezTo>
                  <a:cubicBezTo>
                    <a:pt x="561" y="47"/>
                    <a:pt x="561" y="47"/>
                    <a:pt x="561" y="47"/>
                  </a:cubicBezTo>
                  <a:cubicBezTo>
                    <a:pt x="561" y="47"/>
                    <a:pt x="561" y="47"/>
                    <a:pt x="561" y="47"/>
                  </a:cubicBezTo>
                  <a:cubicBezTo>
                    <a:pt x="561" y="47"/>
                    <a:pt x="561" y="47"/>
                    <a:pt x="561" y="47"/>
                  </a:cubicBezTo>
                  <a:cubicBezTo>
                    <a:pt x="561" y="47"/>
                    <a:pt x="561" y="47"/>
                    <a:pt x="560" y="47"/>
                  </a:cubicBezTo>
                  <a:cubicBezTo>
                    <a:pt x="560" y="47"/>
                    <a:pt x="560" y="47"/>
                    <a:pt x="560" y="47"/>
                  </a:cubicBezTo>
                  <a:cubicBezTo>
                    <a:pt x="560" y="46"/>
                    <a:pt x="560" y="46"/>
                    <a:pt x="560" y="46"/>
                  </a:cubicBezTo>
                  <a:cubicBezTo>
                    <a:pt x="560" y="46"/>
                    <a:pt x="560" y="46"/>
                    <a:pt x="560" y="46"/>
                  </a:cubicBezTo>
                  <a:cubicBezTo>
                    <a:pt x="560" y="46"/>
                    <a:pt x="559" y="46"/>
                    <a:pt x="559" y="46"/>
                  </a:cubicBezTo>
                  <a:cubicBezTo>
                    <a:pt x="559" y="46"/>
                    <a:pt x="559" y="46"/>
                    <a:pt x="559" y="46"/>
                  </a:cubicBezTo>
                  <a:cubicBezTo>
                    <a:pt x="559" y="46"/>
                    <a:pt x="559" y="46"/>
                    <a:pt x="559" y="45"/>
                  </a:cubicBezTo>
                  <a:cubicBezTo>
                    <a:pt x="559" y="45"/>
                    <a:pt x="559" y="45"/>
                    <a:pt x="559" y="45"/>
                  </a:cubicBezTo>
                  <a:cubicBezTo>
                    <a:pt x="559" y="45"/>
                    <a:pt x="558" y="45"/>
                    <a:pt x="558" y="45"/>
                  </a:cubicBezTo>
                  <a:cubicBezTo>
                    <a:pt x="558" y="45"/>
                    <a:pt x="558" y="45"/>
                    <a:pt x="558" y="45"/>
                  </a:cubicBezTo>
                  <a:cubicBezTo>
                    <a:pt x="558" y="45"/>
                    <a:pt x="558" y="45"/>
                    <a:pt x="558" y="45"/>
                  </a:cubicBezTo>
                  <a:cubicBezTo>
                    <a:pt x="558" y="45"/>
                    <a:pt x="558" y="45"/>
                    <a:pt x="558" y="45"/>
                  </a:cubicBezTo>
                  <a:cubicBezTo>
                    <a:pt x="557" y="45"/>
                    <a:pt x="557" y="45"/>
                    <a:pt x="557" y="44"/>
                  </a:cubicBezTo>
                  <a:cubicBezTo>
                    <a:pt x="557" y="45"/>
                    <a:pt x="557" y="45"/>
                    <a:pt x="557" y="45"/>
                  </a:cubicBezTo>
                  <a:cubicBezTo>
                    <a:pt x="557" y="44"/>
                    <a:pt x="557" y="44"/>
                    <a:pt x="557" y="44"/>
                  </a:cubicBezTo>
                  <a:cubicBezTo>
                    <a:pt x="557" y="44"/>
                    <a:pt x="557" y="44"/>
                    <a:pt x="557" y="44"/>
                  </a:cubicBezTo>
                  <a:cubicBezTo>
                    <a:pt x="556" y="44"/>
                    <a:pt x="556" y="44"/>
                    <a:pt x="556" y="44"/>
                  </a:cubicBezTo>
                  <a:cubicBezTo>
                    <a:pt x="556" y="44"/>
                    <a:pt x="556" y="44"/>
                    <a:pt x="556" y="44"/>
                  </a:cubicBezTo>
                  <a:cubicBezTo>
                    <a:pt x="556" y="43"/>
                    <a:pt x="555" y="43"/>
                    <a:pt x="555" y="43"/>
                  </a:cubicBezTo>
                  <a:cubicBezTo>
                    <a:pt x="555" y="43"/>
                    <a:pt x="555" y="43"/>
                    <a:pt x="555" y="43"/>
                  </a:cubicBezTo>
                  <a:cubicBezTo>
                    <a:pt x="555" y="43"/>
                    <a:pt x="555" y="43"/>
                    <a:pt x="555" y="43"/>
                  </a:cubicBezTo>
                  <a:cubicBezTo>
                    <a:pt x="555" y="43"/>
                    <a:pt x="555" y="43"/>
                    <a:pt x="555" y="43"/>
                  </a:cubicBezTo>
                  <a:cubicBezTo>
                    <a:pt x="555" y="43"/>
                    <a:pt x="555" y="42"/>
                    <a:pt x="554" y="42"/>
                  </a:cubicBezTo>
                  <a:cubicBezTo>
                    <a:pt x="554" y="42"/>
                    <a:pt x="554" y="42"/>
                    <a:pt x="554" y="42"/>
                  </a:cubicBezTo>
                  <a:cubicBezTo>
                    <a:pt x="554" y="42"/>
                    <a:pt x="554" y="42"/>
                    <a:pt x="553" y="42"/>
                  </a:cubicBezTo>
                  <a:cubicBezTo>
                    <a:pt x="553" y="42"/>
                    <a:pt x="553" y="42"/>
                    <a:pt x="553" y="42"/>
                  </a:cubicBezTo>
                  <a:cubicBezTo>
                    <a:pt x="553" y="42"/>
                    <a:pt x="553" y="41"/>
                    <a:pt x="553" y="41"/>
                  </a:cubicBezTo>
                  <a:cubicBezTo>
                    <a:pt x="553" y="41"/>
                    <a:pt x="553" y="41"/>
                    <a:pt x="553" y="41"/>
                  </a:cubicBezTo>
                  <a:cubicBezTo>
                    <a:pt x="553" y="41"/>
                    <a:pt x="553" y="41"/>
                    <a:pt x="553" y="41"/>
                  </a:cubicBezTo>
                  <a:cubicBezTo>
                    <a:pt x="553" y="41"/>
                    <a:pt x="553" y="41"/>
                    <a:pt x="553" y="41"/>
                  </a:cubicBezTo>
                  <a:cubicBezTo>
                    <a:pt x="553" y="41"/>
                    <a:pt x="553" y="41"/>
                    <a:pt x="552" y="41"/>
                  </a:cubicBezTo>
                  <a:cubicBezTo>
                    <a:pt x="552" y="41"/>
                    <a:pt x="552" y="41"/>
                    <a:pt x="552" y="41"/>
                  </a:cubicBezTo>
                  <a:cubicBezTo>
                    <a:pt x="552" y="40"/>
                    <a:pt x="552" y="40"/>
                    <a:pt x="551" y="39"/>
                  </a:cubicBezTo>
                  <a:cubicBezTo>
                    <a:pt x="551" y="39"/>
                    <a:pt x="551" y="39"/>
                    <a:pt x="551" y="39"/>
                  </a:cubicBezTo>
                  <a:cubicBezTo>
                    <a:pt x="551" y="39"/>
                    <a:pt x="551" y="39"/>
                    <a:pt x="551" y="39"/>
                  </a:cubicBezTo>
                  <a:cubicBezTo>
                    <a:pt x="551" y="39"/>
                    <a:pt x="551" y="39"/>
                    <a:pt x="551" y="39"/>
                  </a:cubicBezTo>
                  <a:cubicBezTo>
                    <a:pt x="551" y="39"/>
                    <a:pt x="551" y="38"/>
                    <a:pt x="551" y="38"/>
                  </a:cubicBezTo>
                  <a:cubicBezTo>
                    <a:pt x="551" y="38"/>
                    <a:pt x="551" y="38"/>
                    <a:pt x="551" y="38"/>
                  </a:cubicBezTo>
                  <a:cubicBezTo>
                    <a:pt x="551" y="38"/>
                    <a:pt x="550" y="38"/>
                    <a:pt x="550" y="38"/>
                  </a:cubicBezTo>
                  <a:cubicBezTo>
                    <a:pt x="550" y="38"/>
                    <a:pt x="550" y="38"/>
                    <a:pt x="550" y="38"/>
                  </a:cubicBezTo>
                  <a:cubicBezTo>
                    <a:pt x="550" y="38"/>
                    <a:pt x="550" y="37"/>
                    <a:pt x="550" y="37"/>
                  </a:cubicBezTo>
                  <a:cubicBezTo>
                    <a:pt x="550" y="37"/>
                    <a:pt x="550" y="37"/>
                    <a:pt x="550" y="37"/>
                  </a:cubicBezTo>
                  <a:cubicBezTo>
                    <a:pt x="550" y="37"/>
                    <a:pt x="550" y="37"/>
                    <a:pt x="550" y="36"/>
                  </a:cubicBezTo>
                  <a:cubicBezTo>
                    <a:pt x="550" y="36"/>
                    <a:pt x="550" y="36"/>
                    <a:pt x="550" y="36"/>
                  </a:cubicBezTo>
                  <a:cubicBezTo>
                    <a:pt x="550" y="36"/>
                    <a:pt x="550" y="36"/>
                    <a:pt x="550" y="36"/>
                  </a:cubicBezTo>
                  <a:cubicBezTo>
                    <a:pt x="549" y="36"/>
                    <a:pt x="549" y="36"/>
                    <a:pt x="549" y="35"/>
                  </a:cubicBezTo>
                  <a:cubicBezTo>
                    <a:pt x="549" y="35"/>
                    <a:pt x="549" y="35"/>
                    <a:pt x="549" y="35"/>
                  </a:cubicBezTo>
                  <a:cubicBezTo>
                    <a:pt x="549" y="35"/>
                    <a:pt x="549" y="34"/>
                    <a:pt x="549" y="34"/>
                  </a:cubicBezTo>
                  <a:cubicBezTo>
                    <a:pt x="549" y="34"/>
                    <a:pt x="549" y="34"/>
                    <a:pt x="549" y="33"/>
                  </a:cubicBezTo>
                  <a:cubicBezTo>
                    <a:pt x="549" y="31"/>
                    <a:pt x="549" y="29"/>
                    <a:pt x="549" y="27"/>
                  </a:cubicBezTo>
                  <a:cubicBezTo>
                    <a:pt x="549" y="27"/>
                    <a:pt x="549" y="27"/>
                    <a:pt x="549" y="27"/>
                  </a:cubicBezTo>
                  <a:cubicBezTo>
                    <a:pt x="549" y="27"/>
                    <a:pt x="549" y="26"/>
                    <a:pt x="549" y="26"/>
                  </a:cubicBezTo>
                  <a:cubicBezTo>
                    <a:pt x="549" y="26"/>
                    <a:pt x="549" y="26"/>
                    <a:pt x="549" y="26"/>
                  </a:cubicBezTo>
                  <a:cubicBezTo>
                    <a:pt x="549" y="25"/>
                    <a:pt x="549" y="25"/>
                    <a:pt x="550" y="25"/>
                  </a:cubicBezTo>
                  <a:cubicBezTo>
                    <a:pt x="550" y="25"/>
                    <a:pt x="550" y="25"/>
                    <a:pt x="550" y="25"/>
                  </a:cubicBezTo>
                  <a:cubicBezTo>
                    <a:pt x="550" y="25"/>
                    <a:pt x="550" y="24"/>
                    <a:pt x="550" y="24"/>
                  </a:cubicBezTo>
                  <a:cubicBezTo>
                    <a:pt x="550" y="24"/>
                    <a:pt x="550" y="24"/>
                    <a:pt x="550" y="24"/>
                  </a:cubicBezTo>
                  <a:cubicBezTo>
                    <a:pt x="550" y="24"/>
                    <a:pt x="550" y="24"/>
                    <a:pt x="550" y="23"/>
                  </a:cubicBezTo>
                  <a:cubicBezTo>
                    <a:pt x="550" y="24"/>
                    <a:pt x="550" y="24"/>
                    <a:pt x="550" y="24"/>
                  </a:cubicBezTo>
                  <a:cubicBezTo>
                    <a:pt x="551" y="23"/>
                    <a:pt x="550" y="23"/>
                    <a:pt x="551" y="23"/>
                  </a:cubicBezTo>
                  <a:cubicBezTo>
                    <a:pt x="551" y="23"/>
                    <a:pt x="551" y="23"/>
                    <a:pt x="551" y="23"/>
                  </a:cubicBezTo>
                  <a:cubicBezTo>
                    <a:pt x="551" y="23"/>
                    <a:pt x="551" y="23"/>
                    <a:pt x="551" y="22"/>
                  </a:cubicBezTo>
                  <a:cubicBezTo>
                    <a:pt x="551" y="22"/>
                    <a:pt x="551" y="22"/>
                    <a:pt x="551" y="22"/>
                  </a:cubicBezTo>
                  <a:cubicBezTo>
                    <a:pt x="551" y="22"/>
                    <a:pt x="551" y="22"/>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2" y="21"/>
                    <a:pt x="552" y="21"/>
                    <a:pt x="552" y="21"/>
                  </a:cubicBezTo>
                  <a:cubicBezTo>
                    <a:pt x="553" y="21"/>
                    <a:pt x="553" y="21"/>
                    <a:pt x="553" y="20"/>
                  </a:cubicBezTo>
                  <a:cubicBezTo>
                    <a:pt x="553" y="20"/>
                    <a:pt x="553" y="20"/>
                    <a:pt x="553" y="20"/>
                  </a:cubicBezTo>
                  <a:cubicBezTo>
                    <a:pt x="553" y="20"/>
                    <a:pt x="554" y="20"/>
                    <a:pt x="554" y="20"/>
                  </a:cubicBezTo>
                  <a:cubicBezTo>
                    <a:pt x="554" y="20"/>
                    <a:pt x="554" y="20"/>
                    <a:pt x="554" y="20"/>
                  </a:cubicBezTo>
                  <a:cubicBezTo>
                    <a:pt x="554" y="20"/>
                    <a:pt x="554" y="19"/>
                    <a:pt x="554" y="19"/>
                  </a:cubicBezTo>
                  <a:cubicBezTo>
                    <a:pt x="554" y="19"/>
                    <a:pt x="554" y="19"/>
                    <a:pt x="554" y="19"/>
                  </a:cubicBezTo>
                  <a:cubicBezTo>
                    <a:pt x="554" y="19"/>
                    <a:pt x="554" y="19"/>
                    <a:pt x="554" y="19"/>
                  </a:cubicBezTo>
                  <a:cubicBezTo>
                    <a:pt x="555" y="19"/>
                    <a:pt x="555" y="19"/>
                    <a:pt x="555" y="19"/>
                  </a:cubicBezTo>
                  <a:cubicBezTo>
                    <a:pt x="555" y="19"/>
                    <a:pt x="555" y="19"/>
                    <a:pt x="555" y="19"/>
                  </a:cubicBezTo>
                  <a:cubicBezTo>
                    <a:pt x="555" y="19"/>
                    <a:pt x="555" y="19"/>
                    <a:pt x="555" y="19"/>
                  </a:cubicBezTo>
                  <a:cubicBezTo>
                    <a:pt x="555" y="18"/>
                    <a:pt x="556" y="19"/>
                    <a:pt x="556" y="18"/>
                  </a:cubicBezTo>
                  <a:cubicBezTo>
                    <a:pt x="556" y="18"/>
                    <a:pt x="556" y="18"/>
                    <a:pt x="556" y="18"/>
                  </a:cubicBezTo>
                  <a:cubicBezTo>
                    <a:pt x="556" y="18"/>
                    <a:pt x="556" y="18"/>
                    <a:pt x="557" y="18"/>
                  </a:cubicBezTo>
                  <a:cubicBezTo>
                    <a:pt x="556" y="18"/>
                    <a:pt x="556" y="18"/>
                    <a:pt x="556" y="18"/>
                  </a:cubicBezTo>
                  <a:cubicBezTo>
                    <a:pt x="557" y="18"/>
                    <a:pt x="557" y="18"/>
                    <a:pt x="557" y="18"/>
                  </a:cubicBezTo>
                  <a:cubicBezTo>
                    <a:pt x="557" y="18"/>
                    <a:pt x="557" y="18"/>
                    <a:pt x="557" y="18"/>
                  </a:cubicBezTo>
                  <a:cubicBezTo>
                    <a:pt x="557" y="17"/>
                    <a:pt x="558" y="17"/>
                    <a:pt x="558" y="17"/>
                  </a:cubicBezTo>
                  <a:cubicBezTo>
                    <a:pt x="558" y="17"/>
                    <a:pt x="558" y="17"/>
                    <a:pt x="558" y="17"/>
                  </a:cubicBezTo>
                  <a:cubicBezTo>
                    <a:pt x="558" y="17"/>
                    <a:pt x="559" y="17"/>
                    <a:pt x="559" y="17"/>
                  </a:cubicBezTo>
                  <a:cubicBezTo>
                    <a:pt x="559" y="17"/>
                    <a:pt x="559" y="17"/>
                    <a:pt x="559" y="17"/>
                  </a:cubicBezTo>
                  <a:cubicBezTo>
                    <a:pt x="559" y="17"/>
                    <a:pt x="560" y="17"/>
                    <a:pt x="560" y="17"/>
                  </a:cubicBezTo>
                  <a:cubicBezTo>
                    <a:pt x="560" y="17"/>
                    <a:pt x="560" y="17"/>
                    <a:pt x="560" y="17"/>
                  </a:cubicBezTo>
                  <a:cubicBezTo>
                    <a:pt x="560" y="17"/>
                    <a:pt x="560" y="17"/>
                    <a:pt x="560" y="17"/>
                  </a:cubicBezTo>
                  <a:cubicBezTo>
                    <a:pt x="561" y="16"/>
                    <a:pt x="561" y="17"/>
                    <a:pt x="562" y="16"/>
                  </a:cubicBezTo>
                  <a:cubicBezTo>
                    <a:pt x="562" y="16"/>
                    <a:pt x="562" y="16"/>
                    <a:pt x="562" y="16"/>
                  </a:cubicBezTo>
                  <a:cubicBezTo>
                    <a:pt x="562" y="16"/>
                    <a:pt x="562" y="16"/>
                    <a:pt x="562" y="16"/>
                  </a:cubicBezTo>
                  <a:cubicBezTo>
                    <a:pt x="563" y="16"/>
                    <a:pt x="564" y="16"/>
                    <a:pt x="565" y="16"/>
                  </a:cubicBezTo>
                  <a:cubicBezTo>
                    <a:pt x="566" y="16"/>
                    <a:pt x="567" y="16"/>
                    <a:pt x="568" y="16"/>
                  </a:cubicBezTo>
                  <a:cubicBezTo>
                    <a:pt x="569" y="16"/>
                    <a:pt x="570" y="16"/>
                    <a:pt x="571" y="16"/>
                  </a:cubicBezTo>
                  <a:cubicBezTo>
                    <a:pt x="571" y="16"/>
                    <a:pt x="572" y="16"/>
                    <a:pt x="572" y="16"/>
                  </a:cubicBezTo>
                  <a:cubicBezTo>
                    <a:pt x="572" y="17"/>
                    <a:pt x="573" y="16"/>
                    <a:pt x="573" y="17"/>
                  </a:cubicBezTo>
                  <a:cubicBezTo>
                    <a:pt x="574" y="16"/>
                    <a:pt x="574" y="16"/>
                    <a:pt x="574" y="16"/>
                  </a:cubicBezTo>
                  <a:cubicBezTo>
                    <a:pt x="574" y="17"/>
                    <a:pt x="574" y="17"/>
                    <a:pt x="574" y="17"/>
                  </a:cubicBezTo>
                  <a:cubicBezTo>
                    <a:pt x="574" y="17"/>
                    <a:pt x="575" y="17"/>
                    <a:pt x="575" y="17"/>
                  </a:cubicBezTo>
                  <a:cubicBezTo>
                    <a:pt x="575" y="17"/>
                    <a:pt x="575" y="17"/>
                    <a:pt x="575" y="17"/>
                  </a:cubicBezTo>
                  <a:cubicBezTo>
                    <a:pt x="575" y="17"/>
                    <a:pt x="575" y="17"/>
                    <a:pt x="575" y="17"/>
                  </a:cubicBezTo>
                  <a:cubicBezTo>
                    <a:pt x="576" y="17"/>
                    <a:pt x="576" y="17"/>
                    <a:pt x="576" y="17"/>
                  </a:cubicBezTo>
                  <a:cubicBezTo>
                    <a:pt x="577" y="17"/>
                    <a:pt x="577" y="17"/>
                    <a:pt x="577" y="17"/>
                  </a:cubicBezTo>
                  <a:cubicBezTo>
                    <a:pt x="577" y="17"/>
                    <a:pt x="577" y="17"/>
                    <a:pt x="577" y="17"/>
                  </a:cubicBezTo>
                  <a:cubicBezTo>
                    <a:pt x="577" y="17"/>
                    <a:pt x="577" y="17"/>
                    <a:pt x="578" y="18"/>
                  </a:cubicBezTo>
                  <a:cubicBezTo>
                    <a:pt x="578" y="18"/>
                    <a:pt x="578" y="18"/>
                    <a:pt x="578" y="18"/>
                  </a:cubicBezTo>
                  <a:cubicBezTo>
                    <a:pt x="578" y="18"/>
                    <a:pt x="578" y="18"/>
                    <a:pt x="578" y="18"/>
                  </a:cubicBezTo>
                  <a:cubicBezTo>
                    <a:pt x="578" y="18"/>
                    <a:pt x="578" y="18"/>
                    <a:pt x="579" y="18"/>
                  </a:cubicBezTo>
                  <a:cubicBezTo>
                    <a:pt x="579" y="18"/>
                    <a:pt x="579" y="18"/>
                    <a:pt x="579" y="18"/>
                  </a:cubicBezTo>
                  <a:cubicBezTo>
                    <a:pt x="579" y="18"/>
                    <a:pt x="579" y="18"/>
                    <a:pt x="580" y="18"/>
                  </a:cubicBezTo>
                  <a:cubicBezTo>
                    <a:pt x="580" y="18"/>
                    <a:pt x="580" y="18"/>
                    <a:pt x="580" y="18"/>
                  </a:cubicBezTo>
                  <a:cubicBezTo>
                    <a:pt x="580" y="19"/>
                    <a:pt x="580" y="18"/>
                    <a:pt x="580" y="19"/>
                  </a:cubicBezTo>
                  <a:cubicBezTo>
                    <a:pt x="580" y="19"/>
                    <a:pt x="580" y="19"/>
                    <a:pt x="580" y="19"/>
                  </a:cubicBezTo>
                  <a:cubicBezTo>
                    <a:pt x="580" y="19"/>
                    <a:pt x="581" y="19"/>
                    <a:pt x="581" y="19"/>
                  </a:cubicBezTo>
                  <a:cubicBezTo>
                    <a:pt x="581" y="19"/>
                    <a:pt x="581" y="19"/>
                    <a:pt x="581" y="19"/>
                  </a:cubicBezTo>
                  <a:cubicBezTo>
                    <a:pt x="581" y="19"/>
                    <a:pt x="581" y="19"/>
                    <a:pt x="582" y="19"/>
                  </a:cubicBezTo>
                  <a:cubicBezTo>
                    <a:pt x="582" y="19"/>
                    <a:pt x="582" y="19"/>
                    <a:pt x="582" y="19"/>
                  </a:cubicBezTo>
                  <a:cubicBezTo>
                    <a:pt x="582" y="20"/>
                    <a:pt x="582" y="19"/>
                    <a:pt x="582" y="20"/>
                  </a:cubicBezTo>
                  <a:cubicBezTo>
                    <a:pt x="582" y="20"/>
                    <a:pt x="582" y="20"/>
                    <a:pt x="582" y="20"/>
                  </a:cubicBezTo>
                  <a:cubicBezTo>
                    <a:pt x="582" y="20"/>
                    <a:pt x="583" y="20"/>
                    <a:pt x="583" y="20"/>
                  </a:cubicBezTo>
                  <a:cubicBezTo>
                    <a:pt x="583" y="20"/>
                    <a:pt x="583" y="20"/>
                    <a:pt x="583" y="20"/>
                  </a:cubicBezTo>
                  <a:cubicBezTo>
                    <a:pt x="583" y="20"/>
                    <a:pt x="583" y="20"/>
                    <a:pt x="583" y="20"/>
                  </a:cubicBezTo>
                  <a:cubicBezTo>
                    <a:pt x="583" y="20"/>
                    <a:pt x="583" y="20"/>
                    <a:pt x="583" y="20"/>
                  </a:cubicBezTo>
                  <a:cubicBezTo>
                    <a:pt x="584" y="21"/>
                    <a:pt x="584" y="21"/>
                    <a:pt x="584" y="21"/>
                  </a:cubicBezTo>
                  <a:cubicBezTo>
                    <a:pt x="584" y="21"/>
                    <a:pt x="584" y="21"/>
                    <a:pt x="584" y="21"/>
                  </a:cubicBezTo>
                  <a:cubicBezTo>
                    <a:pt x="584" y="21"/>
                    <a:pt x="584" y="21"/>
                    <a:pt x="584" y="21"/>
                  </a:cubicBezTo>
                  <a:cubicBezTo>
                    <a:pt x="584" y="21"/>
                    <a:pt x="584" y="21"/>
                    <a:pt x="584" y="21"/>
                  </a:cubicBezTo>
                  <a:cubicBezTo>
                    <a:pt x="585" y="21"/>
                    <a:pt x="585" y="21"/>
                    <a:pt x="585" y="21"/>
                  </a:cubicBezTo>
                  <a:cubicBezTo>
                    <a:pt x="585" y="21"/>
                    <a:pt x="585" y="21"/>
                    <a:pt x="585" y="21"/>
                  </a:cubicBezTo>
                  <a:cubicBezTo>
                    <a:pt x="586" y="21"/>
                    <a:pt x="585" y="21"/>
                    <a:pt x="585" y="20"/>
                  </a:cubicBezTo>
                  <a:cubicBezTo>
                    <a:pt x="585" y="18"/>
                    <a:pt x="585" y="15"/>
                    <a:pt x="585" y="13"/>
                  </a:cubicBezTo>
                  <a:cubicBezTo>
                    <a:pt x="585" y="11"/>
                    <a:pt x="586" y="10"/>
                    <a:pt x="585" y="9"/>
                  </a:cubicBezTo>
                  <a:cubicBezTo>
                    <a:pt x="585" y="9"/>
                    <a:pt x="585" y="9"/>
                    <a:pt x="585" y="9"/>
                  </a:cubicBezTo>
                  <a:cubicBezTo>
                    <a:pt x="585" y="9"/>
                    <a:pt x="585" y="9"/>
                    <a:pt x="584" y="9"/>
                  </a:cubicBezTo>
                  <a:cubicBezTo>
                    <a:pt x="584" y="9"/>
                    <a:pt x="584" y="9"/>
                    <a:pt x="584" y="9"/>
                  </a:cubicBezTo>
                  <a:cubicBezTo>
                    <a:pt x="584" y="8"/>
                    <a:pt x="584" y="8"/>
                    <a:pt x="584" y="8"/>
                  </a:cubicBezTo>
                  <a:cubicBezTo>
                    <a:pt x="584" y="8"/>
                    <a:pt x="584" y="8"/>
                    <a:pt x="584" y="8"/>
                  </a:cubicBezTo>
                  <a:cubicBezTo>
                    <a:pt x="583" y="8"/>
                    <a:pt x="583" y="8"/>
                    <a:pt x="583" y="8"/>
                  </a:cubicBezTo>
                  <a:cubicBezTo>
                    <a:pt x="583" y="8"/>
                    <a:pt x="583" y="8"/>
                    <a:pt x="583" y="8"/>
                  </a:cubicBezTo>
                  <a:cubicBezTo>
                    <a:pt x="583" y="8"/>
                    <a:pt x="583" y="8"/>
                    <a:pt x="583" y="8"/>
                  </a:cubicBezTo>
                  <a:cubicBezTo>
                    <a:pt x="582" y="8"/>
                    <a:pt x="582" y="8"/>
                    <a:pt x="582" y="8"/>
                  </a:cubicBezTo>
                  <a:cubicBezTo>
                    <a:pt x="582" y="8"/>
                    <a:pt x="582" y="8"/>
                    <a:pt x="582" y="8"/>
                  </a:cubicBezTo>
                  <a:cubicBezTo>
                    <a:pt x="582" y="8"/>
                    <a:pt x="582" y="8"/>
                    <a:pt x="582" y="8"/>
                  </a:cubicBezTo>
                  <a:cubicBezTo>
                    <a:pt x="581" y="7"/>
                    <a:pt x="581" y="7"/>
                    <a:pt x="581" y="7"/>
                  </a:cubicBezTo>
                  <a:cubicBezTo>
                    <a:pt x="581" y="7"/>
                    <a:pt x="581" y="7"/>
                    <a:pt x="581" y="7"/>
                  </a:cubicBezTo>
                  <a:cubicBezTo>
                    <a:pt x="580" y="7"/>
                    <a:pt x="580" y="7"/>
                    <a:pt x="579" y="7"/>
                  </a:cubicBezTo>
                  <a:cubicBezTo>
                    <a:pt x="579" y="7"/>
                    <a:pt x="579" y="7"/>
                    <a:pt x="579" y="7"/>
                  </a:cubicBezTo>
                  <a:cubicBezTo>
                    <a:pt x="578" y="7"/>
                    <a:pt x="578" y="7"/>
                    <a:pt x="577" y="7"/>
                  </a:cubicBezTo>
                  <a:cubicBezTo>
                    <a:pt x="577" y="7"/>
                    <a:pt x="577" y="7"/>
                    <a:pt x="577" y="6"/>
                  </a:cubicBezTo>
                  <a:cubicBezTo>
                    <a:pt x="577" y="6"/>
                    <a:pt x="576" y="6"/>
                    <a:pt x="575" y="6"/>
                  </a:cubicBezTo>
                  <a:cubicBezTo>
                    <a:pt x="575" y="6"/>
                    <a:pt x="575" y="6"/>
                    <a:pt x="575" y="6"/>
                  </a:cubicBezTo>
                  <a:cubicBezTo>
                    <a:pt x="573" y="6"/>
                    <a:pt x="572" y="6"/>
                    <a:pt x="571" y="6"/>
                  </a:cubicBezTo>
                  <a:cubicBezTo>
                    <a:pt x="570" y="6"/>
                    <a:pt x="569" y="6"/>
                    <a:pt x="568" y="6"/>
                  </a:cubicBezTo>
                  <a:cubicBezTo>
                    <a:pt x="567" y="6"/>
                    <a:pt x="567" y="6"/>
                    <a:pt x="566" y="6"/>
                  </a:cubicBezTo>
                  <a:cubicBezTo>
                    <a:pt x="565" y="6"/>
                    <a:pt x="564" y="6"/>
                    <a:pt x="564" y="6"/>
                  </a:cubicBezTo>
                  <a:cubicBezTo>
                    <a:pt x="563" y="6"/>
                    <a:pt x="562" y="6"/>
                    <a:pt x="561" y="6"/>
                  </a:cubicBezTo>
                  <a:cubicBezTo>
                    <a:pt x="561" y="6"/>
                    <a:pt x="561" y="6"/>
                    <a:pt x="560" y="6"/>
                  </a:cubicBezTo>
                  <a:cubicBezTo>
                    <a:pt x="560" y="7"/>
                    <a:pt x="559" y="6"/>
                    <a:pt x="559" y="6"/>
                  </a:cubicBezTo>
                  <a:cubicBezTo>
                    <a:pt x="559" y="7"/>
                    <a:pt x="559" y="7"/>
                    <a:pt x="558" y="7"/>
                  </a:cubicBezTo>
                  <a:cubicBezTo>
                    <a:pt x="558" y="7"/>
                    <a:pt x="557" y="6"/>
                    <a:pt x="557" y="7"/>
                  </a:cubicBezTo>
                  <a:cubicBezTo>
                    <a:pt x="557" y="7"/>
                    <a:pt x="557" y="7"/>
                    <a:pt x="557" y="7"/>
                  </a:cubicBezTo>
                  <a:cubicBezTo>
                    <a:pt x="557" y="7"/>
                    <a:pt x="556" y="7"/>
                    <a:pt x="556" y="7"/>
                  </a:cubicBezTo>
                  <a:cubicBezTo>
                    <a:pt x="556" y="7"/>
                    <a:pt x="556" y="7"/>
                    <a:pt x="556" y="7"/>
                  </a:cubicBezTo>
                  <a:cubicBezTo>
                    <a:pt x="555" y="7"/>
                    <a:pt x="555" y="7"/>
                    <a:pt x="555" y="8"/>
                  </a:cubicBezTo>
                  <a:cubicBezTo>
                    <a:pt x="555" y="8"/>
                    <a:pt x="555" y="8"/>
                    <a:pt x="555" y="8"/>
                  </a:cubicBezTo>
                  <a:cubicBezTo>
                    <a:pt x="554" y="8"/>
                    <a:pt x="554" y="8"/>
                    <a:pt x="553" y="8"/>
                  </a:cubicBezTo>
                  <a:cubicBezTo>
                    <a:pt x="553" y="8"/>
                    <a:pt x="553" y="8"/>
                    <a:pt x="553" y="8"/>
                  </a:cubicBezTo>
                  <a:cubicBezTo>
                    <a:pt x="553" y="8"/>
                    <a:pt x="553" y="8"/>
                    <a:pt x="553" y="8"/>
                  </a:cubicBezTo>
                  <a:cubicBezTo>
                    <a:pt x="553" y="8"/>
                    <a:pt x="553" y="8"/>
                    <a:pt x="553" y="8"/>
                  </a:cubicBezTo>
                  <a:cubicBezTo>
                    <a:pt x="552" y="9"/>
                    <a:pt x="552" y="8"/>
                    <a:pt x="552" y="9"/>
                  </a:cubicBezTo>
                  <a:cubicBezTo>
                    <a:pt x="552" y="9"/>
                    <a:pt x="552" y="9"/>
                    <a:pt x="552" y="9"/>
                  </a:cubicBezTo>
                  <a:cubicBezTo>
                    <a:pt x="552" y="9"/>
                    <a:pt x="551" y="9"/>
                    <a:pt x="551" y="9"/>
                  </a:cubicBezTo>
                  <a:cubicBezTo>
                    <a:pt x="551" y="9"/>
                    <a:pt x="551" y="9"/>
                    <a:pt x="551" y="9"/>
                  </a:cubicBezTo>
                  <a:cubicBezTo>
                    <a:pt x="551" y="9"/>
                    <a:pt x="550" y="9"/>
                    <a:pt x="550" y="9"/>
                  </a:cubicBezTo>
                  <a:cubicBezTo>
                    <a:pt x="550" y="9"/>
                    <a:pt x="550" y="9"/>
                    <a:pt x="550" y="9"/>
                  </a:cubicBezTo>
                  <a:cubicBezTo>
                    <a:pt x="550" y="9"/>
                    <a:pt x="550" y="9"/>
                    <a:pt x="550" y="10"/>
                  </a:cubicBezTo>
                  <a:cubicBezTo>
                    <a:pt x="550" y="10"/>
                    <a:pt x="550" y="10"/>
                    <a:pt x="550" y="10"/>
                  </a:cubicBezTo>
                  <a:cubicBezTo>
                    <a:pt x="550" y="10"/>
                    <a:pt x="549" y="10"/>
                    <a:pt x="549" y="10"/>
                  </a:cubicBezTo>
                  <a:cubicBezTo>
                    <a:pt x="549" y="10"/>
                    <a:pt x="549" y="10"/>
                    <a:pt x="549" y="10"/>
                  </a:cubicBezTo>
                  <a:cubicBezTo>
                    <a:pt x="549" y="10"/>
                    <a:pt x="549" y="10"/>
                    <a:pt x="549" y="10"/>
                  </a:cubicBezTo>
                  <a:cubicBezTo>
                    <a:pt x="549" y="10"/>
                    <a:pt x="549" y="10"/>
                    <a:pt x="549" y="10"/>
                  </a:cubicBezTo>
                  <a:cubicBezTo>
                    <a:pt x="549" y="10"/>
                    <a:pt x="549" y="10"/>
                    <a:pt x="549" y="10"/>
                  </a:cubicBezTo>
                  <a:cubicBezTo>
                    <a:pt x="548" y="11"/>
                    <a:pt x="548" y="10"/>
                    <a:pt x="548" y="11"/>
                  </a:cubicBezTo>
                  <a:cubicBezTo>
                    <a:pt x="548" y="11"/>
                    <a:pt x="548" y="11"/>
                    <a:pt x="548" y="11"/>
                  </a:cubicBezTo>
                  <a:cubicBezTo>
                    <a:pt x="548" y="11"/>
                    <a:pt x="548" y="11"/>
                    <a:pt x="548" y="11"/>
                  </a:cubicBezTo>
                  <a:cubicBezTo>
                    <a:pt x="548" y="11"/>
                    <a:pt x="548" y="11"/>
                    <a:pt x="548" y="11"/>
                  </a:cubicBezTo>
                  <a:cubicBezTo>
                    <a:pt x="547" y="11"/>
                    <a:pt x="547" y="11"/>
                    <a:pt x="547" y="11"/>
                  </a:cubicBezTo>
                  <a:cubicBezTo>
                    <a:pt x="547" y="11"/>
                    <a:pt x="547" y="11"/>
                    <a:pt x="547" y="11"/>
                  </a:cubicBezTo>
                  <a:cubicBezTo>
                    <a:pt x="547" y="11"/>
                    <a:pt x="547" y="12"/>
                    <a:pt x="546" y="12"/>
                  </a:cubicBezTo>
                  <a:cubicBezTo>
                    <a:pt x="546" y="12"/>
                    <a:pt x="546" y="12"/>
                    <a:pt x="546" y="12"/>
                  </a:cubicBezTo>
                  <a:cubicBezTo>
                    <a:pt x="546" y="12"/>
                    <a:pt x="546" y="12"/>
                    <a:pt x="545" y="12"/>
                  </a:cubicBezTo>
                  <a:cubicBezTo>
                    <a:pt x="546" y="12"/>
                    <a:pt x="546" y="12"/>
                    <a:pt x="546" y="12"/>
                  </a:cubicBezTo>
                  <a:cubicBezTo>
                    <a:pt x="545" y="12"/>
                    <a:pt x="545" y="13"/>
                    <a:pt x="545" y="13"/>
                  </a:cubicBezTo>
                  <a:cubicBezTo>
                    <a:pt x="545" y="13"/>
                    <a:pt x="545" y="13"/>
                    <a:pt x="545" y="13"/>
                  </a:cubicBezTo>
                  <a:cubicBezTo>
                    <a:pt x="545" y="13"/>
                    <a:pt x="545" y="13"/>
                    <a:pt x="545" y="13"/>
                  </a:cubicBezTo>
                  <a:cubicBezTo>
                    <a:pt x="545" y="13"/>
                    <a:pt x="545" y="13"/>
                    <a:pt x="545" y="13"/>
                  </a:cubicBezTo>
                  <a:cubicBezTo>
                    <a:pt x="545" y="13"/>
                    <a:pt x="545" y="13"/>
                    <a:pt x="544" y="13"/>
                  </a:cubicBezTo>
                  <a:cubicBezTo>
                    <a:pt x="544" y="13"/>
                    <a:pt x="544" y="13"/>
                    <a:pt x="544" y="13"/>
                  </a:cubicBezTo>
                  <a:cubicBezTo>
                    <a:pt x="544" y="14"/>
                    <a:pt x="544" y="14"/>
                    <a:pt x="544" y="14"/>
                  </a:cubicBezTo>
                  <a:cubicBezTo>
                    <a:pt x="544" y="14"/>
                    <a:pt x="544" y="14"/>
                    <a:pt x="544" y="14"/>
                  </a:cubicBezTo>
                  <a:cubicBezTo>
                    <a:pt x="544" y="14"/>
                    <a:pt x="544" y="14"/>
                    <a:pt x="544" y="14"/>
                  </a:cubicBezTo>
                  <a:cubicBezTo>
                    <a:pt x="544" y="14"/>
                    <a:pt x="544" y="14"/>
                    <a:pt x="544" y="14"/>
                  </a:cubicBezTo>
                  <a:cubicBezTo>
                    <a:pt x="544" y="14"/>
                    <a:pt x="543" y="14"/>
                    <a:pt x="543" y="14"/>
                  </a:cubicBezTo>
                  <a:cubicBezTo>
                    <a:pt x="543" y="14"/>
                    <a:pt x="543" y="14"/>
                    <a:pt x="543" y="14"/>
                  </a:cubicBezTo>
                  <a:cubicBezTo>
                    <a:pt x="543" y="15"/>
                    <a:pt x="543" y="15"/>
                    <a:pt x="543" y="15"/>
                  </a:cubicBezTo>
                  <a:cubicBezTo>
                    <a:pt x="543" y="15"/>
                    <a:pt x="543" y="15"/>
                    <a:pt x="543" y="15"/>
                  </a:cubicBezTo>
                  <a:cubicBezTo>
                    <a:pt x="543" y="15"/>
                    <a:pt x="543" y="15"/>
                    <a:pt x="543" y="15"/>
                  </a:cubicBezTo>
                  <a:cubicBezTo>
                    <a:pt x="543" y="15"/>
                    <a:pt x="543" y="15"/>
                    <a:pt x="543" y="15"/>
                  </a:cubicBezTo>
                  <a:cubicBezTo>
                    <a:pt x="543" y="15"/>
                    <a:pt x="542" y="15"/>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2" y="16"/>
                    <a:pt x="542" y="16"/>
                    <a:pt x="542" y="16"/>
                  </a:cubicBezTo>
                  <a:cubicBezTo>
                    <a:pt x="541" y="16"/>
                    <a:pt x="541" y="17"/>
                    <a:pt x="541" y="17"/>
                  </a:cubicBezTo>
                  <a:cubicBezTo>
                    <a:pt x="541" y="17"/>
                    <a:pt x="541" y="17"/>
                    <a:pt x="541" y="17"/>
                  </a:cubicBezTo>
                  <a:cubicBezTo>
                    <a:pt x="541" y="17"/>
                    <a:pt x="541" y="17"/>
                    <a:pt x="541" y="17"/>
                  </a:cubicBezTo>
                  <a:cubicBezTo>
                    <a:pt x="541" y="17"/>
                    <a:pt x="541" y="17"/>
                    <a:pt x="541" y="17"/>
                  </a:cubicBezTo>
                  <a:cubicBezTo>
                    <a:pt x="541" y="17"/>
                    <a:pt x="541" y="18"/>
                    <a:pt x="541" y="18"/>
                  </a:cubicBezTo>
                  <a:cubicBezTo>
                    <a:pt x="541" y="18"/>
                    <a:pt x="541" y="18"/>
                    <a:pt x="541" y="18"/>
                  </a:cubicBezTo>
                  <a:cubicBezTo>
                    <a:pt x="540" y="18"/>
                    <a:pt x="540" y="18"/>
                    <a:pt x="540" y="18"/>
                  </a:cubicBezTo>
                  <a:cubicBezTo>
                    <a:pt x="540" y="18"/>
                    <a:pt x="540" y="18"/>
                    <a:pt x="540" y="18"/>
                  </a:cubicBezTo>
                  <a:cubicBezTo>
                    <a:pt x="540" y="18"/>
                    <a:pt x="540" y="19"/>
                    <a:pt x="540" y="19"/>
                  </a:cubicBezTo>
                  <a:cubicBezTo>
                    <a:pt x="540" y="19"/>
                    <a:pt x="540" y="19"/>
                    <a:pt x="540" y="19"/>
                  </a:cubicBezTo>
                  <a:cubicBezTo>
                    <a:pt x="540" y="19"/>
                    <a:pt x="540" y="19"/>
                    <a:pt x="540" y="19"/>
                  </a:cubicBezTo>
                  <a:cubicBezTo>
                    <a:pt x="540" y="19"/>
                    <a:pt x="540" y="19"/>
                    <a:pt x="540" y="19"/>
                  </a:cubicBezTo>
                  <a:cubicBezTo>
                    <a:pt x="539" y="20"/>
                    <a:pt x="539" y="20"/>
                    <a:pt x="539" y="20"/>
                  </a:cubicBezTo>
                  <a:cubicBezTo>
                    <a:pt x="539" y="20"/>
                    <a:pt x="539" y="20"/>
                    <a:pt x="539" y="20"/>
                  </a:cubicBezTo>
                  <a:cubicBezTo>
                    <a:pt x="539" y="20"/>
                    <a:pt x="539" y="21"/>
                    <a:pt x="539" y="21"/>
                  </a:cubicBezTo>
                  <a:cubicBezTo>
                    <a:pt x="539" y="21"/>
                    <a:pt x="539" y="21"/>
                    <a:pt x="539" y="21"/>
                  </a:cubicBezTo>
                  <a:cubicBezTo>
                    <a:pt x="539" y="21"/>
                    <a:pt x="539" y="21"/>
                    <a:pt x="539" y="21"/>
                  </a:cubicBezTo>
                  <a:cubicBezTo>
                    <a:pt x="539" y="21"/>
                    <a:pt x="539" y="22"/>
                    <a:pt x="538" y="22"/>
                  </a:cubicBezTo>
                  <a:cubicBezTo>
                    <a:pt x="538" y="22"/>
                    <a:pt x="538" y="22"/>
                    <a:pt x="538" y="22"/>
                  </a:cubicBezTo>
                  <a:cubicBezTo>
                    <a:pt x="538" y="22"/>
                    <a:pt x="538" y="22"/>
                    <a:pt x="538" y="23"/>
                  </a:cubicBezTo>
                  <a:cubicBezTo>
                    <a:pt x="538" y="23"/>
                    <a:pt x="538" y="23"/>
                    <a:pt x="538" y="23"/>
                  </a:cubicBezTo>
                  <a:cubicBezTo>
                    <a:pt x="538" y="23"/>
                    <a:pt x="538" y="23"/>
                    <a:pt x="538" y="23"/>
                  </a:cubicBezTo>
                  <a:cubicBezTo>
                    <a:pt x="538" y="23"/>
                    <a:pt x="538" y="23"/>
                    <a:pt x="538" y="24"/>
                  </a:cubicBezTo>
                  <a:cubicBezTo>
                    <a:pt x="538" y="24"/>
                    <a:pt x="538" y="24"/>
                    <a:pt x="538" y="24"/>
                  </a:cubicBezTo>
                  <a:cubicBezTo>
                    <a:pt x="538" y="24"/>
                    <a:pt x="538" y="24"/>
                    <a:pt x="538" y="24"/>
                  </a:cubicBezTo>
                  <a:cubicBezTo>
                    <a:pt x="537" y="24"/>
                    <a:pt x="538" y="25"/>
                    <a:pt x="537" y="25"/>
                  </a:cubicBezTo>
                  <a:cubicBezTo>
                    <a:pt x="538" y="25"/>
                    <a:pt x="538" y="25"/>
                    <a:pt x="537" y="25"/>
                  </a:cubicBezTo>
                  <a:cubicBezTo>
                    <a:pt x="537" y="26"/>
                    <a:pt x="537" y="26"/>
                    <a:pt x="537" y="27"/>
                  </a:cubicBezTo>
                  <a:cubicBezTo>
                    <a:pt x="537" y="28"/>
                    <a:pt x="537" y="29"/>
                    <a:pt x="537" y="30"/>
                  </a:cubicBezTo>
                  <a:cubicBezTo>
                    <a:pt x="537" y="32"/>
                    <a:pt x="537" y="35"/>
                    <a:pt x="538" y="37"/>
                  </a:cubicBezTo>
                  <a:cubicBezTo>
                    <a:pt x="539" y="42"/>
                    <a:pt x="541" y="46"/>
                    <a:pt x="545" y="49"/>
                  </a:cubicBezTo>
                  <a:cubicBezTo>
                    <a:pt x="548" y="52"/>
                    <a:pt x="552" y="55"/>
                    <a:pt x="556" y="57"/>
                  </a:cubicBezTo>
                  <a:cubicBezTo>
                    <a:pt x="559" y="58"/>
                    <a:pt x="561" y="60"/>
                    <a:pt x="563" y="61"/>
                  </a:cubicBezTo>
                  <a:cubicBezTo>
                    <a:pt x="567" y="63"/>
                    <a:pt x="570" y="65"/>
                    <a:pt x="573" y="68"/>
                  </a:cubicBezTo>
                  <a:cubicBezTo>
                    <a:pt x="576" y="71"/>
                    <a:pt x="578" y="75"/>
                    <a:pt x="578" y="79"/>
                  </a:cubicBezTo>
                  <a:cubicBezTo>
                    <a:pt x="578" y="86"/>
                    <a:pt x="574" y="90"/>
                    <a:pt x="568" y="92"/>
                  </a:cubicBezTo>
                  <a:cubicBezTo>
                    <a:pt x="566" y="93"/>
                    <a:pt x="563" y="93"/>
                    <a:pt x="561" y="93"/>
                  </a:cubicBezTo>
                  <a:cubicBezTo>
                    <a:pt x="553" y="93"/>
                    <a:pt x="545" y="91"/>
                    <a:pt x="538" y="86"/>
                  </a:cubicBezTo>
                  <a:cubicBezTo>
                    <a:pt x="538" y="85"/>
                    <a:pt x="537" y="85"/>
                    <a:pt x="537" y="85"/>
                  </a:cubicBezTo>
                  <a:cubicBezTo>
                    <a:pt x="537" y="89"/>
                    <a:pt x="537" y="93"/>
                    <a:pt x="537" y="97"/>
                  </a:cubicBezTo>
                  <a:cubicBezTo>
                    <a:pt x="537" y="98"/>
                    <a:pt x="537" y="98"/>
                    <a:pt x="538" y="98"/>
                  </a:cubicBezTo>
                  <a:cubicBezTo>
                    <a:pt x="539" y="99"/>
                    <a:pt x="541" y="100"/>
                    <a:pt x="543" y="100"/>
                  </a:cubicBezTo>
                  <a:cubicBezTo>
                    <a:pt x="546" y="102"/>
                    <a:pt x="550" y="102"/>
                    <a:pt x="553" y="103"/>
                  </a:cubicBezTo>
                  <a:cubicBezTo>
                    <a:pt x="555" y="103"/>
                    <a:pt x="556" y="103"/>
                    <a:pt x="557" y="103"/>
                  </a:cubicBezTo>
                  <a:cubicBezTo>
                    <a:pt x="558" y="103"/>
                    <a:pt x="559" y="103"/>
                    <a:pt x="560" y="103"/>
                  </a:cubicBezTo>
                  <a:cubicBezTo>
                    <a:pt x="561" y="103"/>
                    <a:pt x="562" y="103"/>
                    <a:pt x="564" y="103"/>
                  </a:cubicBezTo>
                  <a:cubicBezTo>
                    <a:pt x="564" y="103"/>
                    <a:pt x="564" y="103"/>
                    <a:pt x="564" y="103"/>
                  </a:cubicBezTo>
                  <a:cubicBezTo>
                    <a:pt x="565" y="103"/>
                    <a:pt x="566" y="103"/>
                    <a:pt x="566" y="103"/>
                  </a:cubicBezTo>
                  <a:cubicBezTo>
                    <a:pt x="566" y="102"/>
                    <a:pt x="567" y="102"/>
                    <a:pt x="567" y="103"/>
                  </a:cubicBezTo>
                  <a:cubicBezTo>
                    <a:pt x="567" y="102"/>
                    <a:pt x="568" y="103"/>
                    <a:pt x="568" y="102"/>
                  </a:cubicBezTo>
                  <a:cubicBezTo>
                    <a:pt x="568" y="102"/>
                    <a:pt x="568" y="102"/>
                    <a:pt x="568" y="102"/>
                  </a:cubicBezTo>
                  <a:cubicBezTo>
                    <a:pt x="569" y="102"/>
                    <a:pt x="569" y="102"/>
                    <a:pt x="569" y="102"/>
                  </a:cubicBezTo>
                  <a:cubicBezTo>
                    <a:pt x="569" y="102"/>
                    <a:pt x="569" y="102"/>
                    <a:pt x="570" y="102"/>
                  </a:cubicBezTo>
                  <a:cubicBezTo>
                    <a:pt x="570" y="102"/>
                    <a:pt x="570" y="102"/>
                    <a:pt x="570" y="102"/>
                  </a:cubicBezTo>
                  <a:cubicBezTo>
                    <a:pt x="570" y="102"/>
                    <a:pt x="570" y="102"/>
                    <a:pt x="570" y="102"/>
                  </a:cubicBezTo>
                  <a:cubicBezTo>
                    <a:pt x="570" y="102"/>
                    <a:pt x="571" y="102"/>
                    <a:pt x="571" y="101"/>
                  </a:cubicBezTo>
                  <a:cubicBezTo>
                    <a:pt x="571" y="101"/>
                    <a:pt x="571" y="101"/>
                    <a:pt x="571" y="101"/>
                  </a:cubicBezTo>
                  <a:cubicBezTo>
                    <a:pt x="571" y="101"/>
                    <a:pt x="572" y="101"/>
                    <a:pt x="572" y="101"/>
                  </a:cubicBezTo>
                  <a:cubicBezTo>
                    <a:pt x="572" y="101"/>
                    <a:pt x="572" y="101"/>
                    <a:pt x="572" y="101"/>
                  </a:cubicBezTo>
                  <a:cubicBezTo>
                    <a:pt x="572" y="101"/>
                    <a:pt x="573" y="101"/>
                    <a:pt x="573" y="101"/>
                  </a:cubicBezTo>
                  <a:cubicBezTo>
                    <a:pt x="573" y="101"/>
                    <a:pt x="573" y="101"/>
                    <a:pt x="573" y="101"/>
                  </a:cubicBezTo>
                  <a:cubicBezTo>
                    <a:pt x="573" y="101"/>
                    <a:pt x="574" y="101"/>
                    <a:pt x="574" y="100"/>
                  </a:cubicBezTo>
                  <a:cubicBezTo>
                    <a:pt x="574" y="100"/>
                    <a:pt x="574" y="100"/>
                    <a:pt x="574" y="100"/>
                  </a:cubicBezTo>
                  <a:cubicBezTo>
                    <a:pt x="574" y="100"/>
                    <a:pt x="574" y="100"/>
                    <a:pt x="574" y="100"/>
                  </a:cubicBezTo>
                  <a:cubicBezTo>
                    <a:pt x="574" y="100"/>
                    <a:pt x="575" y="100"/>
                    <a:pt x="575" y="100"/>
                  </a:cubicBezTo>
                  <a:cubicBezTo>
                    <a:pt x="575" y="100"/>
                    <a:pt x="575" y="100"/>
                    <a:pt x="575" y="100"/>
                  </a:cubicBezTo>
                  <a:cubicBezTo>
                    <a:pt x="575" y="100"/>
                    <a:pt x="576" y="100"/>
                    <a:pt x="576" y="100"/>
                  </a:cubicBezTo>
                  <a:cubicBezTo>
                    <a:pt x="576" y="100"/>
                    <a:pt x="576" y="100"/>
                    <a:pt x="576" y="100"/>
                  </a:cubicBezTo>
                  <a:cubicBezTo>
                    <a:pt x="576" y="100"/>
                    <a:pt x="576" y="100"/>
                    <a:pt x="576" y="99"/>
                  </a:cubicBezTo>
                  <a:cubicBezTo>
                    <a:pt x="576" y="99"/>
                    <a:pt x="576" y="99"/>
                    <a:pt x="576" y="99"/>
                  </a:cubicBezTo>
                  <a:cubicBezTo>
                    <a:pt x="577" y="99"/>
                    <a:pt x="577" y="99"/>
                    <a:pt x="577" y="99"/>
                  </a:cubicBezTo>
                  <a:cubicBezTo>
                    <a:pt x="577" y="99"/>
                    <a:pt x="577" y="99"/>
                    <a:pt x="577" y="99"/>
                  </a:cubicBezTo>
                  <a:cubicBezTo>
                    <a:pt x="577" y="99"/>
                    <a:pt x="578" y="99"/>
                    <a:pt x="578" y="99"/>
                  </a:cubicBezTo>
                  <a:cubicBezTo>
                    <a:pt x="578" y="99"/>
                    <a:pt x="578" y="99"/>
                    <a:pt x="578" y="99"/>
                  </a:cubicBezTo>
                  <a:cubicBezTo>
                    <a:pt x="578" y="99"/>
                    <a:pt x="578" y="98"/>
                    <a:pt x="578" y="98"/>
                  </a:cubicBezTo>
                  <a:cubicBezTo>
                    <a:pt x="578" y="98"/>
                    <a:pt x="578" y="98"/>
                    <a:pt x="578" y="98"/>
                  </a:cubicBezTo>
                  <a:cubicBezTo>
                    <a:pt x="578" y="98"/>
                    <a:pt x="579" y="98"/>
                    <a:pt x="579" y="98"/>
                  </a:cubicBezTo>
                  <a:cubicBezTo>
                    <a:pt x="579" y="98"/>
                    <a:pt x="579" y="98"/>
                    <a:pt x="579" y="98"/>
                  </a:cubicBezTo>
                  <a:cubicBezTo>
                    <a:pt x="579" y="98"/>
                    <a:pt x="579" y="98"/>
                    <a:pt x="579" y="98"/>
                  </a:cubicBezTo>
                  <a:cubicBezTo>
                    <a:pt x="579" y="98"/>
                    <a:pt x="579" y="98"/>
                    <a:pt x="579" y="98"/>
                  </a:cubicBezTo>
                  <a:cubicBezTo>
                    <a:pt x="579" y="97"/>
                    <a:pt x="580" y="98"/>
                    <a:pt x="580" y="97"/>
                  </a:cubicBezTo>
                  <a:cubicBezTo>
                    <a:pt x="580" y="97"/>
                    <a:pt x="580" y="97"/>
                    <a:pt x="580" y="97"/>
                  </a:cubicBezTo>
                  <a:cubicBezTo>
                    <a:pt x="580" y="97"/>
                    <a:pt x="580" y="97"/>
                    <a:pt x="580" y="97"/>
                  </a:cubicBezTo>
                  <a:cubicBezTo>
                    <a:pt x="580" y="97"/>
                    <a:pt x="580" y="97"/>
                    <a:pt x="580" y="97"/>
                  </a:cubicBezTo>
                  <a:cubicBezTo>
                    <a:pt x="580" y="97"/>
                    <a:pt x="580" y="97"/>
                    <a:pt x="581" y="97"/>
                  </a:cubicBezTo>
                  <a:cubicBezTo>
                    <a:pt x="581" y="97"/>
                    <a:pt x="581" y="97"/>
                    <a:pt x="581" y="97"/>
                  </a:cubicBezTo>
                  <a:cubicBezTo>
                    <a:pt x="581" y="96"/>
                    <a:pt x="581" y="97"/>
                    <a:pt x="581" y="96"/>
                  </a:cubicBezTo>
                  <a:cubicBezTo>
                    <a:pt x="581" y="96"/>
                    <a:pt x="581" y="96"/>
                    <a:pt x="581" y="96"/>
                  </a:cubicBezTo>
                  <a:cubicBezTo>
                    <a:pt x="581" y="96"/>
                    <a:pt x="582" y="96"/>
                    <a:pt x="582" y="96"/>
                  </a:cubicBezTo>
                  <a:cubicBezTo>
                    <a:pt x="582" y="96"/>
                    <a:pt x="582" y="96"/>
                    <a:pt x="582" y="96"/>
                  </a:cubicBezTo>
                  <a:cubicBezTo>
                    <a:pt x="582" y="96"/>
                    <a:pt x="582" y="96"/>
                    <a:pt x="582" y="96"/>
                  </a:cubicBezTo>
                  <a:cubicBezTo>
                    <a:pt x="582" y="96"/>
                    <a:pt x="582" y="96"/>
                    <a:pt x="582" y="96"/>
                  </a:cubicBezTo>
                  <a:cubicBezTo>
                    <a:pt x="582" y="95"/>
                    <a:pt x="582" y="95"/>
                    <a:pt x="582" y="95"/>
                  </a:cubicBezTo>
                  <a:cubicBezTo>
                    <a:pt x="582" y="95"/>
                    <a:pt x="582" y="95"/>
                    <a:pt x="582" y="95"/>
                  </a:cubicBezTo>
                  <a:cubicBezTo>
                    <a:pt x="582" y="95"/>
                    <a:pt x="583" y="95"/>
                    <a:pt x="583" y="95"/>
                  </a:cubicBezTo>
                  <a:cubicBezTo>
                    <a:pt x="583" y="95"/>
                    <a:pt x="583" y="95"/>
                    <a:pt x="583" y="95"/>
                  </a:cubicBezTo>
                  <a:cubicBezTo>
                    <a:pt x="583" y="95"/>
                    <a:pt x="583" y="95"/>
                    <a:pt x="583" y="95"/>
                  </a:cubicBezTo>
                  <a:cubicBezTo>
                    <a:pt x="583" y="95"/>
                    <a:pt x="583" y="95"/>
                    <a:pt x="583" y="95"/>
                  </a:cubicBezTo>
                  <a:cubicBezTo>
                    <a:pt x="583" y="94"/>
                    <a:pt x="583" y="94"/>
                    <a:pt x="583" y="94"/>
                  </a:cubicBezTo>
                  <a:cubicBezTo>
                    <a:pt x="583" y="94"/>
                    <a:pt x="583" y="94"/>
                    <a:pt x="583" y="94"/>
                  </a:cubicBezTo>
                  <a:cubicBezTo>
                    <a:pt x="583" y="94"/>
                    <a:pt x="584" y="94"/>
                    <a:pt x="584" y="94"/>
                  </a:cubicBezTo>
                  <a:cubicBezTo>
                    <a:pt x="584" y="94"/>
                    <a:pt x="584" y="94"/>
                    <a:pt x="584" y="94"/>
                  </a:cubicBezTo>
                  <a:cubicBezTo>
                    <a:pt x="584" y="94"/>
                    <a:pt x="584" y="94"/>
                    <a:pt x="584" y="93"/>
                  </a:cubicBezTo>
                  <a:cubicBezTo>
                    <a:pt x="584" y="93"/>
                    <a:pt x="584" y="93"/>
                    <a:pt x="584" y="93"/>
                  </a:cubicBezTo>
                  <a:cubicBezTo>
                    <a:pt x="584" y="93"/>
                    <a:pt x="584" y="93"/>
                    <a:pt x="584" y="93"/>
                  </a:cubicBezTo>
                  <a:cubicBezTo>
                    <a:pt x="584" y="93"/>
                    <a:pt x="584" y="93"/>
                    <a:pt x="584" y="93"/>
                  </a:cubicBezTo>
                  <a:cubicBezTo>
                    <a:pt x="585" y="93"/>
                    <a:pt x="585" y="93"/>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5" y="92"/>
                    <a:pt x="585" y="92"/>
                    <a:pt x="585" y="92"/>
                  </a:cubicBezTo>
                  <a:cubicBezTo>
                    <a:pt x="586" y="92"/>
                    <a:pt x="586" y="91"/>
                    <a:pt x="586" y="91"/>
                  </a:cubicBezTo>
                  <a:cubicBezTo>
                    <a:pt x="586" y="91"/>
                    <a:pt x="586" y="91"/>
                    <a:pt x="586" y="91"/>
                  </a:cubicBezTo>
                  <a:cubicBezTo>
                    <a:pt x="586" y="91"/>
                    <a:pt x="586" y="91"/>
                    <a:pt x="586" y="90"/>
                  </a:cubicBezTo>
                  <a:cubicBezTo>
                    <a:pt x="586" y="90"/>
                    <a:pt x="586" y="90"/>
                    <a:pt x="586" y="90"/>
                  </a:cubicBezTo>
                  <a:cubicBezTo>
                    <a:pt x="586" y="90"/>
                    <a:pt x="586" y="90"/>
                    <a:pt x="586" y="90"/>
                  </a:cubicBezTo>
                  <a:cubicBezTo>
                    <a:pt x="586" y="90"/>
                    <a:pt x="586" y="90"/>
                    <a:pt x="586" y="90"/>
                  </a:cubicBezTo>
                  <a:cubicBezTo>
                    <a:pt x="587" y="90"/>
                    <a:pt x="587" y="89"/>
                    <a:pt x="587" y="89"/>
                  </a:cubicBezTo>
                  <a:cubicBezTo>
                    <a:pt x="587" y="89"/>
                    <a:pt x="587" y="89"/>
                    <a:pt x="587" y="89"/>
                  </a:cubicBezTo>
                  <a:cubicBezTo>
                    <a:pt x="587" y="89"/>
                    <a:pt x="587" y="89"/>
                    <a:pt x="587" y="89"/>
                  </a:cubicBezTo>
                  <a:cubicBezTo>
                    <a:pt x="587" y="89"/>
                    <a:pt x="587" y="89"/>
                    <a:pt x="587" y="89"/>
                  </a:cubicBezTo>
                  <a:cubicBezTo>
                    <a:pt x="588" y="88"/>
                    <a:pt x="587" y="88"/>
                    <a:pt x="588" y="88"/>
                  </a:cubicBezTo>
                  <a:cubicBezTo>
                    <a:pt x="588" y="88"/>
                    <a:pt x="588" y="88"/>
                    <a:pt x="588" y="88"/>
                  </a:cubicBezTo>
                  <a:cubicBezTo>
                    <a:pt x="588" y="87"/>
                    <a:pt x="588" y="87"/>
                    <a:pt x="588" y="87"/>
                  </a:cubicBezTo>
                  <a:cubicBezTo>
                    <a:pt x="588" y="87"/>
                    <a:pt x="588" y="87"/>
                    <a:pt x="588" y="87"/>
                  </a:cubicBezTo>
                  <a:cubicBezTo>
                    <a:pt x="588" y="86"/>
                    <a:pt x="588" y="86"/>
                    <a:pt x="588" y="86"/>
                  </a:cubicBezTo>
                  <a:cubicBezTo>
                    <a:pt x="588" y="86"/>
                    <a:pt x="588" y="86"/>
                    <a:pt x="588" y="85"/>
                  </a:cubicBezTo>
                  <a:cubicBezTo>
                    <a:pt x="589" y="85"/>
                    <a:pt x="588" y="85"/>
                    <a:pt x="589" y="84"/>
                  </a:cubicBezTo>
                  <a:close/>
                  <a:moveTo>
                    <a:pt x="300" y="53"/>
                  </a:moveTo>
                  <a:cubicBezTo>
                    <a:pt x="297" y="43"/>
                    <a:pt x="290" y="37"/>
                    <a:pt x="280" y="34"/>
                  </a:cubicBezTo>
                  <a:cubicBezTo>
                    <a:pt x="274" y="32"/>
                    <a:pt x="268" y="32"/>
                    <a:pt x="262" y="33"/>
                  </a:cubicBezTo>
                  <a:cubicBezTo>
                    <a:pt x="251" y="35"/>
                    <a:pt x="243" y="42"/>
                    <a:pt x="239" y="52"/>
                  </a:cubicBezTo>
                  <a:cubicBezTo>
                    <a:pt x="235" y="62"/>
                    <a:pt x="235" y="72"/>
                    <a:pt x="238" y="82"/>
                  </a:cubicBezTo>
                  <a:cubicBezTo>
                    <a:pt x="241" y="91"/>
                    <a:pt x="248" y="98"/>
                    <a:pt x="257" y="101"/>
                  </a:cubicBezTo>
                  <a:cubicBezTo>
                    <a:pt x="263" y="103"/>
                    <a:pt x="269" y="104"/>
                    <a:pt x="275" y="103"/>
                  </a:cubicBezTo>
                  <a:cubicBezTo>
                    <a:pt x="286" y="101"/>
                    <a:pt x="294" y="95"/>
                    <a:pt x="299" y="86"/>
                  </a:cubicBezTo>
                  <a:cubicBezTo>
                    <a:pt x="301" y="80"/>
                    <a:pt x="302" y="74"/>
                    <a:pt x="302" y="67"/>
                  </a:cubicBezTo>
                  <a:cubicBezTo>
                    <a:pt x="302" y="63"/>
                    <a:pt x="302" y="58"/>
                    <a:pt x="300" y="53"/>
                  </a:cubicBezTo>
                  <a:close/>
                  <a:moveTo>
                    <a:pt x="422" y="54"/>
                  </a:moveTo>
                  <a:cubicBezTo>
                    <a:pt x="419" y="43"/>
                    <a:pt x="412" y="37"/>
                    <a:pt x="401" y="34"/>
                  </a:cubicBezTo>
                  <a:cubicBezTo>
                    <a:pt x="396" y="32"/>
                    <a:pt x="390" y="32"/>
                    <a:pt x="384" y="33"/>
                  </a:cubicBezTo>
                  <a:cubicBezTo>
                    <a:pt x="374" y="35"/>
                    <a:pt x="366" y="41"/>
                    <a:pt x="362" y="50"/>
                  </a:cubicBezTo>
                  <a:cubicBezTo>
                    <a:pt x="357" y="60"/>
                    <a:pt x="356" y="74"/>
                    <a:pt x="361" y="84"/>
                  </a:cubicBezTo>
                  <a:cubicBezTo>
                    <a:pt x="365" y="94"/>
                    <a:pt x="371" y="100"/>
                    <a:pt x="381" y="102"/>
                  </a:cubicBezTo>
                  <a:cubicBezTo>
                    <a:pt x="386" y="103"/>
                    <a:pt x="392" y="103"/>
                    <a:pt x="397" y="103"/>
                  </a:cubicBezTo>
                  <a:cubicBezTo>
                    <a:pt x="408" y="101"/>
                    <a:pt x="415" y="95"/>
                    <a:pt x="420" y="85"/>
                  </a:cubicBezTo>
                  <a:cubicBezTo>
                    <a:pt x="423" y="80"/>
                    <a:pt x="424" y="74"/>
                    <a:pt x="424" y="67"/>
                  </a:cubicBezTo>
                  <a:cubicBezTo>
                    <a:pt x="424" y="63"/>
                    <a:pt x="423" y="58"/>
                    <a:pt x="422" y="54"/>
                  </a:cubicBezTo>
                  <a:close/>
                  <a:moveTo>
                    <a:pt x="1580" y="22"/>
                  </a:moveTo>
                  <a:cubicBezTo>
                    <a:pt x="1580" y="22"/>
                    <a:pt x="1580" y="22"/>
                    <a:pt x="1580" y="22"/>
                  </a:cubicBezTo>
                  <a:cubicBezTo>
                    <a:pt x="1580" y="22"/>
                    <a:pt x="1580" y="21"/>
                    <a:pt x="1580" y="21"/>
                  </a:cubicBezTo>
                  <a:cubicBezTo>
                    <a:pt x="1580" y="21"/>
                    <a:pt x="1580" y="21"/>
                    <a:pt x="1580" y="21"/>
                  </a:cubicBezTo>
                  <a:cubicBezTo>
                    <a:pt x="1580" y="21"/>
                    <a:pt x="1580" y="20"/>
                    <a:pt x="1580" y="20"/>
                  </a:cubicBezTo>
                  <a:cubicBezTo>
                    <a:pt x="1580" y="20"/>
                    <a:pt x="1580" y="20"/>
                    <a:pt x="1580" y="20"/>
                  </a:cubicBezTo>
                  <a:cubicBezTo>
                    <a:pt x="1579" y="20"/>
                    <a:pt x="1579" y="20"/>
                    <a:pt x="1579" y="19"/>
                  </a:cubicBezTo>
                  <a:cubicBezTo>
                    <a:pt x="1579" y="19"/>
                    <a:pt x="1579" y="19"/>
                    <a:pt x="1579" y="19"/>
                  </a:cubicBezTo>
                  <a:cubicBezTo>
                    <a:pt x="1579" y="19"/>
                    <a:pt x="1579" y="19"/>
                    <a:pt x="1579" y="19"/>
                  </a:cubicBezTo>
                  <a:cubicBezTo>
                    <a:pt x="1579" y="19"/>
                    <a:pt x="1579" y="19"/>
                    <a:pt x="1579" y="19"/>
                  </a:cubicBezTo>
                  <a:cubicBezTo>
                    <a:pt x="1579" y="18"/>
                    <a:pt x="1579" y="18"/>
                    <a:pt x="1579" y="18"/>
                  </a:cubicBezTo>
                  <a:cubicBezTo>
                    <a:pt x="1579" y="18"/>
                    <a:pt x="1579" y="18"/>
                    <a:pt x="1579" y="18"/>
                  </a:cubicBezTo>
                  <a:cubicBezTo>
                    <a:pt x="1578" y="18"/>
                    <a:pt x="1578" y="17"/>
                    <a:pt x="1578" y="17"/>
                  </a:cubicBezTo>
                  <a:cubicBezTo>
                    <a:pt x="1578" y="17"/>
                    <a:pt x="1578" y="17"/>
                    <a:pt x="1578" y="17"/>
                  </a:cubicBezTo>
                  <a:cubicBezTo>
                    <a:pt x="1578" y="17"/>
                    <a:pt x="1578" y="17"/>
                    <a:pt x="1578" y="17"/>
                  </a:cubicBezTo>
                  <a:cubicBezTo>
                    <a:pt x="1578" y="17"/>
                    <a:pt x="1578" y="17"/>
                    <a:pt x="1578" y="17"/>
                  </a:cubicBezTo>
                  <a:cubicBezTo>
                    <a:pt x="1578" y="17"/>
                    <a:pt x="1578" y="16"/>
                    <a:pt x="1577" y="16"/>
                  </a:cubicBezTo>
                  <a:cubicBezTo>
                    <a:pt x="1577" y="16"/>
                    <a:pt x="1577" y="16"/>
                    <a:pt x="1577" y="16"/>
                  </a:cubicBezTo>
                  <a:cubicBezTo>
                    <a:pt x="1577" y="16"/>
                    <a:pt x="1577" y="16"/>
                    <a:pt x="1577" y="16"/>
                  </a:cubicBezTo>
                  <a:cubicBezTo>
                    <a:pt x="1577" y="16"/>
                    <a:pt x="1577" y="16"/>
                    <a:pt x="1577" y="16"/>
                  </a:cubicBezTo>
                  <a:cubicBezTo>
                    <a:pt x="1577" y="16"/>
                    <a:pt x="1577" y="15"/>
                    <a:pt x="1576" y="15"/>
                  </a:cubicBezTo>
                  <a:cubicBezTo>
                    <a:pt x="1576" y="15"/>
                    <a:pt x="1576" y="15"/>
                    <a:pt x="1576" y="15"/>
                  </a:cubicBezTo>
                  <a:cubicBezTo>
                    <a:pt x="1576" y="15"/>
                    <a:pt x="1576" y="15"/>
                    <a:pt x="1576" y="15"/>
                  </a:cubicBezTo>
                  <a:cubicBezTo>
                    <a:pt x="1576" y="15"/>
                    <a:pt x="1576" y="15"/>
                    <a:pt x="1576" y="15"/>
                  </a:cubicBezTo>
                  <a:cubicBezTo>
                    <a:pt x="1576" y="14"/>
                    <a:pt x="1576" y="14"/>
                    <a:pt x="1576" y="14"/>
                  </a:cubicBezTo>
                  <a:cubicBezTo>
                    <a:pt x="1576" y="14"/>
                    <a:pt x="1576" y="14"/>
                    <a:pt x="1576" y="14"/>
                  </a:cubicBezTo>
                  <a:cubicBezTo>
                    <a:pt x="1576" y="14"/>
                    <a:pt x="1576" y="14"/>
                    <a:pt x="1575" y="14"/>
                  </a:cubicBezTo>
                  <a:cubicBezTo>
                    <a:pt x="1575" y="14"/>
                    <a:pt x="1575" y="14"/>
                    <a:pt x="1575" y="14"/>
                  </a:cubicBezTo>
                  <a:cubicBezTo>
                    <a:pt x="1575" y="14"/>
                    <a:pt x="1575" y="14"/>
                    <a:pt x="1575" y="13"/>
                  </a:cubicBezTo>
                  <a:cubicBezTo>
                    <a:pt x="1575" y="13"/>
                    <a:pt x="1575" y="13"/>
                    <a:pt x="1575" y="13"/>
                  </a:cubicBezTo>
                  <a:cubicBezTo>
                    <a:pt x="1575" y="13"/>
                    <a:pt x="1575" y="13"/>
                    <a:pt x="1575" y="13"/>
                  </a:cubicBezTo>
                  <a:cubicBezTo>
                    <a:pt x="1575" y="13"/>
                    <a:pt x="1575" y="13"/>
                    <a:pt x="1575" y="13"/>
                  </a:cubicBezTo>
                  <a:cubicBezTo>
                    <a:pt x="1575" y="13"/>
                    <a:pt x="1575" y="13"/>
                    <a:pt x="1574" y="13"/>
                  </a:cubicBezTo>
                  <a:cubicBezTo>
                    <a:pt x="1574" y="13"/>
                    <a:pt x="1574" y="13"/>
                    <a:pt x="1574" y="13"/>
                  </a:cubicBezTo>
                  <a:cubicBezTo>
                    <a:pt x="1574" y="13"/>
                    <a:pt x="1574" y="13"/>
                    <a:pt x="1574" y="12"/>
                  </a:cubicBezTo>
                  <a:cubicBezTo>
                    <a:pt x="1574" y="12"/>
                    <a:pt x="1574" y="12"/>
                    <a:pt x="1574" y="12"/>
                  </a:cubicBezTo>
                  <a:cubicBezTo>
                    <a:pt x="1574" y="12"/>
                    <a:pt x="1574" y="12"/>
                    <a:pt x="1574" y="12"/>
                  </a:cubicBezTo>
                  <a:cubicBezTo>
                    <a:pt x="1574" y="12"/>
                    <a:pt x="1574" y="12"/>
                    <a:pt x="1574" y="12"/>
                  </a:cubicBezTo>
                  <a:cubicBezTo>
                    <a:pt x="1574" y="12"/>
                    <a:pt x="1573" y="12"/>
                    <a:pt x="1573" y="12"/>
                  </a:cubicBezTo>
                  <a:cubicBezTo>
                    <a:pt x="1573" y="12"/>
                    <a:pt x="1573" y="12"/>
                    <a:pt x="1573" y="12"/>
                  </a:cubicBezTo>
                  <a:cubicBezTo>
                    <a:pt x="1573" y="12"/>
                    <a:pt x="1573" y="11"/>
                    <a:pt x="1573" y="11"/>
                  </a:cubicBezTo>
                  <a:cubicBezTo>
                    <a:pt x="1573" y="11"/>
                    <a:pt x="1573" y="11"/>
                    <a:pt x="1573" y="11"/>
                  </a:cubicBezTo>
                  <a:cubicBezTo>
                    <a:pt x="1573" y="11"/>
                    <a:pt x="1572" y="11"/>
                    <a:pt x="1572" y="11"/>
                  </a:cubicBezTo>
                  <a:cubicBezTo>
                    <a:pt x="1572" y="11"/>
                    <a:pt x="1572" y="11"/>
                    <a:pt x="1572" y="11"/>
                  </a:cubicBezTo>
                  <a:cubicBezTo>
                    <a:pt x="1572" y="11"/>
                    <a:pt x="1572" y="11"/>
                    <a:pt x="1572" y="11"/>
                  </a:cubicBezTo>
                  <a:cubicBezTo>
                    <a:pt x="1572" y="11"/>
                    <a:pt x="1572" y="11"/>
                    <a:pt x="1572" y="11"/>
                  </a:cubicBezTo>
                  <a:cubicBezTo>
                    <a:pt x="1572" y="10"/>
                    <a:pt x="1571" y="10"/>
                    <a:pt x="1571" y="10"/>
                  </a:cubicBezTo>
                  <a:cubicBezTo>
                    <a:pt x="1571" y="10"/>
                    <a:pt x="1571" y="10"/>
                    <a:pt x="1571" y="10"/>
                  </a:cubicBezTo>
                  <a:cubicBezTo>
                    <a:pt x="1571" y="10"/>
                    <a:pt x="1570" y="10"/>
                    <a:pt x="1570" y="10"/>
                  </a:cubicBezTo>
                  <a:cubicBezTo>
                    <a:pt x="1570" y="10"/>
                    <a:pt x="1570" y="10"/>
                    <a:pt x="1570" y="10"/>
                  </a:cubicBezTo>
                  <a:cubicBezTo>
                    <a:pt x="1570" y="9"/>
                    <a:pt x="1570" y="9"/>
                    <a:pt x="1570" y="9"/>
                  </a:cubicBezTo>
                  <a:cubicBezTo>
                    <a:pt x="1570" y="9"/>
                    <a:pt x="1570" y="9"/>
                    <a:pt x="1570" y="9"/>
                  </a:cubicBezTo>
                  <a:cubicBezTo>
                    <a:pt x="1570" y="9"/>
                    <a:pt x="1569" y="9"/>
                    <a:pt x="1569" y="9"/>
                  </a:cubicBezTo>
                  <a:cubicBezTo>
                    <a:pt x="1569" y="9"/>
                    <a:pt x="1569" y="9"/>
                    <a:pt x="1569" y="9"/>
                  </a:cubicBezTo>
                  <a:cubicBezTo>
                    <a:pt x="1569" y="9"/>
                    <a:pt x="1569" y="9"/>
                    <a:pt x="1568" y="9"/>
                  </a:cubicBezTo>
                  <a:cubicBezTo>
                    <a:pt x="1568" y="9"/>
                    <a:pt x="1568" y="9"/>
                    <a:pt x="1568" y="9"/>
                  </a:cubicBezTo>
                  <a:cubicBezTo>
                    <a:pt x="1568" y="8"/>
                    <a:pt x="1568" y="8"/>
                    <a:pt x="1568" y="8"/>
                  </a:cubicBezTo>
                  <a:cubicBezTo>
                    <a:pt x="1568" y="8"/>
                    <a:pt x="1568" y="8"/>
                    <a:pt x="1568" y="8"/>
                  </a:cubicBezTo>
                  <a:cubicBezTo>
                    <a:pt x="1568" y="8"/>
                    <a:pt x="1567" y="8"/>
                    <a:pt x="1567" y="8"/>
                  </a:cubicBezTo>
                  <a:cubicBezTo>
                    <a:pt x="1567" y="8"/>
                    <a:pt x="1567" y="8"/>
                    <a:pt x="1567" y="8"/>
                  </a:cubicBezTo>
                  <a:cubicBezTo>
                    <a:pt x="1567" y="8"/>
                    <a:pt x="1566" y="8"/>
                    <a:pt x="1566" y="8"/>
                  </a:cubicBezTo>
                  <a:cubicBezTo>
                    <a:pt x="1566" y="8"/>
                    <a:pt x="1566" y="8"/>
                    <a:pt x="1566" y="7"/>
                  </a:cubicBezTo>
                  <a:cubicBezTo>
                    <a:pt x="1565" y="7"/>
                    <a:pt x="1565" y="7"/>
                    <a:pt x="1565" y="7"/>
                  </a:cubicBezTo>
                  <a:cubicBezTo>
                    <a:pt x="1565" y="7"/>
                    <a:pt x="1565" y="7"/>
                    <a:pt x="1565" y="7"/>
                  </a:cubicBezTo>
                  <a:cubicBezTo>
                    <a:pt x="1564" y="7"/>
                    <a:pt x="1564" y="7"/>
                    <a:pt x="1564" y="7"/>
                  </a:cubicBezTo>
                  <a:cubicBezTo>
                    <a:pt x="1564" y="7"/>
                    <a:pt x="1564" y="7"/>
                    <a:pt x="1564" y="7"/>
                  </a:cubicBezTo>
                  <a:cubicBezTo>
                    <a:pt x="1564" y="7"/>
                    <a:pt x="1564" y="7"/>
                    <a:pt x="1564" y="7"/>
                  </a:cubicBezTo>
                  <a:cubicBezTo>
                    <a:pt x="1563" y="7"/>
                    <a:pt x="1563" y="7"/>
                    <a:pt x="1562" y="7"/>
                  </a:cubicBezTo>
                  <a:cubicBezTo>
                    <a:pt x="1562" y="7"/>
                    <a:pt x="1562" y="7"/>
                    <a:pt x="1562" y="7"/>
                  </a:cubicBezTo>
                  <a:cubicBezTo>
                    <a:pt x="1562" y="6"/>
                    <a:pt x="1562" y="6"/>
                    <a:pt x="1562" y="6"/>
                  </a:cubicBezTo>
                  <a:cubicBezTo>
                    <a:pt x="1562" y="6"/>
                    <a:pt x="1561" y="7"/>
                    <a:pt x="1560" y="6"/>
                  </a:cubicBezTo>
                  <a:cubicBezTo>
                    <a:pt x="1560" y="6"/>
                    <a:pt x="1560" y="6"/>
                    <a:pt x="1560" y="6"/>
                  </a:cubicBezTo>
                  <a:cubicBezTo>
                    <a:pt x="1559" y="6"/>
                    <a:pt x="1558" y="6"/>
                    <a:pt x="1558" y="6"/>
                  </a:cubicBezTo>
                  <a:cubicBezTo>
                    <a:pt x="1557" y="6"/>
                    <a:pt x="1556" y="6"/>
                    <a:pt x="1556" y="6"/>
                  </a:cubicBezTo>
                  <a:cubicBezTo>
                    <a:pt x="1555" y="6"/>
                    <a:pt x="1554" y="6"/>
                    <a:pt x="1554" y="6"/>
                  </a:cubicBezTo>
                  <a:cubicBezTo>
                    <a:pt x="1553" y="6"/>
                    <a:pt x="1552" y="6"/>
                    <a:pt x="1551" y="6"/>
                  </a:cubicBezTo>
                  <a:cubicBezTo>
                    <a:pt x="1550" y="6"/>
                    <a:pt x="1549" y="6"/>
                    <a:pt x="1549" y="6"/>
                  </a:cubicBezTo>
                  <a:cubicBezTo>
                    <a:pt x="1548" y="6"/>
                    <a:pt x="1548" y="6"/>
                    <a:pt x="1548" y="6"/>
                  </a:cubicBezTo>
                  <a:cubicBezTo>
                    <a:pt x="1547" y="7"/>
                    <a:pt x="1547" y="6"/>
                    <a:pt x="1546" y="6"/>
                  </a:cubicBezTo>
                  <a:cubicBezTo>
                    <a:pt x="1546" y="7"/>
                    <a:pt x="1546" y="7"/>
                    <a:pt x="1546" y="7"/>
                  </a:cubicBezTo>
                  <a:cubicBezTo>
                    <a:pt x="1546" y="7"/>
                    <a:pt x="1546" y="7"/>
                    <a:pt x="1546" y="7"/>
                  </a:cubicBezTo>
                  <a:cubicBezTo>
                    <a:pt x="1546" y="7"/>
                    <a:pt x="1545" y="7"/>
                    <a:pt x="1545" y="7"/>
                  </a:cubicBezTo>
                  <a:cubicBezTo>
                    <a:pt x="1545" y="7"/>
                    <a:pt x="1545" y="7"/>
                    <a:pt x="1545" y="7"/>
                  </a:cubicBezTo>
                  <a:cubicBezTo>
                    <a:pt x="1544" y="7"/>
                    <a:pt x="1544" y="7"/>
                    <a:pt x="1543" y="7"/>
                  </a:cubicBezTo>
                  <a:cubicBezTo>
                    <a:pt x="1543" y="7"/>
                    <a:pt x="1543" y="7"/>
                    <a:pt x="1543" y="7"/>
                  </a:cubicBezTo>
                  <a:cubicBezTo>
                    <a:pt x="1543" y="7"/>
                    <a:pt x="1543" y="7"/>
                    <a:pt x="1543" y="7"/>
                  </a:cubicBezTo>
                  <a:cubicBezTo>
                    <a:pt x="1543" y="7"/>
                    <a:pt x="1543" y="7"/>
                    <a:pt x="1542" y="8"/>
                  </a:cubicBezTo>
                  <a:cubicBezTo>
                    <a:pt x="1542" y="8"/>
                    <a:pt x="1542" y="8"/>
                    <a:pt x="1542" y="8"/>
                  </a:cubicBezTo>
                  <a:cubicBezTo>
                    <a:pt x="1542" y="8"/>
                    <a:pt x="1542" y="8"/>
                    <a:pt x="1542" y="8"/>
                  </a:cubicBezTo>
                  <a:cubicBezTo>
                    <a:pt x="1542" y="8"/>
                    <a:pt x="1542" y="8"/>
                    <a:pt x="1541" y="8"/>
                  </a:cubicBezTo>
                  <a:cubicBezTo>
                    <a:pt x="1541" y="8"/>
                    <a:pt x="1541" y="8"/>
                    <a:pt x="1541" y="8"/>
                  </a:cubicBezTo>
                  <a:cubicBezTo>
                    <a:pt x="1541" y="8"/>
                    <a:pt x="1541" y="8"/>
                    <a:pt x="1541" y="8"/>
                  </a:cubicBezTo>
                  <a:cubicBezTo>
                    <a:pt x="1541" y="8"/>
                    <a:pt x="1541" y="8"/>
                    <a:pt x="1541" y="8"/>
                  </a:cubicBezTo>
                  <a:cubicBezTo>
                    <a:pt x="1540" y="8"/>
                    <a:pt x="1540" y="8"/>
                    <a:pt x="1540" y="8"/>
                  </a:cubicBezTo>
                  <a:cubicBezTo>
                    <a:pt x="1540" y="8"/>
                    <a:pt x="1540" y="8"/>
                    <a:pt x="1540" y="9"/>
                  </a:cubicBezTo>
                  <a:cubicBezTo>
                    <a:pt x="1540" y="9"/>
                    <a:pt x="1540" y="9"/>
                    <a:pt x="1540" y="9"/>
                  </a:cubicBezTo>
                  <a:cubicBezTo>
                    <a:pt x="1539" y="9"/>
                    <a:pt x="1539" y="9"/>
                    <a:pt x="1539" y="9"/>
                  </a:cubicBezTo>
                  <a:cubicBezTo>
                    <a:pt x="1539" y="9"/>
                    <a:pt x="1539" y="9"/>
                    <a:pt x="1539" y="9"/>
                  </a:cubicBezTo>
                  <a:cubicBezTo>
                    <a:pt x="1539" y="9"/>
                    <a:pt x="1538" y="9"/>
                    <a:pt x="1538" y="9"/>
                  </a:cubicBezTo>
                  <a:cubicBezTo>
                    <a:pt x="1538" y="9"/>
                    <a:pt x="1538" y="9"/>
                    <a:pt x="1538" y="9"/>
                  </a:cubicBezTo>
                  <a:cubicBezTo>
                    <a:pt x="1538" y="9"/>
                    <a:pt x="1538" y="9"/>
                    <a:pt x="1538" y="10"/>
                  </a:cubicBezTo>
                  <a:cubicBezTo>
                    <a:pt x="1538" y="10"/>
                    <a:pt x="1538" y="10"/>
                    <a:pt x="1538" y="10"/>
                  </a:cubicBezTo>
                  <a:cubicBezTo>
                    <a:pt x="1537" y="10"/>
                    <a:pt x="1537" y="10"/>
                    <a:pt x="1537" y="10"/>
                  </a:cubicBezTo>
                  <a:cubicBezTo>
                    <a:pt x="1537" y="10"/>
                    <a:pt x="1537" y="10"/>
                    <a:pt x="1537" y="10"/>
                  </a:cubicBezTo>
                  <a:cubicBezTo>
                    <a:pt x="1537" y="10"/>
                    <a:pt x="1537" y="10"/>
                    <a:pt x="1536" y="10"/>
                  </a:cubicBezTo>
                  <a:cubicBezTo>
                    <a:pt x="1536" y="10"/>
                    <a:pt x="1536" y="10"/>
                    <a:pt x="1536" y="10"/>
                  </a:cubicBezTo>
                  <a:cubicBezTo>
                    <a:pt x="1536" y="11"/>
                    <a:pt x="1536" y="10"/>
                    <a:pt x="1536" y="11"/>
                  </a:cubicBezTo>
                  <a:cubicBezTo>
                    <a:pt x="1536" y="11"/>
                    <a:pt x="1536" y="11"/>
                    <a:pt x="1536" y="11"/>
                  </a:cubicBezTo>
                  <a:cubicBezTo>
                    <a:pt x="1536" y="11"/>
                    <a:pt x="1536" y="11"/>
                    <a:pt x="1535" y="11"/>
                  </a:cubicBezTo>
                  <a:cubicBezTo>
                    <a:pt x="1535" y="11"/>
                    <a:pt x="1535" y="11"/>
                    <a:pt x="1535" y="11"/>
                  </a:cubicBezTo>
                  <a:cubicBezTo>
                    <a:pt x="1535" y="11"/>
                    <a:pt x="1535" y="11"/>
                    <a:pt x="1535" y="11"/>
                  </a:cubicBezTo>
                  <a:cubicBezTo>
                    <a:pt x="1535" y="11"/>
                    <a:pt x="1535" y="11"/>
                    <a:pt x="1535" y="11"/>
                  </a:cubicBezTo>
                  <a:cubicBezTo>
                    <a:pt x="1535" y="11"/>
                    <a:pt x="1534" y="12"/>
                    <a:pt x="1534" y="12"/>
                  </a:cubicBezTo>
                  <a:cubicBezTo>
                    <a:pt x="1534" y="12"/>
                    <a:pt x="1534" y="12"/>
                    <a:pt x="1534" y="12"/>
                  </a:cubicBezTo>
                  <a:cubicBezTo>
                    <a:pt x="1534" y="12"/>
                    <a:pt x="1534" y="12"/>
                    <a:pt x="1534" y="12"/>
                  </a:cubicBezTo>
                  <a:cubicBezTo>
                    <a:pt x="1534" y="12"/>
                    <a:pt x="1534" y="12"/>
                    <a:pt x="1534" y="12"/>
                  </a:cubicBezTo>
                  <a:cubicBezTo>
                    <a:pt x="1534" y="12"/>
                    <a:pt x="1533" y="12"/>
                    <a:pt x="1533" y="13"/>
                  </a:cubicBezTo>
                  <a:cubicBezTo>
                    <a:pt x="1533" y="12"/>
                    <a:pt x="1533" y="12"/>
                    <a:pt x="1533" y="12"/>
                  </a:cubicBezTo>
                  <a:cubicBezTo>
                    <a:pt x="1533" y="12"/>
                    <a:pt x="1533" y="13"/>
                    <a:pt x="1533" y="13"/>
                  </a:cubicBezTo>
                  <a:cubicBezTo>
                    <a:pt x="1533" y="13"/>
                    <a:pt x="1533" y="13"/>
                    <a:pt x="1533" y="13"/>
                  </a:cubicBezTo>
                  <a:cubicBezTo>
                    <a:pt x="1533" y="13"/>
                    <a:pt x="1533" y="13"/>
                    <a:pt x="1533" y="13"/>
                  </a:cubicBezTo>
                  <a:cubicBezTo>
                    <a:pt x="1533" y="13"/>
                    <a:pt x="1533" y="13"/>
                    <a:pt x="1533" y="13"/>
                  </a:cubicBezTo>
                  <a:cubicBezTo>
                    <a:pt x="1533" y="13"/>
                    <a:pt x="1532" y="13"/>
                    <a:pt x="1532" y="13"/>
                  </a:cubicBezTo>
                  <a:cubicBezTo>
                    <a:pt x="1532" y="13"/>
                    <a:pt x="1532" y="13"/>
                    <a:pt x="1532" y="13"/>
                  </a:cubicBezTo>
                  <a:cubicBezTo>
                    <a:pt x="1532" y="14"/>
                    <a:pt x="1531" y="14"/>
                    <a:pt x="1531" y="15"/>
                  </a:cubicBezTo>
                  <a:cubicBezTo>
                    <a:pt x="1531" y="15"/>
                    <a:pt x="1531" y="15"/>
                    <a:pt x="1531" y="15"/>
                  </a:cubicBezTo>
                  <a:cubicBezTo>
                    <a:pt x="1531" y="15"/>
                    <a:pt x="1531" y="15"/>
                    <a:pt x="1531" y="15"/>
                  </a:cubicBezTo>
                  <a:cubicBezTo>
                    <a:pt x="1531" y="19"/>
                    <a:pt x="1531" y="22"/>
                    <a:pt x="1531" y="26"/>
                  </a:cubicBezTo>
                  <a:cubicBezTo>
                    <a:pt x="1531" y="26"/>
                    <a:pt x="1531" y="26"/>
                    <a:pt x="1531" y="26"/>
                  </a:cubicBezTo>
                  <a:cubicBezTo>
                    <a:pt x="1531" y="26"/>
                    <a:pt x="1531" y="26"/>
                    <a:pt x="1531" y="26"/>
                  </a:cubicBezTo>
                  <a:cubicBezTo>
                    <a:pt x="1531" y="26"/>
                    <a:pt x="1531" y="26"/>
                    <a:pt x="1532" y="26"/>
                  </a:cubicBezTo>
                  <a:cubicBezTo>
                    <a:pt x="1531" y="26"/>
                    <a:pt x="1531" y="26"/>
                    <a:pt x="1531" y="26"/>
                  </a:cubicBezTo>
                  <a:cubicBezTo>
                    <a:pt x="1532" y="26"/>
                    <a:pt x="1532" y="26"/>
                    <a:pt x="1532" y="26"/>
                  </a:cubicBezTo>
                  <a:cubicBezTo>
                    <a:pt x="1532" y="26"/>
                    <a:pt x="1532" y="26"/>
                    <a:pt x="1532" y="26"/>
                  </a:cubicBezTo>
                  <a:cubicBezTo>
                    <a:pt x="1532" y="26"/>
                    <a:pt x="1532" y="25"/>
                    <a:pt x="1532" y="25"/>
                  </a:cubicBezTo>
                  <a:cubicBezTo>
                    <a:pt x="1532" y="25"/>
                    <a:pt x="1532" y="25"/>
                    <a:pt x="1532" y="25"/>
                  </a:cubicBezTo>
                  <a:cubicBezTo>
                    <a:pt x="1532" y="25"/>
                    <a:pt x="1533" y="25"/>
                    <a:pt x="1533" y="25"/>
                  </a:cubicBezTo>
                  <a:cubicBezTo>
                    <a:pt x="1533" y="25"/>
                    <a:pt x="1533" y="25"/>
                    <a:pt x="1533" y="25"/>
                  </a:cubicBezTo>
                  <a:cubicBezTo>
                    <a:pt x="1533" y="25"/>
                    <a:pt x="1533" y="25"/>
                    <a:pt x="1533" y="24"/>
                  </a:cubicBezTo>
                  <a:cubicBezTo>
                    <a:pt x="1533" y="25"/>
                    <a:pt x="1533" y="25"/>
                    <a:pt x="1533" y="25"/>
                  </a:cubicBezTo>
                  <a:cubicBezTo>
                    <a:pt x="1533" y="24"/>
                    <a:pt x="1533" y="24"/>
                    <a:pt x="1533" y="24"/>
                  </a:cubicBezTo>
                  <a:cubicBezTo>
                    <a:pt x="1533" y="24"/>
                    <a:pt x="1533" y="24"/>
                    <a:pt x="1533" y="24"/>
                  </a:cubicBezTo>
                  <a:cubicBezTo>
                    <a:pt x="1533" y="24"/>
                    <a:pt x="1534" y="24"/>
                    <a:pt x="1534" y="24"/>
                  </a:cubicBezTo>
                  <a:cubicBezTo>
                    <a:pt x="1534" y="24"/>
                    <a:pt x="1534" y="24"/>
                    <a:pt x="1534" y="24"/>
                  </a:cubicBezTo>
                  <a:cubicBezTo>
                    <a:pt x="1534" y="24"/>
                    <a:pt x="1534" y="24"/>
                    <a:pt x="1534" y="23"/>
                  </a:cubicBezTo>
                  <a:cubicBezTo>
                    <a:pt x="1534" y="24"/>
                    <a:pt x="1534" y="24"/>
                    <a:pt x="1534" y="24"/>
                  </a:cubicBezTo>
                  <a:cubicBezTo>
                    <a:pt x="1534" y="23"/>
                    <a:pt x="1534" y="23"/>
                    <a:pt x="1534" y="23"/>
                  </a:cubicBezTo>
                  <a:cubicBezTo>
                    <a:pt x="1534" y="23"/>
                    <a:pt x="1534" y="23"/>
                    <a:pt x="1534" y="23"/>
                  </a:cubicBezTo>
                  <a:cubicBezTo>
                    <a:pt x="1534" y="23"/>
                    <a:pt x="1535" y="23"/>
                    <a:pt x="1535" y="23"/>
                  </a:cubicBezTo>
                  <a:cubicBezTo>
                    <a:pt x="1535" y="23"/>
                    <a:pt x="1535" y="23"/>
                    <a:pt x="1535" y="23"/>
                  </a:cubicBezTo>
                  <a:cubicBezTo>
                    <a:pt x="1535" y="23"/>
                    <a:pt x="1535" y="23"/>
                    <a:pt x="1535" y="23"/>
                  </a:cubicBezTo>
                  <a:cubicBezTo>
                    <a:pt x="1535" y="23"/>
                    <a:pt x="1535" y="23"/>
                    <a:pt x="1535" y="23"/>
                  </a:cubicBezTo>
                  <a:cubicBezTo>
                    <a:pt x="1535" y="22"/>
                    <a:pt x="1536" y="22"/>
                    <a:pt x="1536" y="22"/>
                  </a:cubicBezTo>
                  <a:cubicBezTo>
                    <a:pt x="1536" y="22"/>
                    <a:pt x="1536" y="22"/>
                    <a:pt x="1536" y="22"/>
                  </a:cubicBezTo>
                  <a:cubicBezTo>
                    <a:pt x="1536" y="22"/>
                    <a:pt x="1536" y="22"/>
                    <a:pt x="1536" y="22"/>
                  </a:cubicBezTo>
                  <a:cubicBezTo>
                    <a:pt x="1536" y="22"/>
                    <a:pt x="1536" y="22"/>
                    <a:pt x="1536" y="22"/>
                  </a:cubicBezTo>
                  <a:cubicBezTo>
                    <a:pt x="1536" y="22"/>
                    <a:pt x="1536" y="22"/>
                    <a:pt x="1536" y="21"/>
                  </a:cubicBezTo>
                  <a:cubicBezTo>
                    <a:pt x="1536" y="21"/>
                    <a:pt x="1536" y="21"/>
                    <a:pt x="1536" y="21"/>
                  </a:cubicBezTo>
                  <a:cubicBezTo>
                    <a:pt x="1537" y="21"/>
                    <a:pt x="1537" y="21"/>
                    <a:pt x="1537" y="21"/>
                  </a:cubicBezTo>
                  <a:cubicBezTo>
                    <a:pt x="1537" y="21"/>
                    <a:pt x="1537" y="21"/>
                    <a:pt x="1537" y="21"/>
                  </a:cubicBezTo>
                  <a:cubicBezTo>
                    <a:pt x="1538" y="21"/>
                    <a:pt x="1538" y="21"/>
                    <a:pt x="1538" y="20"/>
                  </a:cubicBezTo>
                  <a:cubicBezTo>
                    <a:pt x="1538" y="20"/>
                    <a:pt x="1538" y="20"/>
                    <a:pt x="1538" y="20"/>
                  </a:cubicBezTo>
                  <a:cubicBezTo>
                    <a:pt x="1538" y="20"/>
                    <a:pt x="1538" y="20"/>
                    <a:pt x="1539" y="20"/>
                  </a:cubicBezTo>
                  <a:cubicBezTo>
                    <a:pt x="1538" y="20"/>
                    <a:pt x="1538" y="20"/>
                    <a:pt x="1538" y="20"/>
                  </a:cubicBezTo>
                  <a:cubicBezTo>
                    <a:pt x="1539" y="20"/>
                    <a:pt x="1539" y="20"/>
                    <a:pt x="1539" y="20"/>
                  </a:cubicBezTo>
                  <a:cubicBezTo>
                    <a:pt x="1539" y="20"/>
                    <a:pt x="1539" y="20"/>
                    <a:pt x="1539" y="20"/>
                  </a:cubicBezTo>
                  <a:cubicBezTo>
                    <a:pt x="1539" y="19"/>
                    <a:pt x="1539" y="20"/>
                    <a:pt x="1540" y="19"/>
                  </a:cubicBezTo>
                  <a:cubicBezTo>
                    <a:pt x="1540" y="19"/>
                    <a:pt x="1540" y="19"/>
                    <a:pt x="1540" y="19"/>
                  </a:cubicBezTo>
                  <a:cubicBezTo>
                    <a:pt x="1540" y="19"/>
                    <a:pt x="1540" y="19"/>
                    <a:pt x="1540" y="19"/>
                  </a:cubicBezTo>
                  <a:cubicBezTo>
                    <a:pt x="1540" y="19"/>
                    <a:pt x="1540" y="19"/>
                    <a:pt x="1540" y="19"/>
                  </a:cubicBezTo>
                  <a:cubicBezTo>
                    <a:pt x="1540" y="19"/>
                    <a:pt x="1540" y="19"/>
                    <a:pt x="1541" y="19"/>
                  </a:cubicBezTo>
                  <a:cubicBezTo>
                    <a:pt x="1541" y="19"/>
                    <a:pt x="1541" y="19"/>
                    <a:pt x="1541" y="19"/>
                  </a:cubicBezTo>
                  <a:cubicBezTo>
                    <a:pt x="1541" y="18"/>
                    <a:pt x="1541" y="19"/>
                    <a:pt x="1541" y="18"/>
                  </a:cubicBezTo>
                  <a:cubicBezTo>
                    <a:pt x="1541" y="18"/>
                    <a:pt x="1541" y="18"/>
                    <a:pt x="1541" y="18"/>
                  </a:cubicBezTo>
                  <a:cubicBezTo>
                    <a:pt x="1542" y="18"/>
                    <a:pt x="1542" y="18"/>
                    <a:pt x="1542" y="18"/>
                  </a:cubicBezTo>
                  <a:cubicBezTo>
                    <a:pt x="1542" y="18"/>
                    <a:pt x="1542" y="18"/>
                    <a:pt x="1542" y="18"/>
                  </a:cubicBezTo>
                  <a:cubicBezTo>
                    <a:pt x="1542" y="18"/>
                    <a:pt x="1543" y="18"/>
                    <a:pt x="1543" y="18"/>
                  </a:cubicBezTo>
                  <a:cubicBezTo>
                    <a:pt x="1543" y="18"/>
                    <a:pt x="1543" y="18"/>
                    <a:pt x="1543" y="18"/>
                  </a:cubicBezTo>
                  <a:cubicBezTo>
                    <a:pt x="1543" y="17"/>
                    <a:pt x="1543" y="17"/>
                    <a:pt x="1543" y="17"/>
                  </a:cubicBezTo>
                  <a:cubicBezTo>
                    <a:pt x="1543" y="17"/>
                    <a:pt x="1543" y="17"/>
                    <a:pt x="1543" y="17"/>
                  </a:cubicBezTo>
                  <a:cubicBezTo>
                    <a:pt x="1544" y="17"/>
                    <a:pt x="1544" y="17"/>
                    <a:pt x="1544" y="17"/>
                  </a:cubicBezTo>
                  <a:cubicBezTo>
                    <a:pt x="1544" y="17"/>
                    <a:pt x="1544" y="17"/>
                    <a:pt x="1544" y="17"/>
                  </a:cubicBezTo>
                  <a:cubicBezTo>
                    <a:pt x="1544" y="17"/>
                    <a:pt x="1544" y="17"/>
                    <a:pt x="1544" y="17"/>
                  </a:cubicBezTo>
                  <a:cubicBezTo>
                    <a:pt x="1545" y="17"/>
                    <a:pt x="1545" y="17"/>
                    <a:pt x="1545" y="17"/>
                  </a:cubicBezTo>
                  <a:cubicBezTo>
                    <a:pt x="1545" y="17"/>
                    <a:pt x="1545" y="17"/>
                    <a:pt x="1545" y="17"/>
                  </a:cubicBezTo>
                  <a:cubicBezTo>
                    <a:pt x="1545" y="17"/>
                    <a:pt x="1545" y="17"/>
                    <a:pt x="1545" y="17"/>
                  </a:cubicBezTo>
                  <a:cubicBezTo>
                    <a:pt x="1546" y="16"/>
                    <a:pt x="1546" y="16"/>
                    <a:pt x="1546" y="16"/>
                  </a:cubicBezTo>
                  <a:cubicBezTo>
                    <a:pt x="1546" y="16"/>
                    <a:pt x="1546" y="16"/>
                    <a:pt x="1546" y="16"/>
                  </a:cubicBezTo>
                  <a:cubicBezTo>
                    <a:pt x="1546" y="16"/>
                    <a:pt x="1546" y="16"/>
                    <a:pt x="1546" y="16"/>
                  </a:cubicBezTo>
                  <a:cubicBezTo>
                    <a:pt x="1547" y="16"/>
                    <a:pt x="1547" y="16"/>
                    <a:pt x="1548" y="16"/>
                  </a:cubicBezTo>
                  <a:cubicBezTo>
                    <a:pt x="1548" y="16"/>
                    <a:pt x="1548" y="16"/>
                    <a:pt x="1548" y="16"/>
                  </a:cubicBezTo>
                  <a:cubicBezTo>
                    <a:pt x="1548" y="16"/>
                    <a:pt x="1549" y="16"/>
                    <a:pt x="1549" y="16"/>
                  </a:cubicBezTo>
                  <a:cubicBezTo>
                    <a:pt x="1549" y="15"/>
                    <a:pt x="1549" y="15"/>
                    <a:pt x="1549" y="15"/>
                  </a:cubicBezTo>
                  <a:cubicBezTo>
                    <a:pt x="1549" y="15"/>
                    <a:pt x="1549" y="15"/>
                    <a:pt x="1549" y="15"/>
                  </a:cubicBezTo>
                  <a:cubicBezTo>
                    <a:pt x="1550" y="15"/>
                    <a:pt x="1550" y="16"/>
                    <a:pt x="1551" y="15"/>
                  </a:cubicBezTo>
                  <a:cubicBezTo>
                    <a:pt x="1551" y="15"/>
                    <a:pt x="1552" y="15"/>
                    <a:pt x="1552" y="15"/>
                  </a:cubicBezTo>
                  <a:cubicBezTo>
                    <a:pt x="1553" y="15"/>
                    <a:pt x="1554" y="15"/>
                    <a:pt x="1555" y="15"/>
                  </a:cubicBezTo>
                  <a:cubicBezTo>
                    <a:pt x="1555" y="15"/>
                    <a:pt x="1555" y="15"/>
                    <a:pt x="1556" y="15"/>
                  </a:cubicBezTo>
                  <a:cubicBezTo>
                    <a:pt x="1556" y="16"/>
                    <a:pt x="1557" y="15"/>
                    <a:pt x="1558" y="16"/>
                  </a:cubicBezTo>
                  <a:cubicBezTo>
                    <a:pt x="1558" y="15"/>
                    <a:pt x="1558" y="15"/>
                    <a:pt x="1558" y="15"/>
                  </a:cubicBezTo>
                  <a:cubicBezTo>
                    <a:pt x="1558" y="16"/>
                    <a:pt x="1558" y="16"/>
                    <a:pt x="1558" y="16"/>
                  </a:cubicBezTo>
                  <a:cubicBezTo>
                    <a:pt x="1558" y="16"/>
                    <a:pt x="1559" y="16"/>
                    <a:pt x="1559" y="16"/>
                  </a:cubicBezTo>
                  <a:cubicBezTo>
                    <a:pt x="1559" y="16"/>
                    <a:pt x="1559" y="16"/>
                    <a:pt x="1559" y="16"/>
                  </a:cubicBezTo>
                  <a:cubicBezTo>
                    <a:pt x="1559" y="16"/>
                    <a:pt x="1559" y="16"/>
                    <a:pt x="1559" y="16"/>
                  </a:cubicBezTo>
                  <a:cubicBezTo>
                    <a:pt x="1560" y="16"/>
                    <a:pt x="1560" y="16"/>
                    <a:pt x="1560" y="16"/>
                  </a:cubicBezTo>
                  <a:cubicBezTo>
                    <a:pt x="1560" y="16"/>
                    <a:pt x="1560" y="16"/>
                    <a:pt x="1560" y="16"/>
                  </a:cubicBezTo>
                  <a:cubicBezTo>
                    <a:pt x="1560" y="16"/>
                    <a:pt x="1560" y="16"/>
                    <a:pt x="1560" y="16"/>
                  </a:cubicBezTo>
                  <a:cubicBezTo>
                    <a:pt x="1561" y="16"/>
                    <a:pt x="1561" y="16"/>
                    <a:pt x="1561" y="17"/>
                  </a:cubicBezTo>
                  <a:cubicBezTo>
                    <a:pt x="1561" y="17"/>
                    <a:pt x="1561" y="17"/>
                    <a:pt x="1561" y="17"/>
                  </a:cubicBezTo>
                  <a:cubicBezTo>
                    <a:pt x="1561" y="17"/>
                    <a:pt x="1562" y="17"/>
                    <a:pt x="1562" y="17"/>
                  </a:cubicBezTo>
                  <a:cubicBezTo>
                    <a:pt x="1562" y="17"/>
                    <a:pt x="1562" y="17"/>
                    <a:pt x="1562" y="17"/>
                  </a:cubicBezTo>
                  <a:cubicBezTo>
                    <a:pt x="1562" y="17"/>
                    <a:pt x="1562" y="17"/>
                    <a:pt x="1563" y="17"/>
                  </a:cubicBezTo>
                  <a:cubicBezTo>
                    <a:pt x="1563" y="17"/>
                    <a:pt x="1563" y="17"/>
                    <a:pt x="1563" y="17"/>
                  </a:cubicBezTo>
                  <a:cubicBezTo>
                    <a:pt x="1563" y="17"/>
                    <a:pt x="1563" y="17"/>
                    <a:pt x="1563" y="18"/>
                  </a:cubicBezTo>
                  <a:cubicBezTo>
                    <a:pt x="1563" y="18"/>
                    <a:pt x="1563" y="18"/>
                    <a:pt x="1563" y="18"/>
                  </a:cubicBezTo>
                  <a:cubicBezTo>
                    <a:pt x="1563" y="18"/>
                    <a:pt x="1563" y="18"/>
                    <a:pt x="1564" y="18"/>
                  </a:cubicBezTo>
                  <a:cubicBezTo>
                    <a:pt x="1564" y="18"/>
                    <a:pt x="1564" y="18"/>
                    <a:pt x="1564" y="18"/>
                  </a:cubicBezTo>
                  <a:cubicBezTo>
                    <a:pt x="1564" y="18"/>
                    <a:pt x="1564" y="18"/>
                    <a:pt x="1564" y="18"/>
                  </a:cubicBezTo>
                  <a:cubicBezTo>
                    <a:pt x="1564" y="18"/>
                    <a:pt x="1564" y="18"/>
                    <a:pt x="1564" y="18"/>
                  </a:cubicBezTo>
                  <a:cubicBezTo>
                    <a:pt x="1564" y="18"/>
                    <a:pt x="1565" y="19"/>
                    <a:pt x="1565" y="19"/>
                  </a:cubicBezTo>
                  <a:cubicBezTo>
                    <a:pt x="1565" y="19"/>
                    <a:pt x="1565" y="19"/>
                    <a:pt x="1565" y="19"/>
                  </a:cubicBezTo>
                  <a:cubicBezTo>
                    <a:pt x="1565" y="19"/>
                    <a:pt x="1565" y="19"/>
                    <a:pt x="1565" y="19"/>
                  </a:cubicBezTo>
                  <a:cubicBezTo>
                    <a:pt x="1565" y="19"/>
                    <a:pt x="1565" y="19"/>
                    <a:pt x="1565" y="19"/>
                  </a:cubicBezTo>
                  <a:cubicBezTo>
                    <a:pt x="1566" y="20"/>
                    <a:pt x="1566" y="20"/>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7" y="21"/>
                    <a:pt x="1567" y="21"/>
                    <a:pt x="1567" y="21"/>
                  </a:cubicBezTo>
                  <a:cubicBezTo>
                    <a:pt x="1568" y="22"/>
                    <a:pt x="1568" y="22"/>
                    <a:pt x="1568" y="22"/>
                  </a:cubicBezTo>
                  <a:cubicBezTo>
                    <a:pt x="1568" y="22"/>
                    <a:pt x="1568" y="22"/>
                    <a:pt x="1568" y="22"/>
                  </a:cubicBezTo>
                  <a:cubicBezTo>
                    <a:pt x="1568" y="22"/>
                    <a:pt x="1568" y="22"/>
                    <a:pt x="1568" y="23"/>
                  </a:cubicBezTo>
                  <a:cubicBezTo>
                    <a:pt x="1568" y="23"/>
                    <a:pt x="1568" y="23"/>
                    <a:pt x="1568" y="23"/>
                  </a:cubicBezTo>
                  <a:cubicBezTo>
                    <a:pt x="1568" y="23"/>
                    <a:pt x="1568" y="23"/>
                    <a:pt x="1568" y="23"/>
                  </a:cubicBezTo>
                  <a:cubicBezTo>
                    <a:pt x="1568" y="23"/>
                    <a:pt x="1568" y="23"/>
                    <a:pt x="1568" y="23"/>
                  </a:cubicBezTo>
                  <a:cubicBezTo>
                    <a:pt x="1569" y="23"/>
                    <a:pt x="1569" y="24"/>
                    <a:pt x="1569" y="24"/>
                  </a:cubicBezTo>
                  <a:cubicBezTo>
                    <a:pt x="1569" y="24"/>
                    <a:pt x="1569" y="24"/>
                    <a:pt x="1569" y="24"/>
                  </a:cubicBezTo>
                  <a:cubicBezTo>
                    <a:pt x="1569" y="24"/>
                    <a:pt x="1569" y="24"/>
                    <a:pt x="1569" y="25"/>
                  </a:cubicBezTo>
                  <a:cubicBezTo>
                    <a:pt x="1569" y="25"/>
                    <a:pt x="1569" y="25"/>
                    <a:pt x="1569" y="25"/>
                  </a:cubicBezTo>
                  <a:cubicBezTo>
                    <a:pt x="1569" y="25"/>
                    <a:pt x="1569" y="25"/>
                    <a:pt x="1569" y="25"/>
                  </a:cubicBezTo>
                  <a:cubicBezTo>
                    <a:pt x="1569" y="25"/>
                    <a:pt x="1569" y="25"/>
                    <a:pt x="1570" y="26"/>
                  </a:cubicBezTo>
                  <a:cubicBezTo>
                    <a:pt x="1570" y="26"/>
                    <a:pt x="1570" y="26"/>
                    <a:pt x="1570" y="26"/>
                  </a:cubicBezTo>
                  <a:cubicBezTo>
                    <a:pt x="1570" y="26"/>
                    <a:pt x="1570" y="26"/>
                    <a:pt x="1570" y="27"/>
                  </a:cubicBezTo>
                  <a:cubicBezTo>
                    <a:pt x="1570" y="27"/>
                    <a:pt x="1570" y="27"/>
                    <a:pt x="1570" y="27"/>
                  </a:cubicBezTo>
                  <a:cubicBezTo>
                    <a:pt x="1570" y="27"/>
                    <a:pt x="1570" y="28"/>
                    <a:pt x="1570" y="28"/>
                  </a:cubicBezTo>
                  <a:cubicBezTo>
                    <a:pt x="1570" y="28"/>
                    <a:pt x="1570" y="29"/>
                    <a:pt x="1570" y="29"/>
                  </a:cubicBezTo>
                  <a:cubicBezTo>
                    <a:pt x="1570" y="31"/>
                    <a:pt x="1570" y="33"/>
                    <a:pt x="1570" y="36"/>
                  </a:cubicBezTo>
                  <a:cubicBezTo>
                    <a:pt x="1570" y="36"/>
                    <a:pt x="1570" y="36"/>
                    <a:pt x="1570" y="36"/>
                  </a:cubicBezTo>
                  <a:cubicBezTo>
                    <a:pt x="1570" y="37"/>
                    <a:pt x="1570" y="37"/>
                    <a:pt x="1570" y="38"/>
                  </a:cubicBezTo>
                  <a:cubicBezTo>
                    <a:pt x="1570" y="38"/>
                    <a:pt x="1570" y="38"/>
                    <a:pt x="1570" y="38"/>
                  </a:cubicBezTo>
                  <a:cubicBezTo>
                    <a:pt x="1570" y="39"/>
                    <a:pt x="1570" y="39"/>
                    <a:pt x="1570" y="39"/>
                  </a:cubicBezTo>
                  <a:cubicBezTo>
                    <a:pt x="1570" y="39"/>
                    <a:pt x="1570" y="39"/>
                    <a:pt x="1570" y="39"/>
                  </a:cubicBezTo>
                  <a:cubicBezTo>
                    <a:pt x="1570" y="40"/>
                    <a:pt x="1570" y="40"/>
                    <a:pt x="1570" y="40"/>
                  </a:cubicBezTo>
                  <a:cubicBezTo>
                    <a:pt x="1569" y="40"/>
                    <a:pt x="1569" y="40"/>
                    <a:pt x="1569" y="41"/>
                  </a:cubicBezTo>
                  <a:cubicBezTo>
                    <a:pt x="1569" y="41"/>
                    <a:pt x="1569" y="41"/>
                    <a:pt x="1569" y="41"/>
                  </a:cubicBezTo>
                  <a:cubicBezTo>
                    <a:pt x="1569" y="41"/>
                    <a:pt x="1569" y="41"/>
                    <a:pt x="1569" y="42"/>
                  </a:cubicBezTo>
                  <a:cubicBezTo>
                    <a:pt x="1569" y="42"/>
                    <a:pt x="1569" y="42"/>
                    <a:pt x="1569" y="42"/>
                  </a:cubicBezTo>
                  <a:cubicBezTo>
                    <a:pt x="1569" y="42"/>
                    <a:pt x="1569" y="42"/>
                    <a:pt x="1569" y="42"/>
                  </a:cubicBezTo>
                  <a:cubicBezTo>
                    <a:pt x="1569" y="43"/>
                    <a:pt x="1569" y="43"/>
                    <a:pt x="1568" y="43"/>
                  </a:cubicBezTo>
                  <a:cubicBezTo>
                    <a:pt x="1568" y="43"/>
                    <a:pt x="1568" y="43"/>
                    <a:pt x="1568" y="43"/>
                  </a:cubicBezTo>
                  <a:cubicBezTo>
                    <a:pt x="1568" y="43"/>
                    <a:pt x="1568" y="43"/>
                    <a:pt x="1568" y="43"/>
                  </a:cubicBezTo>
                  <a:cubicBezTo>
                    <a:pt x="1568" y="44"/>
                    <a:pt x="1568" y="44"/>
                    <a:pt x="1568" y="44"/>
                  </a:cubicBezTo>
                  <a:cubicBezTo>
                    <a:pt x="1568" y="44"/>
                    <a:pt x="1568" y="44"/>
                    <a:pt x="1568" y="44"/>
                  </a:cubicBezTo>
                  <a:cubicBezTo>
                    <a:pt x="1568" y="44"/>
                    <a:pt x="1568" y="45"/>
                    <a:pt x="1567" y="45"/>
                  </a:cubicBezTo>
                  <a:cubicBezTo>
                    <a:pt x="1567" y="45"/>
                    <a:pt x="1567" y="45"/>
                    <a:pt x="1567" y="45"/>
                  </a:cubicBezTo>
                  <a:cubicBezTo>
                    <a:pt x="1567" y="45"/>
                    <a:pt x="1567" y="45"/>
                    <a:pt x="1567" y="45"/>
                  </a:cubicBezTo>
                  <a:cubicBezTo>
                    <a:pt x="1567" y="45"/>
                    <a:pt x="1567" y="45"/>
                    <a:pt x="1567" y="45"/>
                  </a:cubicBezTo>
                  <a:cubicBezTo>
                    <a:pt x="1567" y="45"/>
                    <a:pt x="1567" y="45"/>
                    <a:pt x="1567" y="45"/>
                  </a:cubicBezTo>
                  <a:cubicBezTo>
                    <a:pt x="1567" y="46"/>
                    <a:pt x="1567" y="46"/>
                    <a:pt x="1567" y="46"/>
                  </a:cubicBezTo>
                  <a:cubicBezTo>
                    <a:pt x="1567" y="46"/>
                    <a:pt x="1567" y="46"/>
                    <a:pt x="1567" y="46"/>
                  </a:cubicBezTo>
                  <a:cubicBezTo>
                    <a:pt x="1567" y="46"/>
                    <a:pt x="1567" y="46"/>
                    <a:pt x="1566" y="47"/>
                  </a:cubicBezTo>
                  <a:cubicBezTo>
                    <a:pt x="1566" y="47"/>
                    <a:pt x="1566" y="47"/>
                    <a:pt x="1566" y="47"/>
                  </a:cubicBezTo>
                  <a:cubicBezTo>
                    <a:pt x="1566" y="47"/>
                    <a:pt x="1566" y="47"/>
                    <a:pt x="1566" y="47"/>
                  </a:cubicBezTo>
                  <a:cubicBezTo>
                    <a:pt x="1566" y="47"/>
                    <a:pt x="1566" y="47"/>
                    <a:pt x="1566" y="47"/>
                  </a:cubicBezTo>
                  <a:cubicBezTo>
                    <a:pt x="1566" y="47"/>
                    <a:pt x="1566" y="47"/>
                    <a:pt x="1566" y="48"/>
                  </a:cubicBezTo>
                  <a:cubicBezTo>
                    <a:pt x="1566" y="48"/>
                    <a:pt x="1566" y="48"/>
                    <a:pt x="1566" y="48"/>
                  </a:cubicBezTo>
                  <a:cubicBezTo>
                    <a:pt x="1566" y="48"/>
                    <a:pt x="1565" y="48"/>
                    <a:pt x="1565" y="48"/>
                  </a:cubicBezTo>
                  <a:cubicBezTo>
                    <a:pt x="1565" y="48"/>
                    <a:pt x="1565" y="48"/>
                    <a:pt x="1565" y="48"/>
                  </a:cubicBezTo>
                  <a:cubicBezTo>
                    <a:pt x="1565" y="48"/>
                    <a:pt x="1565" y="48"/>
                    <a:pt x="1565" y="48"/>
                  </a:cubicBezTo>
                  <a:cubicBezTo>
                    <a:pt x="1565" y="48"/>
                    <a:pt x="1565" y="48"/>
                    <a:pt x="1565" y="48"/>
                  </a:cubicBezTo>
                  <a:cubicBezTo>
                    <a:pt x="1565" y="48"/>
                    <a:pt x="1565" y="49"/>
                    <a:pt x="1565" y="49"/>
                  </a:cubicBezTo>
                  <a:cubicBezTo>
                    <a:pt x="1565" y="49"/>
                    <a:pt x="1565" y="49"/>
                    <a:pt x="1565" y="49"/>
                  </a:cubicBezTo>
                  <a:cubicBezTo>
                    <a:pt x="1565" y="49"/>
                    <a:pt x="1564" y="49"/>
                    <a:pt x="1564" y="49"/>
                  </a:cubicBezTo>
                  <a:cubicBezTo>
                    <a:pt x="1564" y="49"/>
                    <a:pt x="1564" y="49"/>
                    <a:pt x="1564" y="49"/>
                  </a:cubicBezTo>
                  <a:cubicBezTo>
                    <a:pt x="1564" y="49"/>
                    <a:pt x="1564" y="50"/>
                    <a:pt x="1564" y="50"/>
                  </a:cubicBezTo>
                  <a:cubicBezTo>
                    <a:pt x="1564" y="50"/>
                    <a:pt x="1564" y="50"/>
                    <a:pt x="1564" y="50"/>
                  </a:cubicBezTo>
                  <a:cubicBezTo>
                    <a:pt x="1564" y="50"/>
                    <a:pt x="1564" y="50"/>
                    <a:pt x="1564" y="50"/>
                  </a:cubicBezTo>
                  <a:cubicBezTo>
                    <a:pt x="1564" y="50"/>
                    <a:pt x="1564" y="50"/>
                    <a:pt x="1564" y="50"/>
                  </a:cubicBezTo>
                  <a:cubicBezTo>
                    <a:pt x="1563" y="50"/>
                    <a:pt x="1563" y="50"/>
                    <a:pt x="1563" y="50"/>
                  </a:cubicBezTo>
                  <a:cubicBezTo>
                    <a:pt x="1563" y="50"/>
                    <a:pt x="1563" y="50"/>
                    <a:pt x="1563" y="50"/>
                  </a:cubicBezTo>
                  <a:cubicBezTo>
                    <a:pt x="1562" y="52"/>
                    <a:pt x="1561" y="53"/>
                    <a:pt x="1559" y="54"/>
                  </a:cubicBezTo>
                  <a:cubicBezTo>
                    <a:pt x="1560" y="54"/>
                    <a:pt x="1560" y="54"/>
                    <a:pt x="1560" y="54"/>
                  </a:cubicBezTo>
                  <a:cubicBezTo>
                    <a:pt x="1559" y="54"/>
                    <a:pt x="1559" y="54"/>
                    <a:pt x="1559" y="55"/>
                  </a:cubicBezTo>
                  <a:cubicBezTo>
                    <a:pt x="1559" y="55"/>
                    <a:pt x="1559" y="55"/>
                    <a:pt x="1559" y="55"/>
                  </a:cubicBezTo>
                  <a:cubicBezTo>
                    <a:pt x="1559" y="55"/>
                    <a:pt x="1559" y="55"/>
                    <a:pt x="1559" y="55"/>
                  </a:cubicBezTo>
                  <a:cubicBezTo>
                    <a:pt x="1559" y="55"/>
                    <a:pt x="1559" y="55"/>
                    <a:pt x="1559" y="55"/>
                  </a:cubicBezTo>
                  <a:cubicBezTo>
                    <a:pt x="1559" y="55"/>
                    <a:pt x="1558" y="55"/>
                    <a:pt x="1558" y="55"/>
                  </a:cubicBezTo>
                  <a:cubicBezTo>
                    <a:pt x="1558" y="55"/>
                    <a:pt x="1558" y="55"/>
                    <a:pt x="1558" y="55"/>
                  </a:cubicBezTo>
                  <a:cubicBezTo>
                    <a:pt x="1558" y="55"/>
                    <a:pt x="1558" y="55"/>
                    <a:pt x="1558" y="56"/>
                  </a:cubicBezTo>
                  <a:cubicBezTo>
                    <a:pt x="1558" y="56"/>
                    <a:pt x="1558" y="56"/>
                    <a:pt x="1558" y="56"/>
                  </a:cubicBezTo>
                  <a:cubicBezTo>
                    <a:pt x="1558" y="56"/>
                    <a:pt x="1557" y="56"/>
                    <a:pt x="1557" y="56"/>
                  </a:cubicBezTo>
                  <a:cubicBezTo>
                    <a:pt x="1557" y="56"/>
                    <a:pt x="1557" y="56"/>
                    <a:pt x="1557" y="56"/>
                  </a:cubicBezTo>
                  <a:cubicBezTo>
                    <a:pt x="1557" y="56"/>
                    <a:pt x="1557" y="56"/>
                    <a:pt x="1557" y="57"/>
                  </a:cubicBezTo>
                  <a:cubicBezTo>
                    <a:pt x="1557" y="57"/>
                    <a:pt x="1557" y="57"/>
                    <a:pt x="1557" y="57"/>
                  </a:cubicBezTo>
                  <a:cubicBezTo>
                    <a:pt x="1557" y="57"/>
                    <a:pt x="1556" y="57"/>
                    <a:pt x="1556" y="57"/>
                  </a:cubicBezTo>
                  <a:cubicBezTo>
                    <a:pt x="1556" y="57"/>
                    <a:pt x="1556" y="57"/>
                    <a:pt x="1556" y="57"/>
                  </a:cubicBezTo>
                  <a:cubicBezTo>
                    <a:pt x="1556" y="57"/>
                    <a:pt x="1556" y="57"/>
                    <a:pt x="1556" y="57"/>
                  </a:cubicBezTo>
                  <a:cubicBezTo>
                    <a:pt x="1556" y="57"/>
                    <a:pt x="1556" y="57"/>
                    <a:pt x="1556" y="57"/>
                  </a:cubicBezTo>
                  <a:cubicBezTo>
                    <a:pt x="1556" y="58"/>
                    <a:pt x="1555" y="57"/>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5" y="58"/>
                    <a:pt x="1555" y="58"/>
                    <a:pt x="1555" y="58"/>
                  </a:cubicBezTo>
                  <a:cubicBezTo>
                    <a:pt x="1554" y="59"/>
                    <a:pt x="1554" y="58"/>
                    <a:pt x="1554" y="59"/>
                  </a:cubicBezTo>
                  <a:cubicBezTo>
                    <a:pt x="1554" y="59"/>
                    <a:pt x="1554" y="59"/>
                    <a:pt x="1554" y="59"/>
                  </a:cubicBezTo>
                  <a:cubicBezTo>
                    <a:pt x="1554" y="59"/>
                    <a:pt x="1554" y="59"/>
                    <a:pt x="1554" y="59"/>
                  </a:cubicBezTo>
                  <a:cubicBezTo>
                    <a:pt x="1554" y="59"/>
                    <a:pt x="1554" y="59"/>
                    <a:pt x="1554" y="59"/>
                  </a:cubicBezTo>
                  <a:cubicBezTo>
                    <a:pt x="1553" y="59"/>
                    <a:pt x="1553" y="59"/>
                    <a:pt x="1553" y="59"/>
                  </a:cubicBezTo>
                  <a:cubicBezTo>
                    <a:pt x="1553" y="59"/>
                    <a:pt x="1553" y="59"/>
                    <a:pt x="1553" y="59"/>
                  </a:cubicBezTo>
                  <a:cubicBezTo>
                    <a:pt x="1553" y="60"/>
                    <a:pt x="1553" y="60"/>
                    <a:pt x="1553" y="60"/>
                  </a:cubicBezTo>
                  <a:cubicBezTo>
                    <a:pt x="1553" y="60"/>
                    <a:pt x="1553" y="60"/>
                    <a:pt x="1553" y="60"/>
                  </a:cubicBezTo>
                  <a:cubicBezTo>
                    <a:pt x="1552" y="60"/>
                    <a:pt x="1552" y="60"/>
                    <a:pt x="1552" y="60"/>
                  </a:cubicBezTo>
                  <a:cubicBezTo>
                    <a:pt x="1552" y="60"/>
                    <a:pt x="1552" y="60"/>
                    <a:pt x="1552" y="60"/>
                  </a:cubicBezTo>
                  <a:cubicBezTo>
                    <a:pt x="1552" y="60"/>
                    <a:pt x="1552" y="60"/>
                    <a:pt x="1552" y="60"/>
                  </a:cubicBezTo>
                  <a:cubicBezTo>
                    <a:pt x="1552" y="60"/>
                    <a:pt x="1552" y="60"/>
                    <a:pt x="1552" y="60"/>
                  </a:cubicBezTo>
                  <a:cubicBezTo>
                    <a:pt x="1552" y="61"/>
                    <a:pt x="1551" y="61"/>
                    <a:pt x="1551" y="61"/>
                  </a:cubicBezTo>
                  <a:cubicBezTo>
                    <a:pt x="1551" y="61"/>
                    <a:pt x="1551" y="61"/>
                    <a:pt x="1551" y="61"/>
                  </a:cubicBezTo>
                  <a:cubicBezTo>
                    <a:pt x="1551" y="61"/>
                    <a:pt x="1551" y="61"/>
                    <a:pt x="1551" y="61"/>
                  </a:cubicBezTo>
                  <a:cubicBezTo>
                    <a:pt x="1551" y="61"/>
                    <a:pt x="1551" y="61"/>
                    <a:pt x="1551" y="61"/>
                  </a:cubicBezTo>
                  <a:cubicBezTo>
                    <a:pt x="1550" y="61"/>
                    <a:pt x="1550" y="62"/>
                    <a:pt x="1550" y="62"/>
                  </a:cubicBezTo>
                  <a:cubicBezTo>
                    <a:pt x="1550" y="62"/>
                    <a:pt x="1550" y="62"/>
                    <a:pt x="1550" y="62"/>
                  </a:cubicBezTo>
                  <a:cubicBezTo>
                    <a:pt x="1550" y="62"/>
                    <a:pt x="1549" y="62"/>
                    <a:pt x="1549" y="62"/>
                  </a:cubicBezTo>
                  <a:cubicBezTo>
                    <a:pt x="1549" y="62"/>
                    <a:pt x="1549" y="62"/>
                    <a:pt x="1549" y="62"/>
                  </a:cubicBezTo>
                  <a:cubicBezTo>
                    <a:pt x="1549" y="62"/>
                    <a:pt x="1549" y="63"/>
                    <a:pt x="1548" y="63"/>
                  </a:cubicBezTo>
                  <a:cubicBezTo>
                    <a:pt x="1548" y="63"/>
                    <a:pt x="1548" y="63"/>
                    <a:pt x="1548" y="63"/>
                  </a:cubicBezTo>
                  <a:cubicBezTo>
                    <a:pt x="1548" y="63"/>
                    <a:pt x="1548" y="63"/>
                    <a:pt x="1548" y="63"/>
                  </a:cubicBezTo>
                  <a:cubicBezTo>
                    <a:pt x="1548" y="63"/>
                    <a:pt x="1548" y="63"/>
                    <a:pt x="1548" y="63"/>
                  </a:cubicBezTo>
                  <a:cubicBezTo>
                    <a:pt x="1548" y="64"/>
                    <a:pt x="1547" y="64"/>
                    <a:pt x="1547" y="64"/>
                  </a:cubicBezTo>
                  <a:cubicBezTo>
                    <a:pt x="1547" y="64"/>
                    <a:pt x="1547" y="64"/>
                    <a:pt x="1547" y="64"/>
                  </a:cubicBezTo>
                  <a:cubicBezTo>
                    <a:pt x="1547" y="64"/>
                    <a:pt x="1547" y="64"/>
                    <a:pt x="1547" y="64"/>
                  </a:cubicBezTo>
                  <a:cubicBezTo>
                    <a:pt x="1547" y="64"/>
                    <a:pt x="1547" y="64"/>
                    <a:pt x="1547" y="64"/>
                  </a:cubicBezTo>
                  <a:cubicBezTo>
                    <a:pt x="1546" y="64"/>
                    <a:pt x="1546" y="65"/>
                    <a:pt x="1546" y="65"/>
                  </a:cubicBezTo>
                  <a:cubicBezTo>
                    <a:pt x="1546" y="65"/>
                    <a:pt x="1546" y="65"/>
                    <a:pt x="1546" y="65"/>
                  </a:cubicBezTo>
                  <a:cubicBezTo>
                    <a:pt x="1546" y="65"/>
                    <a:pt x="1546" y="65"/>
                    <a:pt x="1546" y="65"/>
                  </a:cubicBezTo>
                  <a:cubicBezTo>
                    <a:pt x="1546" y="65"/>
                    <a:pt x="1546" y="65"/>
                    <a:pt x="1546" y="65"/>
                  </a:cubicBezTo>
                  <a:cubicBezTo>
                    <a:pt x="1545" y="65"/>
                    <a:pt x="1545" y="65"/>
                    <a:pt x="1545" y="65"/>
                  </a:cubicBezTo>
                  <a:cubicBezTo>
                    <a:pt x="1545" y="65"/>
                    <a:pt x="1545" y="65"/>
                    <a:pt x="1545" y="65"/>
                  </a:cubicBezTo>
                  <a:cubicBezTo>
                    <a:pt x="1545" y="65"/>
                    <a:pt x="1545" y="66"/>
                    <a:pt x="1545" y="66"/>
                  </a:cubicBezTo>
                  <a:cubicBezTo>
                    <a:pt x="1545" y="66"/>
                    <a:pt x="1545" y="66"/>
                    <a:pt x="1545" y="66"/>
                  </a:cubicBezTo>
                  <a:cubicBezTo>
                    <a:pt x="1545" y="66"/>
                    <a:pt x="1545" y="66"/>
                    <a:pt x="1544" y="66"/>
                  </a:cubicBezTo>
                  <a:cubicBezTo>
                    <a:pt x="1544" y="66"/>
                    <a:pt x="1544" y="66"/>
                    <a:pt x="1544" y="66"/>
                  </a:cubicBezTo>
                  <a:cubicBezTo>
                    <a:pt x="1544" y="66"/>
                    <a:pt x="1544" y="66"/>
                    <a:pt x="1544" y="66"/>
                  </a:cubicBezTo>
                  <a:cubicBezTo>
                    <a:pt x="1544" y="66"/>
                    <a:pt x="1544" y="66"/>
                    <a:pt x="1544" y="66"/>
                  </a:cubicBezTo>
                  <a:cubicBezTo>
                    <a:pt x="1544" y="66"/>
                    <a:pt x="1544"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3" y="67"/>
                    <a:pt x="1543" y="67"/>
                    <a:pt x="1543" y="67"/>
                  </a:cubicBezTo>
                  <a:cubicBezTo>
                    <a:pt x="1542" y="68"/>
                    <a:pt x="1542" y="68"/>
                    <a:pt x="1542" y="68"/>
                  </a:cubicBezTo>
                  <a:cubicBezTo>
                    <a:pt x="1542" y="68"/>
                    <a:pt x="1542" y="68"/>
                    <a:pt x="1542" y="68"/>
                  </a:cubicBezTo>
                  <a:cubicBezTo>
                    <a:pt x="1542" y="68"/>
                    <a:pt x="1541" y="68"/>
                    <a:pt x="1541" y="68"/>
                  </a:cubicBezTo>
                  <a:cubicBezTo>
                    <a:pt x="1541" y="68"/>
                    <a:pt x="1541" y="68"/>
                    <a:pt x="1541" y="68"/>
                  </a:cubicBezTo>
                  <a:cubicBezTo>
                    <a:pt x="1541" y="69"/>
                    <a:pt x="1541" y="69"/>
                    <a:pt x="1541" y="69"/>
                  </a:cubicBezTo>
                  <a:cubicBezTo>
                    <a:pt x="1541" y="69"/>
                    <a:pt x="1541" y="69"/>
                    <a:pt x="1541" y="69"/>
                  </a:cubicBezTo>
                  <a:cubicBezTo>
                    <a:pt x="1541" y="69"/>
                    <a:pt x="1541" y="69"/>
                    <a:pt x="1541" y="69"/>
                  </a:cubicBezTo>
                  <a:cubicBezTo>
                    <a:pt x="1541" y="69"/>
                    <a:pt x="1541" y="69"/>
                    <a:pt x="1541" y="69"/>
                  </a:cubicBezTo>
                  <a:cubicBezTo>
                    <a:pt x="1540" y="69"/>
                    <a:pt x="1540" y="70"/>
                    <a:pt x="1540" y="70"/>
                  </a:cubicBezTo>
                  <a:cubicBezTo>
                    <a:pt x="1540" y="70"/>
                    <a:pt x="1540" y="70"/>
                    <a:pt x="1540" y="70"/>
                  </a:cubicBezTo>
                  <a:cubicBezTo>
                    <a:pt x="1539" y="70"/>
                    <a:pt x="1539" y="70"/>
                    <a:pt x="1539" y="70"/>
                  </a:cubicBezTo>
                  <a:cubicBezTo>
                    <a:pt x="1539" y="70"/>
                    <a:pt x="1539" y="70"/>
                    <a:pt x="1539" y="70"/>
                  </a:cubicBezTo>
                  <a:cubicBezTo>
                    <a:pt x="1539" y="70"/>
                    <a:pt x="1539" y="70"/>
                    <a:pt x="1539" y="71"/>
                  </a:cubicBezTo>
                  <a:cubicBezTo>
                    <a:pt x="1539" y="71"/>
                    <a:pt x="1539" y="71"/>
                    <a:pt x="1539" y="71"/>
                  </a:cubicBezTo>
                  <a:cubicBezTo>
                    <a:pt x="1539" y="71"/>
                    <a:pt x="1539" y="71"/>
                    <a:pt x="1539" y="71"/>
                  </a:cubicBezTo>
                  <a:cubicBezTo>
                    <a:pt x="1539" y="71"/>
                    <a:pt x="1539" y="71"/>
                    <a:pt x="1539" y="71"/>
                  </a:cubicBezTo>
                  <a:cubicBezTo>
                    <a:pt x="1538" y="71"/>
                    <a:pt x="1538" y="71"/>
                    <a:pt x="1538" y="71"/>
                  </a:cubicBezTo>
                  <a:cubicBezTo>
                    <a:pt x="1538" y="71"/>
                    <a:pt x="1538" y="71"/>
                    <a:pt x="1538" y="71"/>
                  </a:cubicBezTo>
                  <a:cubicBezTo>
                    <a:pt x="1538" y="71"/>
                    <a:pt x="1538" y="71"/>
                    <a:pt x="1538" y="72"/>
                  </a:cubicBezTo>
                  <a:cubicBezTo>
                    <a:pt x="1538" y="72"/>
                    <a:pt x="1538" y="72"/>
                    <a:pt x="1538" y="72"/>
                  </a:cubicBezTo>
                  <a:cubicBezTo>
                    <a:pt x="1538" y="72"/>
                    <a:pt x="1538" y="72"/>
                    <a:pt x="1537" y="72"/>
                  </a:cubicBezTo>
                  <a:cubicBezTo>
                    <a:pt x="1538" y="72"/>
                    <a:pt x="1538" y="72"/>
                    <a:pt x="1538" y="72"/>
                  </a:cubicBezTo>
                  <a:cubicBezTo>
                    <a:pt x="1537" y="72"/>
                    <a:pt x="1537" y="72"/>
                    <a:pt x="1537" y="72"/>
                  </a:cubicBezTo>
                  <a:cubicBezTo>
                    <a:pt x="1537" y="72"/>
                    <a:pt x="1537" y="72"/>
                    <a:pt x="1537" y="72"/>
                  </a:cubicBezTo>
                  <a:cubicBezTo>
                    <a:pt x="1537" y="72"/>
                    <a:pt x="1537" y="73"/>
                    <a:pt x="1537" y="73"/>
                  </a:cubicBezTo>
                  <a:cubicBezTo>
                    <a:pt x="1537" y="73"/>
                    <a:pt x="1537" y="73"/>
                    <a:pt x="1537" y="73"/>
                  </a:cubicBezTo>
                  <a:cubicBezTo>
                    <a:pt x="1537" y="73"/>
                    <a:pt x="1537" y="73"/>
                    <a:pt x="1536" y="73"/>
                  </a:cubicBezTo>
                  <a:cubicBezTo>
                    <a:pt x="1536" y="73"/>
                    <a:pt x="1536" y="73"/>
                    <a:pt x="1536" y="73"/>
                  </a:cubicBezTo>
                  <a:cubicBezTo>
                    <a:pt x="1536" y="73"/>
                    <a:pt x="1536" y="73"/>
                    <a:pt x="1536" y="73"/>
                  </a:cubicBezTo>
                  <a:cubicBezTo>
                    <a:pt x="1536" y="73"/>
                    <a:pt x="1536" y="73"/>
                    <a:pt x="1536" y="73"/>
                  </a:cubicBezTo>
                  <a:cubicBezTo>
                    <a:pt x="1536" y="73"/>
                    <a:pt x="1536" y="74"/>
                    <a:pt x="1536" y="74"/>
                  </a:cubicBezTo>
                  <a:cubicBezTo>
                    <a:pt x="1536" y="74"/>
                    <a:pt x="1536" y="74"/>
                    <a:pt x="1536" y="74"/>
                  </a:cubicBezTo>
                  <a:cubicBezTo>
                    <a:pt x="1536" y="74"/>
                    <a:pt x="1536" y="74"/>
                    <a:pt x="1535" y="74"/>
                  </a:cubicBezTo>
                  <a:cubicBezTo>
                    <a:pt x="1535" y="74"/>
                    <a:pt x="1535" y="74"/>
                    <a:pt x="1535" y="74"/>
                  </a:cubicBezTo>
                  <a:cubicBezTo>
                    <a:pt x="1535" y="74"/>
                    <a:pt x="1535" y="74"/>
                    <a:pt x="1535" y="74"/>
                  </a:cubicBezTo>
                  <a:cubicBezTo>
                    <a:pt x="1535" y="74"/>
                    <a:pt x="1535" y="74"/>
                    <a:pt x="1535" y="74"/>
                  </a:cubicBezTo>
                  <a:cubicBezTo>
                    <a:pt x="1535" y="74"/>
                    <a:pt x="1535" y="75"/>
                    <a:pt x="1535" y="75"/>
                  </a:cubicBezTo>
                  <a:cubicBezTo>
                    <a:pt x="1535" y="75"/>
                    <a:pt x="1535" y="75"/>
                    <a:pt x="1535" y="75"/>
                  </a:cubicBezTo>
                  <a:cubicBezTo>
                    <a:pt x="1535" y="75"/>
                    <a:pt x="1534" y="75"/>
                    <a:pt x="1534" y="75"/>
                  </a:cubicBezTo>
                  <a:cubicBezTo>
                    <a:pt x="1534" y="75"/>
                    <a:pt x="1534" y="75"/>
                    <a:pt x="1534" y="75"/>
                  </a:cubicBezTo>
                  <a:cubicBezTo>
                    <a:pt x="1534" y="75"/>
                    <a:pt x="1534" y="76"/>
                    <a:pt x="1534" y="76"/>
                  </a:cubicBezTo>
                  <a:cubicBezTo>
                    <a:pt x="1534" y="76"/>
                    <a:pt x="1534" y="76"/>
                    <a:pt x="1534" y="76"/>
                  </a:cubicBezTo>
                  <a:cubicBezTo>
                    <a:pt x="1534" y="76"/>
                    <a:pt x="1533" y="76"/>
                    <a:pt x="1533" y="77"/>
                  </a:cubicBezTo>
                  <a:cubicBezTo>
                    <a:pt x="1533" y="76"/>
                    <a:pt x="1533" y="76"/>
                    <a:pt x="1533" y="76"/>
                  </a:cubicBezTo>
                  <a:cubicBezTo>
                    <a:pt x="1533" y="77"/>
                    <a:pt x="1533" y="77"/>
                    <a:pt x="1533" y="77"/>
                  </a:cubicBezTo>
                  <a:cubicBezTo>
                    <a:pt x="1533" y="77"/>
                    <a:pt x="1533" y="77"/>
                    <a:pt x="1533" y="77"/>
                  </a:cubicBezTo>
                  <a:cubicBezTo>
                    <a:pt x="1533" y="77"/>
                    <a:pt x="1533" y="77"/>
                    <a:pt x="1533" y="77"/>
                  </a:cubicBezTo>
                  <a:cubicBezTo>
                    <a:pt x="1533" y="77"/>
                    <a:pt x="1533" y="77"/>
                    <a:pt x="1533" y="77"/>
                  </a:cubicBezTo>
                  <a:cubicBezTo>
                    <a:pt x="1533" y="78"/>
                    <a:pt x="1532" y="78"/>
                    <a:pt x="1532" y="78"/>
                  </a:cubicBezTo>
                  <a:cubicBezTo>
                    <a:pt x="1532" y="78"/>
                    <a:pt x="1532" y="78"/>
                    <a:pt x="1532" y="78"/>
                  </a:cubicBezTo>
                  <a:cubicBezTo>
                    <a:pt x="1532" y="78"/>
                    <a:pt x="1532" y="78"/>
                    <a:pt x="1532" y="79"/>
                  </a:cubicBezTo>
                  <a:cubicBezTo>
                    <a:pt x="1532" y="79"/>
                    <a:pt x="1532" y="79"/>
                    <a:pt x="1532" y="79"/>
                  </a:cubicBezTo>
                  <a:cubicBezTo>
                    <a:pt x="1532" y="79"/>
                    <a:pt x="1532" y="79"/>
                    <a:pt x="1532" y="79"/>
                  </a:cubicBezTo>
                  <a:cubicBezTo>
                    <a:pt x="1532" y="79"/>
                    <a:pt x="1532" y="79"/>
                    <a:pt x="1532" y="79"/>
                  </a:cubicBezTo>
                  <a:cubicBezTo>
                    <a:pt x="1531" y="79"/>
                    <a:pt x="1531" y="79"/>
                    <a:pt x="1531" y="80"/>
                  </a:cubicBezTo>
                  <a:cubicBezTo>
                    <a:pt x="1531" y="80"/>
                    <a:pt x="1531" y="80"/>
                    <a:pt x="1531" y="80"/>
                  </a:cubicBezTo>
                  <a:cubicBezTo>
                    <a:pt x="1531" y="80"/>
                    <a:pt x="1531" y="80"/>
                    <a:pt x="1531" y="80"/>
                  </a:cubicBezTo>
                  <a:cubicBezTo>
                    <a:pt x="1531" y="80"/>
                    <a:pt x="1531" y="80"/>
                    <a:pt x="1531" y="80"/>
                  </a:cubicBezTo>
                  <a:cubicBezTo>
                    <a:pt x="1531" y="80"/>
                    <a:pt x="1531" y="80"/>
                    <a:pt x="1531" y="80"/>
                  </a:cubicBezTo>
                  <a:cubicBezTo>
                    <a:pt x="1531" y="80"/>
                    <a:pt x="1531" y="81"/>
                    <a:pt x="1531" y="81"/>
                  </a:cubicBezTo>
                  <a:cubicBezTo>
                    <a:pt x="1531" y="81"/>
                    <a:pt x="1531" y="81"/>
                    <a:pt x="1531" y="81"/>
                  </a:cubicBezTo>
                  <a:cubicBezTo>
                    <a:pt x="1530" y="81"/>
                    <a:pt x="1530" y="81"/>
                    <a:pt x="1530" y="81"/>
                  </a:cubicBezTo>
                  <a:cubicBezTo>
                    <a:pt x="1530" y="81"/>
                    <a:pt x="1530" y="81"/>
                    <a:pt x="1530" y="81"/>
                  </a:cubicBezTo>
                  <a:cubicBezTo>
                    <a:pt x="1530" y="82"/>
                    <a:pt x="1530" y="82"/>
                    <a:pt x="1530" y="82"/>
                  </a:cubicBezTo>
                  <a:cubicBezTo>
                    <a:pt x="1530" y="82"/>
                    <a:pt x="1530" y="82"/>
                    <a:pt x="1530" y="82"/>
                  </a:cubicBezTo>
                  <a:cubicBezTo>
                    <a:pt x="1530" y="82"/>
                    <a:pt x="1530" y="83"/>
                    <a:pt x="1530" y="83"/>
                  </a:cubicBezTo>
                  <a:cubicBezTo>
                    <a:pt x="1530" y="83"/>
                    <a:pt x="1530" y="83"/>
                    <a:pt x="1529" y="83"/>
                  </a:cubicBezTo>
                  <a:cubicBezTo>
                    <a:pt x="1529" y="83"/>
                    <a:pt x="1529" y="84"/>
                    <a:pt x="1529" y="84"/>
                  </a:cubicBezTo>
                  <a:cubicBezTo>
                    <a:pt x="1529" y="84"/>
                    <a:pt x="1529" y="84"/>
                    <a:pt x="1529" y="84"/>
                  </a:cubicBezTo>
                  <a:cubicBezTo>
                    <a:pt x="1529" y="84"/>
                    <a:pt x="1529" y="84"/>
                    <a:pt x="1529" y="85"/>
                  </a:cubicBezTo>
                  <a:cubicBezTo>
                    <a:pt x="1529" y="85"/>
                    <a:pt x="1529" y="85"/>
                    <a:pt x="1529" y="85"/>
                  </a:cubicBezTo>
                  <a:cubicBezTo>
                    <a:pt x="1529" y="85"/>
                    <a:pt x="1529" y="85"/>
                    <a:pt x="1528" y="86"/>
                  </a:cubicBezTo>
                  <a:cubicBezTo>
                    <a:pt x="1529" y="86"/>
                    <a:pt x="1529" y="86"/>
                    <a:pt x="1529" y="86"/>
                  </a:cubicBezTo>
                  <a:cubicBezTo>
                    <a:pt x="1528" y="86"/>
                    <a:pt x="1528" y="86"/>
                    <a:pt x="1528" y="86"/>
                  </a:cubicBezTo>
                  <a:cubicBezTo>
                    <a:pt x="1528" y="86"/>
                    <a:pt x="1528" y="87"/>
                    <a:pt x="1528" y="87"/>
                  </a:cubicBezTo>
                  <a:cubicBezTo>
                    <a:pt x="1528" y="87"/>
                    <a:pt x="1528" y="87"/>
                    <a:pt x="1528" y="87"/>
                  </a:cubicBezTo>
                  <a:cubicBezTo>
                    <a:pt x="1528" y="88"/>
                    <a:pt x="1528" y="88"/>
                    <a:pt x="1528" y="88"/>
                  </a:cubicBezTo>
                  <a:cubicBezTo>
                    <a:pt x="1528" y="88"/>
                    <a:pt x="1528" y="89"/>
                    <a:pt x="1528" y="89"/>
                  </a:cubicBezTo>
                  <a:cubicBezTo>
                    <a:pt x="1527" y="89"/>
                    <a:pt x="1528" y="90"/>
                    <a:pt x="1527" y="90"/>
                  </a:cubicBezTo>
                  <a:cubicBezTo>
                    <a:pt x="1527" y="91"/>
                    <a:pt x="1527" y="91"/>
                    <a:pt x="1527" y="91"/>
                  </a:cubicBezTo>
                  <a:cubicBezTo>
                    <a:pt x="1527" y="92"/>
                    <a:pt x="1527" y="93"/>
                    <a:pt x="1527" y="94"/>
                  </a:cubicBezTo>
                  <a:cubicBezTo>
                    <a:pt x="1527" y="96"/>
                    <a:pt x="1527" y="99"/>
                    <a:pt x="1527" y="101"/>
                  </a:cubicBezTo>
                  <a:cubicBezTo>
                    <a:pt x="1527" y="102"/>
                    <a:pt x="1528" y="102"/>
                    <a:pt x="1529" y="102"/>
                  </a:cubicBezTo>
                  <a:cubicBezTo>
                    <a:pt x="1547" y="102"/>
                    <a:pt x="1565" y="102"/>
                    <a:pt x="1584" y="102"/>
                  </a:cubicBezTo>
                  <a:cubicBezTo>
                    <a:pt x="1584" y="102"/>
                    <a:pt x="1585" y="102"/>
                    <a:pt x="1585" y="101"/>
                  </a:cubicBezTo>
                  <a:cubicBezTo>
                    <a:pt x="1585" y="101"/>
                    <a:pt x="1585" y="101"/>
                    <a:pt x="1585" y="101"/>
                  </a:cubicBezTo>
                  <a:cubicBezTo>
                    <a:pt x="1586" y="98"/>
                    <a:pt x="1586" y="95"/>
                    <a:pt x="1585" y="92"/>
                  </a:cubicBezTo>
                  <a:cubicBezTo>
                    <a:pt x="1585" y="92"/>
                    <a:pt x="1585" y="92"/>
                    <a:pt x="1585" y="92"/>
                  </a:cubicBezTo>
                  <a:cubicBezTo>
                    <a:pt x="1585" y="91"/>
                    <a:pt x="1584" y="92"/>
                    <a:pt x="1583" y="92"/>
                  </a:cubicBezTo>
                  <a:cubicBezTo>
                    <a:pt x="1569" y="92"/>
                    <a:pt x="1555" y="92"/>
                    <a:pt x="1540" y="92"/>
                  </a:cubicBezTo>
                  <a:cubicBezTo>
                    <a:pt x="1540" y="92"/>
                    <a:pt x="1539" y="92"/>
                    <a:pt x="1539" y="91"/>
                  </a:cubicBezTo>
                  <a:cubicBezTo>
                    <a:pt x="1538" y="91"/>
                    <a:pt x="1538" y="90"/>
                    <a:pt x="1539" y="90"/>
                  </a:cubicBezTo>
                  <a:cubicBezTo>
                    <a:pt x="1539" y="89"/>
                    <a:pt x="1539" y="88"/>
                    <a:pt x="1539" y="88"/>
                  </a:cubicBezTo>
                  <a:cubicBezTo>
                    <a:pt x="1539" y="88"/>
                    <a:pt x="1539" y="87"/>
                    <a:pt x="1539" y="87"/>
                  </a:cubicBezTo>
                  <a:cubicBezTo>
                    <a:pt x="1539" y="87"/>
                    <a:pt x="1539" y="86"/>
                    <a:pt x="1539" y="86"/>
                  </a:cubicBezTo>
                  <a:cubicBezTo>
                    <a:pt x="1539" y="86"/>
                    <a:pt x="1539" y="86"/>
                    <a:pt x="1539" y="86"/>
                  </a:cubicBezTo>
                  <a:cubicBezTo>
                    <a:pt x="1539" y="86"/>
                    <a:pt x="1539" y="85"/>
                    <a:pt x="1540" y="85"/>
                  </a:cubicBezTo>
                  <a:cubicBezTo>
                    <a:pt x="1539" y="85"/>
                    <a:pt x="1540" y="85"/>
                    <a:pt x="1540" y="85"/>
                  </a:cubicBezTo>
                  <a:cubicBezTo>
                    <a:pt x="1540" y="85"/>
                    <a:pt x="1540" y="84"/>
                    <a:pt x="1540" y="84"/>
                  </a:cubicBezTo>
                  <a:cubicBezTo>
                    <a:pt x="1540" y="84"/>
                    <a:pt x="1540" y="84"/>
                    <a:pt x="1540" y="84"/>
                  </a:cubicBezTo>
                  <a:cubicBezTo>
                    <a:pt x="1540" y="84"/>
                    <a:pt x="1540" y="84"/>
                    <a:pt x="1540" y="83"/>
                  </a:cubicBezTo>
                  <a:cubicBezTo>
                    <a:pt x="1540" y="83"/>
                    <a:pt x="1540" y="83"/>
                    <a:pt x="1540" y="83"/>
                  </a:cubicBezTo>
                  <a:cubicBezTo>
                    <a:pt x="1540" y="83"/>
                    <a:pt x="1540" y="83"/>
                    <a:pt x="1541" y="83"/>
                  </a:cubicBezTo>
                  <a:cubicBezTo>
                    <a:pt x="1541" y="83"/>
                    <a:pt x="1541" y="83"/>
                    <a:pt x="1541" y="83"/>
                  </a:cubicBezTo>
                  <a:cubicBezTo>
                    <a:pt x="1541" y="83"/>
                    <a:pt x="1541" y="82"/>
                    <a:pt x="1541" y="82"/>
                  </a:cubicBezTo>
                  <a:cubicBezTo>
                    <a:pt x="1541" y="82"/>
                    <a:pt x="1541" y="82"/>
                    <a:pt x="1541" y="82"/>
                  </a:cubicBezTo>
                  <a:cubicBezTo>
                    <a:pt x="1541" y="82"/>
                    <a:pt x="1541" y="82"/>
                    <a:pt x="1541" y="82"/>
                  </a:cubicBezTo>
                  <a:cubicBezTo>
                    <a:pt x="1541" y="82"/>
                    <a:pt x="1541" y="82"/>
                    <a:pt x="1541" y="82"/>
                  </a:cubicBezTo>
                  <a:cubicBezTo>
                    <a:pt x="1542" y="82"/>
                    <a:pt x="1541" y="81"/>
                    <a:pt x="1542" y="81"/>
                  </a:cubicBezTo>
                  <a:cubicBezTo>
                    <a:pt x="1542" y="81"/>
                    <a:pt x="1542" y="81"/>
                    <a:pt x="1542" y="81"/>
                  </a:cubicBezTo>
                  <a:cubicBezTo>
                    <a:pt x="1542" y="81"/>
                    <a:pt x="1542" y="81"/>
                    <a:pt x="1542" y="81"/>
                  </a:cubicBezTo>
                  <a:cubicBezTo>
                    <a:pt x="1542" y="81"/>
                    <a:pt x="1542" y="81"/>
                    <a:pt x="1542" y="81"/>
                  </a:cubicBezTo>
                  <a:cubicBezTo>
                    <a:pt x="1542" y="81"/>
                    <a:pt x="1542" y="80"/>
                    <a:pt x="1542" y="80"/>
                  </a:cubicBezTo>
                  <a:cubicBezTo>
                    <a:pt x="1542" y="80"/>
                    <a:pt x="1542" y="80"/>
                    <a:pt x="1542" y="80"/>
                  </a:cubicBezTo>
                  <a:cubicBezTo>
                    <a:pt x="1543" y="80"/>
                    <a:pt x="1543" y="80"/>
                    <a:pt x="1543" y="79"/>
                  </a:cubicBezTo>
                  <a:cubicBezTo>
                    <a:pt x="1543" y="79"/>
                    <a:pt x="1543" y="79"/>
                    <a:pt x="1543" y="79"/>
                  </a:cubicBezTo>
                  <a:cubicBezTo>
                    <a:pt x="1543" y="79"/>
                    <a:pt x="1543" y="79"/>
                    <a:pt x="1543" y="79"/>
                  </a:cubicBezTo>
                  <a:cubicBezTo>
                    <a:pt x="1543" y="79"/>
                    <a:pt x="1543" y="79"/>
                    <a:pt x="1543" y="79"/>
                  </a:cubicBezTo>
                  <a:cubicBezTo>
                    <a:pt x="1544" y="79"/>
                    <a:pt x="1544" y="79"/>
                    <a:pt x="1544" y="79"/>
                  </a:cubicBezTo>
                  <a:cubicBezTo>
                    <a:pt x="1544" y="79"/>
                    <a:pt x="1544" y="79"/>
                    <a:pt x="1544" y="79"/>
                  </a:cubicBezTo>
                  <a:cubicBezTo>
                    <a:pt x="1544" y="78"/>
                    <a:pt x="1544" y="78"/>
                    <a:pt x="1544" y="78"/>
                  </a:cubicBezTo>
                  <a:cubicBezTo>
                    <a:pt x="1544" y="78"/>
                    <a:pt x="1544" y="78"/>
                    <a:pt x="1544" y="78"/>
                  </a:cubicBezTo>
                  <a:cubicBezTo>
                    <a:pt x="1544" y="78"/>
                    <a:pt x="1544" y="78"/>
                    <a:pt x="1544" y="78"/>
                  </a:cubicBezTo>
                  <a:cubicBezTo>
                    <a:pt x="1544" y="78"/>
                    <a:pt x="1544" y="78"/>
                    <a:pt x="1544" y="78"/>
                  </a:cubicBezTo>
                  <a:cubicBezTo>
                    <a:pt x="1545" y="78"/>
                    <a:pt x="1545" y="78"/>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5" y="77"/>
                    <a:pt x="1545" y="77"/>
                    <a:pt x="1545" y="77"/>
                  </a:cubicBezTo>
                  <a:cubicBezTo>
                    <a:pt x="1546" y="77"/>
                    <a:pt x="1546" y="77"/>
                    <a:pt x="1546" y="76"/>
                  </a:cubicBezTo>
                  <a:cubicBezTo>
                    <a:pt x="1546" y="76"/>
                    <a:pt x="1546" y="76"/>
                    <a:pt x="1546" y="76"/>
                  </a:cubicBezTo>
                  <a:cubicBezTo>
                    <a:pt x="1546" y="76"/>
                    <a:pt x="1546" y="76"/>
                    <a:pt x="1546" y="76"/>
                  </a:cubicBezTo>
                  <a:cubicBezTo>
                    <a:pt x="1546" y="76"/>
                    <a:pt x="1546" y="76"/>
                    <a:pt x="1546" y="76"/>
                  </a:cubicBezTo>
                  <a:cubicBezTo>
                    <a:pt x="1547" y="76"/>
                    <a:pt x="1547" y="75"/>
                    <a:pt x="1548" y="75"/>
                  </a:cubicBezTo>
                  <a:cubicBezTo>
                    <a:pt x="1548" y="75"/>
                    <a:pt x="1548" y="75"/>
                    <a:pt x="1548" y="75"/>
                  </a:cubicBezTo>
                  <a:cubicBezTo>
                    <a:pt x="1548" y="75"/>
                    <a:pt x="1548" y="75"/>
                    <a:pt x="1548" y="75"/>
                  </a:cubicBezTo>
                  <a:cubicBezTo>
                    <a:pt x="1548" y="75"/>
                    <a:pt x="1548" y="75"/>
                    <a:pt x="1548" y="75"/>
                  </a:cubicBezTo>
                  <a:cubicBezTo>
                    <a:pt x="1548" y="75"/>
                    <a:pt x="1548" y="74"/>
                    <a:pt x="1548" y="74"/>
                  </a:cubicBezTo>
                  <a:cubicBezTo>
                    <a:pt x="1548" y="74"/>
                    <a:pt x="1548" y="74"/>
                    <a:pt x="1548" y="74"/>
                  </a:cubicBezTo>
                  <a:cubicBezTo>
                    <a:pt x="1549" y="74"/>
                    <a:pt x="1549" y="74"/>
                    <a:pt x="1549" y="74"/>
                  </a:cubicBezTo>
                  <a:cubicBezTo>
                    <a:pt x="1549" y="74"/>
                    <a:pt x="1549" y="74"/>
                    <a:pt x="1549" y="74"/>
                  </a:cubicBezTo>
                  <a:cubicBezTo>
                    <a:pt x="1549" y="74"/>
                    <a:pt x="1550" y="73"/>
                    <a:pt x="1550" y="73"/>
                  </a:cubicBezTo>
                  <a:cubicBezTo>
                    <a:pt x="1550" y="73"/>
                    <a:pt x="1550" y="73"/>
                    <a:pt x="1550" y="73"/>
                  </a:cubicBezTo>
                  <a:cubicBezTo>
                    <a:pt x="1550" y="73"/>
                    <a:pt x="1550" y="73"/>
                    <a:pt x="1550" y="73"/>
                  </a:cubicBezTo>
                  <a:cubicBezTo>
                    <a:pt x="1550" y="73"/>
                    <a:pt x="1550" y="73"/>
                    <a:pt x="1550" y="73"/>
                  </a:cubicBezTo>
                  <a:cubicBezTo>
                    <a:pt x="1550" y="73"/>
                    <a:pt x="1551" y="73"/>
                    <a:pt x="1551" y="72"/>
                  </a:cubicBezTo>
                  <a:cubicBezTo>
                    <a:pt x="1551" y="72"/>
                    <a:pt x="1551" y="72"/>
                    <a:pt x="1551" y="72"/>
                  </a:cubicBezTo>
                  <a:cubicBezTo>
                    <a:pt x="1551" y="72"/>
                    <a:pt x="1551" y="72"/>
                    <a:pt x="1551" y="72"/>
                  </a:cubicBezTo>
                  <a:cubicBezTo>
                    <a:pt x="1551" y="72"/>
                    <a:pt x="1551" y="72"/>
                    <a:pt x="1551" y="72"/>
                  </a:cubicBezTo>
                  <a:cubicBezTo>
                    <a:pt x="1552" y="72"/>
                    <a:pt x="1552" y="72"/>
                    <a:pt x="1552" y="72"/>
                  </a:cubicBezTo>
                  <a:cubicBezTo>
                    <a:pt x="1552" y="72"/>
                    <a:pt x="1552" y="72"/>
                    <a:pt x="1552" y="72"/>
                  </a:cubicBezTo>
                  <a:cubicBezTo>
                    <a:pt x="1552" y="71"/>
                    <a:pt x="1552" y="71"/>
                    <a:pt x="1552" y="71"/>
                  </a:cubicBezTo>
                  <a:cubicBezTo>
                    <a:pt x="1552" y="71"/>
                    <a:pt x="1552" y="71"/>
                    <a:pt x="1552" y="71"/>
                  </a:cubicBezTo>
                  <a:cubicBezTo>
                    <a:pt x="1553" y="71"/>
                    <a:pt x="1553" y="71"/>
                    <a:pt x="1553" y="71"/>
                  </a:cubicBezTo>
                  <a:cubicBezTo>
                    <a:pt x="1553" y="71"/>
                    <a:pt x="1553" y="71"/>
                    <a:pt x="1553" y="71"/>
                  </a:cubicBezTo>
                  <a:cubicBezTo>
                    <a:pt x="1553" y="71"/>
                    <a:pt x="1553" y="71"/>
                    <a:pt x="1553" y="71"/>
                  </a:cubicBezTo>
                  <a:cubicBezTo>
                    <a:pt x="1553" y="71"/>
                    <a:pt x="1553" y="71"/>
                    <a:pt x="1553" y="71"/>
                  </a:cubicBezTo>
                  <a:cubicBezTo>
                    <a:pt x="1553" y="70"/>
                    <a:pt x="1554" y="70"/>
                    <a:pt x="1554" y="70"/>
                  </a:cubicBezTo>
                  <a:cubicBezTo>
                    <a:pt x="1554" y="70"/>
                    <a:pt x="1554" y="70"/>
                    <a:pt x="1554" y="70"/>
                  </a:cubicBezTo>
                  <a:cubicBezTo>
                    <a:pt x="1554" y="70"/>
                    <a:pt x="1554" y="70"/>
                    <a:pt x="1554" y="70"/>
                  </a:cubicBezTo>
                  <a:cubicBezTo>
                    <a:pt x="1554" y="70"/>
                    <a:pt x="1554" y="70"/>
                    <a:pt x="1554" y="70"/>
                  </a:cubicBezTo>
                  <a:cubicBezTo>
                    <a:pt x="1554" y="70"/>
                    <a:pt x="1554" y="70"/>
                    <a:pt x="1555" y="70"/>
                  </a:cubicBezTo>
                  <a:cubicBezTo>
                    <a:pt x="1555" y="70"/>
                    <a:pt x="1555" y="70"/>
                    <a:pt x="1555" y="70"/>
                  </a:cubicBezTo>
                  <a:cubicBezTo>
                    <a:pt x="1555" y="69"/>
                    <a:pt x="1555" y="69"/>
                    <a:pt x="1555" y="69"/>
                  </a:cubicBezTo>
                  <a:cubicBezTo>
                    <a:pt x="1555" y="69"/>
                    <a:pt x="1555" y="69"/>
                    <a:pt x="1555" y="69"/>
                  </a:cubicBezTo>
                  <a:cubicBezTo>
                    <a:pt x="1555" y="69"/>
                    <a:pt x="1555" y="69"/>
                    <a:pt x="1556" y="69"/>
                  </a:cubicBezTo>
                  <a:cubicBezTo>
                    <a:pt x="1556" y="69"/>
                    <a:pt x="1556" y="69"/>
                    <a:pt x="1556" y="69"/>
                  </a:cubicBezTo>
                  <a:cubicBezTo>
                    <a:pt x="1556" y="69"/>
                    <a:pt x="1556" y="68"/>
                    <a:pt x="1557" y="68"/>
                  </a:cubicBezTo>
                  <a:cubicBezTo>
                    <a:pt x="1557" y="68"/>
                    <a:pt x="1557" y="68"/>
                    <a:pt x="1557" y="68"/>
                  </a:cubicBezTo>
                  <a:cubicBezTo>
                    <a:pt x="1557" y="68"/>
                    <a:pt x="1557" y="68"/>
                    <a:pt x="1557" y="68"/>
                  </a:cubicBezTo>
                  <a:cubicBezTo>
                    <a:pt x="1557" y="68"/>
                    <a:pt x="1557" y="68"/>
                    <a:pt x="1557" y="68"/>
                  </a:cubicBezTo>
                  <a:cubicBezTo>
                    <a:pt x="1557" y="68"/>
                    <a:pt x="1558" y="68"/>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8" y="67"/>
                    <a:pt x="1558" y="67"/>
                    <a:pt x="1558" y="67"/>
                  </a:cubicBezTo>
                  <a:cubicBezTo>
                    <a:pt x="1559" y="66"/>
                    <a:pt x="1559" y="67"/>
                    <a:pt x="1559" y="66"/>
                  </a:cubicBezTo>
                  <a:cubicBezTo>
                    <a:pt x="1559" y="66"/>
                    <a:pt x="1559" y="66"/>
                    <a:pt x="1559" y="66"/>
                  </a:cubicBezTo>
                  <a:cubicBezTo>
                    <a:pt x="1559" y="66"/>
                    <a:pt x="1559" y="66"/>
                    <a:pt x="1559" y="66"/>
                  </a:cubicBezTo>
                  <a:cubicBezTo>
                    <a:pt x="1559" y="66"/>
                    <a:pt x="1559" y="66"/>
                    <a:pt x="1559" y="66"/>
                  </a:cubicBezTo>
                  <a:cubicBezTo>
                    <a:pt x="1560" y="66"/>
                    <a:pt x="1560" y="66"/>
                    <a:pt x="1560" y="66"/>
                  </a:cubicBezTo>
                  <a:cubicBezTo>
                    <a:pt x="1560" y="66"/>
                    <a:pt x="1560" y="66"/>
                    <a:pt x="1560" y="66"/>
                  </a:cubicBezTo>
                  <a:cubicBezTo>
                    <a:pt x="1560" y="66"/>
                    <a:pt x="1560" y="65"/>
                    <a:pt x="1560" y="65"/>
                  </a:cubicBezTo>
                  <a:cubicBezTo>
                    <a:pt x="1560" y="65"/>
                    <a:pt x="1560" y="65"/>
                    <a:pt x="1560" y="65"/>
                  </a:cubicBezTo>
                  <a:cubicBezTo>
                    <a:pt x="1561" y="65"/>
                    <a:pt x="1561" y="65"/>
                    <a:pt x="1561" y="65"/>
                  </a:cubicBezTo>
                  <a:cubicBezTo>
                    <a:pt x="1561" y="65"/>
                    <a:pt x="1561" y="65"/>
                    <a:pt x="1561" y="65"/>
                  </a:cubicBezTo>
                  <a:cubicBezTo>
                    <a:pt x="1561" y="65"/>
                    <a:pt x="1561" y="65"/>
                    <a:pt x="1561" y="65"/>
                  </a:cubicBezTo>
                  <a:cubicBezTo>
                    <a:pt x="1561" y="65"/>
                    <a:pt x="1561" y="65"/>
                    <a:pt x="1561" y="65"/>
                  </a:cubicBezTo>
                  <a:cubicBezTo>
                    <a:pt x="1562" y="65"/>
                    <a:pt x="1562" y="64"/>
                    <a:pt x="1562" y="64"/>
                  </a:cubicBezTo>
                  <a:cubicBezTo>
                    <a:pt x="1562" y="64"/>
                    <a:pt x="1562" y="64"/>
                    <a:pt x="1562" y="64"/>
                  </a:cubicBezTo>
                  <a:cubicBezTo>
                    <a:pt x="1562" y="64"/>
                    <a:pt x="1562" y="64"/>
                    <a:pt x="1562" y="64"/>
                  </a:cubicBezTo>
                  <a:cubicBezTo>
                    <a:pt x="1562" y="64"/>
                    <a:pt x="1562" y="64"/>
                    <a:pt x="1562" y="64"/>
                  </a:cubicBezTo>
                  <a:cubicBezTo>
                    <a:pt x="1562" y="64"/>
                    <a:pt x="1563" y="64"/>
                    <a:pt x="1563" y="63"/>
                  </a:cubicBezTo>
                  <a:cubicBezTo>
                    <a:pt x="1563" y="64"/>
                    <a:pt x="1563" y="64"/>
                    <a:pt x="1563" y="64"/>
                  </a:cubicBezTo>
                  <a:cubicBezTo>
                    <a:pt x="1563" y="63"/>
                    <a:pt x="1563" y="63"/>
                    <a:pt x="1563" y="63"/>
                  </a:cubicBezTo>
                  <a:cubicBezTo>
                    <a:pt x="1563" y="63"/>
                    <a:pt x="1563" y="63"/>
                    <a:pt x="1563" y="63"/>
                  </a:cubicBezTo>
                  <a:cubicBezTo>
                    <a:pt x="1563" y="63"/>
                    <a:pt x="1563" y="63"/>
                    <a:pt x="1564" y="63"/>
                  </a:cubicBezTo>
                  <a:cubicBezTo>
                    <a:pt x="1564" y="63"/>
                    <a:pt x="1564" y="63"/>
                    <a:pt x="1564" y="63"/>
                  </a:cubicBezTo>
                  <a:cubicBezTo>
                    <a:pt x="1564" y="63"/>
                    <a:pt x="1564" y="63"/>
                    <a:pt x="1564" y="62"/>
                  </a:cubicBezTo>
                  <a:cubicBezTo>
                    <a:pt x="1564" y="62"/>
                    <a:pt x="1564" y="62"/>
                    <a:pt x="1564" y="62"/>
                  </a:cubicBezTo>
                  <a:cubicBezTo>
                    <a:pt x="1564" y="62"/>
                    <a:pt x="1565" y="62"/>
                    <a:pt x="1565" y="62"/>
                  </a:cubicBezTo>
                  <a:cubicBezTo>
                    <a:pt x="1565" y="62"/>
                    <a:pt x="1565" y="62"/>
                    <a:pt x="1565" y="62"/>
                  </a:cubicBezTo>
                  <a:cubicBezTo>
                    <a:pt x="1565" y="62"/>
                    <a:pt x="1565" y="62"/>
                    <a:pt x="1565" y="62"/>
                  </a:cubicBezTo>
                  <a:cubicBezTo>
                    <a:pt x="1565" y="62"/>
                    <a:pt x="1565" y="62"/>
                    <a:pt x="1565" y="62"/>
                  </a:cubicBezTo>
                  <a:cubicBezTo>
                    <a:pt x="1565" y="62"/>
                    <a:pt x="1566" y="61"/>
                    <a:pt x="1566" y="61"/>
                  </a:cubicBezTo>
                  <a:cubicBezTo>
                    <a:pt x="1566" y="61"/>
                    <a:pt x="1566" y="61"/>
                    <a:pt x="1566" y="61"/>
                  </a:cubicBezTo>
                  <a:cubicBezTo>
                    <a:pt x="1566" y="61"/>
                    <a:pt x="1566" y="61"/>
                    <a:pt x="1566" y="61"/>
                  </a:cubicBezTo>
                  <a:cubicBezTo>
                    <a:pt x="1566" y="61"/>
                    <a:pt x="1566" y="61"/>
                    <a:pt x="1566" y="61"/>
                  </a:cubicBezTo>
                  <a:cubicBezTo>
                    <a:pt x="1567" y="61"/>
                    <a:pt x="1567" y="61"/>
                    <a:pt x="1567" y="60"/>
                  </a:cubicBezTo>
                  <a:cubicBezTo>
                    <a:pt x="1567" y="60"/>
                    <a:pt x="1567" y="60"/>
                    <a:pt x="1567" y="60"/>
                  </a:cubicBezTo>
                  <a:cubicBezTo>
                    <a:pt x="1567" y="60"/>
                    <a:pt x="1567" y="60"/>
                    <a:pt x="1567" y="60"/>
                  </a:cubicBezTo>
                  <a:cubicBezTo>
                    <a:pt x="1567" y="60"/>
                    <a:pt x="1567" y="60"/>
                    <a:pt x="1567" y="60"/>
                  </a:cubicBezTo>
                  <a:cubicBezTo>
                    <a:pt x="1568" y="60"/>
                    <a:pt x="1568" y="59"/>
                    <a:pt x="1568" y="59"/>
                  </a:cubicBezTo>
                  <a:cubicBezTo>
                    <a:pt x="1568" y="59"/>
                    <a:pt x="1568" y="59"/>
                    <a:pt x="1568" y="59"/>
                  </a:cubicBezTo>
                  <a:cubicBezTo>
                    <a:pt x="1569" y="59"/>
                    <a:pt x="1569" y="59"/>
                    <a:pt x="1569" y="59"/>
                  </a:cubicBezTo>
                  <a:cubicBezTo>
                    <a:pt x="1569" y="59"/>
                    <a:pt x="1569" y="59"/>
                    <a:pt x="1569" y="59"/>
                  </a:cubicBezTo>
                  <a:cubicBezTo>
                    <a:pt x="1569" y="59"/>
                    <a:pt x="1569" y="58"/>
                    <a:pt x="1569" y="58"/>
                  </a:cubicBezTo>
                  <a:cubicBezTo>
                    <a:pt x="1569" y="58"/>
                    <a:pt x="1569" y="58"/>
                    <a:pt x="1569" y="58"/>
                  </a:cubicBezTo>
                  <a:cubicBezTo>
                    <a:pt x="1569" y="58"/>
                    <a:pt x="1569" y="58"/>
                    <a:pt x="1569" y="58"/>
                  </a:cubicBezTo>
                  <a:cubicBezTo>
                    <a:pt x="1569" y="58"/>
                    <a:pt x="1569" y="58"/>
                    <a:pt x="1569" y="58"/>
                  </a:cubicBezTo>
                  <a:cubicBezTo>
                    <a:pt x="1570" y="58"/>
                    <a:pt x="1570" y="58"/>
                    <a:pt x="1570" y="58"/>
                  </a:cubicBezTo>
                  <a:cubicBezTo>
                    <a:pt x="1570" y="58"/>
                    <a:pt x="1570" y="58"/>
                    <a:pt x="1570" y="58"/>
                  </a:cubicBezTo>
                  <a:cubicBezTo>
                    <a:pt x="1570" y="58"/>
                    <a:pt x="1570" y="57"/>
                    <a:pt x="1570" y="57"/>
                  </a:cubicBezTo>
                  <a:cubicBezTo>
                    <a:pt x="1570" y="57"/>
                    <a:pt x="1570" y="57"/>
                    <a:pt x="1570" y="57"/>
                  </a:cubicBezTo>
                  <a:cubicBezTo>
                    <a:pt x="1570" y="57"/>
                    <a:pt x="1570" y="57"/>
                    <a:pt x="1571" y="57"/>
                  </a:cubicBezTo>
                  <a:cubicBezTo>
                    <a:pt x="1571" y="57"/>
                    <a:pt x="1571" y="57"/>
                    <a:pt x="1571" y="57"/>
                  </a:cubicBezTo>
                  <a:cubicBezTo>
                    <a:pt x="1571" y="57"/>
                    <a:pt x="1571" y="57"/>
                    <a:pt x="1571" y="57"/>
                  </a:cubicBezTo>
                  <a:cubicBezTo>
                    <a:pt x="1571" y="57"/>
                    <a:pt x="1571" y="57"/>
                    <a:pt x="1571" y="57"/>
                  </a:cubicBezTo>
                  <a:cubicBezTo>
                    <a:pt x="1571" y="56"/>
                    <a:pt x="1571" y="56"/>
                    <a:pt x="1571" y="56"/>
                  </a:cubicBezTo>
                  <a:cubicBezTo>
                    <a:pt x="1571" y="56"/>
                    <a:pt x="1571" y="56"/>
                    <a:pt x="1571" y="56"/>
                  </a:cubicBezTo>
                  <a:cubicBezTo>
                    <a:pt x="1571" y="56"/>
                    <a:pt x="1572" y="56"/>
                    <a:pt x="1572" y="56"/>
                  </a:cubicBezTo>
                  <a:cubicBezTo>
                    <a:pt x="1572" y="56"/>
                    <a:pt x="1572" y="56"/>
                    <a:pt x="1572" y="56"/>
                  </a:cubicBezTo>
                  <a:cubicBezTo>
                    <a:pt x="1572" y="56"/>
                    <a:pt x="1572" y="56"/>
                    <a:pt x="1572" y="56"/>
                  </a:cubicBezTo>
                  <a:cubicBezTo>
                    <a:pt x="1572" y="56"/>
                    <a:pt x="1572" y="56"/>
                    <a:pt x="1572" y="56"/>
                  </a:cubicBezTo>
                  <a:cubicBezTo>
                    <a:pt x="1572" y="55"/>
                    <a:pt x="1572" y="55"/>
                    <a:pt x="1572" y="55"/>
                  </a:cubicBezTo>
                  <a:cubicBezTo>
                    <a:pt x="1572" y="55"/>
                    <a:pt x="1572" y="55"/>
                    <a:pt x="1572" y="55"/>
                  </a:cubicBezTo>
                  <a:cubicBezTo>
                    <a:pt x="1572" y="55"/>
                    <a:pt x="1573" y="55"/>
                    <a:pt x="1573" y="55"/>
                  </a:cubicBezTo>
                  <a:cubicBezTo>
                    <a:pt x="1573" y="55"/>
                    <a:pt x="1573" y="55"/>
                    <a:pt x="1573" y="55"/>
                  </a:cubicBezTo>
                  <a:cubicBezTo>
                    <a:pt x="1573" y="55"/>
                    <a:pt x="1573" y="55"/>
                    <a:pt x="1573" y="54"/>
                  </a:cubicBezTo>
                  <a:cubicBezTo>
                    <a:pt x="1573" y="54"/>
                    <a:pt x="1573" y="54"/>
                    <a:pt x="1573" y="54"/>
                  </a:cubicBezTo>
                  <a:cubicBezTo>
                    <a:pt x="1573" y="54"/>
                    <a:pt x="1573" y="54"/>
                    <a:pt x="1573" y="54"/>
                  </a:cubicBezTo>
                  <a:cubicBezTo>
                    <a:pt x="1573" y="54"/>
                    <a:pt x="1573" y="54"/>
                    <a:pt x="1573" y="54"/>
                  </a:cubicBezTo>
                  <a:cubicBezTo>
                    <a:pt x="1574" y="54"/>
                    <a:pt x="1574" y="53"/>
                    <a:pt x="1574" y="53"/>
                  </a:cubicBezTo>
                  <a:cubicBezTo>
                    <a:pt x="1574" y="53"/>
                    <a:pt x="1574" y="53"/>
                    <a:pt x="1574" y="53"/>
                  </a:cubicBezTo>
                  <a:cubicBezTo>
                    <a:pt x="1574" y="53"/>
                    <a:pt x="1574" y="53"/>
                    <a:pt x="1574" y="53"/>
                  </a:cubicBezTo>
                  <a:cubicBezTo>
                    <a:pt x="1574" y="53"/>
                    <a:pt x="1574" y="53"/>
                    <a:pt x="1574" y="53"/>
                  </a:cubicBezTo>
                  <a:cubicBezTo>
                    <a:pt x="1575" y="53"/>
                    <a:pt x="1575" y="53"/>
                    <a:pt x="1575" y="52"/>
                  </a:cubicBezTo>
                  <a:cubicBezTo>
                    <a:pt x="1575" y="52"/>
                    <a:pt x="1575" y="52"/>
                    <a:pt x="1575" y="52"/>
                  </a:cubicBezTo>
                  <a:cubicBezTo>
                    <a:pt x="1575" y="52"/>
                    <a:pt x="1575" y="52"/>
                    <a:pt x="1575" y="52"/>
                  </a:cubicBezTo>
                  <a:cubicBezTo>
                    <a:pt x="1575" y="52"/>
                    <a:pt x="1575" y="52"/>
                    <a:pt x="1575" y="52"/>
                  </a:cubicBezTo>
                  <a:cubicBezTo>
                    <a:pt x="1575" y="52"/>
                    <a:pt x="1575" y="52"/>
                    <a:pt x="1575" y="51"/>
                  </a:cubicBezTo>
                  <a:cubicBezTo>
                    <a:pt x="1575" y="51"/>
                    <a:pt x="1575" y="51"/>
                    <a:pt x="1575" y="51"/>
                  </a:cubicBezTo>
                  <a:cubicBezTo>
                    <a:pt x="1576" y="51"/>
                    <a:pt x="1576" y="51"/>
                    <a:pt x="1576" y="51"/>
                  </a:cubicBezTo>
                  <a:cubicBezTo>
                    <a:pt x="1576" y="51"/>
                    <a:pt x="1576" y="51"/>
                    <a:pt x="1576" y="51"/>
                  </a:cubicBezTo>
                  <a:cubicBezTo>
                    <a:pt x="1576" y="51"/>
                    <a:pt x="1576" y="51"/>
                    <a:pt x="1576" y="50"/>
                  </a:cubicBezTo>
                  <a:cubicBezTo>
                    <a:pt x="1576" y="50"/>
                    <a:pt x="1576" y="50"/>
                    <a:pt x="1576" y="50"/>
                  </a:cubicBezTo>
                  <a:cubicBezTo>
                    <a:pt x="1576" y="50"/>
                    <a:pt x="1576" y="50"/>
                    <a:pt x="1576" y="50"/>
                  </a:cubicBezTo>
                  <a:cubicBezTo>
                    <a:pt x="1576" y="50"/>
                    <a:pt x="1576" y="50"/>
                    <a:pt x="1576" y="50"/>
                  </a:cubicBezTo>
                  <a:cubicBezTo>
                    <a:pt x="1577" y="50"/>
                    <a:pt x="1577" y="49"/>
                    <a:pt x="1577" y="49"/>
                  </a:cubicBezTo>
                  <a:cubicBezTo>
                    <a:pt x="1577" y="49"/>
                    <a:pt x="1577" y="49"/>
                    <a:pt x="1577" y="49"/>
                  </a:cubicBezTo>
                  <a:cubicBezTo>
                    <a:pt x="1577" y="49"/>
                    <a:pt x="1577" y="49"/>
                    <a:pt x="1577" y="49"/>
                  </a:cubicBezTo>
                  <a:cubicBezTo>
                    <a:pt x="1577" y="49"/>
                    <a:pt x="1577" y="49"/>
                    <a:pt x="1577" y="49"/>
                  </a:cubicBezTo>
                  <a:cubicBezTo>
                    <a:pt x="1577" y="49"/>
                    <a:pt x="1577" y="48"/>
                    <a:pt x="1578" y="48"/>
                  </a:cubicBezTo>
                  <a:cubicBezTo>
                    <a:pt x="1577" y="48"/>
                    <a:pt x="1577" y="48"/>
                    <a:pt x="1577" y="48"/>
                  </a:cubicBezTo>
                  <a:cubicBezTo>
                    <a:pt x="1578" y="48"/>
                    <a:pt x="1578" y="48"/>
                    <a:pt x="1578" y="48"/>
                  </a:cubicBezTo>
                  <a:cubicBezTo>
                    <a:pt x="1578" y="48"/>
                    <a:pt x="1578" y="48"/>
                    <a:pt x="1578" y="48"/>
                  </a:cubicBezTo>
                  <a:cubicBezTo>
                    <a:pt x="1578" y="47"/>
                    <a:pt x="1578" y="47"/>
                    <a:pt x="1578" y="47"/>
                  </a:cubicBezTo>
                  <a:cubicBezTo>
                    <a:pt x="1578" y="47"/>
                    <a:pt x="1578" y="47"/>
                    <a:pt x="1578" y="47"/>
                  </a:cubicBezTo>
                  <a:cubicBezTo>
                    <a:pt x="1578" y="47"/>
                    <a:pt x="1578" y="46"/>
                    <a:pt x="1579" y="46"/>
                  </a:cubicBezTo>
                  <a:cubicBezTo>
                    <a:pt x="1579" y="46"/>
                    <a:pt x="1579" y="46"/>
                    <a:pt x="1579" y="46"/>
                  </a:cubicBezTo>
                  <a:cubicBezTo>
                    <a:pt x="1579" y="46"/>
                    <a:pt x="1579" y="46"/>
                    <a:pt x="1579" y="45"/>
                  </a:cubicBezTo>
                  <a:cubicBezTo>
                    <a:pt x="1579" y="45"/>
                    <a:pt x="1579" y="45"/>
                    <a:pt x="1579" y="45"/>
                  </a:cubicBezTo>
                  <a:cubicBezTo>
                    <a:pt x="1579" y="45"/>
                    <a:pt x="1579" y="45"/>
                    <a:pt x="1579" y="45"/>
                  </a:cubicBezTo>
                  <a:cubicBezTo>
                    <a:pt x="1579" y="45"/>
                    <a:pt x="1579" y="45"/>
                    <a:pt x="1579" y="45"/>
                  </a:cubicBezTo>
                  <a:cubicBezTo>
                    <a:pt x="1580" y="45"/>
                    <a:pt x="1579" y="44"/>
                    <a:pt x="1580" y="44"/>
                  </a:cubicBezTo>
                  <a:cubicBezTo>
                    <a:pt x="1580" y="44"/>
                    <a:pt x="1580" y="44"/>
                    <a:pt x="1580" y="44"/>
                  </a:cubicBezTo>
                  <a:cubicBezTo>
                    <a:pt x="1580" y="43"/>
                    <a:pt x="1580" y="43"/>
                    <a:pt x="1580" y="43"/>
                  </a:cubicBezTo>
                  <a:cubicBezTo>
                    <a:pt x="1580" y="43"/>
                    <a:pt x="1580" y="43"/>
                    <a:pt x="1580" y="43"/>
                  </a:cubicBezTo>
                  <a:cubicBezTo>
                    <a:pt x="1580" y="43"/>
                    <a:pt x="1580" y="43"/>
                    <a:pt x="1580" y="43"/>
                  </a:cubicBezTo>
                  <a:cubicBezTo>
                    <a:pt x="1580" y="42"/>
                    <a:pt x="1580" y="42"/>
                    <a:pt x="1580" y="42"/>
                  </a:cubicBezTo>
                  <a:cubicBezTo>
                    <a:pt x="1580" y="42"/>
                    <a:pt x="1580" y="42"/>
                    <a:pt x="1580" y="42"/>
                  </a:cubicBezTo>
                  <a:cubicBezTo>
                    <a:pt x="1581" y="41"/>
                    <a:pt x="1580" y="41"/>
                    <a:pt x="1581" y="40"/>
                  </a:cubicBezTo>
                  <a:cubicBezTo>
                    <a:pt x="1581" y="40"/>
                    <a:pt x="1581" y="40"/>
                    <a:pt x="1581" y="40"/>
                  </a:cubicBezTo>
                  <a:cubicBezTo>
                    <a:pt x="1581" y="40"/>
                    <a:pt x="1581" y="40"/>
                    <a:pt x="1581" y="40"/>
                  </a:cubicBezTo>
                  <a:cubicBezTo>
                    <a:pt x="1581" y="40"/>
                    <a:pt x="1581" y="39"/>
                    <a:pt x="1581" y="39"/>
                  </a:cubicBezTo>
                  <a:cubicBezTo>
                    <a:pt x="1581" y="39"/>
                    <a:pt x="1581" y="39"/>
                    <a:pt x="1581" y="39"/>
                  </a:cubicBezTo>
                  <a:cubicBezTo>
                    <a:pt x="1581" y="38"/>
                    <a:pt x="1581" y="37"/>
                    <a:pt x="1581" y="37"/>
                  </a:cubicBezTo>
                  <a:cubicBezTo>
                    <a:pt x="1581" y="37"/>
                    <a:pt x="1581" y="37"/>
                    <a:pt x="1581" y="36"/>
                  </a:cubicBezTo>
                  <a:cubicBezTo>
                    <a:pt x="1582" y="35"/>
                    <a:pt x="1581" y="34"/>
                    <a:pt x="1582" y="33"/>
                  </a:cubicBezTo>
                  <a:cubicBezTo>
                    <a:pt x="1582" y="32"/>
                    <a:pt x="1582" y="31"/>
                    <a:pt x="1582" y="29"/>
                  </a:cubicBezTo>
                  <a:cubicBezTo>
                    <a:pt x="1581" y="28"/>
                    <a:pt x="1582" y="27"/>
                    <a:pt x="1581" y="26"/>
                  </a:cubicBezTo>
                  <a:cubicBezTo>
                    <a:pt x="1581" y="26"/>
                    <a:pt x="1581" y="26"/>
                    <a:pt x="1581" y="26"/>
                  </a:cubicBezTo>
                  <a:cubicBezTo>
                    <a:pt x="1581" y="26"/>
                    <a:pt x="1581" y="25"/>
                    <a:pt x="1581" y="25"/>
                  </a:cubicBezTo>
                  <a:cubicBezTo>
                    <a:pt x="1581" y="25"/>
                    <a:pt x="1581" y="24"/>
                    <a:pt x="1581" y="24"/>
                  </a:cubicBezTo>
                  <a:cubicBezTo>
                    <a:pt x="1581" y="24"/>
                    <a:pt x="1581" y="24"/>
                    <a:pt x="1581" y="23"/>
                  </a:cubicBezTo>
                  <a:cubicBezTo>
                    <a:pt x="1581" y="23"/>
                    <a:pt x="1581" y="23"/>
                    <a:pt x="1581" y="23"/>
                  </a:cubicBezTo>
                  <a:cubicBezTo>
                    <a:pt x="1580" y="23"/>
                    <a:pt x="1581" y="22"/>
                    <a:pt x="1580" y="22"/>
                  </a:cubicBezTo>
                  <a:close/>
                  <a:moveTo>
                    <a:pt x="1749" y="37"/>
                  </a:moveTo>
                  <a:cubicBezTo>
                    <a:pt x="1749" y="37"/>
                    <a:pt x="1749" y="37"/>
                    <a:pt x="1749" y="36"/>
                  </a:cubicBezTo>
                  <a:cubicBezTo>
                    <a:pt x="1750" y="35"/>
                    <a:pt x="1749" y="34"/>
                    <a:pt x="1750" y="33"/>
                  </a:cubicBezTo>
                  <a:cubicBezTo>
                    <a:pt x="1750" y="32"/>
                    <a:pt x="1750" y="31"/>
                    <a:pt x="1750" y="29"/>
                  </a:cubicBezTo>
                  <a:cubicBezTo>
                    <a:pt x="1749" y="28"/>
                    <a:pt x="1750" y="28"/>
                    <a:pt x="1750" y="27"/>
                  </a:cubicBezTo>
                  <a:cubicBezTo>
                    <a:pt x="1749" y="26"/>
                    <a:pt x="1749" y="26"/>
                    <a:pt x="1749" y="26"/>
                  </a:cubicBezTo>
                  <a:cubicBezTo>
                    <a:pt x="1749" y="26"/>
                    <a:pt x="1749" y="25"/>
                    <a:pt x="1749" y="25"/>
                  </a:cubicBezTo>
                  <a:cubicBezTo>
                    <a:pt x="1749" y="25"/>
                    <a:pt x="1749" y="24"/>
                    <a:pt x="1749" y="24"/>
                  </a:cubicBezTo>
                  <a:cubicBezTo>
                    <a:pt x="1749" y="24"/>
                    <a:pt x="1749" y="24"/>
                    <a:pt x="1749" y="23"/>
                  </a:cubicBezTo>
                  <a:cubicBezTo>
                    <a:pt x="1749" y="23"/>
                    <a:pt x="1749" y="23"/>
                    <a:pt x="1749" y="23"/>
                  </a:cubicBezTo>
                  <a:cubicBezTo>
                    <a:pt x="1749" y="23"/>
                    <a:pt x="1749" y="22"/>
                    <a:pt x="1748" y="22"/>
                  </a:cubicBezTo>
                  <a:cubicBezTo>
                    <a:pt x="1748" y="22"/>
                    <a:pt x="1748" y="22"/>
                    <a:pt x="1748" y="22"/>
                  </a:cubicBezTo>
                  <a:cubicBezTo>
                    <a:pt x="1748" y="22"/>
                    <a:pt x="1748" y="21"/>
                    <a:pt x="1748" y="21"/>
                  </a:cubicBezTo>
                  <a:cubicBezTo>
                    <a:pt x="1748" y="21"/>
                    <a:pt x="1748" y="21"/>
                    <a:pt x="1748" y="21"/>
                  </a:cubicBezTo>
                  <a:cubicBezTo>
                    <a:pt x="1748" y="21"/>
                    <a:pt x="1748" y="21"/>
                    <a:pt x="1748" y="21"/>
                  </a:cubicBezTo>
                  <a:cubicBezTo>
                    <a:pt x="1748" y="21"/>
                    <a:pt x="1748" y="20"/>
                    <a:pt x="1748" y="20"/>
                  </a:cubicBezTo>
                  <a:cubicBezTo>
                    <a:pt x="1748" y="20"/>
                    <a:pt x="1748" y="20"/>
                    <a:pt x="1748" y="20"/>
                  </a:cubicBezTo>
                  <a:cubicBezTo>
                    <a:pt x="1748" y="20"/>
                    <a:pt x="1748" y="20"/>
                    <a:pt x="1747" y="19"/>
                  </a:cubicBezTo>
                  <a:cubicBezTo>
                    <a:pt x="1747" y="19"/>
                    <a:pt x="1747" y="19"/>
                    <a:pt x="1747" y="19"/>
                  </a:cubicBezTo>
                  <a:cubicBezTo>
                    <a:pt x="1747" y="19"/>
                    <a:pt x="1747" y="19"/>
                    <a:pt x="1747" y="19"/>
                  </a:cubicBezTo>
                  <a:cubicBezTo>
                    <a:pt x="1747" y="19"/>
                    <a:pt x="1747" y="19"/>
                    <a:pt x="1747" y="19"/>
                  </a:cubicBezTo>
                  <a:cubicBezTo>
                    <a:pt x="1747" y="18"/>
                    <a:pt x="1747" y="18"/>
                    <a:pt x="1747" y="18"/>
                  </a:cubicBezTo>
                  <a:cubicBezTo>
                    <a:pt x="1747" y="18"/>
                    <a:pt x="1747" y="18"/>
                    <a:pt x="1747" y="18"/>
                  </a:cubicBezTo>
                  <a:cubicBezTo>
                    <a:pt x="1746" y="18"/>
                    <a:pt x="1747" y="17"/>
                    <a:pt x="1746" y="17"/>
                  </a:cubicBezTo>
                  <a:cubicBezTo>
                    <a:pt x="1746" y="17"/>
                    <a:pt x="1746" y="17"/>
                    <a:pt x="1746" y="17"/>
                  </a:cubicBezTo>
                  <a:cubicBezTo>
                    <a:pt x="1746" y="17"/>
                    <a:pt x="1746" y="17"/>
                    <a:pt x="1746" y="17"/>
                  </a:cubicBezTo>
                  <a:cubicBezTo>
                    <a:pt x="1746" y="17"/>
                    <a:pt x="1746" y="17"/>
                    <a:pt x="1746" y="17"/>
                  </a:cubicBezTo>
                  <a:cubicBezTo>
                    <a:pt x="1746" y="17"/>
                    <a:pt x="1746" y="16"/>
                    <a:pt x="1746" y="16"/>
                  </a:cubicBezTo>
                  <a:cubicBezTo>
                    <a:pt x="1746" y="16"/>
                    <a:pt x="1746" y="16"/>
                    <a:pt x="1746" y="16"/>
                  </a:cubicBezTo>
                  <a:cubicBezTo>
                    <a:pt x="1746" y="16"/>
                    <a:pt x="1745" y="16"/>
                    <a:pt x="1745" y="16"/>
                  </a:cubicBezTo>
                  <a:cubicBezTo>
                    <a:pt x="1745" y="16"/>
                    <a:pt x="1745" y="16"/>
                    <a:pt x="1745" y="16"/>
                  </a:cubicBezTo>
                  <a:cubicBezTo>
                    <a:pt x="1745" y="16"/>
                    <a:pt x="1745" y="15"/>
                    <a:pt x="1745" y="15"/>
                  </a:cubicBezTo>
                  <a:cubicBezTo>
                    <a:pt x="1745" y="15"/>
                    <a:pt x="1745" y="15"/>
                    <a:pt x="1745" y="15"/>
                  </a:cubicBezTo>
                  <a:cubicBezTo>
                    <a:pt x="1745" y="15"/>
                    <a:pt x="1744" y="15"/>
                    <a:pt x="1744" y="15"/>
                  </a:cubicBezTo>
                  <a:cubicBezTo>
                    <a:pt x="1744" y="15"/>
                    <a:pt x="1744" y="15"/>
                    <a:pt x="1744" y="15"/>
                  </a:cubicBezTo>
                  <a:cubicBezTo>
                    <a:pt x="1744" y="14"/>
                    <a:pt x="1744" y="14"/>
                    <a:pt x="1744" y="14"/>
                  </a:cubicBezTo>
                  <a:cubicBezTo>
                    <a:pt x="1744" y="14"/>
                    <a:pt x="1744" y="14"/>
                    <a:pt x="1744" y="14"/>
                  </a:cubicBezTo>
                  <a:cubicBezTo>
                    <a:pt x="1744" y="14"/>
                    <a:pt x="1744" y="14"/>
                    <a:pt x="1744" y="14"/>
                  </a:cubicBezTo>
                  <a:cubicBezTo>
                    <a:pt x="1744" y="14"/>
                    <a:pt x="1744" y="14"/>
                    <a:pt x="1744" y="14"/>
                  </a:cubicBezTo>
                  <a:cubicBezTo>
                    <a:pt x="1743" y="14"/>
                    <a:pt x="1743" y="14"/>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3" y="13"/>
                    <a:pt x="1743" y="13"/>
                    <a:pt x="1743" y="13"/>
                  </a:cubicBezTo>
                  <a:cubicBezTo>
                    <a:pt x="1742" y="13"/>
                    <a:pt x="1742" y="13"/>
                    <a:pt x="1742" y="12"/>
                  </a:cubicBezTo>
                  <a:cubicBezTo>
                    <a:pt x="1742" y="12"/>
                    <a:pt x="1742" y="12"/>
                    <a:pt x="1742" y="12"/>
                  </a:cubicBezTo>
                  <a:cubicBezTo>
                    <a:pt x="1742" y="12"/>
                    <a:pt x="1742" y="12"/>
                    <a:pt x="1742" y="12"/>
                  </a:cubicBezTo>
                  <a:cubicBezTo>
                    <a:pt x="1742" y="12"/>
                    <a:pt x="1742" y="12"/>
                    <a:pt x="1742" y="12"/>
                  </a:cubicBezTo>
                  <a:cubicBezTo>
                    <a:pt x="1742" y="12"/>
                    <a:pt x="1742" y="12"/>
                    <a:pt x="1741" y="12"/>
                  </a:cubicBezTo>
                  <a:cubicBezTo>
                    <a:pt x="1741" y="12"/>
                    <a:pt x="1741" y="12"/>
                    <a:pt x="1741" y="12"/>
                  </a:cubicBezTo>
                  <a:cubicBezTo>
                    <a:pt x="1741" y="11"/>
                    <a:pt x="1741" y="11"/>
                    <a:pt x="1740" y="11"/>
                  </a:cubicBezTo>
                  <a:cubicBezTo>
                    <a:pt x="1740" y="11"/>
                    <a:pt x="1740" y="11"/>
                    <a:pt x="1740" y="11"/>
                  </a:cubicBezTo>
                  <a:cubicBezTo>
                    <a:pt x="1740" y="11"/>
                    <a:pt x="1740" y="11"/>
                    <a:pt x="1740" y="11"/>
                  </a:cubicBezTo>
                  <a:cubicBezTo>
                    <a:pt x="1740" y="11"/>
                    <a:pt x="1740" y="11"/>
                    <a:pt x="1740" y="11"/>
                  </a:cubicBezTo>
                  <a:cubicBezTo>
                    <a:pt x="1740" y="10"/>
                    <a:pt x="1740" y="11"/>
                    <a:pt x="1739" y="10"/>
                  </a:cubicBezTo>
                  <a:cubicBezTo>
                    <a:pt x="1739" y="10"/>
                    <a:pt x="1739" y="10"/>
                    <a:pt x="1739" y="10"/>
                  </a:cubicBezTo>
                  <a:cubicBezTo>
                    <a:pt x="1739" y="10"/>
                    <a:pt x="1739" y="10"/>
                    <a:pt x="1739" y="10"/>
                  </a:cubicBezTo>
                  <a:cubicBezTo>
                    <a:pt x="1739" y="10"/>
                    <a:pt x="1739" y="10"/>
                    <a:pt x="1739" y="10"/>
                  </a:cubicBezTo>
                  <a:cubicBezTo>
                    <a:pt x="1739" y="10"/>
                    <a:pt x="1739" y="10"/>
                    <a:pt x="1738" y="10"/>
                  </a:cubicBezTo>
                  <a:cubicBezTo>
                    <a:pt x="1738" y="10"/>
                    <a:pt x="1738" y="10"/>
                    <a:pt x="1738" y="10"/>
                  </a:cubicBezTo>
                  <a:cubicBezTo>
                    <a:pt x="1738" y="9"/>
                    <a:pt x="1738" y="9"/>
                    <a:pt x="1738" y="9"/>
                  </a:cubicBezTo>
                  <a:cubicBezTo>
                    <a:pt x="1738" y="9"/>
                    <a:pt x="1738" y="9"/>
                    <a:pt x="1738" y="9"/>
                  </a:cubicBezTo>
                  <a:cubicBezTo>
                    <a:pt x="1738" y="9"/>
                    <a:pt x="1737" y="9"/>
                    <a:pt x="1737" y="9"/>
                  </a:cubicBezTo>
                  <a:cubicBezTo>
                    <a:pt x="1737" y="9"/>
                    <a:pt x="1737" y="9"/>
                    <a:pt x="1737" y="9"/>
                  </a:cubicBezTo>
                  <a:cubicBezTo>
                    <a:pt x="1737" y="9"/>
                    <a:pt x="1737" y="9"/>
                    <a:pt x="1737" y="9"/>
                  </a:cubicBezTo>
                  <a:cubicBezTo>
                    <a:pt x="1737" y="9"/>
                    <a:pt x="1737" y="9"/>
                    <a:pt x="1737" y="9"/>
                  </a:cubicBezTo>
                  <a:cubicBezTo>
                    <a:pt x="1736" y="8"/>
                    <a:pt x="1736" y="8"/>
                    <a:pt x="1736" y="8"/>
                  </a:cubicBezTo>
                  <a:cubicBezTo>
                    <a:pt x="1736" y="8"/>
                    <a:pt x="1736" y="8"/>
                    <a:pt x="1736" y="8"/>
                  </a:cubicBezTo>
                  <a:cubicBezTo>
                    <a:pt x="1736" y="8"/>
                    <a:pt x="1735" y="8"/>
                    <a:pt x="1735" y="8"/>
                  </a:cubicBezTo>
                  <a:cubicBezTo>
                    <a:pt x="1735" y="8"/>
                    <a:pt x="1735" y="8"/>
                    <a:pt x="1735" y="8"/>
                  </a:cubicBezTo>
                  <a:cubicBezTo>
                    <a:pt x="1735" y="8"/>
                    <a:pt x="1734" y="8"/>
                    <a:pt x="1734" y="8"/>
                  </a:cubicBezTo>
                  <a:cubicBezTo>
                    <a:pt x="1734" y="8"/>
                    <a:pt x="1734" y="8"/>
                    <a:pt x="1734" y="7"/>
                  </a:cubicBezTo>
                  <a:cubicBezTo>
                    <a:pt x="1734" y="7"/>
                    <a:pt x="1733" y="7"/>
                    <a:pt x="1733" y="7"/>
                  </a:cubicBezTo>
                  <a:cubicBezTo>
                    <a:pt x="1733" y="7"/>
                    <a:pt x="1733" y="7"/>
                    <a:pt x="1733" y="7"/>
                  </a:cubicBezTo>
                  <a:cubicBezTo>
                    <a:pt x="1733" y="7"/>
                    <a:pt x="1732" y="7"/>
                    <a:pt x="1732" y="7"/>
                  </a:cubicBezTo>
                  <a:cubicBezTo>
                    <a:pt x="1732" y="7"/>
                    <a:pt x="1732" y="7"/>
                    <a:pt x="1732" y="7"/>
                  </a:cubicBezTo>
                  <a:cubicBezTo>
                    <a:pt x="1732" y="7"/>
                    <a:pt x="1732" y="7"/>
                    <a:pt x="1732" y="7"/>
                  </a:cubicBezTo>
                  <a:cubicBezTo>
                    <a:pt x="1731" y="7"/>
                    <a:pt x="1731" y="7"/>
                    <a:pt x="1731" y="7"/>
                  </a:cubicBezTo>
                  <a:cubicBezTo>
                    <a:pt x="1730" y="7"/>
                    <a:pt x="1730" y="7"/>
                    <a:pt x="1730" y="7"/>
                  </a:cubicBezTo>
                  <a:cubicBezTo>
                    <a:pt x="1730" y="6"/>
                    <a:pt x="1730" y="6"/>
                    <a:pt x="1730" y="6"/>
                  </a:cubicBezTo>
                  <a:cubicBezTo>
                    <a:pt x="1730" y="6"/>
                    <a:pt x="1729" y="7"/>
                    <a:pt x="1729" y="6"/>
                  </a:cubicBezTo>
                  <a:cubicBezTo>
                    <a:pt x="1728" y="6"/>
                    <a:pt x="1728" y="6"/>
                    <a:pt x="1728" y="6"/>
                  </a:cubicBezTo>
                  <a:cubicBezTo>
                    <a:pt x="1727" y="6"/>
                    <a:pt x="1726" y="6"/>
                    <a:pt x="1726" y="6"/>
                  </a:cubicBezTo>
                  <a:cubicBezTo>
                    <a:pt x="1725" y="6"/>
                    <a:pt x="1724" y="6"/>
                    <a:pt x="1724" y="6"/>
                  </a:cubicBezTo>
                  <a:cubicBezTo>
                    <a:pt x="1723" y="6"/>
                    <a:pt x="1722" y="6"/>
                    <a:pt x="1722" y="6"/>
                  </a:cubicBezTo>
                  <a:cubicBezTo>
                    <a:pt x="1721" y="6"/>
                    <a:pt x="1720" y="6"/>
                    <a:pt x="1719" y="6"/>
                  </a:cubicBezTo>
                  <a:cubicBezTo>
                    <a:pt x="1719" y="6"/>
                    <a:pt x="1718" y="6"/>
                    <a:pt x="1717" y="6"/>
                  </a:cubicBezTo>
                  <a:cubicBezTo>
                    <a:pt x="1717" y="6"/>
                    <a:pt x="1716" y="6"/>
                    <a:pt x="1716" y="6"/>
                  </a:cubicBezTo>
                  <a:cubicBezTo>
                    <a:pt x="1716" y="7"/>
                    <a:pt x="1715" y="6"/>
                    <a:pt x="1714" y="6"/>
                  </a:cubicBezTo>
                  <a:cubicBezTo>
                    <a:pt x="1714" y="7"/>
                    <a:pt x="1714" y="7"/>
                    <a:pt x="1714" y="7"/>
                  </a:cubicBezTo>
                  <a:cubicBezTo>
                    <a:pt x="1714" y="7"/>
                    <a:pt x="1714" y="7"/>
                    <a:pt x="1714" y="7"/>
                  </a:cubicBezTo>
                  <a:cubicBezTo>
                    <a:pt x="1714" y="7"/>
                    <a:pt x="1713" y="7"/>
                    <a:pt x="1713" y="7"/>
                  </a:cubicBezTo>
                  <a:cubicBezTo>
                    <a:pt x="1713" y="7"/>
                    <a:pt x="1713" y="7"/>
                    <a:pt x="1713" y="7"/>
                  </a:cubicBezTo>
                  <a:cubicBezTo>
                    <a:pt x="1712" y="7"/>
                    <a:pt x="1712" y="7"/>
                    <a:pt x="1712" y="7"/>
                  </a:cubicBezTo>
                  <a:cubicBezTo>
                    <a:pt x="1711" y="7"/>
                    <a:pt x="1711" y="7"/>
                    <a:pt x="1711" y="7"/>
                  </a:cubicBezTo>
                  <a:cubicBezTo>
                    <a:pt x="1711" y="7"/>
                    <a:pt x="1711" y="7"/>
                    <a:pt x="1711" y="7"/>
                  </a:cubicBezTo>
                  <a:cubicBezTo>
                    <a:pt x="1711" y="7"/>
                    <a:pt x="1711" y="7"/>
                    <a:pt x="1710" y="8"/>
                  </a:cubicBezTo>
                  <a:cubicBezTo>
                    <a:pt x="1710" y="8"/>
                    <a:pt x="1710" y="8"/>
                    <a:pt x="1710" y="8"/>
                  </a:cubicBezTo>
                  <a:cubicBezTo>
                    <a:pt x="1710" y="8"/>
                    <a:pt x="1710" y="8"/>
                    <a:pt x="1710" y="8"/>
                  </a:cubicBezTo>
                  <a:cubicBezTo>
                    <a:pt x="1710" y="8"/>
                    <a:pt x="1710" y="8"/>
                    <a:pt x="1709" y="8"/>
                  </a:cubicBezTo>
                  <a:cubicBezTo>
                    <a:pt x="1709" y="8"/>
                    <a:pt x="1709" y="8"/>
                    <a:pt x="1709" y="8"/>
                  </a:cubicBezTo>
                  <a:cubicBezTo>
                    <a:pt x="1709" y="8"/>
                    <a:pt x="1709" y="8"/>
                    <a:pt x="1709" y="8"/>
                  </a:cubicBezTo>
                  <a:cubicBezTo>
                    <a:pt x="1709" y="8"/>
                    <a:pt x="1709" y="8"/>
                    <a:pt x="1709" y="8"/>
                  </a:cubicBezTo>
                  <a:cubicBezTo>
                    <a:pt x="1709" y="8"/>
                    <a:pt x="1709" y="8"/>
                    <a:pt x="1709" y="8"/>
                  </a:cubicBezTo>
                  <a:cubicBezTo>
                    <a:pt x="1708" y="8"/>
                    <a:pt x="1708" y="8"/>
                    <a:pt x="1708" y="9"/>
                  </a:cubicBezTo>
                  <a:cubicBezTo>
                    <a:pt x="1708" y="9"/>
                    <a:pt x="1708" y="9"/>
                    <a:pt x="1708" y="9"/>
                  </a:cubicBezTo>
                  <a:cubicBezTo>
                    <a:pt x="1708" y="9"/>
                    <a:pt x="1707" y="9"/>
                    <a:pt x="1707" y="9"/>
                  </a:cubicBezTo>
                  <a:cubicBezTo>
                    <a:pt x="1707" y="9"/>
                    <a:pt x="1707" y="9"/>
                    <a:pt x="1707" y="9"/>
                  </a:cubicBezTo>
                  <a:cubicBezTo>
                    <a:pt x="1707" y="9"/>
                    <a:pt x="1707" y="9"/>
                    <a:pt x="1706" y="9"/>
                  </a:cubicBezTo>
                  <a:cubicBezTo>
                    <a:pt x="1706" y="9"/>
                    <a:pt x="1706" y="9"/>
                    <a:pt x="1706" y="9"/>
                  </a:cubicBezTo>
                  <a:cubicBezTo>
                    <a:pt x="1706" y="9"/>
                    <a:pt x="1706" y="9"/>
                    <a:pt x="1706" y="10"/>
                  </a:cubicBezTo>
                  <a:cubicBezTo>
                    <a:pt x="1706" y="10"/>
                    <a:pt x="1706" y="10"/>
                    <a:pt x="1706" y="10"/>
                  </a:cubicBezTo>
                  <a:cubicBezTo>
                    <a:pt x="1706" y="10"/>
                    <a:pt x="1705" y="10"/>
                    <a:pt x="1705" y="10"/>
                  </a:cubicBezTo>
                  <a:cubicBezTo>
                    <a:pt x="1705" y="10"/>
                    <a:pt x="1705" y="10"/>
                    <a:pt x="1705" y="10"/>
                  </a:cubicBezTo>
                  <a:cubicBezTo>
                    <a:pt x="1705" y="10"/>
                    <a:pt x="1705" y="10"/>
                    <a:pt x="1705" y="10"/>
                  </a:cubicBezTo>
                  <a:cubicBezTo>
                    <a:pt x="1705" y="10"/>
                    <a:pt x="1705" y="10"/>
                    <a:pt x="1705" y="10"/>
                  </a:cubicBezTo>
                  <a:cubicBezTo>
                    <a:pt x="1704" y="11"/>
                    <a:pt x="1704" y="10"/>
                    <a:pt x="1704" y="11"/>
                  </a:cubicBezTo>
                  <a:cubicBezTo>
                    <a:pt x="1704" y="11"/>
                    <a:pt x="1704" y="11"/>
                    <a:pt x="1704" y="11"/>
                  </a:cubicBezTo>
                  <a:cubicBezTo>
                    <a:pt x="1704" y="11"/>
                    <a:pt x="1704" y="11"/>
                    <a:pt x="1704" y="11"/>
                  </a:cubicBezTo>
                  <a:cubicBezTo>
                    <a:pt x="1704" y="11"/>
                    <a:pt x="1704" y="11"/>
                    <a:pt x="1704" y="11"/>
                  </a:cubicBezTo>
                  <a:cubicBezTo>
                    <a:pt x="1703" y="11"/>
                    <a:pt x="1703" y="11"/>
                    <a:pt x="1703" y="11"/>
                  </a:cubicBezTo>
                  <a:cubicBezTo>
                    <a:pt x="1703" y="11"/>
                    <a:pt x="1703" y="11"/>
                    <a:pt x="1703" y="11"/>
                  </a:cubicBezTo>
                  <a:cubicBezTo>
                    <a:pt x="1703" y="11"/>
                    <a:pt x="1703" y="12"/>
                    <a:pt x="1703" y="12"/>
                  </a:cubicBezTo>
                  <a:cubicBezTo>
                    <a:pt x="1703" y="12"/>
                    <a:pt x="1703" y="12"/>
                    <a:pt x="1703" y="12"/>
                  </a:cubicBezTo>
                  <a:cubicBezTo>
                    <a:pt x="1702" y="12"/>
                    <a:pt x="1702" y="12"/>
                    <a:pt x="1702" y="12"/>
                  </a:cubicBezTo>
                  <a:cubicBezTo>
                    <a:pt x="1702" y="12"/>
                    <a:pt x="1702" y="12"/>
                    <a:pt x="1702" y="12"/>
                  </a:cubicBezTo>
                  <a:cubicBezTo>
                    <a:pt x="1702" y="12"/>
                    <a:pt x="1702" y="12"/>
                    <a:pt x="1702" y="12"/>
                  </a:cubicBezTo>
                  <a:cubicBezTo>
                    <a:pt x="1702" y="12"/>
                    <a:pt x="1702" y="12"/>
                    <a:pt x="1702" y="12"/>
                  </a:cubicBezTo>
                  <a:cubicBezTo>
                    <a:pt x="1701" y="12"/>
                    <a:pt x="1701" y="13"/>
                    <a:pt x="1701" y="13"/>
                  </a:cubicBezTo>
                  <a:cubicBezTo>
                    <a:pt x="1701" y="13"/>
                    <a:pt x="1701" y="13"/>
                    <a:pt x="1701" y="13"/>
                  </a:cubicBezTo>
                  <a:cubicBezTo>
                    <a:pt x="1701" y="13"/>
                    <a:pt x="1701" y="13"/>
                    <a:pt x="1701" y="13"/>
                  </a:cubicBezTo>
                  <a:cubicBezTo>
                    <a:pt x="1701" y="13"/>
                    <a:pt x="1701" y="13"/>
                    <a:pt x="1701" y="13"/>
                  </a:cubicBezTo>
                  <a:cubicBezTo>
                    <a:pt x="1701" y="13"/>
                    <a:pt x="1701" y="13"/>
                    <a:pt x="1700" y="13"/>
                  </a:cubicBezTo>
                  <a:cubicBezTo>
                    <a:pt x="1700" y="13"/>
                    <a:pt x="1700" y="13"/>
                    <a:pt x="1700" y="13"/>
                  </a:cubicBezTo>
                  <a:cubicBezTo>
                    <a:pt x="1700" y="14"/>
                    <a:pt x="1699" y="14"/>
                    <a:pt x="1699" y="15"/>
                  </a:cubicBezTo>
                  <a:cubicBezTo>
                    <a:pt x="1699" y="15"/>
                    <a:pt x="1699" y="15"/>
                    <a:pt x="1699" y="15"/>
                  </a:cubicBezTo>
                  <a:cubicBezTo>
                    <a:pt x="1699" y="15"/>
                    <a:pt x="1699" y="15"/>
                    <a:pt x="1699" y="15"/>
                  </a:cubicBezTo>
                  <a:cubicBezTo>
                    <a:pt x="1699" y="19"/>
                    <a:pt x="1699" y="22"/>
                    <a:pt x="1699" y="26"/>
                  </a:cubicBezTo>
                  <a:cubicBezTo>
                    <a:pt x="1699" y="26"/>
                    <a:pt x="1699" y="26"/>
                    <a:pt x="1699" y="26"/>
                  </a:cubicBezTo>
                  <a:cubicBezTo>
                    <a:pt x="1699" y="26"/>
                    <a:pt x="1699" y="26"/>
                    <a:pt x="1699" y="26"/>
                  </a:cubicBezTo>
                  <a:cubicBezTo>
                    <a:pt x="1699" y="26"/>
                    <a:pt x="1700" y="26"/>
                    <a:pt x="1700" y="26"/>
                  </a:cubicBezTo>
                  <a:cubicBezTo>
                    <a:pt x="1700" y="26"/>
                    <a:pt x="1700" y="26"/>
                    <a:pt x="1700" y="26"/>
                  </a:cubicBezTo>
                  <a:cubicBezTo>
                    <a:pt x="1700" y="26"/>
                    <a:pt x="1700" y="26"/>
                    <a:pt x="1700" y="26"/>
                  </a:cubicBezTo>
                  <a:cubicBezTo>
                    <a:pt x="1700" y="26"/>
                    <a:pt x="1700" y="26"/>
                    <a:pt x="1700" y="26"/>
                  </a:cubicBezTo>
                  <a:cubicBezTo>
                    <a:pt x="1700" y="26"/>
                    <a:pt x="1700" y="25"/>
                    <a:pt x="1700" y="25"/>
                  </a:cubicBezTo>
                  <a:cubicBezTo>
                    <a:pt x="1700" y="25"/>
                    <a:pt x="1700" y="25"/>
                    <a:pt x="1700" y="25"/>
                  </a:cubicBezTo>
                  <a:cubicBezTo>
                    <a:pt x="1701" y="25"/>
                    <a:pt x="1701" y="25"/>
                    <a:pt x="1701" y="25"/>
                  </a:cubicBezTo>
                  <a:cubicBezTo>
                    <a:pt x="1701" y="25"/>
                    <a:pt x="1701" y="25"/>
                    <a:pt x="1701" y="25"/>
                  </a:cubicBezTo>
                  <a:cubicBezTo>
                    <a:pt x="1701" y="25"/>
                    <a:pt x="1701" y="25"/>
                    <a:pt x="1701" y="24"/>
                  </a:cubicBezTo>
                  <a:cubicBezTo>
                    <a:pt x="1701" y="25"/>
                    <a:pt x="1701" y="25"/>
                    <a:pt x="1701" y="25"/>
                  </a:cubicBezTo>
                  <a:cubicBezTo>
                    <a:pt x="1701" y="24"/>
                    <a:pt x="1701" y="24"/>
                    <a:pt x="1701" y="24"/>
                  </a:cubicBezTo>
                  <a:cubicBezTo>
                    <a:pt x="1701" y="24"/>
                    <a:pt x="1701" y="24"/>
                    <a:pt x="1701" y="24"/>
                  </a:cubicBezTo>
                  <a:cubicBezTo>
                    <a:pt x="1702" y="24"/>
                    <a:pt x="1702" y="24"/>
                    <a:pt x="1702" y="24"/>
                  </a:cubicBezTo>
                  <a:cubicBezTo>
                    <a:pt x="1702" y="24"/>
                    <a:pt x="1702" y="24"/>
                    <a:pt x="1702" y="24"/>
                  </a:cubicBezTo>
                  <a:cubicBezTo>
                    <a:pt x="1702" y="24"/>
                    <a:pt x="1702" y="24"/>
                    <a:pt x="1702" y="23"/>
                  </a:cubicBezTo>
                  <a:cubicBezTo>
                    <a:pt x="1702" y="24"/>
                    <a:pt x="1702" y="24"/>
                    <a:pt x="1702" y="24"/>
                  </a:cubicBezTo>
                  <a:cubicBezTo>
                    <a:pt x="1702" y="23"/>
                    <a:pt x="1702" y="23"/>
                    <a:pt x="1702" y="23"/>
                  </a:cubicBezTo>
                  <a:cubicBezTo>
                    <a:pt x="1702" y="23"/>
                    <a:pt x="1702" y="23"/>
                    <a:pt x="1702" y="23"/>
                  </a:cubicBezTo>
                  <a:cubicBezTo>
                    <a:pt x="1703" y="23"/>
                    <a:pt x="1703" y="23"/>
                    <a:pt x="1703" y="23"/>
                  </a:cubicBezTo>
                  <a:cubicBezTo>
                    <a:pt x="1703" y="23"/>
                    <a:pt x="1703" y="23"/>
                    <a:pt x="1703" y="23"/>
                  </a:cubicBezTo>
                  <a:cubicBezTo>
                    <a:pt x="1703" y="23"/>
                    <a:pt x="1703" y="23"/>
                    <a:pt x="1703" y="23"/>
                  </a:cubicBezTo>
                  <a:cubicBezTo>
                    <a:pt x="1703" y="23"/>
                    <a:pt x="1703" y="23"/>
                    <a:pt x="1703" y="23"/>
                  </a:cubicBezTo>
                  <a:cubicBezTo>
                    <a:pt x="1703" y="22"/>
                    <a:pt x="1704" y="22"/>
                    <a:pt x="1704" y="22"/>
                  </a:cubicBezTo>
                  <a:cubicBezTo>
                    <a:pt x="1704" y="22"/>
                    <a:pt x="1704" y="22"/>
                    <a:pt x="1704" y="22"/>
                  </a:cubicBezTo>
                  <a:cubicBezTo>
                    <a:pt x="1704" y="22"/>
                    <a:pt x="1704" y="22"/>
                    <a:pt x="1704" y="22"/>
                  </a:cubicBezTo>
                  <a:cubicBezTo>
                    <a:pt x="1704" y="22"/>
                    <a:pt x="1704" y="22"/>
                    <a:pt x="1704" y="22"/>
                  </a:cubicBezTo>
                  <a:cubicBezTo>
                    <a:pt x="1704" y="22"/>
                    <a:pt x="1704" y="22"/>
                    <a:pt x="1705" y="21"/>
                  </a:cubicBezTo>
                  <a:cubicBezTo>
                    <a:pt x="1705" y="21"/>
                    <a:pt x="1705" y="21"/>
                    <a:pt x="1705" y="21"/>
                  </a:cubicBezTo>
                  <a:cubicBezTo>
                    <a:pt x="1705" y="21"/>
                    <a:pt x="1705" y="21"/>
                    <a:pt x="1706" y="21"/>
                  </a:cubicBezTo>
                  <a:cubicBezTo>
                    <a:pt x="1706" y="21"/>
                    <a:pt x="1706" y="21"/>
                    <a:pt x="1706" y="21"/>
                  </a:cubicBezTo>
                  <a:cubicBezTo>
                    <a:pt x="1706" y="21"/>
                    <a:pt x="1706" y="21"/>
                    <a:pt x="1706" y="20"/>
                  </a:cubicBezTo>
                  <a:cubicBezTo>
                    <a:pt x="1706" y="20"/>
                    <a:pt x="1706" y="20"/>
                    <a:pt x="1706" y="20"/>
                  </a:cubicBezTo>
                  <a:cubicBezTo>
                    <a:pt x="1706" y="20"/>
                    <a:pt x="1707" y="20"/>
                    <a:pt x="1707" y="20"/>
                  </a:cubicBezTo>
                  <a:cubicBezTo>
                    <a:pt x="1707" y="20"/>
                    <a:pt x="1707" y="20"/>
                    <a:pt x="1707" y="20"/>
                  </a:cubicBezTo>
                  <a:cubicBezTo>
                    <a:pt x="1707" y="20"/>
                    <a:pt x="1707" y="20"/>
                    <a:pt x="1707" y="20"/>
                  </a:cubicBezTo>
                  <a:cubicBezTo>
                    <a:pt x="1707" y="20"/>
                    <a:pt x="1707" y="20"/>
                    <a:pt x="1707" y="20"/>
                  </a:cubicBezTo>
                  <a:cubicBezTo>
                    <a:pt x="1707" y="19"/>
                    <a:pt x="1708" y="20"/>
                    <a:pt x="1708" y="19"/>
                  </a:cubicBezTo>
                  <a:cubicBezTo>
                    <a:pt x="1708" y="19"/>
                    <a:pt x="1708" y="19"/>
                    <a:pt x="1708" y="19"/>
                  </a:cubicBezTo>
                  <a:cubicBezTo>
                    <a:pt x="1708" y="19"/>
                    <a:pt x="1708" y="19"/>
                    <a:pt x="1708" y="19"/>
                  </a:cubicBezTo>
                  <a:cubicBezTo>
                    <a:pt x="1708" y="19"/>
                    <a:pt x="1708" y="19"/>
                    <a:pt x="1708" y="19"/>
                  </a:cubicBezTo>
                  <a:cubicBezTo>
                    <a:pt x="1709" y="19"/>
                    <a:pt x="1709" y="19"/>
                    <a:pt x="1709" y="19"/>
                  </a:cubicBezTo>
                  <a:cubicBezTo>
                    <a:pt x="1709" y="19"/>
                    <a:pt x="1709" y="19"/>
                    <a:pt x="1709" y="19"/>
                  </a:cubicBezTo>
                  <a:cubicBezTo>
                    <a:pt x="1709" y="18"/>
                    <a:pt x="1709" y="19"/>
                    <a:pt x="1709" y="18"/>
                  </a:cubicBezTo>
                  <a:cubicBezTo>
                    <a:pt x="1709" y="18"/>
                    <a:pt x="1709" y="18"/>
                    <a:pt x="1709" y="18"/>
                  </a:cubicBezTo>
                  <a:cubicBezTo>
                    <a:pt x="1710" y="18"/>
                    <a:pt x="1710" y="18"/>
                    <a:pt x="1710" y="18"/>
                  </a:cubicBezTo>
                  <a:cubicBezTo>
                    <a:pt x="1710" y="18"/>
                    <a:pt x="1710" y="18"/>
                    <a:pt x="1710" y="18"/>
                  </a:cubicBezTo>
                  <a:cubicBezTo>
                    <a:pt x="1710" y="18"/>
                    <a:pt x="1711" y="18"/>
                    <a:pt x="1711" y="18"/>
                  </a:cubicBezTo>
                  <a:cubicBezTo>
                    <a:pt x="1711" y="18"/>
                    <a:pt x="1711" y="18"/>
                    <a:pt x="1711" y="18"/>
                  </a:cubicBezTo>
                  <a:cubicBezTo>
                    <a:pt x="1711" y="17"/>
                    <a:pt x="1711" y="17"/>
                    <a:pt x="1712" y="17"/>
                  </a:cubicBezTo>
                  <a:cubicBezTo>
                    <a:pt x="1712" y="17"/>
                    <a:pt x="1712" y="17"/>
                    <a:pt x="1712" y="17"/>
                  </a:cubicBezTo>
                  <a:cubicBezTo>
                    <a:pt x="1712" y="17"/>
                    <a:pt x="1712" y="17"/>
                    <a:pt x="1712" y="17"/>
                  </a:cubicBezTo>
                  <a:cubicBezTo>
                    <a:pt x="1712" y="17"/>
                    <a:pt x="1712" y="17"/>
                    <a:pt x="1713" y="17"/>
                  </a:cubicBezTo>
                  <a:cubicBezTo>
                    <a:pt x="1713" y="17"/>
                    <a:pt x="1713" y="17"/>
                    <a:pt x="1713" y="17"/>
                  </a:cubicBezTo>
                  <a:cubicBezTo>
                    <a:pt x="1713" y="17"/>
                    <a:pt x="1713" y="17"/>
                    <a:pt x="1713" y="17"/>
                  </a:cubicBezTo>
                  <a:cubicBezTo>
                    <a:pt x="1713" y="17"/>
                    <a:pt x="1713" y="17"/>
                    <a:pt x="1713" y="17"/>
                  </a:cubicBezTo>
                  <a:cubicBezTo>
                    <a:pt x="1713" y="17"/>
                    <a:pt x="1713" y="17"/>
                    <a:pt x="1713" y="17"/>
                  </a:cubicBezTo>
                  <a:cubicBezTo>
                    <a:pt x="1714" y="16"/>
                    <a:pt x="1714" y="16"/>
                    <a:pt x="1714" y="16"/>
                  </a:cubicBezTo>
                  <a:cubicBezTo>
                    <a:pt x="1714" y="16"/>
                    <a:pt x="1714" y="16"/>
                    <a:pt x="1714" y="16"/>
                  </a:cubicBezTo>
                  <a:cubicBezTo>
                    <a:pt x="1715" y="16"/>
                    <a:pt x="1715" y="16"/>
                    <a:pt x="1715" y="16"/>
                  </a:cubicBezTo>
                  <a:cubicBezTo>
                    <a:pt x="1715" y="16"/>
                    <a:pt x="1715" y="16"/>
                    <a:pt x="1716" y="16"/>
                  </a:cubicBezTo>
                  <a:cubicBezTo>
                    <a:pt x="1716" y="16"/>
                    <a:pt x="1716" y="16"/>
                    <a:pt x="1716" y="16"/>
                  </a:cubicBezTo>
                  <a:cubicBezTo>
                    <a:pt x="1716" y="16"/>
                    <a:pt x="1717" y="16"/>
                    <a:pt x="1717" y="16"/>
                  </a:cubicBezTo>
                  <a:cubicBezTo>
                    <a:pt x="1717" y="15"/>
                    <a:pt x="1717" y="15"/>
                    <a:pt x="1717" y="15"/>
                  </a:cubicBezTo>
                  <a:cubicBezTo>
                    <a:pt x="1717" y="15"/>
                    <a:pt x="1717" y="15"/>
                    <a:pt x="1717" y="15"/>
                  </a:cubicBezTo>
                  <a:cubicBezTo>
                    <a:pt x="1718" y="15"/>
                    <a:pt x="1719" y="16"/>
                    <a:pt x="1719" y="15"/>
                  </a:cubicBezTo>
                  <a:cubicBezTo>
                    <a:pt x="1720" y="15"/>
                    <a:pt x="1720" y="15"/>
                    <a:pt x="1720" y="15"/>
                  </a:cubicBezTo>
                  <a:cubicBezTo>
                    <a:pt x="1721" y="15"/>
                    <a:pt x="1722" y="15"/>
                    <a:pt x="1723" y="15"/>
                  </a:cubicBezTo>
                  <a:cubicBezTo>
                    <a:pt x="1723" y="15"/>
                    <a:pt x="1723" y="15"/>
                    <a:pt x="1724" y="15"/>
                  </a:cubicBezTo>
                  <a:cubicBezTo>
                    <a:pt x="1724" y="16"/>
                    <a:pt x="1725" y="15"/>
                    <a:pt x="1726" y="16"/>
                  </a:cubicBezTo>
                  <a:cubicBezTo>
                    <a:pt x="1726" y="15"/>
                    <a:pt x="1726" y="15"/>
                    <a:pt x="1726" y="15"/>
                  </a:cubicBezTo>
                  <a:cubicBezTo>
                    <a:pt x="1726" y="16"/>
                    <a:pt x="1726" y="16"/>
                    <a:pt x="1726" y="16"/>
                  </a:cubicBezTo>
                  <a:cubicBezTo>
                    <a:pt x="1726" y="16"/>
                    <a:pt x="1727" y="16"/>
                    <a:pt x="1727" y="16"/>
                  </a:cubicBezTo>
                  <a:cubicBezTo>
                    <a:pt x="1727" y="16"/>
                    <a:pt x="1727" y="16"/>
                    <a:pt x="1727" y="16"/>
                  </a:cubicBezTo>
                  <a:cubicBezTo>
                    <a:pt x="1728" y="16"/>
                    <a:pt x="1728" y="16"/>
                    <a:pt x="1728" y="16"/>
                  </a:cubicBezTo>
                  <a:cubicBezTo>
                    <a:pt x="1728" y="16"/>
                    <a:pt x="1728" y="16"/>
                    <a:pt x="1728" y="16"/>
                  </a:cubicBezTo>
                  <a:cubicBezTo>
                    <a:pt x="1729" y="16"/>
                    <a:pt x="1729" y="16"/>
                    <a:pt x="1729" y="16"/>
                  </a:cubicBezTo>
                  <a:cubicBezTo>
                    <a:pt x="1729" y="16"/>
                    <a:pt x="1729" y="16"/>
                    <a:pt x="1729" y="16"/>
                  </a:cubicBezTo>
                  <a:cubicBezTo>
                    <a:pt x="1729" y="16"/>
                    <a:pt x="1729" y="16"/>
                    <a:pt x="1729" y="17"/>
                  </a:cubicBezTo>
                  <a:cubicBezTo>
                    <a:pt x="1729" y="17"/>
                    <a:pt x="1729" y="17"/>
                    <a:pt x="1729" y="17"/>
                  </a:cubicBezTo>
                  <a:cubicBezTo>
                    <a:pt x="1729" y="17"/>
                    <a:pt x="1730" y="17"/>
                    <a:pt x="1730" y="17"/>
                  </a:cubicBezTo>
                  <a:cubicBezTo>
                    <a:pt x="1730" y="17"/>
                    <a:pt x="1730" y="17"/>
                    <a:pt x="1730" y="17"/>
                  </a:cubicBezTo>
                  <a:cubicBezTo>
                    <a:pt x="1730" y="17"/>
                    <a:pt x="1731" y="17"/>
                    <a:pt x="1731" y="17"/>
                  </a:cubicBezTo>
                  <a:cubicBezTo>
                    <a:pt x="1731" y="17"/>
                    <a:pt x="1731" y="17"/>
                    <a:pt x="1731" y="17"/>
                  </a:cubicBezTo>
                  <a:cubicBezTo>
                    <a:pt x="1731" y="17"/>
                    <a:pt x="1731" y="17"/>
                    <a:pt x="1731" y="18"/>
                  </a:cubicBezTo>
                  <a:cubicBezTo>
                    <a:pt x="1731" y="18"/>
                    <a:pt x="1731" y="18"/>
                    <a:pt x="1731" y="18"/>
                  </a:cubicBezTo>
                  <a:cubicBezTo>
                    <a:pt x="1732" y="18"/>
                    <a:pt x="1732" y="18"/>
                    <a:pt x="1732" y="18"/>
                  </a:cubicBezTo>
                  <a:cubicBezTo>
                    <a:pt x="1732" y="18"/>
                    <a:pt x="1732" y="18"/>
                    <a:pt x="1732" y="18"/>
                  </a:cubicBezTo>
                  <a:cubicBezTo>
                    <a:pt x="1732" y="18"/>
                    <a:pt x="1732" y="18"/>
                    <a:pt x="1732" y="18"/>
                  </a:cubicBezTo>
                  <a:cubicBezTo>
                    <a:pt x="1732" y="18"/>
                    <a:pt x="1732" y="18"/>
                    <a:pt x="1732" y="18"/>
                  </a:cubicBezTo>
                  <a:cubicBezTo>
                    <a:pt x="1733" y="18"/>
                    <a:pt x="1733" y="19"/>
                    <a:pt x="1733" y="19"/>
                  </a:cubicBezTo>
                  <a:cubicBezTo>
                    <a:pt x="1733" y="19"/>
                    <a:pt x="1733" y="19"/>
                    <a:pt x="1733" y="19"/>
                  </a:cubicBezTo>
                  <a:cubicBezTo>
                    <a:pt x="1733" y="19"/>
                    <a:pt x="1733" y="19"/>
                    <a:pt x="1733" y="19"/>
                  </a:cubicBezTo>
                  <a:cubicBezTo>
                    <a:pt x="1733" y="19"/>
                    <a:pt x="1733" y="19"/>
                    <a:pt x="1733" y="19"/>
                  </a:cubicBezTo>
                  <a:cubicBezTo>
                    <a:pt x="1734" y="20"/>
                    <a:pt x="1734" y="20"/>
                    <a:pt x="1735" y="21"/>
                  </a:cubicBezTo>
                  <a:cubicBezTo>
                    <a:pt x="1735" y="21"/>
                    <a:pt x="1735" y="21"/>
                    <a:pt x="1735" y="21"/>
                  </a:cubicBezTo>
                  <a:cubicBezTo>
                    <a:pt x="1735" y="21"/>
                    <a:pt x="1735" y="21"/>
                    <a:pt x="1735" y="21"/>
                  </a:cubicBezTo>
                  <a:cubicBezTo>
                    <a:pt x="1735" y="21"/>
                    <a:pt x="1735" y="21"/>
                    <a:pt x="1735" y="21"/>
                  </a:cubicBezTo>
                  <a:cubicBezTo>
                    <a:pt x="1735" y="21"/>
                    <a:pt x="1735" y="21"/>
                    <a:pt x="1736" y="21"/>
                  </a:cubicBezTo>
                  <a:cubicBezTo>
                    <a:pt x="1736" y="21"/>
                    <a:pt x="1736" y="21"/>
                    <a:pt x="1736" y="21"/>
                  </a:cubicBezTo>
                  <a:cubicBezTo>
                    <a:pt x="1736" y="22"/>
                    <a:pt x="1736" y="22"/>
                    <a:pt x="1736" y="22"/>
                  </a:cubicBezTo>
                  <a:cubicBezTo>
                    <a:pt x="1736" y="22"/>
                    <a:pt x="1736" y="22"/>
                    <a:pt x="1736" y="22"/>
                  </a:cubicBezTo>
                  <a:cubicBezTo>
                    <a:pt x="1736" y="22"/>
                    <a:pt x="1736" y="22"/>
                    <a:pt x="1736" y="23"/>
                  </a:cubicBezTo>
                  <a:cubicBezTo>
                    <a:pt x="1736" y="23"/>
                    <a:pt x="1736" y="23"/>
                    <a:pt x="1736" y="23"/>
                  </a:cubicBezTo>
                  <a:cubicBezTo>
                    <a:pt x="1736" y="23"/>
                    <a:pt x="1736" y="23"/>
                    <a:pt x="1737" y="23"/>
                  </a:cubicBezTo>
                  <a:cubicBezTo>
                    <a:pt x="1737" y="23"/>
                    <a:pt x="1737" y="23"/>
                    <a:pt x="1737" y="23"/>
                  </a:cubicBezTo>
                  <a:cubicBezTo>
                    <a:pt x="1737" y="23"/>
                    <a:pt x="1737" y="24"/>
                    <a:pt x="1737" y="24"/>
                  </a:cubicBezTo>
                  <a:cubicBezTo>
                    <a:pt x="1737" y="24"/>
                    <a:pt x="1737" y="24"/>
                    <a:pt x="1737" y="24"/>
                  </a:cubicBezTo>
                  <a:cubicBezTo>
                    <a:pt x="1737" y="24"/>
                    <a:pt x="1737" y="24"/>
                    <a:pt x="1737" y="25"/>
                  </a:cubicBezTo>
                  <a:cubicBezTo>
                    <a:pt x="1737" y="25"/>
                    <a:pt x="1737" y="25"/>
                    <a:pt x="1737" y="25"/>
                  </a:cubicBezTo>
                  <a:cubicBezTo>
                    <a:pt x="1737" y="25"/>
                    <a:pt x="1737" y="25"/>
                    <a:pt x="1737" y="25"/>
                  </a:cubicBezTo>
                  <a:cubicBezTo>
                    <a:pt x="1737" y="25"/>
                    <a:pt x="1737" y="25"/>
                    <a:pt x="1738" y="26"/>
                  </a:cubicBezTo>
                  <a:cubicBezTo>
                    <a:pt x="1738" y="26"/>
                    <a:pt x="1738" y="26"/>
                    <a:pt x="1738" y="26"/>
                  </a:cubicBezTo>
                  <a:cubicBezTo>
                    <a:pt x="1738" y="26"/>
                    <a:pt x="1738" y="26"/>
                    <a:pt x="1738" y="27"/>
                  </a:cubicBezTo>
                  <a:cubicBezTo>
                    <a:pt x="1738" y="27"/>
                    <a:pt x="1738" y="27"/>
                    <a:pt x="1738" y="27"/>
                  </a:cubicBezTo>
                  <a:cubicBezTo>
                    <a:pt x="1738" y="27"/>
                    <a:pt x="1738" y="28"/>
                    <a:pt x="1738" y="28"/>
                  </a:cubicBezTo>
                  <a:cubicBezTo>
                    <a:pt x="1738" y="28"/>
                    <a:pt x="1738" y="29"/>
                    <a:pt x="1738" y="29"/>
                  </a:cubicBezTo>
                  <a:cubicBezTo>
                    <a:pt x="1739" y="31"/>
                    <a:pt x="1739" y="33"/>
                    <a:pt x="1738" y="36"/>
                  </a:cubicBezTo>
                  <a:cubicBezTo>
                    <a:pt x="1738" y="36"/>
                    <a:pt x="1738" y="36"/>
                    <a:pt x="1738" y="36"/>
                  </a:cubicBezTo>
                  <a:cubicBezTo>
                    <a:pt x="1738" y="37"/>
                    <a:pt x="1738" y="37"/>
                    <a:pt x="1738" y="38"/>
                  </a:cubicBezTo>
                  <a:cubicBezTo>
                    <a:pt x="1738" y="38"/>
                    <a:pt x="1738" y="38"/>
                    <a:pt x="1738" y="38"/>
                  </a:cubicBezTo>
                  <a:cubicBezTo>
                    <a:pt x="1738" y="39"/>
                    <a:pt x="1738" y="39"/>
                    <a:pt x="1738" y="39"/>
                  </a:cubicBezTo>
                  <a:cubicBezTo>
                    <a:pt x="1738" y="39"/>
                    <a:pt x="1738" y="39"/>
                    <a:pt x="1738" y="39"/>
                  </a:cubicBezTo>
                  <a:cubicBezTo>
                    <a:pt x="1738" y="40"/>
                    <a:pt x="1738" y="40"/>
                    <a:pt x="1738" y="40"/>
                  </a:cubicBezTo>
                  <a:cubicBezTo>
                    <a:pt x="1737" y="40"/>
                    <a:pt x="1738" y="40"/>
                    <a:pt x="1737" y="41"/>
                  </a:cubicBezTo>
                  <a:cubicBezTo>
                    <a:pt x="1737" y="41"/>
                    <a:pt x="1737" y="41"/>
                    <a:pt x="1737" y="41"/>
                  </a:cubicBezTo>
                  <a:cubicBezTo>
                    <a:pt x="1737" y="41"/>
                    <a:pt x="1737" y="41"/>
                    <a:pt x="1737" y="42"/>
                  </a:cubicBezTo>
                  <a:cubicBezTo>
                    <a:pt x="1737" y="42"/>
                    <a:pt x="1737" y="42"/>
                    <a:pt x="1737" y="42"/>
                  </a:cubicBezTo>
                  <a:cubicBezTo>
                    <a:pt x="1737" y="42"/>
                    <a:pt x="1737" y="42"/>
                    <a:pt x="1737" y="42"/>
                  </a:cubicBezTo>
                  <a:cubicBezTo>
                    <a:pt x="1737" y="43"/>
                    <a:pt x="1737" y="43"/>
                    <a:pt x="1737" y="43"/>
                  </a:cubicBezTo>
                  <a:cubicBezTo>
                    <a:pt x="1736" y="43"/>
                    <a:pt x="1736" y="43"/>
                    <a:pt x="1736" y="43"/>
                  </a:cubicBezTo>
                  <a:cubicBezTo>
                    <a:pt x="1736" y="43"/>
                    <a:pt x="1736" y="43"/>
                    <a:pt x="1736" y="43"/>
                  </a:cubicBezTo>
                  <a:cubicBezTo>
                    <a:pt x="1736" y="44"/>
                    <a:pt x="1736" y="44"/>
                    <a:pt x="1736" y="44"/>
                  </a:cubicBezTo>
                  <a:cubicBezTo>
                    <a:pt x="1736" y="44"/>
                    <a:pt x="1736" y="44"/>
                    <a:pt x="1736" y="44"/>
                  </a:cubicBezTo>
                  <a:cubicBezTo>
                    <a:pt x="1736" y="44"/>
                    <a:pt x="1736" y="45"/>
                    <a:pt x="1736" y="45"/>
                  </a:cubicBezTo>
                  <a:cubicBezTo>
                    <a:pt x="1736" y="45"/>
                    <a:pt x="1736" y="45"/>
                    <a:pt x="1736" y="45"/>
                  </a:cubicBezTo>
                  <a:cubicBezTo>
                    <a:pt x="1735" y="45"/>
                    <a:pt x="1735" y="45"/>
                    <a:pt x="1735" y="45"/>
                  </a:cubicBezTo>
                  <a:cubicBezTo>
                    <a:pt x="1735" y="45"/>
                    <a:pt x="1735" y="45"/>
                    <a:pt x="1735" y="45"/>
                  </a:cubicBezTo>
                  <a:cubicBezTo>
                    <a:pt x="1735" y="45"/>
                    <a:pt x="1735" y="45"/>
                    <a:pt x="1735" y="45"/>
                  </a:cubicBezTo>
                  <a:cubicBezTo>
                    <a:pt x="1735" y="46"/>
                    <a:pt x="1735" y="46"/>
                    <a:pt x="1735" y="46"/>
                  </a:cubicBezTo>
                  <a:cubicBezTo>
                    <a:pt x="1735" y="46"/>
                    <a:pt x="1735" y="46"/>
                    <a:pt x="1735" y="46"/>
                  </a:cubicBezTo>
                  <a:cubicBezTo>
                    <a:pt x="1735" y="46"/>
                    <a:pt x="1735" y="46"/>
                    <a:pt x="1735" y="47"/>
                  </a:cubicBezTo>
                  <a:cubicBezTo>
                    <a:pt x="1735" y="47"/>
                    <a:pt x="1735" y="47"/>
                    <a:pt x="1735" y="47"/>
                  </a:cubicBezTo>
                  <a:cubicBezTo>
                    <a:pt x="1734" y="47"/>
                    <a:pt x="1734" y="47"/>
                    <a:pt x="1734" y="47"/>
                  </a:cubicBezTo>
                  <a:cubicBezTo>
                    <a:pt x="1734" y="47"/>
                    <a:pt x="1734" y="47"/>
                    <a:pt x="1734" y="47"/>
                  </a:cubicBezTo>
                  <a:cubicBezTo>
                    <a:pt x="1734" y="47"/>
                    <a:pt x="1734" y="47"/>
                    <a:pt x="1734" y="48"/>
                  </a:cubicBezTo>
                  <a:cubicBezTo>
                    <a:pt x="1734" y="48"/>
                    <a:pt x="1734" y="48"/>
                    <a:pt x="1734" y="48"/>
                  </a:cubicBezTo>
                  <a:cubicBezTo>
                    <a:pt x="1734" y="48"/>
                    <a:pt x="1734" y="48"/>
                    <a:pt x="1734" y="48"/>
                  </a:cubicBezTo>
                  <a:cubicBezTo>
                    <a:pt x="1734" y="48"/>
                    <a:pt x="1734" y="48"/>
                    <a:pt x="1734" y="48"/>
                  </a:cubicBezTo>
                  <a:cubicBezTo>
                    <a:pt x="1733" y="48"/>
                    <a:pt x="1733" y="48"/>
                    <a:pt x="1733" y="48"/>
                  </a:cubicBezTo>
                  <a:cubicBezTo>
                    <a:pt x="1733" y="48"/>
                    <a:pt x="1733" y="48"/>
                    <a:pt x="1733" y="48"/>
                  </a:cubicBezTo>
                  <a:cubicBezTo>
                    <a:pt x="1733" y="48"/>
                    <a:pt x="1733" y="49"/>
                    <a:pt x="1733" y="49"/>
                  </a:cubicBezTo>
                  <a:cubicBezTo>
                    <a:pt x="1733" y="49"/>
                    <a:pt x="1733" y="49"/>
                    <a:pt x="1733" y="49"/>
                  </a:cubicBezTo>
                  <a:cubicBezTo>
                    <a:pt x="1733" y="49"/>
                    <a:pt x="1733" y="49"/>
                    <a:pt x="1732" y="49"/>
                  </a:cubicBezTo>
                  <a:cubicBezTo>
                    <a:pt x="1732" y="49"/>
                    <a:pt x="1732" y="49"/>
                    <a:pt x="1732" y="49"/>
                  </a:cubicBezTo>
                  <a:cubicBezTo>
                    <a:pt x="1732" y="49"/>
                    <a:pt x="1732" y="50"/>
                    <a:pt x="1732" y="50"/>
                  </a:cubicBezTo>
                  <a:cubicBezTo>
                    <a:pt x="1732" y="50"/>
                    <a:pt x="1732" y="50"/>
                    <a:pt x="1732" y="50"/>
                  </a:cubicBezTo>
                  <a:cubicBezTo>
                    <a:pt x="1732" y="50"/>
                    <a:pt x="1732" y="50"/>
                    <a:pt x="1732" y="50"/>
                  </a:cubicBezTo>
                  <a:cubicBezTo>
                    <a:pt x="1732" y="50"/>
                    <a:pt x="1732" y="50"/>
                    <a:pt x="1732" y="50"/>
                  </a:cubicBezTo>
                  <a:cubicBezTo>
                    <a:pt x="1732" y="50"/>
                    <a:pt x="1731" y="50"/>
                    <a:pt x="1731" y="50"/>
                  </a:cubicBezTo>
                  <a:cubicBezTo>
                    <a:pt x="1731" y="50"/>
                    <a:pt x="1731" y="50"/>
                    <a:pt x="1731" y="50"/>
                  </a:cubicBezTo>
                  <a:cubicBezTo>
                    <a:pt x="1730" y="52"/>
                    <a:pt x="1729" y="53"/>
                    <a:pt x="1728" y="54"/>
                  </a:cubicBezTo>
                  <a:cubicBezTo>
                    <a:pt x="1728" y="54"/>
                    <a:pt x="1728" y="54"/>
                    <a:pt x="1728" y="54"/>
                  </a:cubicBezTo>
                  <a:cubicBezTo>
                    <a:pt x="1727" y="54"/>
                    <a:pt x="1727" y="54"/>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7" y="55"/>
                    <a:pt x="1727" y="55"/>
                    <a:pt x="1727" y="55"/>
                  </a:cubicBezTo>
                  <a:cubicBezTo>
                    <a:pt x="1726" y="55"/>
                    <a:pt x="1726" y="55"/>
                    <a:pt x="1726" y="56"/>
                  </a:cubicBezTo>
                  <a:cubicBezTo>
                    <a:pt x="1726" y="56"/>
                    <a:pt x="1726" y="56"/>
                    <a:pt x="1726" y="56"/>
                  </a:cubicBezTo>
                  <a:cubicBezTo>
                    <a:pt x="1726" y="56"/>
                    <a:pt x="1725" y="56"/>
                    <a:pt x="1725" y="56"/>
                  </a:cubicBezTo>
                  <a:cubicBezTo>
                    <a:pt x="1725" y="56"/>
                    <a:pt x="1725" y="56"/>
                    <a:pt x="1725" y="56"/>
                  </a:cubicBezTo>
                  <a:cubicBezTo>
                    <a:pt x="1725" y="56"/>
                    <a:pt x="1725" y="56"/>
                    <a:pt x="1725" y="57"/>
                  </a:cubicBezTo>
                  <a:cubicBezTo>
                    <a:pt x="1725" y="57"/>
                    <a:pt x="1725" y="57"/>
                    <a:pt x="1725" y="57"/>
                  </a:cubicBezTo>
                  <a:cubicBezTo>
                    <a:pt x="1725" y="57"/>
                    <a:pt x="1725" y="57"/>
                    <a:pt x="1724" y="57"/>
                  </a:cubicBezTo>
                  <a:cubicBezTo>
                    <a:pt x="1724" y="57"/>
                    <a:pt x="1724" y="57"/>
                    <a:pt x="1724" y="57"/>
                  </a:cubicBezTo>
                  <a:cubicBezTo>
                    <a:pt x="1724" y="57"/>
                    <a:pt x="1724" y="57"/>
                    <a:pt x="1724" y="57"/>
                  </a:cubicBezTo>
                  <a:cubicBezTo>
                    <a:pt x="1724" y="57"/>
                    <a:pt x="1724" y="57"/>
                    <a:pt x="1724" y="57"/>
                  </a:cubicBezTo>
                  <a:cubicBezTo>
                    <a:pt x="1724" y="58"/>
                    <a:pt x="1724" y="57"/>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8"/>
                    <a:pt x="1723" y="58"/>
                    <a:pt x="1723" y="58"/>
                  </a:cubicBezTo>
                  <a:cubicBezTo>
                    <a:pt x="1723" y="59"/>
                    <a:pt x="1722" y="58"/>
                    <a:pt x="1722" y="59"/>
                  </a:cubicBezTo>
                  <a:cubicBezTo>
                    <a:pt x="1722" y="59"/>
                    <a:pt x="1722" y="59"/>
                    <a:pt x="1722" y="59"/>
                  </a:cubicBezTo>
                  <a:cubicBezTo>
                    <a:pt x="1722" y="59"/>
                    <a:pt x="1722" y="59"/>
                    <a:pt x="1722" y="59"/>
                  </a:cubicBezTo>
                  <a:cubicBezTo>
                    <a:pt x="1722" y="59"/>
                    <a:pt x="1722" y="59"/>
                    <a:pt x="1722" y="59"/>
                  </a:cubicBezTo>
                  <a:cubicBezTo>
                    <a:pt x="1722" y="59"/>
                    <a:pt x="1721" y="59"/>
                    <a:pt x="1721" y="59"/>
                  </a:cubicBezTo>
                  <a:cubicBezTo>
                    <a:pt x="1721" y="59"/>
                    <a:pt x="1721" y="59"/>
                    <a:pt x="1721" y="59"/>
                  </a:cubicBezTo>
                  <a:cubicBezTo>
                    <a:pt x="1721" y="60"/>
                    <a:pt x="1721" y="60"/>
                    <a:pt x="1721" y="60"/>
                  </a:cubicBezTo>
                  <a:cubicBezTo>
                    <a:pt x="1721" y="60"/>
                    <a:pt x="1721" y="60"/>
                    <a:pt x="1721" y="60"/>
                  </a:cubicBezTo>
                  <a:cubicBezTo>
                    <a:pt x="1720" y="60"/>
                    <a:pt x="1720" y="60"/>
                    <a:pt x="1720" y="60"/>
                  </a:cubicBezTo>
                  <a:cubicBezTo>
                    <a:pt x="1720" y="60"/>
                    <a:pt x="1720" y="60"/>
                    <a:pt x="1720" y="60"/>
                  </a:cubicBezTo>
                  <a:cubicBezTo>
                    <a:pt x="1720" y="60"/>
                    <a:pt x="1719" y="60"/>
                    <a:pt x="1719" y="61"/>
                  </a:cubicBezTo>
                  <a:cubicBezTo>
                    <a:pt x="1719" y="61"/>
                    <a:pt x="1719" y="61"/>
                    <a:pt x="1719" y="61"/>
                  </a:cubicBezTo>
                  <a:cubicBezTo>
                    <a:pt x="1719" y="61"/>
                    <a:pt x="1719" y="61"/>
                    <a:pt x="1719" y="61"/>
                  </a:cubicBezTo>
                  <a:cubicBezTo>
                    <a:pt x="1719" y="61"/>
                    <a:pt x="1719" y="61"/>
                    <a:pt x="1719" y="61"/>
                  </a:cubicBezTo>
                  <a:cubicBezTo>
                    <a:pt x="1719" y="61"/>
                    <a:pt x="1718" y="62"/>
                    <a:pt x="1718" y="62"/>
                  </a:cubicBezTo>
                  <a:cubicBezTo>
                    <a:pt x="1718" y="62"/>
                    <a:pt x="1718" y="62"/>
                    <a:pt x="1718" y="62"/>
                  </a:cubicBezTo>
                  <a:cubicBezTo>
                    <a:pt x="1718" y="62"/>
                    <a:pt x="1718" y="62"/>
                    <a:pt x="1717" y="62"/>
                  </a:cubicBezTo>
                  <a:cubicBezTo>
                    <a:pt x="1717" y="62"/>
                    <a:pt x="1717" y="62"/>
                    <a:pt x="1717" y="62"/>
                  </a:cubicBezTo>
                  <a:cubicBezTo>
                    <a:pt x="1717" y="62"/>
                    <a:pt x="1717" y="63"/>
                    <a:pt x="1716" y="63"/>
                  </a:cubicBezTo>
                  <a:cubicBezTo>
                    <a:pt x="1716" y="63"/>
                    <a:pt x="1716" y="63"/>
                    <a:pt x="1716" y="63"/>
                  </a:cubicBezTo>
                  <a:cubicBezTo>
                    <a:pt x="1716" y="63"/>
                    <a:pt x="1716" y="63"/>
                    <a:pt x="1716" y="63"/>
                  </a:cubicBezTo>
                  <a:cubicBezTo>
                    <a:pt x="1716" y="63"/>
                    <a:pt x="1716" y="63"/>
                    <a:pt x="1716" y="63"/>
                  </a:cubicBezTo>
                  <a:cubicBezTo>
                    <a:pt x="1716" y="64"/>
                    <a:pt x="1715" y="64"/>
                    <a:pt x="1715" y="64"/>
                  </a:cubicBezTo>
                  <a:cubicBezTo>
                    <a:pt x="1715" y="64"/>
                    <a:pt x="1715" y="64"/>
                    <a:pt x="1715" y="64"/>
                  </a:cubicBezTo>
                  <a:cubicBezTo>
                    <a:pt x="1715" y="64"/>
                    <a:pt x="1715" y="64"/>
                    <a:pt x="1715" y="64"/>
                  </a:cubicBezTo>
                  <a:cubicBezTo>
                    <a:pt x="1715" y="64"/>
                    <a:pt x="1715" y="64"/>
                    <a:pt x="1715" y="64"/>
                  </a:cubicBezTo>
                  <a:cubicBezTo>
                    <a:pt x="1715" y="64"/>
                    <a:pt x="1714" y="65"/>
                    <a:pt x="1714" y="65"/>
                  </a:cubicBezTo>
                  <a:cubicBezTo>
                    <a:pt x="1714" y="65"/>
                    <a:pt x="1714" y="65"/>
                    <a:pt x="1714" y="65"/>
                  </a:cubicBezTo>
                  <a:cubicBezTo>
                    <a:pt x="1714" y="65"/>
                    <a:pt x="1714" y="65"/>
                    <a:pt x="1714" y="65"/>
                  </a:cubicBezTo>
                  <a:cubicBezTo>
                    <a:pt x="1714" y="65"/>
                    <a:pt x="1714" y="65"/>
                    <a:pt x="1714" y="65"/>
                  </a:cubicBezTo>
                  <a:cubicBezTo>
                    <a:pt x="1714" y="65"/>
                    <a:pt x="1713" y="65"/>
                    <a:pt x="1713" y="65"/>
                  </a:cubicBezTo>
                  <a:cubicBezTo>
                    <a:pt x="1713" y="65"/>
                    <a:pt x="1713" y="65"/>
                    <a:pt x="1713" y="65"/>
                  </a:cubicBezTo>
                  <a:cubicBezTo>
                    <a:pt x="1713" y="65"/>
                    <a:pt x="1713" y="66"/>
                    <a:pt x="1713" y="66"/>
                  </a:cubicBezTo>
                  <a:cubicBezTo>
                    <a:pt x="1713" y="66"/>
                    <a:pt x="1713" y="66"/>
                    <a:pt x="1713" y="66"/>
                  </a:cubicBezTo>
                  <a:cubicBezTo>
                    <a:pt x="1713" y="66"/>
                    <a:pt x="1712" y="66"/>
                    <a:pt x="1712" y="66"/>
                  </a:cubicBezTo>
                  <a:cubicBezTo>
                    <a:pt x="1712" y="66"/>
                    <a:pt x="1712" y="66"/>
                    <a:pt x="1712" y="66"/>
                  </a:cubicBezTo>
                  <a:cubicBezTo>
                    <a:pt x="1712" y="66"/>
                    <a:pt x="1712" y="67"/>
                    <a:pt x="1712" y="67"/>
                  </a:cubicBezTo>
                  <a:cubicBezTo>
                    <a:pt x="1712" y="67"/>
                    <a:pt x="1712" y="67"/>
                    <a:pt x="1712" y="67"/>
                  </a:cubicBezTo>
                  <a:cubicBezTo>
                    <a:pt x="1711" y="67"/>
                    <a:pt x="1711" y="67"/>
                    <a:pt x="1711" y="67"/>
                  </a:cubicBezTo>
                  <a:cubicBezTo>
                    <a:pt x="1711" y="67"/>
                    <a:pt x="1711" y="67"/>
                    <a:pt x="1711" y="67"/>
                  </a:cubicBezTo>
                  <a:cubicBezTo>
                    <a:pt x="1711" y="67"/>
                    <a:pt x="1711" y="67"/>
                    <a:pt x="1711" y="67"/>
                  </a:cubicBezTo>
                  <a:cubicBezTo>
                    <a:pt x="1711" y="67"/>
                    <a:pt x="1711" y="67"/>
                    <a:pt x="1711" y="67"/>
                  </a:cubicBezTo>
                  <a:cubicBezTo>
                    <a:pt x="1711" y="68"/>
                    <a:pt x="1710" y="68"/>
                    <a:pt x="1710" y="68"/>
                  </a:cubicBezTo>
                  <a:cubicBezTo>
                    <a:pt x="1710" y="68"/>
                    <a:pt x="1710" y="68"/>
                    <a:pt x="1710" y="68"/>
                  </a:cubicBezTo>
                  <a:cubicBezTo>
                    <a:pt x="1710" y="68"/>
                    <a:pt x="1710" y="68"/>
                    <a:pt x="1710" y="68"/>
                  </a:cubicBezTo>
                  <a:cubicBezTo>
                    <a:pt x="1710" y="68"/>
                    <a:pt x="1710" y="68"/>
                    <a:pt x="1710" y="68"/>
                  </a:cubicBezTo>
                  <a:cubicBezTo>
                    <a:pt x="1710" y="68"/>
                    <a:pt x="1710" y="68"/>
                    <a:pt x="1709" y="68"/>
                  </a:cubicBezTo>
                  <a:cubicBezTo>
                    <a:pt x="1710" y="68"/>
                    <a:pt x="1710" y="68"/>
                    <a:pt x="1710" y="68"/>
                  </a:cubicBezTo>
                  <a:cubicBezTo>
                    <a:pt x="1709" y="69"/>
                    <a:pt x="1709" y="69"/>
                    <a:pt x="1709" y="69"/>
                  </a:cubicBezTo>
                  <a:cubicBezTo>
                    <a:pt x="1709" y="69"/>
                    <a:pt x="1709" y="69"/>
                    <a:pt x="1709" y="69"/>
                  </a:cubicBezTo>
                  <a:cubicBezTo>
                    <a:pt x="1709" y="69"/>
                    <a:pt x="1709" y="69"/>
                    <a:pt x="1709" y="69"/>
                  </a:cubicBezTo>
                  <a:cubicBezTo>
                    <a:pt x="1709" y="69"/>
                    <a:pt x="1709" y="69"/>
                    <a:pt x="1709" y="69"/>
                  </a:cubicBezTo>
                  <a:cubicBezTo>
                    <a:pt x="1708" y="69"/>
                    <a:pt x="1708" y="70"/>
                    <a:pt x="1708" y="70"/>
                  </a:cubicBezTo>
                  <a:cubicBezTo>
                    <a:pt x="1708" y="70"/>
                    <a:pt x="1708" y="70"/>
                    <a:pt x="1708" y="70"/>
                  </a:cubicBezTo>
                  <a:cubicBezTo>
                    <a:pt x="1708" y="70"/>
                    <a:pt x="1707" y="70"/>
                    <a:pt x="1707" y="70"/>
                  </a:cubicBezTo>
                  <a:cubicBezTo>
                    <a:pt x="1707" y="70"/>
                    <a:pt x="1707" y="70"/>
                    <a:pt x="1707" y="70"/>
                  </a:cubicBezTo>
                  <a:cubicBezTo>
                    <a:pt x="1707" y="70"/>
                    <a:pt x="1707" y="70"/>
                    <a:pt x="1707" y="71"/>
                  </a:cubicBezTo>
                  <a:cubicBezTo>
                    <a:pt x="1707" y="71"/>
                    <a:pt x="1707" y="71"/>
                    <a:pt x="1707" y="71"/>
                  </a:cubicBezTo>
                  <a:cubicBezTo>
                    <a:pt x="1707" y="71"/>
                    <a:pt x="1707" y="71"/>
                    <a:pt x="1707" y="71"/>
                  </a:cubicBezTo>
                  <a:cubicBezTo>
                    <a:pt x="1707" y="71"/>
                    <a:pt x="1707" y="71"/>
                    <a:pt x="1707" y="71"/>
                  </a:cubicBezTo>
                  <a:cubicBezTo>
                    <a:pt x="1707" y="71"/>
                    <a:pt x="1706" y="71"/>
                    <a:pt x="1706" y="71"/>
                  </a:cubicBezTo>
                  <a:cubicBezTo>
                    <a:pt x="1706" y="71"/>
                    <a:pt x="1706" y="71"/>
                    <a:pt x="1706" y="71"/>
                  </a:cubicBezTo>
                  <a:cubicBezTo>
                    <a:pt x="1706" y="71"/>
                    <a:pt x="1706" y="71"/>
                    <a:pt x="1706" y="72"/>
                  </a:cubicBezTo>
                  <a:cubicBezTo>
                    <a:pt x="1706" y="72"/>
                    <a:pt x="1706" y="72"/>
                    <a:pt x="1706" y="72"/>
                  </a:cubicBezTo>
                  <a:cubicBezTo>
                    <a:pt x="1706" y="72"/>
                    <a:pt x="1706" y="72"/>
                    <a:pt x="1706" y="72"/>
                  </a:cubicBezTo>
                  <a:cubicBezTo>
                    <a:pt x="1706" y="72"/>
                    <a:pt x="1706" y="72"/>
                    <a:pt x="1706" y="72"/>
                  </a:cubicBezTo>
                  <a:cubicBezTo>
                    <a:pt x="1706" y="72"/>
                    <a:pt x="1705" y="72"/>
                    <a:pt x="1705" y="72"/>
                  </a:cubicBezTo>
                  <a:cubicBezTo>
                    <a:pt x="1705" y="72"/>
                    <a:pt x="1705" y="72"/>
                    <a:pt x="1705" y="72"/>
                  </a:cubicBezTo>
                  <a:cubicBezTo>
                    <a:pt x="1705" y="72"/>
                    <a:pt x="1705" y="73"/>
                    <a:pt x="1705" y="73"/>
                  </a:cubicBezTo>
                  <a:cubicBezTo>
                    <a:pt x="1705" y="73"/>
                    <a:pt x="1705" y="73"/>
                    <a:pt x="1705" y="73"/>
                  </a:cubicBezTo>
                  <a:cubicBezTo>
                    <a:pt x="1705" y="73"/>
                    <a:pt x="1705" y="73"/>
                    <a:pt x="1705" y="73"/>
                  </a:cubicBezTo>
                  <a:cubicBezTo>
                    <a:pt x="1705" y="73"/>
                    <a:pt x="1705" y="73"/>
                    <a:pt x="1705" y="73"/>
                  </a:cubicBezTo>
                  <a:cubicBezTo>
                    <a:pt x="1704" y="73"/>
                    <a:pt x="1704" y="73"/>
                    <a:pt x="1704" y="73"/>
                  </a:cubicBezTo>
                  <a:cubicBezTo>
                    <a:pt x="1704" y="73"/>
                    <a:pt x="1704" y="73"/>
                    <a:pt x="1704" y="73"/>
                  </a:cubicBezTo>
                  <a:cubicBezTo>
                    <a:pt x="1704" y="73"/>
                    <a:pt x="1704" y="74"/>
                    <a:pt x="1704" y="74"/>
                  </a:cubicBezTo>
                  <a:cubicBezTo>
                    <a:pt x="1704" y="74"/>
                    <a:pt x="1704" y="74"/>
                    <a:pt x="1704" y="74"/>
                  </a:cubicBezTo>
                  <a:cubicBezTo>
                    <a:pt x="1704" y="74"/>
                    <a:pt x="1704" y="74"/>
                    <a:pt x="1704" y="74"/>
                  </a:cubicBezTo>
                  <a:cubicBezTo>
                    <a:pt x="1704" y="74"/>
                    <a:pt x="1704" y="74"/>
                    <a:pt x="1704" y="74"/>
                  </a:cubicBezTo>
                  <a:cubicBezTo>
                    <a:pt x="1703" y="74"/>
                    <a:pt x="1703" y="74"/>
                    <a:pt x="1703" y="74"/>
                  </a:cubicBezTo>
                  <a:cubicBezTo>
                    <a:pt x="1703" y="74"/>
                    <a:pt x="1703" y="74"/>
                    <a:pt x="1703" y="74"/>
                  </a:cubicBezTo>
                  <a:cubicBezTo>
                    <a:pt x="1703" y="74"/>
                    <a:pt x="1703" y="75"/>
                    <a:pt x="1703" y="75"/>
                  </a:cubicBezTo>
                  <a:cubicBezTo>
                    <a:pt x="1703" y="75"/>
                    <a:pt x="1703" y="75"/>
                    <a:pt x="1703" y="75"/>
                  </a:cubicBezTo>
                  <a:cubicBezTo>
                    <a:pt x="1703" y="75"/>
                    <a:pt x="1703" y="75"/>
                    <a:pt x="1703" y="75"/>
                  </a:cubicBezTo>
                  <a:cubicBezTo>
                    <a:pt x="1703" y="75"/>
                    <a:pt x="1703" y="75"/>
                    <a:pt x="1703" y="75"/>
                  </a:cubicBezTo>
                  <a:cubicBezTo>
                    <a:pt x="1702" y="75"/>
                    <a:pt x="1702" y="76"/>
                    <a:pt x="1702" y="76"/>
                  </a:cubicBezTo>
                  <a:cubicBezTo>
                    <a:pt x="1702" y="76"/>
                    <a:pt x="1702" y="76"/>
                    <a:pt x="1702" y="76"/>
                  </a:cubicBezTo>
                  <a:cubicBezTo>
                    <a:pt x="1702" y="76"/>
                    <a:pt x="1702" y="76"/>
                    <a:pt x="1701" y="77"/>
                  </a:cubicBezTo>
                  <a:cubicBezTo>
                    <a:pt x="1701" y="76"/>
                    <a:pt x="1701" y="76"/>
                    <a:pt x="1701" y="76"/>
                  </a:cubicBezTo>
                  <a:cubicBezTo>
                    <a:pt x="1701" y="77"/>
                    <a:pt x="1701" y="77"/>
                    <a:pt x="1701" y="77"/>
                  </a:cubicBezTo>
                  <a:cubicBezTo>
                    <a:pt x="1701" y="77"/>
                    <a:pt x="1701" y="77"/>
                    <a:pt x="1701" y="77"/>
                  </a:cubicBezTo>
                  <a:cubicBezTo>
                    <a:pt x="1701" y="77"/>
                    <a:pt x="1701" y="77"/>
                    <a:pt x="1701" y="77"/>
                  </a:cubicBezTo>
                  <a:cubicBezTo>
                    <a:pt x="1701" y="77"/>
                    <a:pt x="1701" y="77"/>
                    <a:pt x="1701" y="77"/>
                  </a:cubicBezTo>
                  <a:cubicBezTo>
                    <a:pt x="1701" y="78"/>
                    <a:pt x="1700" y="78"/>
                    <a:pt x="1700" y="78"/>
                  </a:cubicBezTo>
                  <a:cubicBezTo>
                    <a:pt x="1700" y="78"/>
                    <a:pt x="1700" y="78"/>
                    <a:pt x="1700" y="78"/>
                  </a:cubicBezTo>
                  <a:cubicBezTo>
                    <a:pt x="1700" y="78"/>
                    <a:pt x="1700" y="78"/>
                    <a:pt x="1700" y="79"/>
                  </a:cubicBezTo>
                  <a:cubicBezTo>
                    <a:pt x="1700" y="79"/>
                    <a:pt x="1700" y="79"/>
                    <a:pt x="1700" y="79"/>
                  </a:cubicBezTo>
                  <a:cubicBezTo>
                    <a:pt x="1700" y="79"/>
                    <a:pt x="1700" y="79"/>
                    <a:pt x="1700" y="79"/>
                  </a:cubicBezTo>
                  <a:cubicBezTo>
                    <a:pt x="1700" y="79"/>
                    <a:pt x="1700" y="79"/>
                    <a:pt x="1700" y="79"/>
                  </a:cubicBezTo>
                  <a:cubicBezTo>
                    <a:pt x="1699" y="79"/>
                    <a:pt x="1700" y="79"/>
                    <a:pt x="1699" y="80"/>
                  </a:cubicBezTo>
                  <a:cubicBezTo>
                    <a:pt x="1699" y="80"/>
                    <a:pt x="1699" y="80"/>
                    <a:pt x="1699" y="80"/>
                  </a:cubicBezTo>
                  <a:cubicBezTo>
                    <a:pt x="1699" y="80"/>
                    <a:pt x="1699" y="80"/>
                    <a:pt x="1699" y="80"/>
                  </a:cubicBezTo>
                  <a:cubicBezTo>
                    <a:pt x="1699" y="80"/>
                    <a:pt x="1699" y="80"/>
                    <a:pt x="1699" y="80"/>
                  </a:cubicBezTo>
                  <a:cubicBezTo>
                    <a:pt x="1699" y="80"/>
                    <a:pt x="1699" y="80"/>
                    <a:pt x="1699" y="80"/>
                  </a:cubicBezTo>
                  <a:cubicBezTo>
                    <a:pt x="1699" y="80"/>
                    <a:pt x="1699" y="81"/>
                    <a:pt x="1699" y="81"/>
                  </a:cubicBezTo>
                  <a:cubicBezTo>
                    <a:pt x="1699" y="81"/>
                    <a:pt x="1699" y="81"/>
                    <a:pt x="1699" y="81"/>
                  </a:cubicBezTo>
                  <a:cubicBezTo>
                    <a:pt x="1698" y="81"/>
                    <a:pt x="1699" y="81"/>
                    <a:pt x="1698" y="81"/>
                  </a:cubicBezTo>
                  <a:cubicBezTo>
                    <a:pt x="1698" y="81"/>
                    <a:pt x="1698" y="81"/>
                    <a:pt x="1698" y="81"/>
                  </a:cubicBezTo>
                  <a:cubicBezTo>
                    <a:pt x="1698" y="82"/>
                    <a:pt x="1698" y="82"/>
                    <a:pt x="1698" y="82"/>
                  </a:cubicBezTo>
                  <a:cubicBezTo>
                    <a:pt x="1698" y="82"/>
                    <a:pt x="1698" y="82"/>
                    <a:pt x="1698" y="82"/>
                  </a:cubicBezTo>
                  <a:cubicBezTo>
                    <a:pt x="1698" y="82"/>
                    <a:pt x="1698" y="83"/>
                    <a:pt x="1698" y="83"/>
                  </a:cubicBezTo>
                  <a:cubicBezTo>
                    <a:pt x="1698" y="83"/>
                    <a:pt x="1698" y="83"/>
                    <a:pt x="1698" y="83"/>
                  </a:cubicBezTo>
                  <a:cubicBezTo>
                    <a:pt x="1697" y="83"/>
                    <a:pt x="1697" y="84"/>
                    <a:pt x="1697" y="84"/>
                  </a:cubicBezTo>
                  <a:cubicBezTo>
                    <a:pt x="1697" y="84"/>
                    <a:pt x="1697" y="84"/>
                    <a:pt x="1697" y="84"/>
                  </a:cubicBezTo>
                  <a:cubicBezTo>
                    <a:pt x="1697" y="84"/>
                    <a:pt x="1697" y="84"/>
                    <a:pt x="1697" y="85"/>
                  </a:cubicBezTo>
                  <a:cubicBezTo>
                    <a:pt x="1697" y="85"/>
                    <a:pt x="1697" y="85"/>
                    <a:pt x="1697" y="85"/>
                  </a:cubicBezTo>
                  <a:cubicBezTo>
                    <a:pt x="1697" y="85"/>
                    <a:pt x="1697" y="85"/>
                    <a:pt x="1697" y="86"/>
                  </a:cubicBezTo>
                  <a:cubicBezTo>
                    <a:pt x="1697" y="86"/>
                    <a:pt x="1697" y="86"/>
                    <a:pt x="1697" y="86"/>
                  </a:cubicBezTo>
                  <a:cubicBezTo>
                    <a:pt x="1696" y="86"/>
                    <a:pt x="1697" y="87"/>
                    <a:pt x="1696" y="87"/>
                  </a:cubicBezTo>
                  <a:cubicBezTo>
                    <a:pt x="1696" y="87"/>
                    <a:pt x="1696" y="87"/>
                    <a:pt x="1696" y="87"/>
                  </a:cubicBezTo>
                  <a:cubicBezTo>
                    <a:pt x="1696" y="88"/>
                    <a:pt x="1696" y="88"/>
                    <a:pt x="1696" y="88"/>
                  </a:cubicBezTo>
                  <a:cubicBezTo>
                    <a:pt x="1696" y="88"/>
                    <a:pt x="1696" y="89"/>
                    <a:pt x="1696" y="89"/>
                  </a:cubicBezTo>
                  <a:cubicBezTo>
                    <a:pt x="1695" y="89"/>
                    <a:pt x="1696" y="90"/>
                    <a:pt x="1696" y="90"/>
                  </a:cubicBezTo>
                  <a:cubicBezTo>
                    <a:pt x="1696" y="91"/>
                    <a:pt x="1696" y="91"/>
                    <a:pt x="1696" y="91"/>
                  </a:cubicBezTo>
                  <a:cubicBezTo>
                    <a:pt x="1695" y="92"/>
                    <a:pt x="1696" y="93"/>
                    <a:pt x="1695" y="94"/>
                  </a:cubicBezTo>
                  <a:cubicBezTo>
                    <a:pt x="1695" y="96"/>
                    <a:pt x="1695" y="99"/>
                    <a:pt x="1695" y="101"/>
                  </a:cubicBezTo>
                  <a:cubicBezTo>
                    <a:pt x="1696" y="102"/>
                    <a:pt x="1696" y="102"/>
                    <a:pt x="1697" y="102"/>
                  </a:cubicBezTo>
                  <a:cubicBezTo>
                    <a:pt x="1715" y="102"/>
                    <a:pt x="1733" y="102"/>
                    <a:pt x="1752" y="102"/>
                  </a:cubicBezTo>
                  <a:cubicBezTo>
                    <a:pt x="1752" y="102"/>
                    <a:pt x="1753" y="102"/>
                    <a:pt x="1753" y="101"/>
                  </a:cubicBezTo>
                  <a:cubicBezTo>
                    <a:pt x="1753" y="101"/>
                    <a:pt x="1753" y="101"/>
                    <a:pt x="1753" y="101"/>
                  </a:cubicBezTo>
                  <a:cubicBezTo>
                    <a:pt x="1754" y="98"/>
                    <a:pt x="1754" y="95"/>
                    <a:pt x="1753" y="92"/>
                  </a:cubicBezTo>
                  <a:cubicBezTo>
                    <a:pt x="1753" y="92"/>
                    <a:pt x="1753" y="92"/>
                    <a:pt x="1753" y="92"/>
                  </a:cubicBezTo>
                  <a:cubicBezTo>
                    <a:pt x="1753" y="91"/>
                    <a:pt x="1752" y="92"/>
                    <a:pt x="1751" y="92"/>
                  </a:cubicBezTo>
                  <a:cubicBezTo>
                    <a:pt x="1737" y="92"/>
                    <a:pt x="1723" y="92"/>
                    <a:pt x="1709" y="92"/>
                  </a:cubicBezTo>
                  <a:cubicBezTo>
                    <a:pt x="1708" y="92"/>
                    <a:pt x="1707" y="92"/>
                    <a:pt x="1707" y="91"/>
                  </a:cubicBezTo>
                  <a:cubicBezTo>
                    <a:pt x="1706" y="91"/>
                    <a:pt x="1707" y="90"/>
                    <a:pt x="1707" y="90"/>
                  </a:cubicBezTo>
                  <a:cubicBezTo>
                    <a:pt x="1707" y="89"/>
                    <a:pt x="1707" y="88"/>
                    <a:pt x="1707" y="88"/>
                  </a:cubicBezTo>
                  <a:cubicBezTo>
                    <a:pt x="1707" y="87"/>
                    <a:pt x="1707" y="87"/>
                    <a:pt x="1707" y="87"/>
                  </a:cubicBezTo>
                  <a:cubicBezTo>
                    <a:pt x="1707" y="87"/>
                    <a:pt x="1707" y="86"/>
                    <a:pt x="1707" y="86"/>
                  </a:cubicBezTo>
                  <a:cubicBezTo>
                    <a:pt x="1707" y="86"/>
                    <a:pt x="1707" y="86"/>
                    <a:pt x="1707" y="86"/>
                  </a:cubicBezTo>
                  <a:cubicBezTo>
                    <a:pt x="1708" y="86"/>
                    <a:pt x="1708" y="85"/>
                    <a:pt x="1708" y="85"/>
                  </a:cubicBezTo>
                  <a:cubicBezTo>
                    <a:pt x="1708" y="85"/>
                    <a:pt x="1708" y="85"/>
                    <a:pt x="1708" y="85"/>
                  </a:cubicBezTo>
                  <a:cubicBezTo>
                    <a:pt x="1708" y="85"/>
                    <a:pt x="1708" y="85"/>
                    <a:pt x="1708" y="85"/>
                  </a:cubicBezTo>
                  <a:cubicBezTo>
                    <a:pt x="1708" y="85"/>
                    <a:pt x="1708" y="84"/>
                    <a:pt x="1708" y="84"/>
                  </a:cubicBezTo>
                  <a:cubicBezTo>
                    <a:pt x="1708" y="84"/>
                    <a:pt x="1708" y="84"/>
                    <a:pt x="1708" y="84"/>
                  </a:cubicBezTo>
                  <a:cubicBezTo>
                    <a:pt x="1708" y="84"/>
                    <a:pt x="1708" y="84"/>
                    <a:pt x="1708" y="83"/>
                  </a:cubicBezTo>
                  <a:cubicBezTo>
                    <a:pt x="1708" y="83"/>
                    <a:pt x="1708" y="83"/>
                    <a:pt x="1708" y="83"/>
                  </a:cubicBezTo>
                  <a:cubicBezTo>
                    <a:pt x="1709" y="83"/>
                    <a:pt x="1709" y="83"/>
                    <a:pt x="1709" y="83"/>
                  </a:cubicBezTo>
                  <a:cubicBezTo>
                    <a:pt x="1709" y="83"/>
                    <a:pt x="1709" y="83"/>
                    <a:pt x="1709" y="83"/>
                  </a:cubicBezTo>
                  <a:cubicBezTo>
                    <a:pt x="1709" y="83"/>
                    <a:pt x="1709" y="82"/>
                    <a:pt x="1709" y="82"/>
                  </a:cubicBezTo>
                  <a:cubicBezTo>
                    <a:pt x="1709" y="82"/>
                    <a:pt x="1709" y="82"/>
                    <a:pt x="1709" y="82"/>
                  </a:cubicBezTo>
                  <a:cubicBezTo>
                    <a:pt x="1709" y="82"/>
                    <a:pt x="1709" y="82"/>
                    <a:pt x="1709" y="82"/>
                  </a:cubicBezTo>
                  <a:cubicBezTo>
                    <a:pt x="1709" y="82"/>
                    <a:pt x="1709" y="82"/>
                    <a:pt x="1709" y="82"/>
                  </a:cubicBezTo>
                  <a:cubicBezTo>
                    <a:pt x="1710" y="82"/>
                    <a:pt x="1710" y="81"/>
                    <a:pt x="1710" y="81"/>
                  </a:cubicBezTo>
                  <a:cubicBezTo>
                    <a:pt x="1710" y="81"/>
                    <a:pt x="1710" y="81"/>
                    <a:pt x="1710" y="81"/>
                  </a:cubicBezTo>
                  <a:cubicBezTo>
                    <a:pt x="1710" y="81"/>
                    <a:pt x="1710" y="81"/>
                    <a:pt x="1710" y="81"/>
                  </a:cubicBezTo>
                  <a:cubicBezTo>
                    <a:pt x="1710" y="81"/>
                    <a:pt x="1710" y="81"/>
                    <a:pt x="1710" y="81"/>
                  </a:cubicBezTo>
                  <a:cubicBezTo>
                    <a:pt x="1710" y="81"/>
                    <a:pt x="1710" y="80"/>
                    <a:pt x="1710" y="80"/>
                  </a:cubicBezTo>
                  <a:cubicBezTo>
                    <a:pt x="1710" y="80"/>
                    <a:pt x="1710" y="80"/>
                    <a:pt x="1710" y="80"/>
                  </a:cubicBezTo>
                  <a:cubicBezTo>
                    <a:pt x="1711" y="80"/>
                    <a:pt x="1711" y="80"/>
                    <a:pt x="1711" y="79"/>
                  </a:cubicBezTo>
                  <a:cubicBezTo>
                    <a:pt x="1711" y="79"/>
                    <a:pt x="1711" y="79"/>
                    <a:pt x="1711" y="79"/>
                  </a:cubicBezTo>
                  <a:cubicBezTo>
                    <a:pt x="1711" y="79"/>
                    <a:pt x="1711" y="79"/>
                    <a:pt x="1712" y="79"/>
                  </a:cubicBezTo>
                  <a:cubicBezTo>
                    <a:pt x="1712" y="79"/>
                    <a:pt x="1712" y="79"/>
                    <a:pt x="1712" y="79"/>
                  </a:cubicBezTo>
                  <a:cubicBezTo>
                    <a:pt x="1712" y="79"/>
                    <a:pt x="1712" y="79"/>
                    <a:pt x="1712" y="79"/>
                  </a:cubicBezTo>
                  <a:cubicBezTo>
                    <a:pt x="1712" y="79"/>
                    <a:pt x="1712" y="79"/>
                    <a:pt x="1712" y="79"/>
                  </a:cubicBezTo>
                  <a:cubicBezTo>
                    <a:pt x="1712" y="78"/>
                    <a:pt x="1712" y="78"/>
                    <a:pt x="1712" y="78"/>
                  </a:cubicBezTo>
                  <a:cubicBezTo>
                    <a:pt x="1712" y="78"/>
                    <a:pt x="1712" y="78"/>
                    <a:pt x="1712" y="78"/>
                  </a:cubicBezTo>
                  <a:cubicBezTo>
                    <a:pt x="1712" y="78"/>
                    <a:pt x="1712" y="78"/>
                    <a:pt x="1713" y="78"/>
                  </a:cubicBezTo>
                  <a:cubicBezTo>
                    <a:pt x="1713" y="78"/>
                    <a:pt x="1713" y="78"/>
                    <a:pt x="1713" y="78"/>
                  </a:cubicBezTo>
                  <a:cubicBezTo>
                    <a:pt x="1713" y="78"/>
                    <a:pt x="1713" y="78"/>
                    <a:pt x="1713" y="77"/>
                  </a:cubicBezTo>
                  <a:cubicBezTo>
                    <a:pt x="1713" y="77"/>
                    <a:pt x="1713" y="77"/>
                    <a:pt x="1713" y="77"/>
                  </a:cubicBezTo>
                  <a:cubicBezTo>
                    <a:pt x="1713" y="77"/>
                    <a:pt x="1713" y="77"/>
                    <a:pt x="1713" y="77"/>
                  </a:cubicBezTo>
                  <a:cubicBezTo>
                    <a:pt x="1713" y="77"/>
                    <a:pt x="1713" y="77"/>
                    <a:pt x="1713" y="77"/>
                  </a:cubicBezTo>
                  <a:cubicBezTo>
                    <a:pt x="1713" y="77"/>
                    <a:pt x="1714" y="77"/>
                    <a:pt x="1714" y="77"/>
                  </a:cubicBezTo>
                  <a:cubicBezTo>
                    <a:pt x="1714" y="77"/>
                    <a:pt x="1714" y="77"/>
                    <a:pt x="1714" y="77"/>
                  </a:cubicBezTo>
                  <a:cubicBezTo>
                    <a:pt x="1714" y="77"/>
                    <a:pt x="1714" y="77"/>
                    <a:pt x="1714" y="76"/>
                  </a:cubicBezTo>
                  <a:cubicBezTo>
                    <a:pt x="1714" y="76"/>
                    <a:pt x="1714" y="76"/>
                    <a:pt x="1714" y="76"/>
                  </a:cubicBezTo>
                  <a:cubicBezTo>
                    <a:pt x="1714" y="76"/>
                    <a:pt x="1714" y="76"/>
                    <a:pt x="1714" y="76"/>
                  </a:cubicBezTo>
                  <a:cubicBezTo>
                    <a:pt x="1714" y="76"/>
                    <a:pt x="1714" y="76"/>
                    <a:pt x="1714" y="76"/>
                  </a:cubicBezTo>
                  <a:cubicBezTo>
                    <a:pt x="1715" y="76"/>
                    <a:pt x="1715" y="75"/>
                    <a:pt x="1716" y="75"/>
                  </a:cubicBezTo>
                  <a:cubicBezTo>
                    <a:pt x="1716" y="75"/>
                    <a:pt x="1716" y="75"/>
                    <a:pt x="1716" y="75"/>
                  </a:cubicBezTo>
                  <a:cubicBezTo>
                    <a:pt x="1716" y="75"/>
                    <a:pt x="1716" y="75"/>
                    <a:pt x="1716" y="75"/>
                  </a:cubicBezTo>
                  <a:cubicBezTo>
                    <a:pt x="1716" y="75"/>
                    <a:pt x="1716" y="75"/>
                    <a:pt x="1716" y="75"/>
                  </a:cubicBezTo>
                  <a:cubicBezTo>
                    <a:pt x="1716" y="75"/>
                    <a:pt x="1716" y="74"/>
                    <a:pt x="1716" y="74"/>
                  </a:cubicBezTo>
                  <a:cubicBezTo>
                    <a:pt x="1716" y="74"/>
                    <a:pt x="1716" y="74"/>
                    <a:pt x="1716" y="74"/>
                  </a:cubicBezTo>
                  <a:cubicBezTo>
                    <a:pt x="1717" y="74"/>
                    <a:pt x="1717" y="74"/>
                    <a:pt x="1717" y="74"/>
                  </a:cubicBezTo>
                  <a:cubicBezTo>
                    <a:pt x="1717" y="74"/>
                    <a:pt x="1717" y="74"/>
                    <a:pt x="1717" y="74"/>
                  </a:cubicBezTo>
                  <a:cubicBezTo>
                    <a:pt x="1717" y="74"/>
                    <a:pt x="1717" y="74"/>
                    <a:pt x="1717" y="74"/>
                  </a:cubicBezTo>
                  <a:cubicBezTo>
                    <a:pt x="1717" y="74"/>
                    <a:pt x="1717" y="74"/>
                    <a:pt x="1717" y="74"/>
                  </a:cubicBezTo>
                  <a:cubicBezTo>
                    <a:pt x="1718" y="74"/>
                    <a:pt x="1718" y="73"/>
                    <a:pt x="1718" y="73"/>
                  </a:cubicBezTo>
                  <a:cubicBezTo>
                    <a:pt x="1718" y="73"/>
                    <a:pt x="1718" y="73"/>
                    <a:pt x="1718" y="73"/>
                  </a:cubicBezTo>
                  <a:cubicBezTo>
                    <a:pt x="1718" y="73"/>
                    <a:pt x="1718" y="73"/>
                    <a:pt x="1718" y="73"/>
                  </a:cubicBezTo>
                  <a:cubicBezTo>
                    <a:pt x="1718" y="73"/>
                    <a:pt x="1718" y="73"/>
                    <a:pt x="1718" y="73"/>
                  </a:cubicBezTo>
                  <a:cubicBezTo>
                    <a:pt x="1718" y="73"/>
                    <a:pt x="1719" y="73"/>
                    <a:pt x="1719" y="72"/>
                  </a:cubicBezTo>
                  <a:cubicBezTo>
                    <a:pt x="1719" y="72"/>
                    <a:pt x="1719" y="72"/>
                    <a:pt x="1719" y="72"/>
                  </a:cubicBezTo>
                  <a:cubicBezTo>
                    <a:pt x="1719" y="72"/>
                    <a:pt x="1719" y="72"/>
                    <a:pt x="1720" y="72"/>
                  </a:cubicBezTo>
                  <a:cubicBezTo>
                    <a:pt x="1720" y="72"/>
                    <a:pt x="1720" y="72"/>
                    <a:pt x="1720" y="72"/>
                  </a:cubicBezTo>
                  <a:cubicBezTo>
                    <a:pt x="1720" y="72"/>
                    <a:pt x="1720" y="72"/>
                    <a:pt x="1720" y="72"/>
                  </a:cubicBezTo>
                  <a:cubicBezTo>
                    <a:pt x="1720" y="72"/>
                    <a:pt x="1720" y="72"/>
                    <a:pt x="1720" y="72"/>
                  </a:cubicBezTo>
                  <a:cubicBezTo>
                    <a:pt x="1720" y="71"/>
                    <a:pt x="1720" y="71"/>
                    <a:pt x="1721" y="71"/>
                  </a:cubicBezTo>
                  <a:cubicBezTo>
                    <a:pt x="1720" y="71"/>
                    <a:pt x="1720" y="71"/>
                    <a:pt x="1720" y="71"/>
                  </a:cubicBezTo>
                  <a:cubicBezTo>
                    <a:pt x="1721" y="71"/>
                    <a:pt x="1721" y="71"/>
                    <a:pt x="1721" y="71"/>
                  </a:cubicBezTo>
                  <a:cubicBezTo>
                    <a:pt x="1721" y="71"/>
                    <a:pt x="1721" y="71"/>
                    <a:pt x="1721" y="71"/>
                  </a:cubicBezTo>
                  <a:cubicBezTo>
                    <a:pt x="1721" y="71"/>
                    <a:pt x="1721" y="71"/>
                    <a:pt x="1721" y="71"/>
                  </a:cubicBezTo>
                  <a:cubicBezTo>
                    <a:pt x="1721" y="71"/>
                    <a:pt x="1721" y="71"/>
                    <a:pt x="1721" y="71"/>
                  </a:cubicBezTo>
                  <a:cubicBezTo>
                    <a:pt x="1721" y="70"/>
                    <a:pt x="1722" y="70"/>
                    <a:pt x="1722" y="70"/>
                  </a:cubicBezTo>
                  <a:cubicBezTo>
                    <a:pt x="1722" y="70"/>
                    <a:pt x="1722" y="70"/>
                    <a:pt x="1722" y="70"/>
                  </a:cubicBezTo>
                  <a:cubicBezTo>
                    <a:pt x="1722" y="70"/>
                    <a:pt x="1722" y="70"/>
                    <a:pt x="1722" y="70"/>
                  </a:cubicBezTo>
                  <a:cubicBezTo>
                    <a:pt x="1722" y="70"/>
                    <a:pt x="1722" y="70"/>
                    <a:pt x="1722" y="70"/>
                  </a:cubicBezTo>
                  <a:cubicBezTo>
                    <a:pt x="1722" y="70"/>
                    <a:pt x="1723" y="70"/>
                    <a:pt x="1723" y="70"/>
                  </a:cubicBezTo>
                  <a:cubicBezTo>
                    <a:pt x="1723" y="70"/>
                    <a:pt x="1723" y="70"/>
                    <a:pt x="1723" y="70"/>
                  </a:cubicBezTo>
                  <a:cubicBezTo>
                    <a:pt x="1723" y="69"/>
                    <a:pt x="1723" y="69"/>
                    <a:pt x="1723" y="69"/>
                  </a:cubicBezTo>
                  <a:cubicBezTo>
                    <a:pt x="1723" y="69"/>
                    <a:pt x="1723" y="69"/>
                    <a:pt x="1723" y="69"/>
                  </a:cubicBezTo>
                  <a:cubicBezTo>
                    <a:pt x="1723" y="69"/>
                    <a:pt x="1724" y="69"/>
                    <a:pt x="1724" y="69"/>
                  </a:cubicBezTo>
                  <a:cubicBezTo>
                    <a:pt x="1724" y="69"/>
                    <a:pt x="1724" y="69"/>
                    <a:pt x="1724" y="69"/>
                  </a:cubicBezTo>
                  <a:cubicBezTo>
                    <a:pt x="1724" y="69"/>
                    <a:pt x="1724" y="69"/>
                    <a:pt x="1724" y="68"/>
                  </a:cubicBezTo>
                  <a:cubicBezTo>
                    <a:pt x="1724" y="68"/>
                    <a:pt x="1724" y="68"/>
                    <a:pt x="1724" y="68"/>
                  </a:cubicBezTo>
                  <a:cubicBezTo>
                    <a:pt x="1724" y="68"/>
                    <a:pt x="1725" y="68"/>
                    <a:pt x="1725" y="68"/>
                  </a:cubicBezTo>
                  <a:cubicBezTo>
                    <a:pt x="1725" y="68"/>
                    <a:pt x="1725" y="68"/>
                    <a:pt x="1725" y="68"/>
                  </a:cubicBezTo>
                  <a:cubicBezTo>
                    <a:pt x="1725" y="68"/>
                    <a:pt x="1725" y="68"/>
                    <a:pt x="1725" y="68"/>
                  </a:cubicBezTo>
                  <a:cubicBezTo>
                    <a:pt x="1725" y="68"/>
                    <a:pt x="1725" y="68"/>
                    <a:pt x="1725" y="68"/>
                  </a:cubicBezTo>
                  <a:cubicBezTo>
                    <a:pt x="1725" y="68"/>
                    <a:pt x="1726" y="68"/>
                    <a:pt x="1726" y="67"/>
                  </a:cubicBezTo>
                  <a:cubicBezTo>
                    <a:pt x="1726" y="67"/>
                    <a:pt x="1726" y="67"/>
                    <a:pt x="1726" y="67"/>
                  </a:cubicBezTo>
                  <a:cubicBezTo>
                    <a:pt x="1726" y="67"/>
                    <a:pt x="1726" y="67"/>
                    <a:pt x="1726" y="67"/>
                  </a:cubicBezTo>
                  <a:cubicBezTo>
                    <a:pt x="1726" y="67"/>
                    <a:pt x="1726" y="67"/>
                    <a:pt x="1726" y="67"/>
                  </a:cubicBezTo>
                  <a:cubicBezTo>
                    <a:pt x="1726" y="67"/>
                    <a:pt x="1726" y="67"/>
                    <a:pt x="1727" y="67"/>
                  </a:cubicBezTo>
                  <a:cubicBezTo>
                    <a:pt x="1727" y="67"/>
                    <a:pt x="1727" y="67"/>
                    <a:pt x="1727" y="67"/>
                  </a:cubicBezTo>
                  <a:cubicBezTo>
                    <a:pt x="1727" y="66"/>
                    <a:pt x="1727" y="67"/>
                    <a:pt x="1727" y="66"/>
                  </a:cubicBezTo>
                  <a:cubicBezTo>
                    <a:pt x="1727" y="66"/>
                    <a:pt x="1727" y="66"/>
                    <a:pt x="1727" y="66"/>
                  </a:cubicBezTo>
                  <a:cubicBezTo>
                    <a:pt x="1727" y="66"/>
                    <a:pt x="1727" y="66"/>
                    <a:pt x="1728" y="66"/>
                  </a:cubicBezTo>
                  <a:cubicBezTo>
                    <a:pt x="1728" y="66"/>
                    <a:pt x="1728" y="66"/>
                    <a:pt x="1728" y="66"/>
                  </a:cubicBezTo>
                  <a:cubicBezTo>
                    <a:pt x="1728" y="66"/>
                    <a:pt x="1728" y="66"/>
                    <a:pt x="1729" y="65"/>
                  </a:cubicBezTo>
                  <a:cubicBezTo>
                    <a:pt x="1729" y="65"/>
                    <a:pt x="1729" y="65"/>
                    <a:pt x="1729" y="65"/>
                  </a:cubicBezTo>
                  <a:cubicBezTo>
                    <a:pt x="1729" y="65"/>
                    <a:pt x="1729" y="65"/>
                    <a:pt x="1729" y="65"/>
                  </a:cubicBezTo>
                  <a:cubicBezTo>
                    <a:pt x="1729" y="65"/>
                    <a:pt x="1729" y="65"/>
                    <a:pt x="1729" y="65"/>
                  </a:cubicBezTo>
                  <a:cubicBezTo>
                    <a:pt x="1729" y="65"/>
                    <a:pt x="1729" y="65"/>
                    <a:pt x="1730" y="65"/>
                  </a:cubicBezTo>
                  <a:cubicBezTo>
                    <a:pt x="1730" y="65"/>
                    <a:pt x="1730" y="65"/>
                    <a:pt x="1730" y="65"/>
                  </a:cubicBezTo>
                  <a:cubicBezTo>
                    <a:pt x="1730" y="65"/>
                    <a:pt x="1730" y="64"/>
                    <a:pt x="1730" y="64"/>
                  </a:cubicBezTo>
                  <a:cubicBezTo>
                    <a:pt x="1730" y="64"/>
                    <a:pt x="1730" y="64"/>
                    <a:pt x="1730" y="64"/>
                  </a:cubicBezTo>
                  <a:cubicBezTo>
                    <a:pt x="1730" y="64"/>
                    <a:pt x="1730" y="64"/>
                    <a:pt x="1730" y="64"/>
                  </a:cubicBezTo>
                  <a:cubicBezTo>
                    <a:pt x="1730" y="64"/>
                    <a:pt x="1730" y="64"/>
                    <a:pt x="1730" y="64"/>
                  </a:cubicBezTo>
                  <a:cubicBezTo>
                    <a:pt x="1731" y="64"/>
                    <a:pt x="1731" y="64"/>
                    <a:pt x="1731" y="63"/>
                  </a:cubicBezTo>
                  <a:cubicBezTo>
                    <a:pt x="1731" y="64"/>
                    <a:pt x="1731" y="64"/>
                    <a:pt x="1731" y="64"/>
                  </a:cubicBezTo>
                  <a:cubicBezTo>
                    <a:pt x="1731" y="63"/>
                    <a:pt x="1731" y="63"/>
                    <a:pt x="1731" y="63"/>
                  </a:cubicBezTo>
                  <a:cubicBezTo>
                    <a:pt x="1731" y="63"/>
                    <a:pt x="1731" y="63"/>
                    <a:pt x="1731" y="63"/>
                  </a:cubicBezTo>
                  <a:cubicBezTo>
                    <a:pt x="1731" y="63"/>
                    <a:pt x="1732" y="63"/>
                    <a:pt x="1732" y="63"/>
                  </a:cubicBezTo>
                  <a:cubicBezTo>
                    <a:pt x="1732" y="63"/>
                    <a:pt x="1732" y="63"/>
                    <a:pt x="1732" y="63"/>
                  </a:cubicBezTo>
                  <a:cubicBezTo>
                    <a:pt x="1732" y="63"/>
                    <a:pt x="1732" y="63"/>
                    <a:pt x="1732" y="62"/>
                  </a:cubicBezTo>
                  <a:cubicBezTo>
                    <a:pt x="1732" y="62"/>
                    <a:pt x="1732" y="62"/>
                    <a:pt x="1732" y="62"/>
                  </a:cubicBezTo>
                  <a:cubicBezTo>
                    <a:pt x="1733" y="62"/>
                    <a:pt x="1733" y="62"/>
                    <a:pt x="1733" y="62"/>
                  </a:cubicBezTo>
                  <a:cubicBezTo>
                    <a:pt x="1733" y="62"/>
                    <a:pt x="1733" y="62"/>
                    <a:pt x="1733" y="62"/>
                  </a:cubicBezTo>
                  <a:cubicBezTo>
                    <a:pt x="1733" y="62"/>
                    <a:pt x="1733" y="62"/>
                    <a:pt x="1733" y="62"/>
                  </a:cubicBezTo>
                  <a:cubicBezTo>
                    <a:pt x="1733" y="62"/>
                    <a:pt x="1733" y="62"/>
                    <a:pt x="1733" y="62"/>
                  </a:cubicBezTo>
                  <a:cubicBezTo>
                    <a:pt x="1733" y="62"/>
                    <a:pt x="1734" y="61"/>
                    <a:pt x="1734" y="61"/>
                  </a:cubicBezTo>
                  <a:cubicBezTo>
                    <a:pt x="1734" y="61"/>
                    <a:pt x="1734" y="61"/>
                    <a:pt x="1734" y="61"/>
                  </a:cubicBezTo>
                  <a:cubicBezTo>
                    <a:pt x="1734" y="61"/>
                    <a:pt x="1734" y="61"/>
                    <a:pt x="1734" y="61"/>
                  </a:cubicBezTo>
                  <a:cubicBezTo>
                    <a:pt x="1734" y="61"/>
                    <a:pt x="1734" y="61"/>
                    <a:pt x="1734" y="61"/>
                  </a:cubicBezTo>
                  <a:cubicBezTo>
                    <a:pt x="1735" y="61"/>
                    <a:pt x="1735" y="61"/>
                    <a:pt x="1735" y="60"/>
                  </a:cubicBezTo>
                  <a:cubicBezTo>
                    <a:pt x="1735" y="60"/>
                    <a:pt x="1735" y="60"/>
                    <a:pt x="1735" y="60"/>
                  </a:cubicBezTo>
                  <a:cubicBezTo>
                    <a:pt x="1735" y="60"/>
                    <a:pt x="1735" y="60"/>
                    <a:pt x="1735" y="60"/>
                  </a:cubicBezTo>
                  <a:cubicBezTo>
                    <a:pt x="1735" y="60"/>
                    <a:pt x="1735" y="60"/>
                    <a:pt x="1735" y="60"/>
                  </a:cubicBezTo>
                  <a:cubicBezTo>
                    <a:pt x="1735" y="60"/>
                    <a:pt x="1735" y="60"/>
                    <a:pt x="1736" y="60"/>
                  </a:cubicBezTo>
                  <a:cubicBezTo>
                    <a:pt x="1736" y="60"/>
                    <a:pt x="1736" y="60"/>
                    <a:pt x="1736" y="60"/>
                  </a:cubicBezTo>
                  <a:cubicBezTo>
                    <a:pt x="1736" y="59"/>
                    <a:pt x="1736" y="59"/>
                    <a:pt x="1737" y="59"/>
                  </a:cubicBezTo>
                  <a:cubicBezTo>
                    <a:pt x="1736" y="59"/>
                    <a:pt x="1736" y="59"/>
                    <a:pt x="1736" y="59"/>
                  </a:cubicBezTo>
                  <a:cubicBezTo>
                    <a:pt x="1737" y="59"/>
                    <a:pt x="1737" y="59"/>
                    <a:pt x="1737" y="59"/>
                  </a:cubicBezTo>
                  <a:cubicBezTo>
                    <a:pt x="1737" y="59"/>
                    <a:pt x="1737" y="59"/>
                    <a:pt x="1737" y="59"/>
                  </a:cubicBezTo>
                  <a:cubicBezTo>
                    <a:pt x="1737" y="59"/>
                    <a:pt x="1737" y="58"/>
                    <a:pt x="1737" y="58"/>
                  </a:cubicBezTo>
                  <a:cubicBezTo>
                    <a:pt x="1737" y="58"/>
                    <a:pt x="1737" y="58"/>
                    <a:pt x="1737" y="58"/>
                  </a:cubicBezTo>
                  <a:cubicBezTo>
                    <a:pt x="1737" y="58"/>
                    <a:pt x="1738" y="58"/>
                    <a:pt x="1738" y="58"/>
                  </a:cubicBezTo>
                  <a:cubicBezTo>
                    <a:pt x="1738" y="58"/>
                    <a:pt x="1738" y="58"/>
                    <a:pt x="1738" y="58"/>
                  </a:cubicBezTo>
                  <a:cubicBezTo>
                    <a:pt x="1738" y="58"/>
                    <a:pt x="1738" y="58"/>
                    <a:pt x="1738" y="58"/>
                  </a:cubicBezTo>
                  <a:cubicBezTo>
                    <a:pt x="1738" y="58"/>
                    <a:pt x="1738" y="58"/>
                    <a:pt x="1738" y="58"/>
                  </a:cubicBezTo>
                  <a:cubicBezTo>
                    <a:pt x="1738" y="58"/>
                    <a:pt x="1738" y="57"/>
                    <a:pt x="1738" y="57"/>
                  </a:cubicBezTo>
                  <a:cubicBezTo>
                    <a:pt x="1738" y="57"/>
                    <a:pt x="1738" y="57"/>
                    <a:pt x="1738" y="57"/>
                  </a:cubicBezTo>
                  <a:cubicBezTo>
                    <a:pt x="1738" y="57"/>
                    <a:pt x="1739" y="57"/>
                    <a:pt x="1739" y="57"/>
                  </a:cubicBezTo>
                  <a:cubicBezTo>
                    <a:pt x="1739" y="57"/>
                    <a:pt x="1739" y="57"/>
                    <a:pt x="1739" y="57"/>
                  </a:cubicBezTo>
                  <a:cubicBezTo>
                    <a:pt x="1739" y="57"/>
                    <a:pt x="1739" y="57"/>
                    <a:pt x="1739" y="57"/>
                  </a:cubicBezTo>
                  <a:cubicBezTo>
                    <a:pt x="1739" y="57"/>
                    <a:pt x="1739" y="57"/>
                    <a:pt x="1739" y="57"/>
                  </a:cubicBezTo>
                  <a:cubicBezTo>
                    <a:pt x="1739" y="56"/>
                    <a:pt x="1739" y="56"/>
                    <a:pt x="1739" y="56"/>
                  </a:cubicBezTo>
                  <a:cubicBezTo>
                    <a:pt x="1739" y="56"/>
                    <a:pt x="1739" y="56"/>
                    <a:pt x="1739" y="56"/>
                  </a:cubicBezTo>
                  <a:cubicBezTo>
                    <a:pt x="1740" y="56"/>
                    <a:pt x="1740" y="56"/>
                    <a:pt x="1740" y="56"/>
                  </a:cubicBezTo>
                  <a:cubicBezTo>
                    <a:pt x="1740" y="56"/>
                    <a:pt x="1740" y="56"/>
                    <a:pt x="1740" y="56"/>
                  </a:cubicBezTo>
                  <a:cubicBezTo>
                    <a:pt x="1740" y="56"/>
                    <a:pt x="1740" y="56"/>
                    <a:pt x="1740" y="56"/>
                  </a:cubicBezTo>
                  <a:cubicBezTo>
                    <a:pt x="1740" y="56"/>
                    <a:pt x="1740" y="56"/>
                    <a:pt x="1740" y="56"/>
                  </a:cubicBezTo>
                  <a:cubicBezTo>
                    <a:pt x="1740" y="55"/>
                    <a:pt x="1740" y="55"/>
                    <a:pt x="1740" y="55"/>
                  </a:cubicBezTo>
                  <a:cubicBezTo>
                    <a:pt x="1740" y="55"/>
                    <a:pt x="1740" y="55"/>
                    <a:pt x="1740" y="55"/>
                  </a:cubicBezTo>
                  <a:cubicBezTo>
                    <a:pt x="1741" y="55"/>
                    <a:pt x="1741" y="55"/>
                    <a:pt x="1741" y="55"/>
                  </a:cubicBezTo>
                  <a:cubicBezTo>
                    <a:pt x="1741" y="55"/>
                    <a:pt x="1741" y="55"/>
                    <a:pt x="1741" y="55"/>
                  </a:cubicBezTo>
                  <a:cubicBezTo>
                    <a:pt x="1741" y="55"/>
                    <a:pt x="1741" y="55"/>
                    <a:pt x="1741" y="54"/>
                  </a:cubicBezTo>
                  <a:cubicBezTo>
                    <a:pt x="1741" y="54"/>
                    <a:pt x="1741" y="54"/>
                    <a:pt x="1741" y="54"/>
                  </a:cubicBezTo>
                  <a:cubicBezTo>
                    <a:pt x="1741" y="54"/>
                    <a:pt x="1741" y="54"/>
                    <a:pt x="1741" y="54"/>
                  </a:cubicBezTo>
                  <a:cubicBezTo>
                    <a:pt x="1741" y="54"/>
                    <a:pt x="1741" y="54"/>
                    <a:pt x="1741" y="54"/>
                  </a:cubicBezTo>
                  <a:cubicBezTo>
                    <a:pt x="1742" y="54"/>
                    <a:pt x="1742" y="53"/>
                    <a:pt x="1742" y="53"/>
                  </a:cubicBezTo>
                  <a:cubicBezTo>
                    <a:pt x="1742" y="53"/>
                    <a:pt x="1742" y="53"/>
                    <a:pt x="1742" y="53"/>
                  </a:cubicBezTo>
                  <a:cubicBezTo>
                    <a:pt x="1742" y="53"/>
                    <a:pt x="1742" y="53"/>
                    <a:pt x="1743" y="53"/>
                  </a:cubicBezTo>
                  <a:cubicBezTo>
                    <a:pt x="1742" y="53"/>
                    <a:pt x="1742" y="53"/>
                    <a:pt x="1742" y="53"/>
                  </a:cubicBezTo>
                  <a:cubicBezTo>
                    <a:pt x="1743" y="53"/>
                    <a:pt x="1743" y="53"/>
                    <a:pt x="1743" y="52"/>
                  </a:cubicBezTo>
                  <a:cubicBezTo>
                    <a:pt x="1743" y="52"/>
                    <a:pt x="1743" y="52"/>
                    <a:pt x="1743" y="52"/>
                  </a:cubicBezTo>
                  <a:cubicBezTo>
                    <a:pt x="1743" y="52"/>
                    <a:pt x="1743" y="52"/>
                    <a:pt x="1743" y="52"/>
                  </a:cubicBezTo>
                  <a:cubicBezTo>
                    <a:pt x="1743" y="52"/>
                    <a:pt x="1743" y="52"/>
                    <a:pt x="1743" y="52"/>
                  </a:cubicBezTo>
                  <a:cubicBezTo>
                    <a:pt x="1743" y="52"/>
                    <a:pt x="1743" y="52"/>
                    <a:pt x="1744" y="51"/>
                  </a:cubicBezTo>
                  <a:cubicBezTo>
                    <a:pt x="1744" y="51"/>
                    <a:pt x="1744" y="51"/>
                    <a:pt x="1744" y="51"/>
                  </a:cubicBezTo>
                  <a:cubicBezTo>
                    <a:pt x="1744" y="51"/>
                    <a:pt x="1744" y="51"/>
                    <a:pt x="1744" y="51"/>
                  </a:cubicBezTo>
                  <a:cubicBezTo>
                    <a:pt x="1744" y="51"/>
                    <a:pt x="1744" y="51"/>
                    <a:pt x="1744" y="51"/>
                  </a:cubicBezTo>
                  <a:cubicBezTo>
                    <a:pt x="1744" y="51"/>
                    <a:pt x="1744" y="51"/>
                    <a:pt x="1744" y="50"/>
                  </a:cubicBezTo>
                  <a:cubicBezTo>
                    <a:pt x="1744" y="50"/>
                    <a:pt x="1744" y="50"/>
                    <a:pt x="1744" y="50"/>
                  </a:cubicBezTo>
                  <a:cubicBezTo>
                    <a:pt x="1744" y="50"/>
                    <a:pt x="1745" y="50"/>
                    <a:pt x="1745" y="50"/>
                  </a:cubicBezTo>
                  <a:cubicBezTo>
                    <a:pt x="1745" y="50"/>
                    <a:pt x="1745" y="50"/>
                    <a:pt x="1745" y="50"/>
                  </a:cubicBezTo>
                  <a:cubicBezTo>
                    <a:pt x="1745" y="50"/>
                    <a:pt x="1745" y="49"/>
                    <a:pt x="1745" y="49"/>
                  </a:cubicBezTo>
                  <a:cubicBezTo>
                    <a:pt x="1745" y="49"/>
                    <a:pt x="1745" y="49"/>
                    <a:pt x="1745" y="49"/>
                  </a:cubicBezTo>
                  <a:cubicBezTo>
                    <a:pt x="1745" y="49"/>
                    <a:pt x="1745" y="49"/>
                    <a:pt x="1745" y="49"/>
                  </a:cubicBezTo>
                  <a:cubicBezTo>
                    <a:pt x="1745" y="49"/>
                    <a:pt x="1745" y="49"/>
                    <a:pt x="1745" y="49"/>
                  </a:cubicBezTo>
                  <a:cubicBezTo>
                    <a:pt x="1746" y="49"/>
                    <a:pt x="1745" y="48"/>
                    <a:pt x="1746" y="48"/>
                  </a:cubicBezTo>
                  <a:cubicBezTo>
                    <a:pt x="1746" y="48"/>
                    <a:pt x="1746" y="48"/>
                    <a:pt x="1746" y="48"/>
                  </a:cubicBezTo>
                  <a:cubicBezTo>
                    <a:pt x="1746" y="48"/>
                    <a:pt x="1746" y="48"/>
                    <a:pt x="1746" y="48"/>
                  </a:cubicBezTo>
                  <a:cubicBezTo>
                    <a:pt x="1746" y="48"/>
                    <a:pt x="1746" y="48"/>
                    <a:pt x="1746" y="48"/>
                  </a:cubicBezTo>
                  <a:cubicBezTo>
                    <a:pt x="1746" y="47"/>
                    <a:pt x="1746" y="47"/>
                    <a:pt x="1746" y="47"/>
                  </a:cubicBezTo>
                  <a:cubicBezTo>
                    <a:pt x="1746" y="47"/>
                    <a:pt x="1746" y="47"/>
                    <a:pt x="1746" y="47"/>
                  </a:cubicBezTo>
                  <a:cubicBezTo>
                    <a:pt x="1747" y="47"/>
                    <a:pt x="1746" y="46"/>
                    <a:pt x="1747" y="46"/>
                  </a:cubicBezTo>
                  <a:cubicBezTo>
                    <a:pt x="1747" y="46"/>
                    <a:pt x="1747" y="46"/>
                    <a:pt x="1747" y="46"/>
                  </a:cubicBezTo>
                  <a:cubicBezTo>
                    <a:pt x="1747" y="46"/>
                    <a:pt x="1747" y="46"/>
                    <a:pt x="1747" y="45"/>
                  </a:cubicBezTo>
                  <a:cubicBezTo>
                    <a:pt x="1747" y="45"/>
                    <a:pt x="1747" y="45"/>
                    <a:pt x="1747" y="45"/>
                  </a:cubicBezTo>
                  <a:cubicBezTo>
                    <a:pt x="1747" y="45"/>
                    <a:pt x="1747" y="45"/>
                    <a:pt x="1747" y="45"/>
                  </a:cubicBezTo>
                  <a:cubicBezTo>
                    <a:pt x="1747" y="45"/>
                    <a:pt x="1747" y="44"/>
                    <a:pt x="1747" y="44"/>
                  </a:cubicBezTo>
                  <a:cubicBezTo>
                    <a:pt x="1748" y="44"/>
                    <a:pt x="1748" y="44"/>
                    <a:pt x="1748" y="44"/>
                  </a:cubicBezTo>
                  <a:cubicBezTo>
                    <a:pt x="1748" y="44"/>
                    <a:pt x="1748" y="44"/>
                    <a:pt x="1748" y="44"/>
                  </a:cubicBezTo>
                  <a:cubicBezTo>
                    <a:pt x="1748" y="43"/>
                    <a:pt x="1748" y="43"/>
                    <a:pt x="1748" y="43"/>
                  </a:cubicBezTo>
                  <a:cubicBezTo>
                    <a:pt x="1748" y="43"/>
                    <a:pt x="1748" y="43"/>
                    <a:pt x="1748" y="43"/>
                  </a:cubicBezTo>
                  <a:cubicBezTo>
                    <a:pt x="1748" y="42"/>
                    <a:pt x="1748" y="42"/>
                    <a:pt x="1748" y="42"/>
                  </a:cubicBezTo>
                  <a:cubicBezTo>
                    <a:pt x="1748" y="42"/>
                    <a:pt x="1748" y="42"/>
                    <a:pt x="1748" y="42"/>
                  </a:cubicBezTo>
                  <a:cubicBezTo>
                    <a:pt x="1749" y="41"/>
                    <a:pt x="1749" y="41"/>
                    <a:pt x="1749" y="40"/>
                  </a:cubicBezTo>
                  <a:cubicBezTo>
                    <a:pt x="1749" y="40"/>
                    <a:pt x="1749" y="40"/>
                    <a:pt x="1749" y="40"/>
                  </a:cubicBezTo>
                  <a:cubicBezTo>
                    <a:pt x="1749" y="40"/>
                    <a:pt x="1749" y="40"/>
                    <a:pt x="1749" y="40"/>
                  </a:cubicBezTo>
                  <a:cubicBezTo>
                    <a:pt x="1749" y="40"/>
                    <a:pt x="1749" y="39"/>
                    <a:pt x="1749" y="39"/>
                  </a:cubicBezTo>
                  <a:cubicBezTo>
                    <a:pt x="1749" y="39"/>
                    <a:pt x="1749" y="39"/>
                    <a:pt x="1749" y="39"/>
                  </a:cubicBezTo>
                  <a:cubicBezTo>
                    <a:pt x="1749" y="38"/>
                    <a:pt x="1749" y="37"/>
                    <a:pt x="1749" y="37"/>
                  </a:cubicBezTo>
                  <a:close/>
                  <a:moveTo>
                    <a:pt x="1386" y="37"/>
                  </a:moveTo>
                  <a:cubicBezTo>
                    <a:pt x="1386" y="37"/>
                    <a:pt x="1386" y="38"/>
                    <a:pt x="1386" y="38"/>
                  </a:cubicBezTo>
                  <a:cubicBezTo>
                    <a:pt x="1385" y="38"/>
                    <a:pt x="1386" y="39"/>
                    <a:pt x="1385" y="39"/>
                  </a:cubicBezTo>
                  <a:cubicBezTo>
                    <a:pt x="1385" y="39"/>
                    <a:pt x="1385" y="39"/>
                    <a:pt x="1385" y="39"/>
                  </a:cubicBezTo>
                  <a:cubicBezTo>
                    <a:pt x="1385" y="40"/>
                    <a:pt x="1385" y="40"/>
                    <a:pt x="1385" y="40"/>
                  </a:cubicBezTo>
                  <a:cubicBezTo>
                    <a:pt x="1385" y="40"/>
                    <a:pt x="1385" y="40"/>
                    <a:pt x="1385" y="40"/>
                  </a:cubicBezTo>
                  <a:cubicBezTo>
                    <a:pt x="1385" y="41"/>
                    <a:pt x="1385" y="41"/>
                    <a:pt x="1385" y="41"/>
                  </a:cubicBezTo>
                  <a:cubicBezTo>
                    <a:pt x="1385" y="41"/>
                    <a:pt x="1385" y="41"/>
                    <a:pt x="1385" y="41"/>
                  </a:cubicBezTo>
                  <a:cubicBezTo>
                    <a:pt x="1384" y="42"/>
                    <a:pt x="1385" y="42"/>
                    <a:pt x="1384" y="42"/>
                  </a:cubicBezTo>
                  <a:cubicBezTo>
                    <a:pt x="1384" y="42"/>
                    <a:pt x="1384" y="42"/>
                    <a:pt x="1384" y="42"/>
                  </a:cubicBezTo>
                  <a:cubicBezTo>
                    <a:pt x="1384" y="43"/>
                    <a:pt x="1384" y="43"/>
                    <a:pt x="1384" y="43"/>
                  </a:cubicBezTo>
                  <a:cubicBezTo>
                    <a:pt x="1384" y="43"/>
                    <a:pt x="1384" y="43"/>
                    <a:pt x="1384" y="43"/>
                  </a:cubicBezTo>
                  <a:cubicBezTo>
                    <a:pt x="1384" y="43"/>
                    <a:pt x="1384" y="44"/>
                    <a:pt x="1384" y="44"/>
                  </a:cubicBezTo>
                  <a:cubicBezTo>
                    <a:pt x="1384" y="44"/>
                    <a:pt x="1384" y="44"/>
                    <a:pt x="1384" y="44"/>
                  </a:cubicBezTo>
                  <a:cubicBezTo>
                    <a:pt x="1383" y="44"/>
                    <a:pt x="1383" y="44"/>
                    <a:pt x="1383" y="44"/>
                  </a:cubicBezTo>
                  <a:cubicBezTo>
                    <a:pt x="1383" y="44"/>
                    <a:pt x="1383" y="44"/>
                    <a:pt x="1383" y="44"/>
                  </a:cubicBezTo>
                  <a:cubicBezTo>
                    <a:pt x="1383" y="45"/>
                    <a:pt x="1383" y="45"/>
                    <a:pt x="1383" y="45"/>
                  </a:cubicBezTo>
                  <a:cubicBezTo>
                    <a:pt x="1383" y="45"/>
                    <a:pt x="1383" y="45"/>
                    <a:pt x="1383" y="45"/>
                  </a:cubicBezTo>
                  <a:cubicBezTo>
                    <a:pt x="1383" y="45"/>
                    <a:pt x="1383" y="46"/>
                    <a:pt x="1383" y="46"/>
                  </a:cubicBezTo>
                  <a:cubicBezTo>
                    <a:pt x="1383" y="46"/>
                    <a:pt x="1383" y="46"/>
                    <a:pt x="1383" y="46"/>
                  </a:cubicBezTo>
                  <a:cubicBezTo>
                    <a:pt x="1382" y="46"/>
                    <a:pt x="1382" y="46"/>
                    <a:pt x="1382" y="46"/>
                  </a:cubicBezTo>
                  <a:cubicBezTo>
                    <a:pt x="1382" y="46"/>
                    <a:pt x="1382" y="46"/>
                    <a:pt x="1382" y="46"/>
                  </a:cubicBezTo>
                  <a:cubicBezTo>
                    <a:pt x="1382" y="46"/>
                    <a:pt x="1382" y="47"/>
                    <a:pt x="1382" y="47"/>
                  </a:cubicBezTo>
                  <a:cubicBezTo>
                    <a:pt x="1382" y="47"/>
                    <a:pt x="1382" y="47"/>
                    <a:pt x="1382" y="47"/>
                  </a:cubicBezTo>
                  <a:cubicBezTo>
                    <a:pt x="1382" y="47"/>
                    <a:pt x="1382" y="47"/>
                    <a:pt x="1382" y="47"/>
                  </a:cubicBezTo>
                  <a:cubicBezTo>
                    <a:pt x="1382" y="47"/>
                    <a:pt x="1382" y="47"/>
                    <a:pt x="1382" y="47"/>
                  </a:cubicBezTo>
                  <a:cubicBezTo>
                    <a:pt x="1381" y="47"/>
                    <a:pt x="1381" y="48"/>
                    <a:pt x="1381" y="48"/>
                  </a:cubicBezTo>
                  <a:cubicBezTo>
                    <a:pt x="1381" y="48"/>
                    <a:pt x="1381" y="48"/>
                    <a:pt x="1381" y="48"/>
                  </a:cubicBezTo>
                  <a:cubicBezTo>
                    <a:pt x="1381" y="48"/>
                    <a:pt x="1381" y="48"/>
                    <a:pt x="1381" y="48"/>
                  </a:cubicBezTo>
                  <a:cubicBezTo>
                    <a:pt x="1381" y="48"/>
                    <a:pt x="1381" y="48"/>
                    <a:pt x="1381" y="48"/>
                  </a:cubicBezTo>
                  <a:cubicBezTo>
                    <a:pt x="1381" y="48"/>
                    <a:pt x="1381" y="48"/>
                    <a:pt x="1381" y="49"/>
                  </a:cubicBezTo>
                  <a:cubicBezTo>
                    <a:pt x="1381" y="49"/>
                    <a:pt x="1381" y="49"/>
                    <a:pt x="1381" y="49"/>
                  </a:cubicBezTo>
                  <a:cubicBezTo>
                    <a:pt x="1380" y="49"/>
                    <a:pt x="1380" y="49"/>
                    <a:pt x="1380" y="50"/>
                  </a:cubicBezTo>
                  <a:cubicBezTo>
                    <a:pt x="1380" y="50"/>
                    <a:pt x="1380" y="50"/>
                    <a:pt x="1380" y="50"/>
                  </a:cubicBezTo>
                  <a:cubicBezTo>
                    <a:pt x="1380" y="50"/>
                    <a:pt x="1380" y="50"/>
                    <a:pt x="1379" y="50"/>
                  </a:cubicBezTo>
                  <a:cubicBezTo>
                    <a:pt x="1379" y="50"/>
                    <a:pt x="1379" y="50"/>
                    <a:pt x="1379" y="50"/>
                  </a:cubicBezTo>
                  <a:cubicBezTo>
                    <a:pt x="1379" y="50"/>
                    <a:pt x="1379" y="50"/>
                    <a:pt x="1379" y="50"/>
                  </a:cubicBezTo>
                  <a:cubicBezTo>
                    <a:pt x="1379" y="50"/>
                    <a:pt x="1379" y="50"/>
                    <a:pt x="1379" y="50"/>
                  </a:cubicBezTo>
                  <a:cubicBezTo>
                    <a:pt x="1379" y="50"/>
                    <a:pt x="1379" y="51"/>
                    <a:pt x="1379" y="51"/>
                  </a:cubicBezTo>
                  <a:cubicBezTo>
                    <a:pt x="1379" y="51"/>
                    <a:pt x="1379" y="51"/>
                    <a:pt x="1379" y="51"/>
                  </a:cubicBezTo>
                  <a:cubicBezTo>
                    <a:pt x="1379" y="51"/>
                    <a:pt x="1379" y="51"/>
                    <a:pt x="1378" y="51"/>
                  </a:cubicBezTo>
                  <a:cubicBezTo>
                    <a:pt x="1379" y="51"/>
                    <a:pt x="1379" y="51"/>
                    <a:pt x="1379" y="51"/>
                  </a:cubicBezTo>
                  <a:cubicBezTo>
                    <a:pt x="1378" y="51"/>
                    <a:pt x="1378" y="51"/>
                    <a:pt x="1378" y="51"/>
                  </a:cubicBezTo>
                  <a:cubicBezTo>
                    <a:pt x="1378" y="51"/>
                    <a:pt x="1378" y="51"/>
                    <a:pt x="1378" y="51"/>
                  </a:cubicBezTo>
                  <a:cubicBezTo>
                    <a:pt x="1378" y="51"/>
                    <a:pt x="1378" y="52"/>
                    <a:pt x="1378" y="52"/>
                  </a:cubicBezTo>
                  <a:cubicBezTo>
                    <a:pt x="1378" y="52"/>
                    <a:pt x="1378" y="52"/>
                    <a:pt x="1378" y="52"/>
                  </a:cubicBezTo>
                  <a:cubicBezTo>
                    <a:pt x="1378" y="52"/>
                    <a:pt x="1377" y="52"/>
                    <a:pt x="1377" y="52"/>
                  </a:cubicBezTo>
                  <a:cubicBezTo>
                    <a:pt x="1377" y="52"/>
                    <a:pt x="1377" y="52"/>
                    <a:pt x="1377" y="52"/>
                  </a:cubicBezTo>
                  <a:cubicBezTo>
                    <a:pt x="1377" y="52"/>
                    <a:pt x="1377" y="52"/>
                    <a:pt x="1377" y="53"/>
                  </a:cubicBezTo>
                  <a:cubicBezTo>
                    <a:pt x="1377" y="53"/>
                    <a:pt x="1377" y="53"/>
                    <a:pt x="1377" y="53"/>
                  </a:cubicBezTo>
                  <a:cubicBezTo>
                    <a:pt x="1377" y="53"/>
                    <a:pt x="1377" y="53"/>
                    <a:pt x="1377" y="53"/>
                  </a:cubicBezTo>
                  <a:cubicBezTo>
                    <a:pt x="1377" y="53"/>
                    <a:pt x="1377" y="53"/>
                    <a:pt x="1377" y="53"/>
                  </a:cubicBezTo>
                  <a:cubicBezTo>
                    <a:pt x="1377" y="53"/>
                    <a:pt x="1376" y="53"/>
                    <a:pt x="1376" y="53"/>
                  </a:cubicBezTo>
                  <a:cubicBezTo>
                    <a:pt x="1376" y="53"/>
                    <a:pt x="1376" y="53"/>
                    <a:pt x="1376" y="53"/>
                  </a:cubicBezTo>
                  <a:cubicBezTo>
                    <a:pt x="1376" y="53"/>
                    <a:pt x="1376" y="53"/>
                    <a:pt x="1376" y="54"/>
                  </a:cubicBezTo>
                  <a:cubicBezTo>
                    <a:pt x="1376" y="54"/>
                    <a:pt x="1376" y="54"/>
                    <a:pt x="1376" y="54"/>
                  </a:cubicBezTo>
                  <a:cubicBezTo>
                    <a:pt x="1376" y="54"/>
                    <a:pt x="1376" y="54"/>
                    <a:pt x="1376" y="54"/>
                  </a:cubicBezTo>
                  <a:cubicBezTo>
                    <a:pt x="1376" y="54"/>
                    <a:pt x="1376" y="54"/>
                    <a:pt x="1376" y="54"/>
                  </a:cubicBezTo>
                  <a:cubicBezTo>
                    <a:pt x="1376" y="54"/>
                    <a:pt x="1375" y="54"/>
                    <a:pt x="1375" y="54"/>
                  </a:cubicBezTo>
                  <a:cubicBezTo>
                    <a:pt x="1375" y="54"/>
                    <a:pt x="1375" y="54"/>
                    <a:pt x="1375" y="54"/>
                  </a:cubicBezTo>
                  <a:cubicBezTo>
                    <a:pt x="1375" y="54"/>
                    <a:pt x="1375" y="54"/>
                    <a:pt x="1375" y="55"/>
                  </a:cubicBezTo>
                  <a:cubicBezTo>
                    <a:pt x="1375" y="55"/>
                    <a:pt x="1375" y="55"/>
                    <a:pt x="1375" y="55"/>
                  </a:cubicBezTo>
                  <a:cubicBezTo>
                    <a:pt x="1375" y="55"/>
                    <a:pt x="1375" y="55"/>
                    <a:pt x="1375" y="55"/>
                  </a:cubicBezTo>
                  <a:cubicBezTo>
                    <a:pt x="1375" y="55"/>
                    <a:pt x="1375" y="55"/>
                    <a:pt x="1375" y="55"/>
                  </a:cubicBezTo>
                  <a:cubicBezTo>
                    <a:pt x="1374" y="55"/>
                    <a:pt x="1374" y="56"/>
                    <a:pt x="1373" y="56"/>
                  </a:cubicBezTo>
                  <a:cubicBezTo>
                    <a:pt x="1373" y="56"/>
                    <a:pt x="1373" y="56"/>
                    <a:pt x="1373" y="56"/>
                  </a:cubicBezTo>
                  <a:cubicBezTo>
                    <a:pt x="1373" y="56"/>
                    <a:pt x="1373" y="56"/>
                    <a:pt x="1373" y="56"/>
                  </a:cubicBezTo>
                  <a:cubicBezTo>
                    <a:pt x="1373" y="56"/>
                    <a:pt x="1373" y="56"/>
                    <a:pt x="1373" y="56"/>
                  </a:cubicBezTo>
                  <a:cubicBezTo>
                    <a:pt x="1373" y="56"/>
                    <a:pt x="1373" y="56"/>
                    <a:pt x="1373" y="57"/>
                  </a:cubicBezTo>
                  <a:cubicBezTo>
                    <a:pt x="1373" y="57"/>
                    <a:pt x="1373" y="57"/>
                    <a:pt x="1373" y="57"/>
                  </a:cubicBezTo>
                  <a:cubicBezTo>
                    <a:pt x="1372" y="57"/>
                    <a:pt x="1372" y="57"/>
                    <a:pt x="1372" y="57"/>
                  </a:cubicBezTo>
                  <a:cubicBezTo>
                    <a:pt x="1372" y="57"/>
                    <a:pt x="1372" y="57"/>
                    <a:pt x="1372" y="57"/>
                  </a:cubicBezTo>
                  <a:cubicBezTo>
                    <a:pt x="1371" y="57"/>
                    <a:pt x="1371" y="58"/>
                    <a:pt x="1371" y="58"/>
                  </a:cubicBezTo>
                  <a:cubicBezTo>
                    <a:pt x="1371" y="58"/>
                    <a:pt x="1371" y="58"/>
                    <a:pt x="1371" y="58"/>
                  </a:cubicBezTo>
                  <a:cubicBezTo>
                    <a:pt x="1371" y="58"/>
                    <a:pt x="1371" y="58"/>
                    <a:pt x="1371" y="58"/>
                  </a:cubicBezTo>
                  <a:cubicBezTo>
                    <a:pt x="1371" y="58"/>
                    <a:pt x="1371" y="58"/>
                    <a:pt x="1371" y="58"/>
                  </a:cubicBezTo>
                  <a:cubicBezTo>
                    <a:pt x="1371" y="58"/>
                    <a:pt x="1370" y="58"/>
                    <a:pt x="1370" y="58"/>
                  </a:cubicBezTo>
                  <a:cubicBezTo>
                    <a:pt x="1370" y="58"/>
                    <a:pt x="1370" y="58"/>
                    <a:pt x="1370" y="58"/>
                  </a:cubicBezTo>
                  <a:cubicBezTo>
                    <a:pt x="1370" y="58"/>
                    <a:pt x="1370" y="59"/>
                    <a:pt x="1370" y="59"/>
                  </a:cubicBezTo>
                  <a:cubicBezTo>
                    <a:pt x="1370" y="59"/>
                    <a:pt x="1370" y="59"/>
                    <a:pt x="1370" y="59"/>
                  </a:cubicBezTo>
                  <a:cubicBezTo>
                    <a:pt x="1370" y="59"/>
                    <a:pt x="1369" y="59"/>
                    <a:pt x="1369" y="59"/>
                  </a:cubicBezTo>
                  <a:cubicBezTo>
                    <a:pt x="1369" y="59"/>
                    <a:pt x="1369" y="59"/>
                    <a:pt x="1369" y="59"/>
                  </a:cubicBezTo>
                  <a:cubicBezTo>
                    <a:pt x="1369" y="59"/>
                    <a:pt x="1369" y="59"/>
                    <a:pt x="1369" y="59"/>
                  </a:cubicBezTo>
                  <a:cubicBezTo>
                    <a:pt x="1369" y="59"/>
                    <a:pt x="1369" y="59"/>
                    <a:pt x="1369" y="59"/>
                  </a:cubicBezTo>
                  <a:cubicBezTo>
                    <a:pt x="1369" y="59"/>
                    <a:pt x="1368" y="60"/>
                    <a:pt x="1368" y="60"/>
                  </a:cubicBezTo>
                  <a:cubicBezTo>
                    <a:pt x="1368" y="60"/>
                    <a:pt x="1368" y="60"/>
                    <a:pt x="1368" y="60"/>
                  </a:cubicBezTo>
                  <a:cubicBezTo>
                    <a:pt x="1368" y="60"/>
                    <a:pt x="1368" y="60"/>
                    <a:pt x="1368" y="60"/>
                  </a:cubicBezTo>
                  <a:cubicBezTo>
                    <a:pt x="1368" y="60"/>
                    <a:pt x="1368" y="60"/>
                    <a:pt x="1368" y="60"/>
                  </a:cubicBezTo>
                  <a:cubicBezTo>
                    <a:pt x="1368" y="60"/>
                    <a:pt x="1367" y="60"/>
                    <a:pt x="1367" y="61"/>
                  </a:cubicBezTo>
                  <a:cubicBezTo>
                    <a:pt x="1367" y="60"/>
                    <a:pt x="1367" y="60"/>
                    <a:pt x="1367" y="60"/>
                  </a:cubicBezTo>
                  <a:cubicBezTo>
                    <a:pt x="1367" y="61"/>
                    <a:pt x="1367" y="61"/>
                    <a:pt x="1367" y="61"/>
                  </a:cubicBezTo>
                  <a:cubicBezTo>
                    <a:pt x="1367" y="61"/>
                    <a:pt x="1367" y="61"/>
                    <a:pt x="1367" y="61"/>
                  </a:cubicBezTo>
                  <a:cubicBezTo>
                    <a:pt x="1367" y="61"/>
                    <a:pt x="1366" y="61"/>
                    <a:pt x="1366" y="62"/>
                  </a:cubicBezTo>
                  <a:cubicBezTo>
                    <a:pt x="1366" y="62"/>
                    <a:pt x="1366" y="62"/>
                    <a:pt x="1366" y="62"/>
                  </a:cubicBezTo>
                  <a:cubicBezTo>
                    <a:pt x="1366" y="62"/>
                    <a:pt x="1366" y="62"/>
                    <a:pt x="1366" y="62"/>
                  </a:cubicBezTo>
                  <a:cubicBezTo>
                    <a:pt x="1366" y="62"/>
                    <a:pt x="1366" y="62"/>
                    <a:pt x="1366" y="62"/>
                  </a:cubicBezTo>
                  <a:cubicBezTo>
                    <a:pt x="1365" y="62"/>
                    <a:pt x="1365" y="62"/>
                    <a:pt x="1365" y="63"/>
                  </a:cubicBezTo>
                  <a:cubicBezTo>
                    <a:pt x="1365" y="63"/>
                    <a:pt x="1365" y="63"/>
                    <a:pt x="1365" y="63"/>
                  </a:cubicBezTo>
                  <a:cubicBezTo>
                    <a:pt x="1364" y="63"/>
                    <a:pt x="1364" y="63"/>
                    <a:pt x="1364" y="63"/>
                  </a:cubicBezTo>
                  <a:cubicBezTo>
                    <a:pt x="1364" y="63"/>
                    <a:pt x="1364" y="63"/>
                    <a:pt x="1364" y="63"/>
                  </a:cubicBezTo>
                  <a:cubicBezTo>
                    <a:pt x="1364" y="63"/>
                    <a:pt x="1363" y="63"/>
                    <a:pt x="1363" y="64"/>
                  </a:cubicBezTo>
                  <a:cubicBezTo>
                    <a:pt x="1363" y="64"/>
                    <a:pt x="1363" y="64"/>
                    <a:pt x="1363" y="64"/>
                  </a:cubicBezTo>
                  <a:cubicBezTo>
                    <a:pt x="1363" y="64"/>
                    <a:pt x="1363" y="64"/>
                    <a:pt x="1363" y="64"/>
                  </a:cubicBezTo>
                  <a:cubicBezTo>
                    <a:pt x="1363" y="64"/>
                    <a:pt x="1363" y="64"/>
                    <a:pt x="1363" y="64"/>
                  </a:cubicBezTo>
                  <a:cubicBezTo>
                    <a:pt x="1363" y="64"/>
                    <a:pt x="1363" y="64"/>
                    <a:pt x="1362" y="64"/>
                  </a:cubicBezTo>
                  <a:cubicBezTo>
                    <a:pt x="1362" y="64"/>
                    <a:pt x="1362" y="64"/>
                    <a:pt x="1362" y="64"/>
                  </a:cubicBezTo>
                  <a:cubicBezTo>
                    <a:pt x="1362" y="64"/>
                    <a:pt x="1362" y="64"/>
                    <a:pt x="1362" y="65"/>
                  </a:cubicBezTo>
                  <a:cubicBezTo>
                    <a:pt x="1362" y="65"/>
                    <a:pt x="1362" y="65"/>
                    <a:pt x="1362" y="65"/>
                  </a:cubicBezTo>
                  <a:cubicBezTo>
                    <a:pt x="1362" y="65"/>
                    <a:pt x="1361" y="65"/>
                    <a:pt x="1361" y="65"/>
                  </a:cubicBezTo>
                  <a:cubicBezTo>
                    <a:pt x="1361" y="65"/>
                    <a:pt x="1361" y="65"/>
                    <a:pt x="1361" y="65"/>
                  </a:cubicBezTo>
                  <a:cubicBezTo>
                    <a:pt x="1361" y="65"/>
                    <a:pt x="1361" y="65"/>
                    <a:pt x="1361" y="65"/>
                  </a:cubicBezTo>
                  <a:cubicBezTo>
                    <a:pt x="1361" y="65"/>
                    <a:pt x="1361" y="65"/>
                    <a:pt x="1361" y="65"/>
                  </a:cubicBezTo>
                  <a:cubicBezTo>
                    <a:pt x="1361" y="66"/>
                    <a:pt x="1360" y="66"/>
                    <a:pt x="1360" y="66"/>
                  </a:cubicBezTo>
                  <a:cubicBezTo>
                    <a:pt x="1360" y="66"/>
                    <a:pt x="1360" y="66"/>
                    <a:pt x="1360" y="66"/>
                  </a:cubicBezTo>
                  <a:cubicBezTo>
                    <a:pt x="1360" y="66"/>
                    <a:pt x="1360" y="66"/>
                    <a:pt x="1360" y="66"/>
                  </a:cubicBezTo>
                  <a:cubicBezTo>
                    <a:pt x="1360" y="66"/>
                    <a:pt x="1360" y="66"/>
                    <a:pt x="1360" y="66"/>
                  </a:cubicBezTo>
                  <a:cubicBezTo>
                    <a:pt x="1360" y="66"/>
                    <a:pt x="1359" y="67"/>
                    <a:pt x="1359" y="67"/>
                  </a:cubicBezTo>
                  <a:cubicBezTo>
                    <a:pt x="1359" y="67"/>
                    <a:pt x="1359" y="67"/>
                    <a:pt x="1359" y="67"/>
                  </a:cubicBezTo>
                  <a:cubicBezTo>
                    <a:pt x="1359" y="67"/>
                    <a:pt x="1358" y="67"/>
                    <a:pt x="1358" y="68"/>
                  </a:cubicBezTo>
                  <a:cubicBezTo>
                    <a:pt x="1358" y="67"/>
                    <a:pt x="1358" y="67"/>
                    <a:pt x="1358" y="67"/>
                  </a:cubicBezTo>
                  <a:cubicBezTo>
                    <a:pt x="1358" y="67"/>
                    <a:pt x="1358" y="68"/>
                    <a:pt x="1358" y="68"/>
                  </a:cubicBezTo>
                  <a:cubicBezTo>
                    <a:pt x="1358" y="68"/>
                    <a:pt x="1358" y="68"/>
                    <a:pt x="1358" y="68"/>
                  </a:cubicBezTo>
                  <a:cubicBezTo>
                    <a:pt x="1358" y="68"/>
                    <a:pt x="1358" y="68"/>
                    <a:pt x="1358" y="68"/>
                  </a:cubicBezTo>
                  <a:cubicBezTo>
                    <a:pt x="1358" y="68"/>
                    <a:pt x="1358" y="68"/>
                    <a:pt x="1358" y="68"/>
                  </a:cubicBezTo>
                  <a:cubicBezTo>
                    <a:pt x="1357" y="68"/>
                    <a:pt x="1357" y="68"/>
                    <a:pt x="1357" y="68"/>
                  </a:cubicBezTo>
                  <a:cubicBezTo>
                    <a:pt x="1357" y="68"/>
                    <a:pt x="1357" y="68"/>
                    <a:pt x="1357" y="68"/>
                  </a:cubicBezTo>
                  <a:cubicBezTo>
                    <a:pt x="1357" y="69"/>
                    <a:pt x="1356" y="69"/>
                    <a:pt x="1356" y="69"/>
                  </a:cubicBezTo>
                  <a:cubicBezTo>
                    <a:pt x="1356" y="69"/>
                    <a:pt x="1356" y="69"/>
                    <a:pt x="1356" y="69"/>
                  </a:cubicBezTo>
                  <a:cubicBezTo>
                    <a:pt x="1356" y="69"/>
                    <a:pt x="1356" y="69"/>
                    <a:pt x="1356" y="70"/>
                  </a:cubicBezTo>
                  <a:cubicBezTo>
                    <a:pt x="1356" y="70"/>
                    <a:pt x="1356" y="70"/>
                    <a:pt x="1356" y="70"/>
                  </a:cubicBezTo>
                  <a:cubicBezTo>
                    <a:pt x="1356" y="70"/>
                    <a:pt x="1356" y="70"/>
                    <a:pt x="1355" y="70"/>
                  </a:cubicBezTo>
                  <a:cubicBezTo>
                    <a:pt x="1355" y="70"/>
                    <a:pt x="1355" y="70"/>
                    <a:pt x="1355" y="70"/>
                  </a:cubicBezTo>
                  <a:cubicBezTo>
                    <a:pt x="1355" y="70"/>
                    <a:pt x="1355" y="70"/>
                    <a:pt x="1355" y="70"/>
                  </a:cubicBezTo>
                  <a:cubicBezTo>
                    <a:pt x="1355" y="70"/>
                    <a:pt x="1355" y="70"/>
                    <a:pt x="1355" y="70"/>
                  </a:cubicBezTo>
                  <a:cubicBezTo>
                    <a:pt x="1355" y="70"/>
                    <a:pt x="1355" y="70"/>
                    <a:pt x="1355" y="71"/>
                  </a:cubicBezTo>
                  <a:cubicBezTo>
                    <a:pt x="1355" y="71"/>
                    <a:pt x="1355" y="71"/>
                    <a:pt x="1355" y="71"/>
                  </a:cubicBezTo>
                  <a:cubicBezTo>
                    <a:pt x="1355" y="71"/>
                    <a:pt x="1355" y="71"/>
                    <a:pt x="1354" y="71"/>
                  </a:cubicBezTo>
                  <a:cubicBezTo>
                    <a:pt x="1354" y="71"/>
                    <a:pt x="1354" y="71"/>
                    <a:pt x="1354" y="71"/>
                  </a:cubicBezTo>
                  <a:cubicBezTo>
                    <a:pt x="1353" y="72"/>
                    <a:pt x="1352" y="73"/>
                    <a:pt x="1351" y="74"/>
                  </a:cubicBezTo>
                  <a:cubicBezTo>
                    <a:pt x="1351" y="74"/>
                    <a:pt x="1351" y="74"/>
                    <a:pt x="1351" y="74"/>
                  </a:cubicBezTo>
                  <a:cubicBezTo>
                    <a:pt x="1351" y="74"/>
                    <a:pt x="1351" y="75"/>
                    <a:pt x="1351" y="75"/>
                  </a:cubicBezTo>
                  <a:cubicBezTo>
                    <a:pt x="1351" y="75"/>
                    <a:pt x="1351" y="75"/>
                    <a:pt x="1351" y="75"/>
                  </a:cubicBezTo>
                  <a:cubicBezTo>
                    <a:pt x="1350" y="75"/>
                    <a:pt x="1350" y="75"/>
                    <a:pt x="1350" y="75"/>
                  </a:cubicBezTo>
                  <a:cubicBezTo>
                    <a:pt x="1350" y="75"/>
                    <a:pt x="1350" y="75"/>
                    <a:pt x="1350" y="75"/>
                  </a:cubicBezTo>
                  <a:cubicBezTo>
                    <a:pt x="1350" y="75"/>
                    <a:pt x="1350" y="75"/>
                    <a:pt x="1350" y="75"/>
                  </a:cubicBezTo>
                  <a:cubicBezTo>
                    <a:pt x="1350" y="75"/>
                    <a:pt x="1350" y="75"/>
                    <a:pt x="1350" y="75"/>
                  </a:cubicBezTo>
                  <a:cubicBezTo>
                    <a:pt x="1350" y="76"/>
                    <a:pt x="1350" y="76"/>
                    <a:pt x="1350" y="76"/>
                  </a:cubicBezTo>
                  <a:cubicBezTo>
                    <a:pt x="1350" y="76"/>
                    <a:pt x="1350" y="76"/>
                    <a:pt x="1350" y="76"/>
                  </a:cubicBezTo>
                  <a:cubicBezTo>
                    <a:pt x="1349" y="76"/>
                    <a:pt x="1349" y="76"/>
                    <a:pt x="1349" y="76"/>
                  </a:cubicBezTo>
                  <a:cubicBezTo>
                    <a:pt x="1349" y="76"/>
                    <a:pt x="1349" y="76"/>
                    <a:pt x="1349" y="76"/>
                  </a:cubicBezTo>
                  <a:cubicBezTo>
                    <a:pt x="1349" y="77"/>
                    <a:pt x="1349" y="77"/>
                    <a:pt x="1349" y="77"/>
                  </a:cubicBezTo>
                  <a:cubicBezTo>
                    <a:pt x="1349" y="77"/>
                    <a:pt x="1349" y="77"/>
                    <a:pt x="1349" y="77"/>
                  </a:cubicBezTo>
                  <a:cubicBezTo>
                    <a:pt x="1349" y="77"/>
                    <a:pt x="1349" y="77"/>
                    <a:pt x="1349" y="77"/>
                  </a:cubicBezTo>
                  <a:cubicBezTo>
                    <a:pt x="1349" y="77"/>
                    <a:pt x="1349" y="77"/>
                    <a:pt x="1349" y="77"/>
                  </a:cubicBezTo>
                  <a:cubicBezTo>
                    <a:pt x="1348" y="77"/>
                    <a:pt x="1348" y="78"/>
                    <a:pt x="1348" y="78"/>
                  </a:cubicBezTo>
                  <a:cubicBezTo>
                    <a:pt x="1348" y="78"/>
                    <a:pt x="1348" y="78"/>
                    <a:pt x="1348" y="78"/>
                  </a:cubicBezTo>
                  <a:cubicBezTo>
                    <a:pt x="1348" y="78"/>
                    <a:pt x="1348" y="78"/>
                    <a:pt x="1348" y="78"/>
                  </a:cubicBezTo>
                  <a:cubicBezTo>
                    <a:pt x="1348" y="78"/>
                    <a:pt x="1348" y="78"/>
                    <a:pt x="1348" y="78"/>
                  </a:cubicBezTo>
                  <a:cubicBezTo>
                    <a:pt x="1348" y="78"/>
                    <a:pt x="1348" y="79"/>
                    <a:pt x="1347" y="79"/>
                  </a:cubicBezTo>
                  <a:cubicBezTo>
                    <a:pt x="1347" y="79"/>
                    <a:pt x="1347" y="79"/>
                    <a:pt x="1347" y="79"/>
                  </a:cubicBezTo>
                  <a:cubicBezTo>
                    <a:pt x="1347" y="79"/>
                    <a:pt x="1347" y="79"/>
                    <a:pt x="1347" y="79"/>
                  </a:cubicBezTo>
                  <a:cubicBezTo>
                    <a:pt x="1347" y="79"/>
                    <a:pt x="1347" y="79"/>
                    <a:pt x="1347" y="79"/>
                  </a:cubicBezTo>
                  <a:cubicBezTo>
                    <a:pt x="1347" y="79"/>
                    <a:pt x="1347" y="80"/>
                    <a:pt x="1347" y="80"/>
                  </a:cubicBezTo>
                  <a:cubicBezTo>
                    <a:pt x="1347" y="80"/>
                    <a:pt x="1347" y="80"/>
                    <a:pt x="1347" y="80"/>
                  </a:cubicBezTo>
                  <a:cubicBezTo>
                    <a:pt x="1347" y="80"/>
                    <a:pt x="1347" y="80"/>
                    <a:pt x="1346" y="81"/>
                  </a:cubicBezTo>
                  <a:cubicBezTo>
                    <a:pt x="1346" y="81"/>
                    <a:pt x="1346" y="81"/>
                    <a:pt x="1346" y="81"/>
                  </a:cubicBezTo>
                  <a:cubicBezTo>
                    <a:pt x="1346" y="81"/>
                    <a:pt x="1346" y="81"/>
                    <a:pt x="1346" y="81"/>
                  </a:cubicBezTo>
                  <a:cubicBezTo>
                    <a:pt x="1346" y="81"/>
                    <a:pt x="1346" y="81"/>
                    <a:pt x="1346" y="81"/>
                  </a:cubicBezTo>
                  <a:cubicBezTo>
                    <a:pt x="1346" y="81"/>
                    <a:pt x="1346" y="82"/>
                    <a:pt x="1346" y="82"/>
                  </a:cubicBezTo>
                  <a:cubicBezTo>
                    <a:pt x="1346" y="82"/>
                    <a:pt x="1346" y="82"/>
                    <a:pt x="1346" y="82"/>
                  </a:cubicBezTo>
                  <a:cubicBezTo>
                    <a:pt x="1346" y="82"/>
                    <a:pt x="1346" y="82"/>
                    <a:pt x="1346" y="82"/>
                  </a:cubicBezTo>
                  <a:cubicBezTo>
                    <a:pt x="1345" y="82"/>
                    <a:pt x="1346" y="83"/>
                    <a:pt x="1345" y="83"/>
                  </a:cubicBezTo>
                  <a:cubicBezTo>
                    <a:pt x="1345" y="83"/>
                    <a:pt x="1345" y="83"/>
                    <a:pt x="1345" y="83"/>
                  </a:cubicBezTo>
                  <a:cubicBezTo>
                    <a:pt x="1345" y="83"/>
                    <a:pt x="1345" y="83"/>
                    <a:pt x="1345" y="83"/>
                  </a:cubicBezTo>
                  <a:cubicBezTo>
                    <a:pt x="1345" y="83"/>
                    <a:pt x="1345" y="83"/>
                    <a:pt x="1345" y="83"/>
                  </a:cubicBezTo>
                  <a:cubicBezTo>
                    <a:pt x="1345" y="84"/>
                    <a:pt x="1345" y="84"/>
                    <a:pt x="1345" y="84"/>
                  </a:cubicBezTo>
                  <a:cubicBezTo>
                    <a:pt x="1345" y="84"/>
                    <a:pt x="1345" y="84"/>
                    <a:pt x="1345" y="84"/>
                  </a:cubicBezTo>
                  <a:cubicBezTo>
                    <a:pt x="1345" y="84"/>
                    <a:pt x="1345" y="84"/>
                    <a:pt x="1345" y="84"/>
                  </a:cubicBezTo>
                  <a:cubicBezTo>
                    <a:pt x="1344" y="85"/>
                    <a:pt x="1344" y="85"/>
                    <a:pt x="1344" y="85"/>
                  </a:cubicBezTo>
                  <a:cubicBezTo>
                    <a:pt x="1344" y="85"/>
                    <a:pt x="1344" y="85"/>
                    <a:pt x="1344" y="86"/>
                  </a:cubicBezTo>
                  <a:cubicBezTo>
                    <a:pt x="1344" y="86"/>
                    <a:pt x="1344" y="86"/>
                    <a:pt x="1344" y="87"/>
                  </a:cubicBezTo>
                  <a:cubicBezTo>
                    <a:pt x="1344" y="87"/>
                    <a:pt x="1344" y="87"/>
                    <a:pt x="1344" y="87"/>
                  </a:cubicBezTo>
                  <a:cubicBezTo>
                    <a:pt x="1344" y="87"/>
                    <a:pt x="1344" y="88"/>
                    <a:pt x="1344" y="88"/>
                  </a:cubicBezTo>
                  <a:cubicBezTo>
                    <a:pt x="1344" y="88"/>
                    <a:pt x="1344" y="88"/>
                    <a:pt x="1344" y="88"/>
                  </a:cubicBezTo>
                  <a:cubicBezTo>
                    <a:pt x="1343" y="89"/>
                    <a:pt x="1344" y="89"/>
                    <a:pt x="1343" y="90"/>
                  </a:cubicBezTo>
                  <a:cubicBezTo>
                    <a:pt x="1343" y="90"/>
                    <a:pt x="1343" y="90"/>
                    <a:pt x="1343" y="90"/>
                  </a:cubicBezTo>
                  <a:cubicBezTo>
                    <a:pt x="1343" y="91"/>
                    <a:pt x="1343" y="92"/>
                    <a:pt x="1343" y="92"/>
                  </a:cubicBezTo>
                  <a:cubicBezTo>
                    <a:pt x="1343" y="93"/>
                    <a:pt x="1343" y="93"/>
                    <a:pt x="1343" y="94"/>
                  </a:cubicBezTo>
                  <a:cubicBezTo>
                    <a:pt x="1343" y="96"/>
                    <a:pt x="1343" y="98"/>
                    <a:pt x="1343" y="100"/>
                  </a:cubicBezTo>
                  <a:cubicBezTo>
                    <a:pt x="1343" y="101"/>
                    <a:pt x="1343" y="102"/>
                    <a:pt x="1345" y="102"/>
                  </a:cubicBezTo>
                  <a:cubicBezTo>
                    <a:pt x="1363" y="102"/>
                    <a:pt x="1381" y="102"/>
                    <a:pt x="1399" y="102"/>
                  </a:cubicBezTo>
                  <a:cubicBezTo>
                    <a:pt x="1400" y="102"/>
                    <a:pt x="1401" y="102"/>
                    <a:pt x="1401" y="101"/>
                  </a:cubicBezTo>
                  <a:cubicBezTo>
                    <a:pt x="1401" y="98"/>
                    <a:pt x="1401" y="95"/>
                    <a:pt x="1401" y="92"/>
                  </a:cubicBezTo>
                  <a:cubicBezTo>
                    <a:pt x="1400" y="91"/>
                    <a:pt x="1400" y="92"/>
                    <a:pt x="1399" y="92"/>
                  </a:cubicBezTo>
                  <a:cubicBezTo>
                    <a:pt x="1385" y="92"/>
                    <a:pt x="1371" y="92"/>
                    <a:pt x="1356" y="92"/>
                  </a:cubicBezTo>
                  <a:cubicBezTo>
                    <a:pt x="1354" y="92"/>
                    <a:pt x="1354" y="92"/>
                    <a:pt x="1354" y="89"/>
                  </a:cubicBezTo>
                  <a:cubicBezTo>
                    <a:pt x="1354" y="89"/>
                    <a:pt x="1354" y="89"/>
                    <a:pt x="1354" y="89"/>
                  </a:cubicBezTo>
                  <a:cubicBezTo>
                    <a:pt x="1355" y="88"/>
                    <a:pt x="1354" y="88"/>
                    <a:pt x="1355" y="87"/>
                  </a:cubicBezTo>
                  <a:cubicBezTo>
                    <a:pt x="1355" y="87"/>
                    <a:pt x="1355" y="87"/>
                    <a:pt x="1355" y="87"/>
                  </a:cubicBezTo>
                  <a:cubicBezTo>
                    <a:pt x="1355" y="87"/>
                    <a:pt x="1355" y="87"/>
                    <a:pt x="1355" y="87"/>
                  </a:cubicBezTo>
                  <a:cubicBezTo>
                    <a:pt x="1355" y="87"/>
                    <a:pt x="1355" y="86"/>
                    <a:pt x="1355" y="86"/>
                  </a:cubicBezTo>
                  <a:cubicBezTo>
                    <a:pt x="1355" y="86"/>
                    <a:pt x="1355" y="86"/>
                    <a:pt x="1355" y="85"/>
                  </a:cubicBezTo>
                  <a:cubicBezTo>
                    <a:pt x="1355" y="85"/>
                    <a:pt x="1355" y="85"/>
                    <a:pt x="1355" y="85"/>
                  </a:cubicBezTo>
                  <a:cubicBezTo>
                    <a:pt x="1355" y="85"/>
                    <a:pt x="1355" y="85"/>
                    <a:pt x="1355" y="84"/>
                  </a:cubicBezTo>
                  <a:cubicBezTo>
                    <a:pt x="1356" y="84"/>
                    <a:pt x="1356" y="84"/>
                    <a:pt x="1356" y="84"/>
                  </a:cubicBezTo>
                  <a:cubicBezTo>
                    <a:pt x="1356" y="84"/>
                    <a:pt x="1356" y="84"/>
                    <a:pt x="1356" y="84"/>
                  </a:cubicBezTo>
                  <a:cubicBezTo>
                    <a:pt x="1356" y="84"/>
                    <a:pt x="1356" y="83"/>
                    <a:pt x="1356" y="83"/>
                  </a:cubicBezTo>
                  <a:cubicBezTo>
                    <a:pt x="1356" y="83"/>
                    <a:pt x="1356" y="83"/>
                    <a:pt x="1356" y="83"/>
                  </a:cubicBezTo>
                  <a:cubicBezTo>
                    <a:pt x="1356" y="83"/>
                    <a:pt x="1356" y="83"/>
                    <a:pt x="1356" y="83"/>
                  </a:cubicBezTo>
                  <a:cubicBezTo>
                    <a:pt x="1356" y="82"/>
                    <a:pt x="1356" y="82"/>
                    <a:pt x="1356" y="82"/>
                  </a:cubicBezTo>
                  <a:cubicBezTo>
                    <a:pt x="1357" y="82"/>
                    <a:pt x="1357" y="82"/>
                    <a:pt x="1357" y="82"/>
                  </a:cubicBezTo>
                  <a:cubicBezTo>
                    <a:pt x="1357" y="82"/>
                    <a:pt x="1357" y="82"/>
                    <a:pt x="1357" y="82"/>
                  </a:cubicBezTo>
                  <a:cubicBezTo>
                    <a:pt x="1357" y="82"/>
                    <a:pt x="1357" y="82"/>
                    <a:pt x="1357" y="82"/>
                  </a:cubicBezTo>
                  <a:cubicBezTo>
                    <a:pt x="1357" y="82"/>
                    <a:pt x="1357" y="81"/>
                    <a:pt x="1357" y="81"/>
                  </a:cubicBezTo>
                  <a:cubicBezTo>
                    <a:pt x="1357" y="81"/>
                    <a:pt x="1357" y="81"/>
                    <a:pt x="1357" y="81"/>
                  </a:cubicBezTo>
                  <a:cubicBezTo>
                    <a:pt x="1357" y="81"/>
                    <a:pt x="1357" y="81"/>
                    <a:pt x="1358" y="81"/>
                  </a:cubicBezTo>
                  <a:cubicBezTo>
                    <a:pt x="1357" y="81"/>
                    <a:pt x="1357" y="81"/>
                    <a:pt x="1357" y="81"/>
                  </a:cubicBezTo>
                  <a:cubicBezTo>
                    <a:pt x="1358" y="81"/>
                    <a:pt x="1358" y="81"/>
                    <a:pt x="1358" y="81"/>
                  </a:cubicBezTo>
                  <a:cubicBezTo>
                    <a:pt x="1358" y="81"/>
                    <a:pt x="1358" y="81"/>
                    <a:pt x="1358" y="81"/>
                  </a:cubicBezTo>
                  <a:cubicBezTo>
                    <a:pt x="1358" y="80"/>
                    <a:pt x="1358" y="80"/>
                    <a:pt x="1358" y="80"/>
                  </a:cubicBezTo>
                  <a:cubicBezTo>
                    <a:pt x="1358" y="80"/>
                    <a:pt x="1358" y="80"/>
                    <a:pt x="1358" y="80"/>
                  </a:cubicBezTo>
                  <a:cubicBezTo>
                    <a:pt x="1358" y="80"/>
                    <a:pt x="1358" y="80"/>
                    <a:pt x="1359" y="80"/>
                  </a:cubicBezTo>
                  <a:cubicBezTo>
                    <a:pt x="1359" y="80"/>
                    <a:pt x="1359" y="80"/>
                    <a:pt x="1359" y="80"/>
                  </a:cubicBezTo>
                  <a:cubicBezTo>
                    <a:pt x="1359" y="79"/>
                    <a:pt x="1359" y="79"/>
                    <a:pt x="1359" y="79"/>
                  </a:cubicBezTo>
                  <a:cubicBezTo>
                    <a:pt x="1359" y="79"/>
                    <a:pt x="1359" y="79"/>
                    <a:pt x="1359" y="79"/>
                  </a:cubicBezTo>
                  <a:cubicBezTo>
                    <a:pt x="1359" y="79"/>
                    <a:pt x="1359" y="79"/>
                    <a:pt x="1359" y="79"/>
                  </a:cubicBezTo>
                  <a:cubicBezTo>
                    <a:pt x="1359" y="79"/>
                    <a:pt x="1359" y="79"/>
                    <a:pt x="1359" y="79"/>
                  </a:cubicBezTo>
                  <a:cubicBezTo>
                    <a:pt x="1359" y="79"/>
                    <a:pt x="1360" y="79"/>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0" y="78"/>
                    <a:pt x="1360" y="78"/>
                  </a:cubicBezTo>
                  <a:cubicBezTo>
                    <a:pt x="1360" y="78"/>
                    <a:pt x="1361" y="78"/>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1" y="77"/>
                    <a:pt x="1361" y="77"/>
                  </a:cubicBezTo>
                  <a:cubicBezTo>
                    <a:pt x="1361" y="77"/>
                    <a:pt x="1362" y="77"/>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2" y="76"/>
                    <a:pt x="1362" y="76"/>
                    <a:pt x="1362" y="76"/>
                  </a:cubicBezTo>
                  <a:cubicBezTo>
                    <a:pt x="1363" y="76"/>
                    <a:pt x="1363" y="76"/>
                    <a:pt x="1363" y="75"/>
                  </a:cubicBezTo>
                  <a:cubicBezTo>
                    <a:pt x="1363" y="75"/>
                    <a:pt x="1363" y="75"/>
                    <a:pt x="1363" y="75"/>
                  </a:cubicBezTo>
                  <a:cubicBezTo>
                    <a:pt x="1363" y="75"/>
                    <a:pt x="1364" y="75"/>
                    <a:pt x="1364" y="75"/>
                  </a:cubicBezTo>
                  <a:cubicBezTo>
                    <a:pt x="1364" y="75"/>
                    <a:pt x="1364" y="75"/>
                    <a:pt x="1364" y="75"/>
                  </a:cubicBezTo>
                  <a:cubicBezTo>
                    <a:pt x="1364" y="75"/>
                    <a:pt x="1364" y="74"/>
                    <a:pt x="1364" y="74"/>
                  </a:cubicBezTo>
                  <a:cubicBezTo>
                    <a:pt x="1364" y="74"/>
                    <a:pt x="1364" y="74"/>
                    <a:pt x="1364" y="74"/>
                  </a:cubicBezTo>
                  <a:cubicBezTo>
                    <a:pt x="1364" y="74"/>
                    <a:pt x="1364" y="74"/>
                    <a:pt x="1364" y="74"/>
                  </a:cubicBezTo>
                  <a:cubicBezTo>
                    <a:pt x="1364" y="74"/>
                    <a:pt x="1364" y="74"/>
                    <a:pt x="1364" y="74"/>
                  </a:cubicBezTo>
                  <a:cubicBezTo>
                    <a:pt x="1365" y="74"/>
                    <a:pt x="1365" y="74"/>
                    <a:pt x="1365" y="74"/>
                  </a:cubicBezTo>
                  <a:cubicBezTo>
                    <a:pt x="1365" y="74"/>
                    <a:pt x="1365" y="74"/>
                    <a:pt x="1365" y="74"/>
                  </a:cubicBezTo>
                  <a:cubicBezTo>
                    <a:pt x="1365" y="73"/>
                    <a:pt x="1365" y="74"/>
                    <a:pt x="1365" y="73"/>
                  </a:cubicBezTo>
                  <a:cubicBezTo>
                    <a:pt x="1365" y="73"/>
                    <a:pt x="1365" y="73"/>
                    <a:pt x="1365" y="73"/>
                  </a:cubicBezTo>
                  <a:cubicBezTo>
                    <a:pt x="1366" y="73"/>
                    <a:pt x="1366" y="73"/>
                    <a:pt x="1366" y="73"/>
                  </a:cubicBezTo>
                  <a:cubicBezTo>
                    <a:pt x="1366" y="73"/>
                    <a:pt x="1366" y="73"/>
                    <a:pt x="1366" y="73"/>
                  </a:cubicBezTo>
                  <a:cubicBezTo>
                    <a:pt x="1366" y="73"/>
                    <a:pt x="1366" y="73"/>
                    <a:pt x="1366" y="73"/>
                  </a:cubicBezTo>
                  <a:cubicBezTo>
                    <a:pt x="1366" y="73"/>
                    <a:pt x="1366" y="73"/>
                    <a:pt x="1366" y="73"/>
                  </a:cubicBezTo>
                  <a:cubicBezTo>
                    <a:pt x="1367" y="72"/>
                    <a:pt x="1367" y="72"/>
                    <a:pt x="1367" y="72"/>
                  </a:cubicBezTo>
                  <a:cubicBezTo>
                    <a:pt x="1367" y="72"/>
                    <a:pt x="1367" y="72"/>
                    <a:pt x="1367" y="72"/>
                  </a:cubicBezTo>
                  <a:cubicBezTo>
                    <a:pt x="1367" y="72"/>
                    <a:pt x="1368" y="72"/>
                    <a:pt x="1368" y="72"/>
                  </a:cubicBezTo>
                  <a:cubicBezTo>
                    <a:pt x="1368" y="72"/>
                    <a:pt x="1368" y="72"/>
                    <a:pt x="1368" y="72"/>
                  </a:cubicBezTo>
                  <a:cubicBezTo>
                    <a:pt x="1368" y="71"/>
                    <a:pt x="1368" y="71"/>
                    <a:pt x="1368" y="71"/>
                  </a:cubicBezTo>
                  <a:cubicBezTo>
                    <a:pt x="1368" y="71"/>
                    <a:pt x="1368" y="71"/>
                    <a:pt x="1368" y="71"/>
                  </a:cubicBezTo>
                  <a:cubicBezTo>
                    <a:pt x="1368" y="71"/>
                    <a:pt x="1369" y="71"/>
                    <a:pt x="1369" y="71"/>
                  </a:cubicBezTo>
                  <a:cubicBezTo>
                    <a:pt x="1369" y="71"/>
                    <a:pt x="1369" y="71"/>
                    <a:pt x="1369" y="71"/>
                  </a:cubicBezTo>
                  <a:cubicBezTo>
                    <a:pt x="1369" y="71"/>
                    <a:pt x="1369" y="71"/>
                    <a:pt x="1369" y="70"/>
                  </a:cubicBezTo>
                  <a:cubicBezTo>
                    <a:pt x="1369" y="71"/>
                    <a:pt x="1369" y="71"/>
                    <a:pt x="1369" y="71"/>
                  </a:cubicBezTo>
                  <a:cubicBezTo>
                    <a:pt x="1369" y="70"/>
                    <a:pt x="1369" y="70"/>
                    <a:pt x="1369" y="70"/>
                  </a:cubicBezTo>
                  <a:cubicBezTo>
                    <a:pt x="1369" y="70"/>
                    <a:pt x="1369" y="70"/>
                    <a:pt x="1369" y="70"/>
                  </a:cubicBezTo>
                  <a:cubicBezTo>
                    <a:pt x="1370" y="70"/>
                    <a:pt x="1370" y="70"/>
                    <a:pt x="1370" y="70"/>
                  </a:cubicBezTo>
                  <a:cubicBezTo>
                    <a:pt x="1370" y="70"/>
                    <a:pt x="1370" y="70"/>
                    <a:pt x="1370" y="70"/>
                  </a:cubicBezTo>
                  <a:cubicBezTo>
                    <a:pt x="1370" y="70"/>
                    <a:pt x="1370" y="70"/>
                    <a:pt x="1370" y="69"/>
                  </a:cubicBezTo>
                  <a:cubicBezTo>
                    <a:pt x="1370" y="69"/>
                    <a:pt x="1370" y="69"/>
                    <a:pt x="1370" y="69"/>
                  </a:cubicBezTo>
                  <a:cubicBezTo>
                    <a:pt x="1371" y="69"/>
                    <a:pt x="1371" y="69"/>
                    <a:pt x="1371" y="69"/>
                  </a:cubicBezTo>
                  <a:cubicBezTo>
                    <a:pt x="1371" y="69"/>
                    <a:pt x="1371" y="69"/>
                    <a:pt x="1371" y="69"/>
                  </a:cubicBezTo>
                  <a:cubicBezTo>
                    <a:pt x="1371" y="69"/>
                    <a:pt x="1371" y="69"/>
                    <a:pt x="1371" y="69"/>
                  </a:cubicBezTo>
                  <a:cubicBezTo>
                    <a:pt x="1371" y="69"/>
                    <a:pt x="1371" y="69"/>
                    <a:pt x="1371" y="69"/>
                  </a:cubicBezTo>
                  <a:cubicBezTo>
                    <a:pt x="1372" y="69"/>
                    <a:pt x="1372" y="69"/>
                    <a:pt x="1372" y="68"/>
                  </a:cubicBezTo>
                  <a:cubicBezTo>
                    <a:pt x="1372" y="68"/>
                    <a:pt x="1372" y="68"/>
                    <a:pt x="1372" y="68"/>
                  </a:cubicBezTo>
                  <a:cubicBezTo>
                    <a:pt x="1372" y="68"/>
                    <a:pt x="1373" y="68"/>
                    <a:pt x="1373" y="68"/>
                  </a:cubicBezTo>
                  <a:cubicBezTo>
                    <a:pt x="1373" y="68"/>
                    <a:pt x="1373" y="68"/>
                    <a:pt x="1373" y="68"/>
                  </a:cubicBezTo>
                  <a:cubicBezTo>
                    <a:pt x="1373" y="68"/>
                    <a:pt x="1373" y="68"/>
                    <a:pt x="1373" y="67"/>
                  </a:cubicBezTo>
                  <a:cubicBezTo>
                    <a:pt x="1373" y="67"/>
                    <a:pt x="1373" y="67"/>
                    <a:pt x="1373" y="67"/>
                  </a:cubicBezTo>
                  <a:cubicBezTo>
                    <a:pt x="1373" y="67"/>
                    <a:pt x="1374" y="67"/>
                    <a:pt x="1374" y="67"/>
                  </a:cubicBezTo>
                  <a:cubicBezTo>
                    <a:pt x="1374" y="67"/>
                    <a:pt x="1374" y="67"/>
                    <a:pt x="1374" y="67"/>
                  </a:cubicBezTo>
                  <a:cubicBezTo>
                    <a:pt x="1374" y="67"/>
                    <a:pt x="1374" y="67"/>
                    <a:pt x="1374" y="67"/>
                  </a:cubicBezTo>
                  <a:cubicBezTo>
                    <a:pt x="1374" y="67"/>
                    <a:pt x="1374" y="67"/>
                    <a:pt x="1374" y="67"/>
                  </a:cubicBezTo>
                  <a:cubicBezTo>
                    <a:pt x="1374" y="67"/>
                    <a:pt x="1374" y="66"/>
                    <a:pt x="1375" y="66"/>
                  </a:cubicBezTo>
                  <a:cubicBezTo>
                    <a:pt x="1375" y="66"/>
                    <a:pt x="1375" y="66"/>
                    <a:pt x="1375" y="66"/>
                  </a:cubicBezTo>
                  <a:cubicBezTo>
                    <a:pt x="1375" y="66"/>
                    <a:pt x="1375" y="66"/>
                    <a:pt x="1375" y="66"/>
                  </a:cubicBezTo>
                  <a:cubicBezTo>
                    <a:pt x="1375" y="66"/>
                    <a:pt x="1375" y="66"/>
                    <a:pt x="1375" y="66"/>
                  </a:cubicBezTo>
                  <a:cubicBezTo>
                    <a:pt x="1375" y="66"/>
                    <a:pt x="1376" y="66"/>
                    <a:pt x="1376" y="66"/>
                  </a:cubicBezTo>
                  <a:cubicBezTo>
                    <a:pt x="1376" y="66"/>
                    <a:pt x="1376" y="66"/>
                    <a:pt x="1376" y="66"/>
                  </a:cubicBezTo>
                  <a:cubicBezTo>
                    <a:pt x="1376" y="65"/>
                    <a:pt x="1376" y="66"/>
                    <a:pt x="1376" y="65"/>
                  </a:cubicBezTo>
                  <a:cubicBezTo>
                    <a:pt x="1376" y="65"/>
                    <a:pt x="1376" y="65"/>
                    <a:pt x="1376" y="65"/>
                  </a:cubicBezTo>
                  <a:cubicBezTo>
                    <a:pt x="1376" y="65"/>
                    <a:pt x="1377" y="65"/>
                    <a:pt x="1377" y="65"/>
                  </a:cubicBezTo>
                  <a:cubicBezTo>
                    <a:pt x="1377" y="65"/>
                    <a:pt x="1377" y="65"/>
                    <a:pt x="1377" y="65"/>
                  </a:cubicBezTo>
                  <a:cubicBezTo>
                    <a:pt x="1377" y="65"/>
                    <a:pt x="1377" y="65"/>
                    <a:pt x="1377" y="65"/>
                  </a:cubicBezTo>
                  <a:cubicBezTo>
                    <a:pt x="1377" y="65"/>
                    <a:pt x="1377" y="65"/>
                    <a:pt x="1377" y="65"/>
                  </a:cubicBezTo>
                  <a:cubicBezTo>
                    <a:pt x="1377"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8" y="64"/>
                    <a:pt x="1378" y="64"/>
                    <a:pt x="1378" y="64"/>
                  </a:cubicBezTo>
                  <a:cubicBezTo>
                    <a:pt x="1379" y="63"/>
                    <a:pt x="1379" y="63"/>
                    <a:pt x="1379" y="63"/>
                  </a:cubicBezTo>
                  <a:cubicBezTo>
                    <a:pt x="1379" y="63"/>
                    <a:pt x="1379" y="63"/>
                    <a:pt x="1379" y="63"/>
                  </a:cubicBezTo>
                  <a:cubicBezTo>
                    <a:pt x="1379" y="63"/>
                    <a:pt x="1379" y="63"/>
                    <a:pt x="1379" y="63"/>
                  </a:cubicBezTo>
                  <a:cubicBezTo>
                    <a:pt x="1379" y="63"/>
                    <a:pt x="1379" y="63"/>
                    <a:pt x="1379" y="63"/>
                  </a:cubicBezTo>
                  <a:cubicBezTo>
                    <a:pt x="1380" y="63"/>
                    <a:pt x="1380" y="63"/>
                    <a:pt x="1380" y="63"/>
                  </a:cubicBezTo>
                  <a:cubicBezTo>
                    <a:pt x="1380" y="63"/>
                    <a:pt x="1380" y="63"/>
                    <a:pt x="1380" y="63"/>
                  </a:cubicBezTo>
                  <a:cubicBezTo>
                    <a:pt x="1380" y="62"/>
                    <a:pt x="1380" y="62"/>
                    <a:pt x="1380" y="62"/>
                  </a:cubicBezTo>
                  <a:cubicBezTo>
                    <a:pt x="1380" y="62"/>
                    <a:pt x="1380" y="62"/>
                    <a:pt x="1380" y="62"/>
                  </a:cubicBezTo>
                  <a:cubicBezTo>
                    <a:pt x="1381" y="62"/>
                    <a:pt x="1381" y="62"/>
                    <a:pt x="1381" y="62"/>
                  </a:cubicBezTo>
                  <a:cubicBezTo>
                    <a:pt x="1381" y="62"/>
                    <a:pt x="1381" y="62"/>
                    <a:pt x="1381" y="62"/>
                  </a:cubicBezTo>
                  <a:cubicBezTo>
                    <a:pt x="1381" y="62"/>
                    <a:pt x="1381" y="62"/>
                    <a:pt x="1381" y="61"/>
                  </a:cubicBezTo>
                  <a:cubicBezTo>
                    <a:pt x="1381" y="61"/>
                    <a:pt x="1381" y="61"/>
                    <a:pt x="1381" y="61"/>
                  </a:cubicBezTo>
                  <a:cubicBezTo>
                    <a:pt x="1381" y="61"/>
                    <a:pt x="1381" y="61"/>
                    <a:pt x="1382" y="61"/>
                  </a:cubicBezTo>
                  <a:cubicBezTo>
                    <a:pt x="1382" y="61"/>
                    <a:pt x="1382" y="61"/>
                    <a:pt x="1382" y="61"/>
                  </a:cubicBezTo>
                  <a:cubicBezTo>
                    <a:pt x="1382" y="61"/>
                    <a:pt x="1382" y="61"/>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3" y="60"/>
                    <a:pt x="1383" y="60"/>
                  </a:cubicBezTo>
                  <a:cubicBezTo>
                    <a:pt x="1383" y="60"/>
                    <a:pt x="1384" y="60"/>
                    <a:pt x="1384" y="59"/>
                  </a:cubicBezTo>
                  <a:cubicBezTo>
                    <a:pt x="1384" y="59"/>
                    <a:pt x="1384" y="59"/>
                    <a:pt x="1384" y="59"/>
                  </a:cubicBezTo>
                  <a:cubicBezTo>
                    <a:pt x="1384" y="59"/>
                    <a:pt x="1384" y="59"/>
                    <a:pt x="1384" y="59"/>
                  </a:cubicBezTo>
                  <a:cubicBezTo>
                    <a:pt x="1384" y="59"/>
                    <a:pt x="1384" y="59"/>
                    <a:pt x="1384" y="59"/>
                  </a:cubicBezTo>
                  <a:cubicBezTo>
                    <a:pt x="1384" y="59"/>
                    <a:pt x="1385" y="58"/>
                    <a:pt x="1385" y="58"/>
                  </a:cubicBezTo>
                  <a:cubicBezTo>
                    <a:pt x="1385" y="58"/>
                    <a:pt x="1385" y="58"/>
                    <a:pt x="1385" y="58"/>
                  </a:cubicBezTo>
                  <a:cubicBezTo>
                    <a:pt x="1386" y="58"/>
                    <a:pt x="1386" y="58"/>
                    <a:pt x="1386" y="58"/>
                  </a:cubicBezTo>
                  <a:cubicBezTo>
                    <a:pt x="1386" y="58"/>
                    <a:pt x="1386" y="58"/>
                    <a:pt x="1386" y="58"/>
                  </a:cubicBezTo>
                  <a:cubicBezTo>
                    <a:pt x="1386" y="58"/>
                    <a:pt x="1386" y="57"/>
                    <a:pt x="1386" y="57"/>
                  </a:cubicBezTo>
                  <a:cubicBezTo>
                    <a:pt x="1386" y="57"/>
                    <a:pt x="1386" y="57"/>
                    <a:pt x="1386" y="57"/>
                  </a:cubicBezTo>
                  <a:cubicBezTo>
                    <a:pt x="1386" y="57"/>
                    <a:pt x="1386" y="57"/>
                    <a:pt x="1386" y="57"/>
                  </a:cubicBezTo>
                  <a:cubicBezTo>
                    <a:pt x="1386" y="57"/>
                    <a:pt x="1386" y="57"/>
                    <a:pt x="1386" y="57"/>
                  </a:cubicBezTo>
                  <a:cubicBezTo>
                    <a:pt x="1387" y="57"/>
                    <a:pt x="1387" y="57"/>
                    <a:pt x="1387" y="57"/>
                  </a:cubicBezTo>
                  <a:cubicBezTo>
                    <a:pt x="1387" y="57"/>
                    <a:pt x="1387" y="57"/>
                    <a:pt x="1387" y="57"/>
                  </a:cubicBezTo>
                  <a:cubicBezTo>
                    <a:pt x="1387" y="57"/>
                    <a:pt x="1387" y="56"/>
                    <a:pt x="1387" y="56"/>
                  </a:cubicBezTo>
                  <a:cubicBezTo>
                    <a:pt x="1387" y="56"/>
                    <a:pt x="1387" y="56"/>
                    <a:pt x="1387" y="56"/>
                  </a:cubicBezTo>
                  <a:cubicBezTo>
                    <a:pt x="1387" y="56"/>
                    <a:pt x="1387" y="56"/>
                    <a:pt x="1387" y="56"/>
                  </a:cubicBezTo>
                  <a:cubicBezTo>
                    <a:pt x="1387" y="56"/>
                    <a:pt x="1387" y="56"/>
                    <a:pt x="1387" y="56"/>
                  </a:cubicBezTo>
                  <a:cubicBezTo>
                    <a:pt x="1388" y="56"/>
                    <a:pt x="1388" y="56"/>
                    <a:pt x="1388" y="55"/>
                  </a:cubicBezTo>
                  <a:cubicBezTo>
                    <a:pt x="1388" y="55"/>
                    <a:pt x="1388" y="55"/>
                    <a:pt x="1388" y="55"/>
                  </a:cubicBezTo>
                  <a:cubicBezTo>
                    <a:pt x="1388" y="55"/>
                    <a:pt x="1388" y="55"/>
                    <a:pt x="1388" y="55"/>
                  </a:cubicBezTo>
                  <a:cubicBezTo>
                    <a:pt x="1388" y="55"/>
                    <a:pt x="1388" y="55"/>
                    <a:pt x="1388" y="55"/>
                  </a:cubicBezTo>
                  <a:cubicBezTo>
                    <a:pt x="1389" y="55"/>
                    <a:pt x="1389" y="54"/>
                    <a:pt x="1389" y="54"/>
                  </a:cubicBezTo>
                  <a:cubicBezTo>
                    <a:pt x="1389" y="54"/>
                    <a:pt x="1389" y="54"/>
                    <a:pt x="1389" y="54"/>
                  </a:cubicBezTo>
                  <a:cubicBezTo>
                    <a:pt x="1389" y="54"/>
                    <a:pt x="1389" y="54"/>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0" y="53"/>
                    <a:pt x="1390" y="53"/>
                    <a:pt x="1390" y="53"/>
                  </a:cubicBezTo>
                  <a:cubicBezTo>
                    <a:pt x="1391" y="53"/>
                    <a:pt x="1391" y="52"/>
                    <a:pt x="1391" y="52"/>
                  </a:cubicBezTo>
                  <a:cubicBezTo>
                    <a:pt x="1391" y="52"/>
                    <a:pt x="1391" y="52"/>
                    <a:pt x="1391" y="52"/>
                  </a:cubicBezTo>
                  <a:cubicBezTo>
                    <a:pt x="1391" y="52"/>
                    <a:pt x="1391" y="51"/>
                    <a:pt x="1391" y="51"/>
                  </a:cubicBezTo>
                  <a:cubicBezTo>
                    <a:pt x="1391" y="51"/>
                    <a:pt x="1391" y="51"/>
                    <a:pt x="1391" y="51"/>
                  </a:cubicBezTo>
                  <a:cubicBezTo>
                    <a:pt x="1392" y="51"/>
                    <a:pt x="1391" y="51"/>
                    <a:pt x="1392" y="51"/>
                  </a:cubicBezTo>
                  <a:cubicBezTo>
                    <a:pt x="1392" y="51"/>
                    <a:pt x="1392" y="51"/>
                    <a:pt x="1392" y="51"/>
                  </a:cubicBezTo>
                  <a:cubicBezTo>
                    <a:pt x="1392" y="51"/>
                    <a:pt x="1392" y="50"/>
                    <a:pt x="1392" y="50"/>
                  </a:cubicBezTo>
                  <a:cubicBezTo>
                    <a:pt x="1392" y="50"/>
                    <a:pt x="1392" y="50"/>
                    <a:pt x="1392" y="50"/>
                  </a:cubicBezTo>
                  <a:cubicBezTo>
                    <a:pt x="1392" y="50"/>
                    <a:pt x="1392" y="50"/>
                    <a:pt x="1392" y="50"/>
                  </a:cubicBezTo>
                  <a:cubicBezTo>
                    <a:pt x="1392" y="50"/>
                    <a:pt x="1392" y="50"/>
                    <a:pt x="1392" y="50"/>
                  </a:cubicBezTo>
                  <a:cubicBezTo>
                    <a:pt x="1392" y="50"/>
                    <a:pt x="1393" y="49"/>
                    <a:pt x="1393" y="49"/>
                  </a:cubicBezTo>
                  <a:cubicBezTo>
                    <a:pt x="1393" y="49"/>
                    <a:pt x="1393" y="49"/>
                    <a:pt x="1393" y="49"/>
                  </a:cubicBezTo>
                  <a:cubicBezTo>
                    <a:pt x="1393" y="49"/>
                    <a:pt x="1393" y="49"/>
                    <a:pt x="1393" y="49"/>
                  </a:cubicBezTo>
                  <a:cubicBezTo>
                    <a:pt x="1393" y="49"/>
                    <a:pt x="1393" y="49"/>
                    <a:pt x="1393" y="49"/>
                  </a:cubicBezTo>
                  <a:cubicBezTo>
                    <a:pt x="1393" y="48"/>
                    <a:pt x="1393" y="48"/>
                    <a:pt x="1393" y="48"/>
                  </a:cubicBezTo>
                  <a:cubicBezTo>
                    <a:pt x="1393" y="48"/>
                    <a:pt x="1393" y="48"/>
                    <a:pt x="1393" y="48"/>
                  </a:cubicBezTo>
                  <a:cubicBezTo>
                    <a:pt x="1393" y="48"/>
                    <a:pt x="1393" y="48"/>
                    <a:pt x="1393" y="48"/>
                  </a:cubicBezTo>
                  <a:cubicBezTo>
                    <a:pt x="1394" y="48"/>
                    <a:pt x="1394" y="48"/>
                    <a:pt x="1394" y="47"/>
                  </a:cubicBezTo>
                  <a:cubicBezTo>
                    <a:pt x="1394" y="48"/>
                    <a:pt x="1394" y="48"/>
                    <a:pt x="1394" y="48"/>
                  </a:cubicBezTo>
                  <a:cubicBezTo>
                    <a:pt x="1394" y="47"/>
                    <a:pt x="1394" y="47"/>
                    <a:pt x="1394" y="47"/>
                  </a:cubicBezTo>
                  <a:cubicBezTo>
                    <a:pt x="1394" y="47"/>
                    <a:pt x="1394" y="47"/>
                    <a:pt x="1394" y="47"/>
                  </a:cubicBezTo>
                  <a:cubicBezTo>
                    <a:pt x="1394" y="47"/>
                    <a:pt x="1394" y="46"/>
                    <a:pt x="1394" y="46"/>
                  </a:cubicBezTo>
                  <a:cubicBezTo>
                    <a:pt x="1394" y="46"/>
                    <a:pt x="1394" y="46"/>
                    <a:pt x="1394" y="46"/>
                  </a:cubicBezTo>
                  <a:cubicBezTo>
                    <a:pt x="1395" y="46"/>
                    <a:pt x="1395" y="45"/>
                    <a:pt x="1395" y="45"/>
                  </a:cubicBezTo>
                  <a:cubicBezTo>
                    <a:pt x="1395" y="45"/>
                    <a:pt x="1395" y="45"/>
                    <a:pt x="1395" y="45"/>
                  </a:cubicBezTo>
                  <a:cubicBezTo>
                    <a:pt x="1395" y="45"/>
                    <a:pt x="1395" y="45"/>
                    <a:pt x="1395" y="44"/>
                  </a:cubicBezTo>
                  <a:cubicBezTo>
                    <a:pt x="1395" y="44"/>
                    <a:pt x="1395" y="44"/>
                    <a:pt x="1395" y="44"/>
                  </a:cubicBezTo>
                  <a:cubicBezTo>
                    <a:pt x="1395" y="44"/>
                    <a:pt x="1395" y="44"/>
                    <a:pt x="1395" y="43"/>
                  </a:cubicBezTo>
                  <a:cubicBezTo>
                    <a:pt x="1395" y="43"/>
                    <a:pt x="1395" y="43"/>
                    <a:pt x="1395" y="43"/>
                  </a:cubicBezTo>
                  <a:cubicBezTo>
                    <a:pt x="1396" y="43"/>
                    <a:pt x="1396" y="43"/>
                    <a:pt x="1396" y="43"/>
                  </a:cubicBezTo>
                  <a:cubicBezTo>
                    <a:pt x="1396" y="42"/>
                    <a:pt x="1396" y="42"/>
                    <a:pt x="1396" y="42"/>
                  </a:cubicBezTo>
                  <a:cubicBezTo>
                    <a:pt x="1396" y="42"/>
                    <a:pt x="1396" y="42"/>
                    <a:pt x="1396" y="42"/>
                  </a:cubicBezTo>
                  <a:cubicBezTo>
                    <a:pt x="1396" y="42"/>
                    <a:pt x="1396" y="42"/>
                    <a:pt x="1396" y="41"/>
                  </a:cubicBezTo>
                  <a:cubicBezTo>
                    <a:pt x="1396" y="41"/>
                    <a:pt x="1396" y="41"/>
                    <a:pt x="1396" y="41"/>
                  </a:cubicBezTo>
                  <a:cubicBezTo>
                    <a:pt x="1397" y="41"/>
                    <a:pt x="1396" y="40"/>
                    <a:pt x="1397" y="40"/>
                  </a:cubicBezTo>
                  <a:cubicBezTo>
                    <a:pt x="1397" y="40"/>
                    <a:pt x="1397" y="40"/>
                    <a:pt x="1397" y="40"/>
                  </a:cubicBezTo>
                  <a:cubicBezTo>
                    <a:pt x="1397" y="39"/>
                    <a:pt x="1397" y="39"/>
                    <a:pt x="1397" y="38"/>
                  </a:cubicBezTo>
                  <a:cubicBezTo>
                    <a:pt x="1397" y="38"/>
                    <a:pt x="1397" y="38"/>
                    <a:pt x="1397" y="38"/>
                  </a:cubicBezTo>
                  <a:cubicBezTo>
                    <a:pt x="1397" y="37"/>
                    <a:pt x="1397" y="37"/>
                    <a:pt x="1397" y="36"/>
                  </a:cubicBezTo>
                  <a:cubicBezTo>
                    <a:pt x="1397" y="36"/>
                    <a:pt x="1397" y="36"/>
                    <a:pt x="1397" y="35"/>
                  </a:cubicBezTo>
                  <a:cubicBezTo>
                    <a:pt x="1397" y="33"/>
                    <a:pt x="1397" y="30"/>
                    <a:pt x="1397" y="27"/>
                  </a:cubicBezTo>
                  <a:cubicBezTo>
                    <a:pt x="1397" y="27"/>
                    <a:pt x="1397" y="27"/>
                    <a:pt x="1397" y="27"/>
                  </a:cubicBezTo>
                  <a:cubicBezTo>
                    <a:pt x="1397" y="26"/>
                    <a:pt x="1397" y="25"/>
                    <a:pt x="1397" y="25"/>
                  </a:cubicBezTo>
                  <a:cubicBezTo>
                    <a:pt x="1397" y="25"/>
                    <a:pt x="1397" y="25"/>
                    <a:pt x="1397" y="25"/>
                  </a:cubicBezTo>
                  <a:cubicBezTo>
                    <a:pt x="1397" y="25"/>
                    <a:pt x="1397" y="25"/>
                    <a:pt x="1397" y="25"/>
                  </a:cubicBezTo>
                  <a:cubicBezTo>
                    <a:pt x="1397" y="24"/>
                    <a:pt x="1397" y="24"/>
                    <a:pt x="1397" y="24"/>
                  </a:cubicBezTo>
                  <a:cubicBezTo>
                    <a:pt x="1396" y="23"/>
                    <a:pt x="1396" y="23"/>
                    <a:pt x="1396" y="23"/>
                  </a:cubicBezTo>
                  <a:cubicBezTo>
                    <a:pt x="1396" y="23"/>
                    <a:pt x="1396" y="23"/>
                    <a:pt x="1396" y="23"/>
                  </a:cubicBezTo>
                  <a:cubicBezTo>
                    <a:pt x="1396" y="23"/>
                    <a:pt x="1396" y="22"/>
                    <a:pt x="1396" y="22"/>
                  </a:cubicBezTo>
                  <a:cubicBezTo>
                    <a:pt x="1396" y="22"/>
                    <a:pt x="1396" y="22"/>
                    <a:pt x="1396" y="22"/>
                  </a:cubicBezTo>
                  <a:cubicBezTo>
                    <a:pt x="1396" y="22"/>
                    <a:pt x="1396" y="21"/>
                    <a:pt x="1396" y="21"/>
                  </a:cubicBezTo>
                  <a:cubicBezTo>
                    <a:pt x="1396" y="21"/>
                    <a:pt x="1396" y="21"/>
                    <a:pt x="1396" y="21"/>
                  </a:cubicBezTo>
                  <a:cubicBezTo>
                    <a:pt x="1396" y="21"/>
                    <a:pt x="1396" y="21"/>
                    <a:pt x="1395" y="20"/>
                  </a:cubicBezTo>
                  <a:cubicBezTo>
                    <a:pt x="1395" y="20"/>
                    <a:pt x="1395" y="20"/>
                    <a:pt x="1395" y="20"/>
                  </a:cubicBezTo>
                  <a:cubicBezTo>
                    <a:pt x="1395" y="20"/>
                    <a:pt x="1395" y="20"/>
                    <a:pt x="1395" y="20"/>
                  </a:cubicBezTo>
                  <a:cubicBezTo>
                    <a:pt x="1395" y="20"/>
                    <a:pt x="1395" y="20"/>
                    <a:pt x="1395" y="20"/>
                  </a:cubicBezTo>
                  <a:cubicBezTo>
                    <a:pt x="1395" y="20"/>
                    <a:pt x="1395" y="20"/>
                    <a:pt x="1395" y="20"/>
                  </a:cubicBezTo>
                  <a:cubicBezTo>
                    <a:pt x="1395" y="19"/>
                    <a:pt x="1395" y="19"/>
                    <a:pt x="1395" y="19"/>
                  </a:cubicBezTo>
                  <a:cubicBezTo>
                    <a:pt x="1395" y="19"/>
                    <a:pt x="1395" y="19"/>
                    <a:pt x="1395" y="19"/>
                  </a:cubicBezTo>
                  <a:cubicBezTo>
                    <a:pt x="1395" y="19"/>
                    <a:pt x="1395" y="19"/>
                    <a:pt x="1395" y="19"/>
                  </a:cubicBezTo>
                  <a:cubicBezTo>
                    <a:pt x="1395" y="19"/>
                    <a:pt x="1395" y="18"/>
                    <a:pt x="1394" y="18"/>
                  </a:cubicBezTo>
                  <a:cubicBezTo>
                    <a:pt x="1394" y="18"/>
                    <a:pt x="1394" y="18"/>
                    <a:pt x="1394" y="18"/>
                  </a:cubicBezTo>
                  <a:cubicBezTo>
                    <a:pt x="1394" y="18"/>
                    <a:pt x="1394" y="18"/>
                    <a:pt x="1394" y="18"/>
                  </a:cubicBezTo>
                  <a:cubicBezTo>
                    <a:pt x="1394" y="18"/>
                    <a:pt x="1394" y="18"/>
                    <a:pt x="1394" y="18"/>
                  </a:cubicBezTo>
                  <a:cubicBezTo>
                    <a:pt x="1394" y="17"/>
                    <a:pt x="1394" y="17"/>
                    <a:pt x="1394" y="17"/>
                  </a:cubicBezTo>
                  <a:cubicBezTo>
                    <a:pt x="1394" y="17"/>
                    <a:pt x="1394" y="17"/>
                    <a:pt x="1394" y="17"/>
                  </a:cubicBezTo>
                  <a:cubicBezTo>
                    <a:pt x="1394" y="17"/>
                    <a:pt x="1393" y="17"/>
                    <a:pt x="1393" y="17"/>
                  </a:cubicBezTo>
                  <a:cubicBezTo>
                    <a:pt x="1393" y="17"/>
                    <a:pt x="1393" y="17"/>
                    <a:pt x="1393" y="17"/>
                  </a:cubicBezTo>
                  <a:cubicBezTo>
                    <a:pt x="1393" y="16"/>
                    <a:pt x="1393" y="16"/>
                    <a:pt x="1393" y="16"/>
                  </a:cubicBezTo>
                  <a:cubicBezTo>
                    <a:pt x="1393" y="16"/>
                    <a:pt x="1393" y="16"/>
                    <a:pt x="1393" y="16"/>
                  </a:cubicBezTo>
                  <a:cubicBezTo>
                    <a:pt x="1393" y="16"/>
                    <a:pt x="1393" y="16"/>
                    <a:pt x="1393" y="16"/>
                  </a:cubicBezTo>
                  <a:cubicBezTo>
                    <a:pt x="1393" y="16"/>
                    <a:pt x="1393" y="16"/>
                    <a:pt x="1393" y="16"/>
                  </a:cubicBezTo>
                  <a:cubicBezTo>
                    <a:pt x="1393" y="15"/>
                    <a:pt x="1392" y="15"/>
                    <a:pt x="1392" y="15"/>
                  </a:cubicBezTo>
                  <a:cubicBezTo>
                    <a:pt x="1392" y="15"/>
                    <a:pt x="1392" y="15"/>
                    <a:pt x="1392" y="15"/>
                  </a:cubicBezTo>
                  <a:cubicBezTo>
                    <a:pt x="1392" y="15"/>
                    <a:pt x="1392" y="15"/>
                    <a:pt x="1392" y="15"/>
                  </a:cubicBezTo>
                  <a:cubicBezTo>
                    <a:pt x="1392" y="15"/>
                    <a:pt x="1392" y="15"/>
                    <a:pt x="1392" y="15"/>
                  </a:cubicBezTo>
                  <a:cubicBezTo>
                    <a:pt x="1392" y="14"/>
                    <a:pt x="1392" y="14"/>
                    <a:pt x="1392" y="14"/>
                  </a:cubicBezTo>
                  <a:cubicBezTo>
                    <a:pt x="1392" y="14"/>
                    <a:pt x="1392" y="14"/>
                    <a:pt x="1392" y="14"/>
                  </a:cubicBezTo>
                  <a:cubicBezTo>
                    <a:pt x="1392" y="14"/>
                    <a:pt x="1391" y="14"/>
                    <a:pt x="1391" y="14"/>
                  </a:cubicBezTo>
                  <a:cubicBezTo>
                    <a:pt x="1391" y="14"/>
                    <a:pt x="1391" y="14"/>
                    <a:pt x="1391" y="14"/>
                  </a:cubicBezTo>
                  <a:cubicBezTo>
                    <a:pt x="1391" y="14"/>
                    <a:pt x="1391" y="14"/>
                    <a:pt x="1391" y="13"/>
                  </a:cubicBezTo>
                  <a:cubicBezTo>
                    <a:pt x="1391" y="14"/>
                    <a:pt x="1391" y="14"/>
                    <a:pt x="1391" y="14"/>
                  </a:cubicBezTo>
                  <a:cubicBezTo>
                    <a:pt x="1391" y="13"/>
                    <a:pt x="1391" y="13"/>
                    <a:pt x="1391" y="13"/>
                  </a:cubicBezTo>
                  <a:cubicBezTo>
                    <a:pt x="1391" y="13"/>
                    <a:pt x="1391" y="13"/>
                    <a:pt x="1391" y="13"/>
                  </a:cubicBezTo>
                  <a:cubicBezTo>
                    <a:pt x="1390" y="13"/>
                    <a:pt x="1390" y="13"/>
                    <a:pt x="1390" y="13"/>
                  </a:cubicBezTo>
                  <a:cubicBezTo>
                    <a:pt x="1390" y="13"/>
                    <a:pt x="1390" y="13"/>
                    <a:pt x="1390" y="13"/>
                  </a:cubicBezTo>
                  <a:cubicBezTo>
                    <a:pt x="1390" y="13"/>
                    <a:pt x="1390" y="12"/>
                    <a:pt x="1390" y="12"/>
                  </a:cubicBezTo>
                  <a:cubicBezTo>
                    <a:pt x="1390" y="12"/>
                    <a:pt x="1390" y="12"/>
                    <a:pt x="1390" y="12"/>
                  </a:cubicBezTo>
                  <a:cubicBezTo>
                    <a:pt x="1390" y="12"/>
                    <a:pt x="1390" y="12"/>
                    <a:pt x="1389" y="12"/>
                  </a:cubicBezTo>
                  <a:cubicBezTo>
                    <a:pt x="1389" y="12"/>
                    <a:pt x="1389" y="12"/>
                    <a:pt x="1389" y="12"/>
                  </a:cubicBezTo>
                  <a:cubicBezTo>
                    <a:pt x="1389" y="12"/>
                    <a:pt x="1389" y="12"/>
                    <a:pt x="1389" y="11"/>
                  </a:cubicBezTo>
                  <a:cubicBezTo>
                    <a:pt x="1389" y="11"/>
                    <a:pt x="1389" y="11"/>
                    <a:pt x="1389" y="11"/>
                  </a:cubicBezTo>
                  <a:cubicBezTo>
                    <a:pt x="1388" y="11"/>
                    <a:pt x="1388" y="11"/>
                    <a:pt x="1388" y="11"/>
                  </a:cubicBezTo>
                  <a:cubicBezTo>
                    <a:pt x="1388" y="11"/>
                    <a:pt x="1388" y="11"/>
                    <a:pt x="1388" y="11"/>
                  </a:cubicBezTo>
                  <a:cubicBezTo>
                    <a:pt x="1388" y="11"/>
                    <a:pt x="1388" y="11"/>
                    <a:pt x="1388" y="11"/>
                  </a:cubicBezTo>
                  <a:cubicBezTo>
                    <a:pt x="1388" y="11"/>
                    <a:pt x="1388" y="11"/>
                    <a:pt x="1388" y="11"/>
                  </a:cubicBezTo>
                  <a:cubicBezTo>
                    <a:pt x="1388" y="10"/>
                    <a:pt x="1387" y="11"/>
                    <a:pt x="1387" y="10"/>
                  </a:cubicBezTo>
                  <a:cubicBezTo>
                    <a:pt x="1387" y="10"/>
                    <a:pt x="1387" y="10"/>
                    <a:pt x="1387" y="10"/>
                  </a:cubicBezTo>
                  <a:cubicBezTo>
                    <a:pt x="1387" y="10"/>
                    <a:pt x="1387" y="10"/>
                    <a:pt x="1387" y="10"/>
                  </a:cubicBezTo>
                  <a:cubicBezTo>
                    <a:pt x="1387" y="10"/>
                    <a:pt x="1387" y="10"/>
                    <a:pt x="1387" y="10"/>
                  </a:cubicBezTo>
                  <a:cubicBezTo>
                    <a:pt x="1387" y="10"/>
                    <a:pt x="1386" y="10"/>
                    <a:pt x="1386" y="10"/>
                  </a:cubicBezTo>
                  <a:cubicBezTo>
                    <a:pt x="1386" y="10"/>
                    <a:pt x="1386" y="10"/>
                    <a:pt x="1386" y="10"/>
                  </a:cubicBezTo>
                  <a:cubicBezTo>
                    <a:pt x="1386" y="9"/>
                    <a:pt x="1386" y="9"/>
                    <a:pt x="1385" y="9"/>
                  </a:cubicBezTo>
                  <a:cubicBezTo>
                    <a:pt x="1385" y="9"/>
                    <a:pt x="1385" y="9"/>
                    <a:pt x="1385" y="9"/>
                  </a:cubicBezTo>
                  <a:cubicBezTo>
                    <a:pt x="1385" y="9"/>
                    <a:pt x="1385" y="9"/>
                    <a:pt x="1385" y="9"/>
                  </a:cubicBezTo>
                  <a:cubicBezTo>
                    <a:pt x="1385" y="9"/>
                    <a:pt x="1385" y="9"/>
                    <a:pt x="1385" y="9"/>
                  </a:cubicBezTo>
                  <a:cubicBezTo>
                    <a:pt x="1385" y="9"/>
                    <a:pt x="1384" y="9"/>
                    <a:pt x="1384" y="9"/>
                  </a:cubicBezTo>
                  <a:cubicBezTo>
                    <a:pt x="1384" y="9"/>
                    <a:pt x="1384" y="9"/>
                    <a:pt x="1384" y="9"/>
                  </a:cubicBezTo>
                  <a:cubicBezTo>
                    <a:pt x="1384" y="9"/>
                    <a:pt x="1384" y="9"/>
                    <a:pt x="1384" y="9"/>
                  </a:cubicBezTo>
                  <a:cubicBezTo>
                    <a:pt x="1384" y="8"/>
                    <a:pt x="1383" y="8"/>
                    <a:pt x="1383" y="8"/>
                  </a:cubicBezTo>
                  <a:cubicBezTo>
                    <a:pt x="1383" y="8"/>
                    <a:pt x="1383" y="8"/>
                    <a:pt x="1383" y="8"/>
                  </a:cubicBezTo>
                  <a:cubicBezTo>
                    <a:pt x="1383" y="8"/>
                    <a:pt x="1383" y="8"/>
                    <a:pt x="1383" y="8"/>
                  </a:cubicBezTo>
                  <a:cubicBezTo>
                    <a:pt x="1383" y="8"/>
                    <a:pt x="1383" y="8"/>
                    <a:pt x="1383" y="8"/>
                  </a:cubicBezTo>
                  <a:cubicBezTo>
                    <a:pt x="1382" y="8"/>
                    <a:pt x="1382" y="8"/>
                    <a:pt x="1382" y="8"/>
                  </a:cubicBezTo>
                  <a:cubicBezTo>
                    <a:pt x="1382" y="8"/>
                    <a:pt x="1382" y="8"/>
                    <a:pt x="1382" y="8"/>
                  </a:cubicBezTo>
                  <a:cubicBezTo>
                    <a:pt x="1382" y="8"/>
                    <a:pt x="1382" y="8"/>
                    <a:pt x="1382" y="8"/>
                  </a:cubicBezTo>
                  <a:cubicBezTo>
                    <a:pt x="1381" y="7"/>
                    <a:pt x="1381" y="7"/>
                    <a:pt x="1381" y="7"/>
                  </a:cubicBezTo>
                  <a:cubicBezTo>
                    <a:pt x="1381" y="7"/>
                    <a:pt x="1381" y="7"/>
                    <a:pt x="1381" y="7"/>
                  </a:cubicBezTo>
                  <a:cubicBezTo>
                    <a:pt x="1381" y="7"/>
                    <a:pt x="1381" y="7"/>
                    <a:pt x="1381" y="7"/>
                  </a:cubicBezTo>
                  <a:cubicBezTo>
                    <a:pt x="1380" y="7"/>
                    <a:pt x="1380" y="7"/>
                    <a:pt x="1379" y="7"/>
                  </a:cubicBezTo>
                  <a:cubicBezTo>
                    <a:pt x="1379" y="7"/>
                    <a:pt x="1379" y="7"/>
                    <a:pt x="1379" y="7"/>
                  </a:cubicBezTo>
                  <a:cubicBezTo>
                    <a:pt x="1379" y="6"/>
                    <a:pt x="1378" y="7"/>
                    <a:pt x="1378" y="7"/>
                  </a:cubicBezTo>
                  <a:cubicBezTo>
                    <a:pt x="1378" y="7"/>
                    <a:pt x="1378" y="7"/>
                    <a:pt x="1378" y="6"/>
                  </a:cubicBezTo>
                  <a:cubicBezTo>
                    <a:pt x="1377" y="6"/>
                    <a:pt x="1377" y="6"/>
                    <a:pt x="1376" y="6"/>
                  </a:cubicBezTo>
                  <a:cubicBezTo>
                    <a:pt x="1376" y="6"/>
                    <a:pt x="1376" y="6"/>
                    <a:pt x="1376" y="6"/>
                  </a:cubicBezTo>
                  <a:cubicBezTo>
                    <a:pt x="1375" y="6"/>
                    <a:pt x="1374" y="6"/>
                    <a:pt x="1373" y="6"/>
                  </a:cubicBezTo>
                  <a:cubicBezTo>
                    <a:pt x="1373" y="6"/>
                    <a:pt x="1372" y="6"/>
                    <a:pt x="1371" y="6"/>
                  </a:cubicBezTo>
                  <a:cubicBezTo>
                    <a:pt x="1371" y="6"/>
                    <a:pt x="1370" y="6"/>
                    <a:pt x="1369" y="6"/>
                  </a:cubicBezTo>
                  <a:cubicBezTo>
                    <a:pt x="1368" y="6"/>
                    <a:pt x="1368" y="6"/>
                    <a:pt x="1367" y="6"/>
                  </a:cubicBezTo>
                  <a:cubicBezTo>
                    <a:pt x="1366" y="6"/>
                    <a:pt x="1365" y="6"/>
                    <a:pt x="1364" y="6"/>
                  </a:cubicBezTo>
                  <a:cubicBezTo>
                    <a:pt x="1364" y="6"/>
                    <a:pt x="1364" y="6"/>
                    <a:pt x="1364" y="6"/>
                  </a:cubicBezTo>
                  <a:cubicBezTo>
                    <a:pt x="1363" y="7"/>
                    <a:pt x="1363" y="6"/>
                    <a:pt x="1362" y="6"/>
                  </a:cubicBezTo>
                  <a:cubicBezTo>
                    <a:pt x="1362" y="7"/>
                    <a:pt x="1362" y="7"/>
                    <a:pt x="1362" y="7"/>
                  </a:cubicBezTo>
                  <a:cubicBezTo>
                    <a:pt x="1361" y="7"/>
                    <a:pt x="1361" y="6"/>
                    <a:pt x="1360" y="7"/>
                  </a:cubicBezTo>
                  <a:cubicBezTo>
                    <a:pt x="1360" y="7"/>
                    <a:pt x="1360" y="7"/>
                    <a:pt x="1360" y="7"/>
                  </a:cubicBezTo>
                  <a:cubicBezTo>
                    <a:pt x="1360" y="7"/>
                    <a:pt x="1360" y="7"/>
                    <a:pt x="1359" y="7"/>
                  </a:cubicBezTo>
                  <a:cubicBezTo>
                    <a:pt x="1359" y="7"/>
                    <a:pt x="1359" y="7"/>
                    <a:pt x="1359" y="7"/>
                  </a:cubicBezTo>
                  <a:cubicBezTo>
                    <a:pt x="1359" y="7"/>
                    <a:pt x="1358" y="7"/>
                    <a:pt x="1358" y="7"/>
                  </a:cubicBezTo>
                  <a:cubicBezTo>
                    <a:pt x="1358" y="8"/>
                    <a:pt x="1358" y="8"/>
                    <a:pt x="1358" y="8"/>
                  </a:cubicBezTo>
                  <a:cubicBezTo>
                    <a:pt x="1358" y="8"/>
                    <a:pt x="1357" y="8"/>
                    <a:pt x="1357" y="8"/>
                  </a:cubicBezTo>
                  <a:cubicBezTo>
                    <a:pt x="1357" y="8"/>
                    <a:pt x="1357" y="8"/>
                    <a:pt x="1357" y="8"/>
                  </a:cubicBezTo>
                  <a:cubicBezTo>
                    <a:pt x="1357" y="8"/>
                    <a:pt x="1357" y="8"/>
                    <a:pt x="1357" y="8"/>
                  </a:cubicBezTo>
                  <a:cubicBezTo>
                    <a:pt x="1357" y="8"/>
                    <a:pt x="1356" y="8"/>
                    <a:pt x="1356" y="8"/>
                  </a:cubicBezTo>
                  <a:cubicBezTo>
                    <a:pt x="1356" y="8"/>
                    <a:pt x="1356" y="8"/>
                    <a:pt x="1356" y="8"/>
                  </a:cubicBezTo>
                  <a:cubicBezTo>
                    <a:pt x="1356" y="8"/>
                    <a:pt x="1356" y="8"/>
                    <a:pt x="1355" y="9"/>
                  </a:cubicBezTo>
                  <a:cubicBezTo>
                    <a:pt x="1355" y="9"/>
                    <a:pt x="1355" y="9"/>
                    <a:pt x="1355" y="9"/>
                  </a:cubicBezTo>
                  <a:cubicBezTo>
                    <a:pt x="1355" y="9"/>
                    <a:pt x="1355" y="9"/>
                    <a:pt x="1355" y="9"/>
                  </a:cubicBezTo>
                  <a:cubicBezTo>
                    <a:pt x="1355" y="9"/>
                    <a:pt x="1355" y="9"/>
                    <a:pt x="1355" y="9"/>
                  </a:cubicBezTo>
                  <a:cubicBezTo>
                    <a:pt x="1355" y="9"/>
                    <a:pt x="1354" y="9"/>
                    <a:pt x="1354" y="9"/>
                  </a:cubicBezTo>
                  <a:cubicBezTo>
                    <a:pt x="1354" y="9"/>
                    <a:pt x="1354" y="9"/>
                    <a:pt x="1354" y="9"/>
                  </a:cubicBezTo>
                  <a:cubicBezTo>
                    <a:pt x="1354" y="9"/>
                    <a:pt x="1354" y="9"/>
                    <a:pt x="1353" y="10"/>
                  </a:cubicBezTo>
                  <a:cubicBezTo>
                    <a:pt x="1353" y="10"/>
                    <a:pt x="1353" y="10"/>
                    <a:pt x="1353" y="10"/>
                  </a:cubicBezTo>
                  <a:cubicBezTo>
                    <a:pt x="1353" y="10"/>
                    <a:pt x="1353" y="10"/>
                    <a:pt x="1353" y="10"/>
                  </a:cubicBezTo>
                  <a:cubicBezTo>
                    <a:pt x="1353" y="10"/>
                    <a:pt x="1353" y="10"/>
                    <a:pt x="1353" y="10"/>
                  </a:cubicBezTo>
                  <a:cubicBezTo>
                    <a:pt x="1353" y="10"/>
                    <a:pt x="1352" y="10"/>
                    <a:pt x="1352" y="10"/>
                  </a:cubicBezTo>
                  <a:cubicBezTo>
                    <a:pt x="1352" y="10"/>
                    <a:pt x="1352" y="10"/>
                    <a:pt x="1352" y="10"/>
                  </a:cubicBezTo>
                  <a:cubicBezTo>
                    <a:pt x="1352" y="11"/>
                    <a:pt x="1352" y="10"/>
                    <a:pt x="1352" y="11"/>
                  </a:cubicBezTo>
                  <a:cubicBezTo>
                    <a:pt x="1352" y="11"/>
                    <a:pt x="1352" y="11"/>
                    <a:pt x="1352" y="11"/>
                  </a:cubicBezTo>
                  <a:cubicBezTo>
                    <a:pt x="1351" y="11"/>
                    <a:pt x="1351" y="11"/>
                    <a:pt x="1351" y="11"/>
                  </a:cubicBezTo>
                  <a:cubicBezTo>
                    <a:pt x="1351" y="11"/>
                    <a:pt x="1351" y="11"/>
                    <a:pt x="1351" y="11"/>
                  </a:cubicBezTo>
                  <a:cubicBezTo>
                    <a:pt x="1350" y="11"/>
                    <a:pt x="1350" y="12"/>
                    <a:pt x="1350" y="12"/>
                  </a:cubicBezTo>
                  <a:cubicBezTo>
                    <a:pt x="1350" y="12"/>
                    <a:pt x="1350" y="12"/>
                    <a:pt x="1350" y="12"/>
                  </a:cubicBezTo>
                  <a:cubicBezTo>
                    <a:pt x="1350" y="12"/>
                    <a:pt x="1350" y="12"/>
                    <a:pt x="1350" y="12"/>
                  </a:cubicBezTo>
                  <a:cubicBezTo>
                    <a:pt x="1350" y="12"/>
                    <a:pt x="1350" y="12"/>
                    <a:pt x="1350" y="12"/>
                  </a:cubicBezTo>
                  <a:cubicBezTo>
                    <a:pt x="1349" y="12"/>
                    <a:pt x="1349" y="12"/>
                    <a:pt x="1349" y="12"/>
                  </a:cubicBezTo>
                  <a:cubicBezTo>
                    <a:pt x="1349" y="12"/>
                    <a:pt x="1349" y="12"/>
                    <a:pt x="1349" y="12"/>
                  </a:cubicBezTo>
                  <a:cubicBezTo>
                    <a:pt x="1349" y="13"/>
                    <a:pt x="1349" y="13"/>
                    <a:pt x="1349" y="13"/>
                  </a:cubicBezTo>
                  <a:cubicBezTo>
                    <a:pt x="1349" y="13"/>
                    <a:pt x="1349" y="13"/>
                    <a:pt x="1349" y="13"/>
                  </a:cubicBezTo>
                  <a:cubicBezTo>
                    <a:pt x="1349" y="13"/>
                    <a:pt x="1348" y="13"/>
                    <a:pt x="1348" y="14"/>
                  </a:cubicBezTo>
                  <a:cubicBezTo>
                    <a:pt x="1348" y="14"/>
                    <a:pt x="1348" y="14"/>
                    <a:pt x="1348" y="14"/>
                  </a:cubicBezTo>
                  <a:cubicBezTo>
                    <a:pt x="1348" y="14"/>
                    <a:pt x="1348" y="14"/>
                    <a:pt x="1347" y="14"/>
                  </a:cubicBezTo>
                  <a:cubicBezTo>
                    <a:pt x="1348" y="14"/>
                    <a:pt x="1348" y="14"/>
                    <a:pt x="1348" y="14"/>
                  </a:cubicBezTo>
                  <a:cubicBezTo>
                    <a:pt x="1347" y="14"/>
                    <a:pt x="1347" y="14"/>
                    <a:pt x="1347" y="14"/>
                  </a:cubicBezTo>
                  <a:cubicBezTo>
                    <a:pt x="1347" y="14"/>
                    <a:pt x="1347" y="14"/>
                    <a:pt x="1347" y="14"/>
                  </a:cubicBezTo>
                  <a:cubicBezTo>
                    <a:pt x="1347" y="14"/>
                    <a:pt x="1347" y="14"/>
                    <a:pt x="1347" y="15"/>
                  </a:cubicBezTo>
                  <a:cubicBezTo>
                    <a:pt x="1347" y="15"/>
                    <a:pt x="1347" y="15"/>
                    <a:pt x="1347" y="15"/>
                  </a:cubicBezTo>
                  <a:cubicBezTo>
                    <a:pt x="1346" y="17"/>
                    <a:pt x="1347" y="19"/>
                    <a:pt x="1347" y="22"/>
                  </a:cubicBezTo>
                  <a:cubicBezTo>
                    <a:pt x="1347" y="23"/>
                    <a:pt x="1346" y="25"/>
                    <a:pt x="1347" y="26"/>
                  </a:cubicBezTo>
                  <a:cubicBezTo>
                    <a:pt x="1348" y="25"/>
                    <a:pt x="1349" y="24"/>
                    <a:pt x="1350" y="23"/>
                  </a:cubicBezTo>
                  <a:cubicBezTo>
                    <a:pt x="1350" y="23"/>
                    <a:pt x="1350" y="23"/>
                    <a:pt x="1350" y="23"/>
                  </a:cubicBezTo>
                  <a:cubicBezTo>
                    <a:pt x="1350" y="23"/>
                    <a:pt x="1350" y="23"/>
                    <a:pt x="1350" y="23"/>
                  </a:cubicBezTo>
                  <a:cubicBezTo>
                    <a:pt x="1350" y="23"/>
                    <a:pt x="1350" y="23"/>
                    <a:pt x="1350" y="23"/>
                  </a:cubicBezTo>
                  <a:cubicBezTo>
                    <a:pt x="1350" y="23"/>
                    <a:pt x="1350" y="23"/>
                    <a:pt x="1351" y="23"/>
                  </a:cubicBezTo>
                  <a:cubicBezTo>
                    <a:pt x="1351" y="23"/>
                    <a:pt x="1351" y="23"/>
                    <a:pt x="1351" y="23"/>
                  </a:cubicBezTo>
                  <a:cubicBezTo>
                    <a:pt x="1351" y="23"/>
                    <a:pt x="1351" y="23"/>
                    <a:pt x="1351" y="22"/>
                  </a:cubicBezTo>
                  <a:cubicBezTo>
                    <a:pt x="1351" y="22"/>
                    <a:pt x="1351" y="22"/>
                    <a:pt x="1351" y="22"/>
                  </a:cubicBezTo>
                  <a:cubicBezTo>
                    <a:pt x="1351" y="22"/>
                    <a:pt x="1351" y="22"/>
                    <a:pt x="1351" y="22"/>
                  </a:cubicBezTo>
                  <a:cubicBezTo>
                    <a:pt x="1351" y="22"/>
                    <a:pt x="1351" y="22"/>
                    <a:pt x="1351" y="22"/>
                  </a:cubicBezTo>
                  <a:cubicBezTo>
                    <a:pt x="1351" y="22"/>
                    <a:pt x="1352" y="22"/>
                    <a:pt x="1352" y="22"/>
                  </a:cubicBezTo>
                  <a:cubicBezTo>
                    <a:pt x="1352" y="22"/>
                    <a:pt x="1352" y="22"/>
                    <a:pt x="1352" y="22"/>
                  </a:cubicBezTo>
                  <a:cubicBezTo>
                    <a:pt x="1352" y="22"/>
                    <a:pt x="1352" y="22"/>
                    <a:pt x="1352" y="21"/>
                  </a:cubicBezTo>
                  <a:cubicBezTo>
                    <a:pt x="1352" y="21"/>
                    <a:pt x="1352" y="21"/>
                    <a:pt x="1352" y="21"/>
                  </a:cubicBezTo>
                  <a:cubicBezTo>
                    <a:pt x="1352" y="21"/>
                    <a:pt x="1353" y="21"/>
                    <a:pt x="1353" y="21"/>
                  </a:cubicBezTo>
                  <a:cubicBezTo>
                    <a:pt x="1353" y="21"/>
                    <a:pt x="1353" y="21"/>
                    <a:pt x="1353" y="21"/>
                  </a:cubicBezTo>
                  <a:cubicBezTo>
                    <a:pt x="1353" y="21"/>
                    <a:pt x="1353" y="21"/>
                    <a:pt x="1353" y="21"/>
                  </a:cubicBezTo>
                  <a:cubicBezTo>
                    <a:pt x="1353" y="21"/>
                    <a:pt x="1353" y="21"/>
                    <a:pt x="1353" y="21"/>
                  </a:cubicBezTo>
                  <a:cubicBezTo>
                    <a:pt x="1353" y="21"/>
                    <a:pt x="1354" y="21"/>
                    <a:pt x="1354" y="20"/>
                  </a:cubicBezTo>
                  <a:cubicBezTo>
                    <a:pt x="1354" y="20"/>
                    <a:pt x="1354" y="20"/>
                    <a:pt x="1354" y="20"/>
                  </a:cubicBezTo>
                  <a:cubicBezTo>
                    <a:pt x="1354" y="20"/>
                    <a:pt x="1354" y="20"/>
                    <a:pt x="1355" y="20"/>
                  </a:cubicBezTo>
                  <a:cubicBezTo>
                    <a:pt x="1355" y="20"/>
                    <a:pt x="1355" y="20"/>
                    <a:pt x="1355" y="20"/>
                  </a:cubicBezTo>
                  <a:cubicBezTo>
                    <a:pt x="1355" y="20"/>
                    <a:pt x="1355" y="20"/>
                    <a:pt x="1355" y="19"/>
                  </a:cubicBezTo>
                  <a:cubicBezTo>
                    <a:pt x="1355" y="19"/>
                    <a:pt x="1355" y="19"/>
                    <a:pt x="1355" y="19"/>
                  </a:cubicBezTo>
                  <a:cubicBezTo>
                    <a:pt x="1356" y="19"/>
                    <a:pt x="1356" y="19"/>
                    <a:pt x="1356" y="19"/>
                  </a:cubicBezTo>
                  <a:cubicBezTo>
                    <a:pt x="1356" y="19"/>
                    <a:pt x="1356" y="19"/>
                    <a:pt x="1356" y="19"/>
                  </a:cubicBezTo>
                  <a:cubicBezTo>
                    <a:pt x="1356" y="19"/>
                    <a:pt x="1356" y="19"/>
                    <a:pt x="1356" y="19"/>
                  </a:cubicBezTo>
                  <a:cubicBezTo>
                    <a:pt x="1356" y="19"/>
                    <a:pt x="1356" y="19"/>
                    <a:pt x="1356" y="19"/>
                  </a:cubicBezTo>
                  <a:cubicBezTo>
                    <a:pt x="1357" y="18"/>
                    <a:pt x="1357" y="19"/>
                    <a:pt x="1357" y="18"/>
                  </a:cubicBezTo>
                  <a:cubicBezTo>
                    <a:pt x="1357" y="18"/>
                    <a:pt x="1357" y="18"/>
                    <a:pt x="1357" y="18"/>
                  </a:cubicBezTo>
                  <a:cubicBezTo>
                    <a:pt x="1357" y="18"/>
                    <a:pt x="1358" y="18"/>
                    <a:pt x="1358" y="18"/>
                  </a:cubicBezTo>
                  <a:cubicBezTo>
                    <a:pt x="1358" y="18"/>
                    <a:pt x="1358" y="18"/>
                    <a:pt x="1358" y="18"/>
                  </a:cubicBezTo>
                  <a:cubicBezTo>
                    <a:pt x="1358" y="18"/>
                    <a:pt x="1358" y="18"/>
                    <a:pt x="1359" y="18"/>
                  </a:cubicBezTo>
                  <a:cubicBezTo>
                    <a:pt x="1359" y="18"/>
                    <a:pt x="1359" y="18"/>
                    <a:pt x="1359" y="18"/>
                  </a:cubicBezTo>
                  <a:cubicBezTo>
                    <a:pt x="1359" y="17"/>
                    <a:pt x="1359" y="17"/>
                    <a:pt x="1359" y="17"/>
                  </a:cubicBezTo>
                  <a:cubicBezTo>
                    <a:pt x="1359" y="17"/>
                    <a:pt x="1359" y="17"/>
                    <a:pt x="1359" y="17"/>
                  </a:cubicBezTo>
                  <a:cubicBezTo>
                    <a:pt x="1359" y="17"/>
                    <a:pt x="1360" y="17"/>
                    <a:pt x="1360" y="17"/>
                  </a:cubicBezTo>
                  <a:cubicBezTo>
                    <a:pt x="1360" y="17"/>
                    <a:pt x="1360" y="17"/>
                    <a:pt x="1360" y="17"/>
                  </a:cubicBezTo>
                  <a:cubicBezTo>
                    <a:pt x="1360" y="17"/>
                    <a:pt x="1360" y="17"/>
                    <a:pt x="1360" y="17"/>
                  </a:cubicBezTo>
                  <a:cubicBezTo>
                    <a:pt x="1360" y="17"/>
                    <a:pt x="1361" y="17"/>
                    <a:pt x="1361" y="17"/>
                  </a:cubicBezTo>
                  <a:cubicBezTo>
                    <a:pt x="1361" y="17"/>
                    <a:pt x="1361" y="17"/>
                    <a:pt x="1361" y="17"/>
                  </a:cubicBezTo>
                  <a:cubicBezTo>
                    <a:pt x="1361" y="16"/>
                    <a:pt x="1362" y="17"/>
                    <a:pt x="1362" y="16"/>
                  </a:cubicBezTo>
                  <a:cubicBezTo>
                    <a:pt x="1362" y="16"/>
                    <a:pt x="1362" y="16"/>
                    <a:pt x="1362" y="16"/>
                  </a:cubicBezTo>
                  <a:cubicBezTo>
                    <a:pt x="1362" y="16"/>
                    <a:pt x="1363" y="16"/>
                    <a:pt x="1363" y="16"/>
                  </a:cubicBezTo>
                  <a:cubicBezTo>
                    <a:pt x="1363" y="16"/>
                    <a:pt x="1363" y="16"/>
                    <a:pt x="1363" y="16"/>
                  </a:cubicBezTo>
                  <a:cubicBezTo>
                    <a:pt x="1363" y="16"/>
                    <a:pt x="1363" y="16"/>
                    <a:pt x="1363" y="16"/>
                  </a:cubicBezTo>
                  <a:cubicBezTo>
                    <a:pt x="1364" y="16"/>
                    <a:pt x="1364" y="16"/>
                    <a:pt x="1364" y="16"/>
                  </a:cubicBezTo>
                  <a:cubicBezTo>
                    <a:pt x="1365" y="15"/>
                    <a:pt x="1365" y="15"/>
                    <a:pt x="1365" y="15"/>
                  </a:cubicBezTo>
                  <a:cubicBezTo>
                    <a:pt x="1366" y="15"/>
                    <a:pt x="1366" y="16"/>
                    <a:pt x="1367" y="15"/>
                  </a:cubicBezTo>
                  <a:cubicBezTo>
                    <a:pt x="1367" y="15"/>
                    <a:pt x="1368" y="15"/>
                    <a:pt x="1368" y="15"/>
                  </a:cubicBezTo>
                  <a:cubicBezTo>
                    <a:pt x="1369" y="15"/>
                    <a:pt x="1369" y="15"/>
                    <a:pt x="1370" y="15"/>
                  </a:cubicBezTo>
                  <a:cubicBezTo>
                    <a:pt x="1371" y="15"/>
                    <a:pt x="1371" y="15"/>
                    <a:pt x="1371" y="15"/>
                  </a:cubicBezTo>
                  <a:cubicBezTo>
                    <a:pt x="1372" y="16"/>
                    <a:pt x="1373" y="15"/>
                    <a:pt x="1373" y="15"/>
                  </a:cubicBezTo>
                  <a:cubicBezTo>
                    <a:pt x="1373" y="15"/>
                    <a:pt x="1373" y="15"/>
                    <a:pt x="1373" y="15"/>
                  </a:cubicBezTo>
                  <a:cubicBezTo>
                    <a:pt x="1374" y="16"/>
                    <a:pt x="1374" y="16"/>
                    <a:pt x="1374" y="16"/>
                  </a:cubicBezTo>
                  <a:cubicBezTo>
                    <a:pt x="1374" y="16"/>
                    <a:pt x="1375" y="16"/>
                    <a:pt x="1375" y="16"/>
                  </a:cubicBezTo>
                  <a:cubicBezTo>
                    <a:pt x="1375" y="16"/>
                    <a:pt x="1375" y="16"/>
                    <a:pt x="1375" y="16"/>
                  </a:cubicBezTo>
                  <a:cubicBezTo>
                    <a:pt x="1375" y="16"/>
                    <a:pt x="1376" y="16"/>
                    <a:pt x="1376" y="16"/>
                  </a:cubicBezTo>
                  <a:cubicBezTo>
                    <a:pt x="1376" y="16"/>
                    <a:pt x="1376" y="16"/>
                    <a:pt x="1376" y="16"/>
                  </a:cubicBezTo>
                  <a:cubicBezTo>
                    <a:pt x="1376" y="17"/>
                    <a:pt x="1377" y="16"/>
                    <a:pt x="1377" y="17"/>
                  </a:cubicBezTo>
                  <a:cubicBezTo>
                    <a:pt x="1377" y="17"/>
                    <a:pt x="1377" y="17"/>
                    <a:pt x="1377" y="17"/>
                  </a:cubicBezTo>
                  <a:cubicBezTo>
                    <a:pt x="1377" y="17"/>
                    <a:pt x="1378" y="17"/>
                    <a:pt x="1378" y="17"/>
                  </a:cubicBezTo>
                  <a:cubicBezTo>
                    <a:pt x="1378" y="17"/>
                    <a:pt x="1378" y="17"/>
                    <a:pt x="1378" y="17"/>
                  </a:cubicBezTo>
                  <a:cubicBezTo>
                    <a:pt x="1378" y="17"/>
                    <a:pt x="1378" y="17"/>
                    <a:pt x="1378" y="17"/>
                  </a:cubicBezTo>
                  <a:cubicBezTo>
                    <a:pt x="1378" y="17"/>
                    <a:pt x="1378" y="17"/>
                    <a:pt x="1378" y="17"/>
                  </a:cubicBezTo>
                  <a:cubicBezTo>
                    <a:pt x="1379" y="17"/>
                    <a:pt x="1379" y="17"/>
                    <a:pt x="1379" y="18"/>
                  </a:cubicBezTo>
                  <a:cubicBezTo>
                    <a:pt x="1379" y="18"/>
                    <a:pt x="1379" y="18"/>
                    <a:pt x="1379" y="18"/>
                  </a:cubicBezTo>
                  <a:cubicBezTo>
                    <a:pt x="1379" y="18"/>
                    <a:pt x="1379" y="18"/>
                    <a:pt x="1380" y="18"/>
                  </a:cubicBezTo>
                  <a:cubicBezTo>
                    <a:pt x="1379" y="18"/>
                    <a:pt x="1379" y="18"/>
                    <a:pt x="1379" y="18"/>
                  </a:cubicBezTo>
                  <a:cubicBezTo>
                    <a:pt x="1380" y="18"/>
                    <a:pt x="1380" y="18"/>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19"/>
                    <a:pt x="1381" y="19"/>
                  </a:cubicBezTo>
                  <a:cubicBezTo>
                    <a:pt x="1381" y="19"/>
                    <a:pt x="1381"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0"/>
                    <a:pt x="1382" y="20"/>
                    <a:pt x="1382" y="20"/>
                  </a:cubicBezTo>
                  <a:cubicBezTo>
                    <a:pt x="1382" y="21"/>
                    <a:pt x="1382" y="21"/>
                    <a:pt x="1383" y="21"/>
                  </a:cubicBezTo>
                  <a:cubicBezTo>
                    <a:pt x="1383" y="21"/>
                    <a:pt x="1383" y="21"/>
                    <a:pt x="1383" y="21"/>
                  </a:cubicBezTo>
                  <a:cubicBezTo>
                    <a:pt x="1383" y="21"/>
                    <a:pt x="1383" y="21"/>
                    <a:pt x="1383" y="21"/>
                  </a:cubicBezTo>
                  <a:cubicBezTo>
                    <a:pt x="1383" y="21"/>
                    <a:pt x="1383" y="21"/>
                    <a:pt x="1383" y="21"/>
                  </a:cubicBezTo>
                  <a:cubicBezTo>
                    <a:pt x="1383" y="21"/>
                    <a:pt x="1383" y="22"/>
                    <a:pt x="1383" y="22"/>
                  </a:cubicBezTo>
                  <a:cubicBezTo>
                    <a:pt x="1383" y="22"/>
                    <a:pt x="1383" y="22"/>
                    <a:pt x="1383" y="22"/>
                  </a:cubicBezTo>
                  <a:cubicBezTo>
                    <a:pt x="1383" y="22"/>
                    <a:pt x="1384" y="22"/>
                    <a:pt x="1384" y="22"/>
                  </a:cubicBezTo>
                  <a:cubicBezTo>
                    <a:pt x="1384" y="22"/>
                    <a:pt x="1384" y="22"/>
                    <a:pt x="1384" y="22"/>
                  </a:cubicBezTo>
                  <a:cubicBezTo>
                    <a:pt x="1384" y="22"/>
                    <a:pt x="1384" y="23"/>
                    <a:pt x="1384" y="23"/>
                  </a:cubicBezTo>
                  <a:cubicBezTo>
                    <a:pt x="1384" y="23"/>
                    <a:pt x="1384" y="23"/>
                    <a:pt x="1384" y="23"/>
                  </a:cubicBezTo>
                  <a:cubicBezTo>
                    <a:pt x="1384" y="23"/>
                    <a:pt x="1384" y="23"/>
                    <a:pt x="1384" y="24"/>
                  </a:cubicBezTo>
                  <a:cubicBezTo>
                    <a:pt x="1384" y="23"/>
                    <a:pt x="1384" y="23"/>
                    <a:pt x="1384" y="23"/>
                  </a:cubicBezTo>
                  <a:cubicBezTo>
                    <a:pt x="1385" y="24"/>
                    <a:pt x="1384" y="24"/>
                    <a:pt x="1385" y="24"/>
                  </a:cubicBezTo>
                  <a:cubicBezTo>
                    <a:pt x="1385" y="24"/>
                    <a:pt x="1385" y="24"/>
                    <a:pt x="1385" y="24"/>
                  </a:cubicBezTo>
                  <a:cubicBezTo>
                    <a:pt x="1385" y="24"/>
                    <a:pt x="1385" y="25"/>
                    <a:pt x="1385" y="25"/>
                  </a:cubicBezTo>
                  <a:cubicBezTo>
                    <a:pt x="1385" y="25"/>
                    <a:pt x="1385" y="25"/>
                    <a:pt x="1385" y="25"/>
                  </a:cubicBezTo>
                  <a:cubicBezTo>
                    <a:pt x="1385" y="25"/>
                    <a:pt x="1385" y="26"/>
                    <a:pt x="1385" y="26"/>
                  </a:cubicBezTo>
                  <a:cubicBezTo>
                    <a:pt x="1385" y="26"/>
                    <a:pt x="1385" y="26"/>
                    <a:pt x="1385" y="26"/>
                  </a:cubicBezTo>
                  <a:cubicBezTo>
                    <a:pt x="1386" y="26"/>
                    <a:pt x="1385" y="27"/>
                    <a:pt x="1386" y="27"/>
                  </a:cubicBezTo>
                  <a:cubicBezTo>
                    <a:pt x="1386" y="27"/>
                    <a:pt x="1386" y="27"/>
                    <a:pt x="1386" y="27"/>
                  </a:cubicBezTo>
                  <a:cubicBezTo>
                    <a:pt x="1386" y="28"/>
                    <a:pt x="1386" y="29"/>
                    <a:pt x="1386" y="29"/>
                  </a:cubicBezTo>
                  <a:cubicBezTo>
                    <a:pt x="1386" y="29"/>
                    <a:pt x="1386" y="29"/>
                    <a:pt x="1386" y="30"/>
                  </a:cubicBezTo>
                  <a:cubicBezTo>
                    <a:pt x="1386" y="31"/>
                    <a:pt x="1386" y="33"/>
                    <a:pt x="1386" y="35"/>
                  </a:cubicBezTo>
                  <a:cubicBezTo>
                    <a:pt x="1386" y="35"/>
                    <a:pt x="1386" y="35"/>
                    <a:pt x="1386" y="35"/>
                  </a:cubicBezTo>
                  <a:cubicBezTo>
                    <a:pt x="1386" y="36"/>
                    <a:pt x="1386" y="37"/>
                    <a:pt x="1386" y="37"/>
                  </a:cubicBezTo>
                  <a:close/>
                  <a:moveTo>
                    <a:pt x="603" y="123"/>
                  </a:moveTo>
                  <a:cubicBezTo>
                    <a:pt x="603" y="124"/>
                    <a:pt x="603" y="124"/>
                    <a:pt x="603" y="123"/>
                  </a:cubicBezTo>
                  <a:cubicBezTo>
                    <a:pt x="601" y="124"/>
                    <a:pt x="600" y="124"/>
                    <a:pt x="599" y="123"/>
                  </a:cubicBezTo>
                  <a:cubicBezTo>
                    <a:pt x="599" y="124"/>
                    <a:pt x="599" y="124"/>
                    <a:pt x="598" y="123"/>
                  </a:cubicBezTo>
                  <a:cubicBezTo>
                    <a:pt x="598" y="123"/>
                    <a:pt x="597" y="123"/>
                    <a:pt x="597" y="123"/>
                  </a:cubicBezTo>
                  <a:cubicBezTo>
                    <a:pt x="597" y="123"/>
                    <a:pt x="597" y="123"/>
                    <a:pt x="597" y="123"/>
                  </a:cubicBezTo>
                  <a:cubicBezTo>
                    <a:pt x="596" y="123"/>
                    <a:pt x="596" y="123"/>
                    <a:pt x="596" y="123"/>
                  </a:cubicBezTo>
                  <a:cubicBezTo>
                    <a:pt x="596" y="123"/>
                    <a:pt x="596" y="123"/>
                    <a:pt x="596" y="123"/>
                  </a:cubicBezTo>
                  <a:cubicBezTo>
                    <a:pt x="595" y="122"/>
                    <a:pt x="594" y="123"/>
                    <a:pt x="594" y="123"/>
                  </a:cubicBezTo>
                  <a:cubicBezTo>
                    <a:pt x="594" y="126"/>
                    <a:pt x="594" y="129"/>
                    <a:pt x="594" y="132"/>
                  </a:cubicBezTo>
                  <a:cubicBezTo>
                    <a:pt x="594" y="132"/>
                    <a:pt x="594" y="132"/>
                    <a:pt x="595" y="132"/>
                  </a:cubicBezTo>
                  <a:cubicBezTo>
                    <a:pt x="595" y="132"/>
                    <a:pt x="595" y="132"/>
                    <a:pt x="595" y="132"/>
                  </a:cubicBezTo>
                  <a:cubicBezTo>
                    <a:pt x="595" y="133"/>
                    <a:pt x="595" y="133"/>
                    <a:pt x="595" y="133"/>
                  </a:cubicBezTo>
                  <a:cubicBezTo>
                    <a:pt x="596" y="133"/>
                    <a:pt x="596" y="133"/>
                    <a:pt x="597" y="133"/>
                  </a:cubicBezTo>
                  <a:cubicBezTo>
                    <a:pt x="597" y="133"/>
                    <a:pt x="597" y="133"/>
                    <a:pt x="597" y="133"/>
                  </a:cubicBezTo>
                  <a:cubicBezTo>
                    <a:pt x="600" y="133"/>
                    <a:pt x="602" y="133"/>
                    <a:pt x="605" y="133"/>
                  </a:cubicBezTo>
                  <a:cubicBezTo>
                    <a:pt x="605" y="133"/>
                    <a:pt x="605" y="133"/>
                    <a:pt x="605" y="133"/>
                  </a:cubicBezTo>
                  <a:cubicBezTo>
                    <a:pt x="605" y="133"/>
                    <a:pt x="605" y="133"/>
                    <a:pt x="605" y="133"/>
                  </a:cubicBezTo>
                  <a:cubicBezTo>
                    <a:pt x="606" y="132"/>
                    <a:pt x="606" y="133"/>
                    <a:pt x="607" y="132"/>
                  </a:cubicBezTo>
                  <a:cubicBezTo>
                    <a:pt x="607" y="132"/>
                    <a:pt x="607" y="132"/>
                    <a:pt x="607" y="132"/>
                  </a:cubicBezTo>
                  <a:cubicBezTo>
                    <a:pt x="607" y="132"/>
                    <a:pt x="607" y="132"/>
                    <a:pt x="608" y="132"/>
                  </a:cubicBezTo>
                  <a:cubicBezTo>
                    <a:pt x="608" y="132"/>
                    <a:pt x="608" y="132"/>
                    <a:pt x="608" y="132"/>
                  </a:cubicBezTo>
                  <a:cubicBezTo>
                    <a:pt x="608" y="132"/>
                    <a:pt x="608" y="132"/>
                    <a:pt x="608" y="132"/>
                  </a:cubicBezTo>
                  <a:cubicBezTo>
                    <a:pt x="608" y="132"/>
                    <a:pt x="609" y="132"/>
                    <a:pt x="609" y="132"/>
                  </a:cubicBezTo>
                  <a:cubicBezTo>
                    <a:pt x="609" y="132"/>
                    <a:pt x="609" y="132"/>
                    <a:pt x="609" y="132"/>
                  </a:cubicBezTo>
                  <a:cubicBezTo>
                    <a:pt x="609" y="132"/>
                    <a:pt x="609" y="132"/>
                    <a:pt x="609" y="131"/>
                  </a:cubicBezTo>
                  <a:cubicBezTo>
                    <a:pt x="610" y="131"/>
                    <a:pt x="610" y="131"/>
                    <a:pt x="610" y="131"/>
                  </a:cubicBezTo>
                  <a:cubicBezTo>
                    <a:pt x="610" y="131"/>
                    <a:pt x="610" y="131"/>
                    <a:pt x="610" y="131"/>
                  </a:cubicBezTo>
                  <a:cubicBezTo>
                    <a:pt x="610" y="131"/>
                    <a:pt x="610" y="131"/>
                    <a:pt x="610" y="131"/>
                  </a:cubicBezTo>
                  <a:cubicBezTo>
                    <a:pt x="610" y="131"/>
                    <a:pt x="610" y="131"/>
                    <a:pt x="610" y="131"/>
                  </a:cubicBezTo>
                  <a:cubicBezTo>
                    <a:pt x="611" y="131"/>
                    <a:pt x="611" y="131"/>
                    <a:pt x="611" y="131"/>
                  </a:cubicBezTo>
                  <a:cubicBezTo>
                    <a:pt x="611" y="131"/>
                    <a:pt x="611" y="131"/>
                    <a:pt x="611" y="131"/>
                  </a:cubicBezTo>
                  <a:cubicBezTo>
                    <a:pt x="611" y="131"/>
                    <a:pt x="611" y="131"/>
                    <a:pt x="611" y="131"/>
                  </a:cubicBezTo>
                  <a:cubicBezTo>
                    <a:pt x="611" y="131"/>
                    <a:pt x="611" y="131"/>
                    <a:pt x="612" y="130"/>
                  </a:cubicBezTo>
                  <a:cubicBezTo>
                    <a:pt x="612" y="130"/>
                    <a:pt x="612" y="130"/>
                    <a:pt x="612" y="130"/>
                  </a:cubicBezTo>
                  <a:cubicBezTo>
                    <a:pt x="612" y="130"/>
                    <a:pt x="612" y="130"/>
                    <a:pt x="612" y="130"/>
                  </a:cubicBezTo>
                  <a:cubicBezTo>
                    <a:pt x="612" y="130"/>
                    <a:pt x="612" y="130"/>
                    <a:pt x="612" y="130"/>
                  </a:cubicBezTo>
                  <a:cubicBezTo>
                    <a:pt x="612" y="130"/>
                    <a:pt x="612" y="130"/>
                    <a:pt x="613" y="130"/>
                  </a:cubicBezTo>
                  <a:cubicBezTo>
                    <a:pt x="613" y="130"/>
                    <a:pt x="613" y="130"/>
                    <a:pt x="613" y="130"/>
                  </a:cubicBezTo>
                  <a:cubicBezTo>
                    <a:pt x="613" y="129"/>
                    <a:pt x="613" y="130"/>
                    <a:pt x="613" y="129"/>
                  </a:cubicBezTo>
                  <a:cubicBezTo>
                    <a:pt x="613" y="129"/>
                    <a:pt x="613" y="129"/>
                    <a:pt x="613" y="129"/>
                  </a:cubicBezTo>
                  <a:cubicBezTo>
                    <a:pt x="613" y="129"/>
                    <a:pt x="614" y="129"/>
                    <a:pt x="614" y="129"/>
                  </a:cubicBezTo>
                  <a:cubicBezTo>
                    <a:pt x="614" y="129"/>
                    <a:pt x="614" y="129"/>
                    <a:pt x="614" y="129"/>
                  </a:cubicBezTo>
                  <a:cubicBezTo>
                    <a:pt x="614" y="129"/>
                    <a:pt x="614" y="129"/>
                    <a:pt x="614" y="129"/>
                  </a:cubicBezTo>
                  <a:cubicBezTo>
                    <a:pt x="614" y="129"/>
                    <a:pt x="614" y="129"/>
                    <a:pt x="614" y="129"/>
                  </a:cubicBezTo>
                  <a:cubicBezTo>
                    <a:pt x="614" y="128"/>
                    <a:pt x="615" y="128"/>
                    <a:pt x="615" y="128"/>
                  </a:cubicBezTo>
                  <a:cubicBezTo>
                    <a:pt x="615" y="128"/>
                    <a:pt x="615" y="128"/>
                    <a:pt x="615" y="128"/>
                  </a:cubicBezTo>
                  <a:cubicBezTo>
                    <a:pt x="615" y="128"/>
                    <a:pt x="615" y="128"/>
                    <a:pt x="615" y="128"/>
                  </a:cubicBezTo>
                  <a:cubicBezTo>
                    <a:pt x="615" y="128"/>
                    <a:pt x="615" y="128"/>
                    <a:pt x="615" y="128"/>
                  </a:cubicBezTo>
                  <a:cubicBezTo>
                    <a:pt x="616" y="128"/>
                    <a:pt x="616" y="127"/>
                    <a:pt x="616" y="127"/>
                  </a:cubicBezTo>
                  <a:cubicBezTo>
                    <a:pt x="616" y="127"/>
                    <a:pt x="616" y="127"/>
                    <a:pt x="616" y="127"/>
                  </a:cubicBezTo>
                  <a:cubicBezTo>
                    <a:pt x="616" y="127"/>
                    <a:pt x="616" y="127"/>
                    <a:pt x="616" y="127"/>
                  </a:cubicBezTo>
                  <a:cubicBezTo>
                    <a:pt x="616" y="127"/>
                    <a:pt x="616" y="127"/>
                    <a:pt x="616" y="127"/>
                  </a:cubicBezTo>
                  <a:cubicBezTo>
                    <a:pt x="616" y="127"/>
                    <a:pt x="616" y="127"/>
                    <a:pt x="616" y="126"/>
                  </a:cubicBezTo>
                  <a:cubicBezTo>
                    <a:pt x="616" y="127"/>
                    <a:pt x="616" y="127"/>
                    <a:pt x="616" y="127"/>
                  </a:cubicBezTo>
                  <a:cubicBezTo>
                    <a:pt x="617" y="126"/>
                    <a:pt x="617" y="126"/>
                    <a:pt x="617" y="126"/>
                  </a:cubicBezTo>
                  <a:cubicBezTo>
                    <a:pt x="617" y="126"/>
                    <a:pt x="617" y="126"/>
                    <a:pt x="617" y="126"/>
                  </a:cubicBezTo>
                  <a:cubicBezTo>
                    <a:pt x="617" y="126"/>
                    <a:pt x="617" y="126"/>
                    <a:pt x="617" y="126"/>
                  </a:cubicBezTo>
                  <a:cubicBezTo>
                    <a:pt x="617" y="126"/>
                    <a:pt x="617" y="126"/>
                    <a:pt x="617" y="126"/>
                  </a:cubicBezTo>
                  <a:cubicBezTo>
                    <a:pt x="617" y="126"/>
                    <a:pt x="618" y="125"/>
                    <a:pt x="618" y="125"/>
                  </a:cubicBezTo>
                  <a:cubicBezTo>
                    <a:pt x="618" y="125"/>
                    <a:pt x="618" y="125"/>
                    <a:pt x="618" y="125"/>
                  </a:cubicBezTo>
                  <a:cubicBezTo>
                    <a:pt x="618" y="125"/>
                    <a:pt x="618" y="125"/>
                    <a:pt x="618" y="124"/>
                  </a:cubicBezTo>
                  <a:cubicBezTo>
                    <a:pt x="618" y="124"/>
                    <a:pt x="618" y="124"/>
                    <a:pt x="618" y="124"/>
                  </a:cubicBezTo>
                  <a:cubicBezTo>
                    <a:pt x="618" y="124"/>
                    <a:pt x="618" y="124"/>
                    <a:pt x="618" y="124"/>
                  </a:cubicBezTo>
                  <a:cubicBezTo>
                    <a:pt x="618" y="124"/>
                    <a:pt x="618" y="124"/>
                    <a:pt x="618" y="124"/>
                  </a:cubicBezTo>
                  <a:cubicBezTo>
                    <a:pt x="619" y="124"/>
                    <a:pt x="619" y="123"/>
                    <a:pt x="619" y="123"/>
                  </a:cubicBezTo>
                  <a:cubicBezTo>
                    <a:pt x="619" y="123"/>
                    <a:pt x="619" y="123"/>
                    <a:pt x="619" y="123"/>
                  </a:cubicBezTo>
                  <a:cubicBezTo>
                    <a:pt x="619" y="123"/>
                    <a:pt x="619" y="123"/>
                    <a:pt x="620" y="123"/>
                  </a:cubicBezTo>
                  <a:cubicBezTo>
                    <a:pt x="619" y="123"/>
                    <a:pt x="619" y="123"/>
                    <a:pt x="619" y="123"/>
                  </a:cubicBezTo>
                  <a:cubicBezTo>
                    <a:pt x="620" y="123"/>
                    <a:pt x="620" y="122"/>
                    <a:pt x="620" y="122"/>
                  </a:cubicBezTo>
                  <a:cubicBezTo>
                    <a:pt x="620" y="122"/>
                    <a:pt x="620" y="122"/>
                    <a:pt x="620" y="122"/>
                  </a:cubicBezTo>
                  <a:cubicBezTo>
                    <a:pt x="620" y="122"/>
                    <a:pt x="620" y="122"/>
                    <a:pt x="620" y="122"/>
                  </a:cubicBezTo>
                  <a:cubicBezTo>
                    <a:pt x="620" y="122"/>
                    <a:pt x="620" y="122"/>
                    <a:pt x="620" y="122"/>
                  </a:cubicBezTo>
                  <a:cubicBezTo>
                    <a:pt x="621" y="122"/>
                    <a:pt x="620" y="121"/>
                    <a:pt x="621" y="121"/>
                  </a:cubicBezTo>
                  <a:cubicBezTo>
                    <a:pt x="621" y="121"/>
                    <a:pt x="621" y="121"/>
                    <a:pt x="621" y="121"/>
                  </a:cubicBezTo>
                  <a:cubicBezTo>
                    <a:pt x="621" y="121"/>
                    <a:pt x="621" y="120"/>
                    <a:pt x="621" y="120"/>
                  </a:cubicBezTo>
                  <a:cubicBezTo>
                    <a:pt x="621" y="120"/>
                    <a:pt x="621" y="120"/>
                    <a:pt x="621" y="120"/>
                  </a:cubicBezTo>
                  <a:cubicBezTo>
                    <a:pt x="621" y="120"/>
                    <a:pt x="621" y="120"/>
                    <a:pt x="621" y="120"/>
                  </a:cubicBezTo>
                  <a:cubicBezTo>
                    <a:pt x="621" y="120"/>
                    <a:pt x="621" y="120"/>
                    <a:pt x="621" y="120"/>
                  </a:cubicBezTo>
                  <a:cubicBezTo>
                    <a:pt x="622" y="120"/>
                    <a:pt x="621" y="119"/>
                    <a:pt x="622" y="119"/>
                  </a:cubicBezTo>
                  <a:cubicBezTo>
                    <a:pt x="622" y="119"/>
                    <a:pt x="622" y="119"/>
                    <a:pt x="622" y="119"/>
                  </a:cubicBezTo>
                  <a:cubicBezTo>
                    <a:pt x="622" y="119"/>
                    <a:pt x="622" y="119"/>
                    <a:pt x="622" y="119"/>
                  </a:cubicBezTo>
                  <a:cubicBezTo>
                    <a:pt x="622" y="119"/>
                    <a:pt x="622" y="119"/>
                    <a:pt x="622" y="119"/>
                  </a:cubicBezTo>
                  <a:cubicBezTo>
                    <a:pt x="622" y="118"/>
                    <a:pt x="622" y="118"/>
                    <a:pt x="622" y="118"/>
                  </a:cubicBezTo>
                  <a:cubicBezTo>
                    <a:pt x="622" y="118"/>
                    <a:pt x="622" y="118"/>
                    <a:pt x="622" y="118"/>
                  </a:cubicBezTo>
                  <a:cubicBezTo>
                    <a:pt x="623" y="118"/>
                    <a:pt x="622" y="117"/>
                    <a:pt x="623" y="117"/>
                  </a:cubicBezTo>
                  <a:cubicBezTo>
                    <a:pt x="623" y="117"/>
                    <a:pt x="623" y="117"/>
                    <a:pt x="623" y="117"/>
                  </a:cubicBezTo>
                  <a:cubicBezTo>
                    <a:pt x="623" y="117"/>
                    <a:pt x="623" y="117"/>
                    <a:pt x="623" y="116"/>
                  </a:cubicBezTo>
                  <a:cubicBezTo>
                    <a:pt x="623" y="116"/>
                    <a:pt x="623" y="116"/>
                    <a:pt x="623" y="116"/>
                  </a:cubicBezTo>
                  <a:cubicBezTo>
                    <a:pt x="623" y="116"/>
                    <a:pt x="623" y="116"/>
                    <a:pt x="623" y="116"/>
                  </a:cubicBezTo>
                  <a:cubicBezTo>
                    <a:pt x="623" y="116"/>
                    <a:pt x="623" y="116"/>
                    <a:pt x="623" y="116"/>
                  </a:cubicBezTo>
                  <a:cubicBezTo>
                    <a:pt x="624" y="116"/>
                    <a:pt x="624" y="115"/>
                    <a:pt x="624" y="115"/>
                  </a:cubicBezTo>
                  <a:cubicBezTo>
                    <a:pt x="624" y="115"/>
                    <a:pt x="624" y="115"/>
                    <a:pt x="624" y="115"/>
                  </a:cubicBezTo>
                  <a:cubicBezTo>
                    <a:pt x="624" y="115"/>
                    <a:pt x="624" y="115"/>
                    <a:pt x="624" y="114"/>
                  </a:cubicBezTo>
                  <a:cubicBezTo>
                    <a:pt x="624" y="114"/>
                    <a:pt x="624" y="114"/>
                    <a:pt x="624" y="114"/>
                  </a:cubicBezTo>
                  <a:cubicBezTo>
                    <a:pt x="624" y="114"/>
                    <a:pt x="624" y="114"/>
                    <a:pt x="624" y="114"/>
                  </a:cubicBezTo>
                  <a:cubicBezTo>
                    <a:pt x="624" y="113"/>
                    <a:pt x="624" y="113"/>
                    <a:pt x="624" y="113"/>
                  </a:cubicBezTo>
                  <a:cubicBezTo>
                    <a:pt x="624" y="113"/>
                    <a:pt x="624" y="113"/>
                    <a:pt x="624" y="113"/>
                  </a:cubicBezTo>
                  <a:cubicBezTo>
                    <a:pt x="625" y="113"/>
                    <a:pt x="625" y="113"/>
                    <a:pt x="625" y="113"/>
                  </a:cubicBezTo>
                  <a:cubicBezTo>
                    <a:pt x="625" y="113"/>
                    <a:pt x="625" y="113"/>
                    <a:pt x="625" y="113"/>
                  </a:cubicBezTo>
                  <a:cubicBezTo>
                    <a:pt x="625" y="112"/>
                    <a:pt x="625" y="112"/>
                    <a:pt x="625" y="112"/>
                  </a:cubicBezTo>
                  <a:cubicBezTo>
                    <a:pt x="625" y="112"/>
                    <a:pt x="625" y="112"/>
                    <a:pt x="625" y="112"/>
                  </a:cubicBezTo>
                  <a:cubicBezTo>
                    <a:pt x="625" y="112"/>
                    <a:pt x="625" y="112"/>
                    <a:pt x="625" y="112"/>
                  </a:cubicBezTo>
                  <a:cubicBezTo>
                    <a:pt x="625" y="111"/>
                    <a:pt x="625" y="111"/>
                    <a:pt x="625" y="111"/>
                  </a:cubicBezTo>
                  <a:cubicBezTo>
                    <a:pt x="625" y="111"/>
                    <a:pt x="625" y="111"/>
                    <a:pt x="625" y="111"/>
                  </a:cubicBezTo>
                  <a:cubicBezTo>
                    <a:pt x="626" y="111"/>
                    <a:pt x="626" y="110"/>
                    <a:pt x="626" y="110"/>
                  </a:cubicBezTo>
                  <a:cubicBezTo>
                    <a:pt x="626" y="110"/>
                    <a:pt x="626" y="110"/>
                    <a:pt x="626" y="110"/>
                  </a:cubicBezTo>
                  <a:cubicBezTo>
                    <a:pt x="626" y="110"/>
                    <a:pt x="626" y="110"/>
                    <a:pt x="626" y="110"/>
                  </a:cubicBezTo>
                  <a:cubicBezTo>
                    <a:pt x="626" y="110"/>
                    <a:pt x="626" y="109"/>
                    <a:pt x="626" y="109"/>
                  </a:cubicBezTo>
                  <a:cubicBezTo>
                    <a:pt x="626" y="109"/>
                    <a:pt x="626" y="109"/>
                    <a:pt x="626" y="109"/>
                  </a:cubicBezTo>
                  <a:cubicBezTo>
                    <a:pt x="626" y="109"/>
                    <a:pt x="626" y="109"/>
                    <a:pt x="626" y="108"/>
                  </a:cubicBezTo>
                  <a:cubicBezTo>
                    <a:pt x="626" y="108"/>
                    <a:pt x="626" y="108"/>
                    <a:pt x="626" y="108"/>
                  </a:cubicBezTo>
                  <a:cubicBezTo>
                    <a:pt x="627" y="108"/>
                    <a:pt x="627" y="108"/>
                    <a:pt x="627" y="108"/>
                  </a:cubicBezTo>
                  <a:cubicBezTo>
                    <a:pt x="627" y="108"/>
                    <a:pt x="627" y="108"/>
                    <a:pt x="627" y="107"/>
                  </a:cubicBezTo>
                  <a:cubicBezTo>
                    <a:pt x="627" y="107"/>
                    <a:pt x="627" y="107"/>
                    <a:pt x="627" y="107"/>
                  </a:cubicBezTo>
                  <a:cubicBezTo>
                    <a:pt x="627" y="107"/>
                    <a:pt x="627" y="107"/>
                    <a:pt x="627" y="106"/>
                  </a:cubicBezTo>
                  <a:cubicBezTo>
                    <a:pt x="627" y="106"/>
                    <a:pt x="627" y="106"/>
                    <a:pt x="627" y="106"/>
                  </a:cubicBezTo>
                  <a:cubicBezTo>
                    <a:pt x="627" y="106"/>
                    <a:pt x="627" y="106"/>
                    <a:pt x="628" y="106"/>
                  </a:cubicBezTo>
                  <a:cubicBezTo>
                    <a:pt x="628" y="106"/>
                    <a:pt x="628" y="106"/>
                    <a:pt x="628" y="106"/>
                  </a:cubicBezTo>
                  <a:cubicBezTo>
                    <a:pt x="628" y="105"/>
                    <a:pt x="628" y="105"/>
                    <a:pt x="628" y="105"/>
                  </a:cubicBezTo>
                  <a:cubicBezTo>
                    <a:pt x="628" y="105"/>
                    <a:pt x="628" y="105"/>
                    <a:pt x="628" y="105"/>
                  </a:cubicBezTo>
                  <a:cubicBezTo>
                    <a:pt x="628" y="104"/>
                    <a:pt x="628" y="104"/>
                    <a:pt x="628" y="104"/>
                  </a:cubicBezTo>
                  <a:cubicBezTo>
                    <a:pt x="628" y="104"/>
                    <a:pt x="628" y="104"/>
                    <a:pt x="628" y="104"/>
                  </a:cubicBezTo>
                  <a:cubicBezTo>
                    <a:pt x="629" y="104"/>
                    <a:pt x="628" y="103"/>
                    <a:pt x="629" y="103"/>
                  </a:cubicBezTo>
                  <a:cubicBezTo>
                    <a:pt x="629" y="103"/>
                    <a:pt x="629" y="103"/>
                    <a:pt x="629" y="103"/>
                  </a:cubicBezTo>
                  <a:cubicBezTo>
                    <a:pt x="629" y="103"/>
                    <a:pt x="629" y="102"/>
                    <a:pt x="629" y="102"/>
                  </a:cubicBezTo>
                  <a:cubicBezTo>
                    <a:pt x="629" y="102"/>
                    <a:pt x="629" y="102"/>
                    <a:pt x="629" y="102"/>
                  </a:cubicBezTo>
                  <a:cubicBezTo>
                    <a:pt x="629" y="102"/>
                    <a:pt x="629" y="101"/>
                    <a:pt x="629" y="101"/>
                  </a:cubicBezTo>
                  <a:cubicBezTo>
                    <a:pt x="629" y="101"/>
                    <a:pt x="629" y="101"/>
                    <a:pt x="629" y="101"/>
                  </a:cubicBezTo>
                  <a:cubicBezTo>
                    <a:pt x="630" y="101"/>
                    <a:pt x="630" y="101"/>
                    <a:pt x="630" y="100"/>
                  </a:cubicBezTo>
                  <a:cubicBezTo>
                    <a:pt x="630" y="100"/>
                    <a:pt x="630" y="100"/>
                    <a:pt x="630" y="100"/>
                  </a:cubicBezTo>
                  <a:cubicBezTo>
                    <a:pt x="630" y="100"/>
                    <a:pt x="630" y="100"/>
                    <a:pt x="630" y="99"/>
                  </a:cubicBezTo>
                  <a:cubicBezTo>
                    <a:pt x="630" y="99"/>
                    <a:pt x="630" y="99"/>
                    <a:pt x="630" y="99"/>
                  </a:cubicBezTo>
                  <a:cubicBezTo>
                    <a:pt x="630" y="99"/>
                    <a:pt x="630" y="99"/>
                    <a:pt x="630" y="99"/>
                  </a:cubicBezTo>
                  <a:cubicBezTo>
                    <a:pt x="630" y="99"/>
                    <a:pt x="630" y="98"/>
                    <a:pt x="630" y="98"/>
                  </a:cubicBezTo>
                  <a:cubicBezTo>
                    <a:pt x="631" y="98"/>
                    <a:pt x="631" y="98"/>
                    <a:pt x="631" y="98"/>
                  </a:cubicBezTo>
                  <a:cubicBezTo>
                    <a:pt x="631" y="98"/>
                    <a:pt x="631" y="98"/>
                    <a:pt x="631" y="98"/>
                  </a:cubicBezTo>
                  <a:cubicBezTo>
                    <a:pt x="631" y="97"/>
                    <a:pt x="631" y="97"/>
                    <a:pt x="631" y="97"/>
                  </a:cubicBezTo>
                  <a:cubicBezTo>
                    <a:pt x="631" y="97"/>
                    <a:pt x="631" y="97"/>
                    <a:pt x="631" y="97"/>
                  </a:cubicBezTo>
                  <a:cubicBezTo>
                    <a:pt x="631" y="96"/>
                    <a:pt x="631" y="96"/>
                    <a:pt x="631" y="96"/>
                  </a:cubicBezTo>
                  <a:cubicBezTo>
                    <a:pt x="631" y="96"/>
                    <a:pt x="631" y="96"/>
                    <a:pt x="631" y="96"/>
                  </a:cubicBezTo>
                  <a:cubicBezTo>
                    <a:pt x="632" y="96"/>
                    <a:pt x="632" y="95"/>
                    <a:pt x="632" y="95"/>
                  </a:cubicBezTo>
                  <a:cubicBezTo>
                    <a:pt x="632" y="95"/>
                    <a:pt x="632" y="95"/>
                    <a:pt x="632" y="95"/>
                  </a:cubicBezTo>
                  <a:cubicBezTo>
                    <a:pt x="632" y="95"/>
                    <a:pt x="632" y="95"/>
                    <a:pt x="632" y="95"/>
                  </a:cubicBezTo>
                  <a:cubicBezTo>
                    <a:pt x="632" y="95"/>
                    <a:pt x="632" y="94"/>
                    <a:pt x="632" y="94"/>
                  </a:cubicBezTo>
                  <a:cubicBezTo>
                    <a:pt x="632" y="94"/>
                    <a:pt x="632" y="94"/>
                    <a:pt x="632" y="94"/>
                  </a:cubicBezTo>
                  <a:cubicBezTo>
                    <a:pt x="632" y="94"/>
                    <a:pt x="632" y="94"/>
                    <a:pt x="632" y="93"/>
                  </a:cubicBezTo>
                  <a:cubicBezTo>
                    <a:pt x="632" y="93"/>
                    <a:pt x="632" y="93"/>
                    <a:pt x="632" y="93"/>
                  </a:cubicBezTo>
                  <a:cubicBezTo>
                    <a:pt x="632" y="93"/>
                    <a:pt x="632" y="93"/>
                    <a:pt x="632" y="93"/>
                  </a:cubicBezTo>
                  <a:cubicBezTo>
                    <a:pt x="633" y="93"/>
                    <a:pt x="633" y="93"/>
                    <a:pt x="633" y="92"/>
                  </a:cubicBezTo>
                  <a:cubicBezTo>
                    <a:pt x="633" y="92"/>
                    <a:pt x="633" y="92"/>
                    <a:pt x="633" y="92"/>
                  </a:cubicBezTo>
                  <a:cubicBezTo>
                    <a:pt x="633" y="92"/>
                    <a:pt x="633" y="92"/>
                    <a:pt x="633" y="92"/>
                  </a:cubicBezTo>
                  <a:cubicBezTo>
                    <a:pt x="633" y="91"/>
                    <a:pt x="633" y="91"/>
                    <a:pt x="633" y="91"/>
                  </a:cubicBezTo>
                  <a:cubicBezTo>
                    <a:pt x="633" y="91"/>
                    <a:pt x="633" y="91"/>
                    <a:pt x="633" y="91"/>
                  </a:cubicBezTo>
                  <a:cubicBezTo>
                    <a:pt x="633" y="91"/>
                    <a:pt x="633" y="91"/>
                    <a:pt x="633" y="91"/>
                  </a:cubicBezTo>
                  <a:cubicBezTo>
                    <a:pt x="633" y="91"/>
                    <a:pt x="633" y="91"/>
                    <a:pt x="633" y="91"/>
                  </a:cubicBezTo>
                  <a:cubicBezTo>
                    <a:pt x="634" y="90"/>
                    <a:pt x="634" y="90"/>
                    <a:pt x="634" y="90"/>
                  </a:cubicBezTo>
                  <a:cubicBezTo>
                    <a:pt x="634" y="90"/>
                    <a:pt x="634" y="90"/>
                    <a:pt x="634" y="90"/>
                  </a:cubicBezTo>
                  <a:cubicBezTo>
                    <a:pt x="634" y="90"/>
                    <a:pt x="634" y="90"/>
                    <a:pt x="634" y="90"/>
                  </a:cubicBezTo>
                  <a:cubicBezTo>
                    <a:pt x="634" y="89"/>
                    <a:pt x="634" y="89"/>
                    <a:pt x="634" y="89"/>
                  </a:cubicBezTo>
                  <a:cubicBezTo>
                    <a:pt x="634" y="89"/>
                    <a:pt x="634" y="89"/>
                    <a:pt x="634" y="89"/>
                  </a:cubicBezTo>
                  <a:cubicBezTo>
                    <a:pt x="634" y="89"/>
                    <a:pt x="634" y="88"/>
                    <a:pt x="634" y="88"/>
                  </a:cubicBezTo>
                  <a:cubicBezTo>
                    <a:pt x="634" y="88"/>
                    <a:pt x="634" y="88"/>
                    <a:pt x="634" y="88"/>
                  </a:cubicBezTo>
                  <a:cubicBezTo>
                    <a:pt x="635" y="88"/>
                    <a:pt x="635" y="88"/>
                    <a:pt x="635" y="88"/>
                  </a:cubicBezTo>
                  <a:cubicBezTo>
                    <a:pt x="635" y="88"/>
                    <a:pt x="635" y="87"/>
                    <a:pt x="635" y="87"/>
                  </a:cubicBezTo>
                  <a:cubicBezTo>
                    <a:pt x="635" y="87"/>
                    <a:pt x="635" y="87"/>
                    <a:pt x="635" y="87"/>
                  </a:cubicBezTo>
                  <a:cubicBezTo>
                    <a:pt x="635" y="87"/>
                    <a:pt x="635" y="86"/>
                    <a:pt x="635" y="86"/>
                  </a:cubicBezTo>
                  <a:cubicBezTo>
                    <a:pt x="635" y="86"/>
                    <a:pt x="635" y="86"/>
                    <a:pt x="635" y="86"/>
                  </a:cubicBezTo>
                  <a:cubicBezTo>
                    <a:pt x="635" y="86"/>
                    <a:pt x="635" y="86"/>
                    <a:pt x="636" y="85"/>
                  </a:cubicBezTo>
                  <a:cubicBezTo>
                    <a:pt x="636" y="85"/>
                    <a:pt x="636" y="85"/>
                    <a:pt x="636" y="85"/>
                  </a:cubicBezTo>
                  <a:cubicBezTo>
                    <a:pt x="636" y="85"/>
                    <a:pt x="636" y="85"/>
                    <a:pt x="636" y="84"/>
                  </a:cubicBezTo>
                  <a:cubicBezTo>
                    <a:pt x="636" y="84"/>
                    <a:pt x="636" y="84"/>
                    <a:pt x="636" y="84"/>
                  </a:cubicBezTo>
                  <a:cubicBezTo>
                    <a:pt x="636" y="84"/>
                    <a:pt x="636" y="84"/>
                    <a:pt x="636" y="84"/>
                  </a:cubicBezTo>
                  <a:cubicBezTo>
                    <a:pt x="636" y="84"/>
                    <a:pt x="636" y="84"/>
                    <a:pt x="636" y="84"/>
                  </a:cubicBezTo>
                  <a:cubicBezTo>
                    <a:pt x="637" y="83"/>
                    <a:pt x="636" y="83"/>
                    <a:pt x="637" y="83"/>
                  </a:cubicBezTo>
                  <a:cubicBezTo>
                    <a:pt x="637" y="83"/>
                    <a:pt x="637" y="83"/>
                    <a:pt x="637" y="83"/>
                  </a:cubicBezTo>
                  <a:cubicBezTo>
                    <a:pt x="637" y="83"/>
                    <a:pt x="637" y="82"/>
                    <a:pt x="637" y="82"/>
                  </a:cubicBezTo>
                  <a:cubicBezTo>
                    <a:pt x="637" y="82"/>
                    <a:pt x="637" y="82"/>
                    <a:pt x="637" y="82"/>
                  </a:cubicBezTo>
                  <a:cubicBezTo>
                    <a:pt x="637" y="82"/>
                    <a:pt x="637" y="81"/>
                    <a:pt x="637" y="81"/>
                  </a:cubicBezTo>
                  <a:cubicBezTo>
                    <a:pt x="637" y="81"/>
                    <a:pt x="637" y="81"/>
                    <a:pt x="637" y="81"/>
                  </a:cubicBezTo>
                  <a:cubicBezTo>
                    <a:pt x="638" y="81"/>
                    <a:pt x="638" y="80"/>
                    <a:pt x="638" y="80"/>
                  </a:cubicBezTo>
                  <a:cubicBezTo>
                    <a:pt x="638" y="80"/>
                    <a:pt x="638" y="80"/>
                    <a:pt x="638" y="80"/>
                  </a:cubicBezTo>
                  <a:cubicBezTo>
                    <a:pt x="638" y="80"/>
                    <a:pt x="638" y="79"/>
                    <a:pt x="638" y="79"/>
                  </a:cubicBezTo>
                  <a:cubicBezTo>
                    <a:pt x="638" y="79"/>
                    <a:pt x="638" y="79"/>
                    <a:pt x="638" y="79"/>
                  </a:cubicBezTo>
                  <a:cubicBezTo>
                    <a:pt x="638" y="79"/>
                    <a:pt x="638" y="79"/>
                    <a:pt x="638" y="78"/>
                  </a:cubicBezTo>
                  <a:cubicBezTo>
                    <a:pt x="638" y="78"/>
                    <a:pt x="638" y="78"/>
                    <a:pt x="638" y="78"/>
                  </a:cubicBezTo>
                  <a:cubicBezTo>
                    <a:pt x="639" y="78"/>
                    <a:pt x="639" y="78"/>
                    <a:pt x="639" y="77"/>
                  </a:cubicBezTo>
                  <a:cubicBezTo>
                    <a:pt x="639" y="77"/>
                    <a:pt x="639" y="77"/>
                    <a:pt x="639" y="77"/>
                  </a:cubicBezTo>
                  <a:cubicBezTo>
                    <a:pt x="639" y="77"/>
                    <a:pt x="639" y="77"/>
                    <a:pt x="639" y="77"/>
                  </a:cubicBezTo>
                  <a:cubicBezTo>
                    <a:pt x="639" y="77"/>
                    <a:pt x="639" y="76"/>
                    <a:pt x="639" y="76"/>
                  </a:cubicBezTo>
                  <a:cubicBezTo>
                    <a:pt x="639" y="76"/>
                    <a:pt x="639" y="76"/>
                    <a:pt x="639" y="76"/>
                  </a:cubicBezTo>
                  <a:cubicBezTo>
                    <a:pt x="639" y="76"/>
                    <a:pt x="639" y="76"/>
                    <a:pt x="639" y="76"/>
                  </a:cubicBezTo>
                  <a:cubicBezTo>
                    <a:pt x="640" y="76"/>
                    <a:pt x="640" y="75"/>
                    <a:pt x="640" y="75"/>
                  </a:cubicBezTo>
                  <a:cubicBezTo>
                    <a:pt x="640" y="75"/>
                    <a:pt x="640" y="75"/>
                    <a:pt x="640" y="75"/>
                  </a:cubicBezTo>
                  <a:cubicBezTo>
                    <a:pt x="640" y="75"/>
                    <a:pt x="640" y="75"/>
                    <a:pt x="640" y="75"/>
                  </a:cubicBezTo>
                  <a:cubicBezTo>
                    <a:pt x="640" y="74"/>
                    <a:pt x="640" y="74"/>
                    <a:pt x="640" y="74"/>
                  </a:cubicBezTo>
                  <a:cubicBezTo>
                    <a:pt x="640" y="74"/>
                    <a:pt x="640" y="74"/>
                    <a:pt x="640" y="74"/>
                  </a:cubicBezTo>
                  <a:cubicBezTo>
                    <a:pt x="640" y="74"/>
                    <a:pt x="640" y="73"/>
                    <a:pt x="640" y="73"/>
                  </a:cubicBezTo>
                  <a:cubicBezTo>
                    <a:pt x="640" y="73"/>
                    <a:pt x="640" y="73"/>
                    <a:pt x="640" y="73"/>
                  </a:cubicBezTo>
                  <a:cubicBezTo>
                    <a:pt x="640" y="73"/>
                    <a:pt x="640" y="73"/>
                    <a:pt x="640" y="73"/>
                  </a:cubicBezTo>
                  <a:cubicBezTo>
                    <a:pt x="641" y="73"/>
                    <a:pt x="641" y="72"/>
                    <a:pt x="641" y="72"/>
                  </a:cubicBezTo>
                  <a:cubicBezTo>
                    <a:pt x="641" y="72"/>
                    <a:pt x="641" y="72"/>
                    <a:pt x="641" y="72"/>
                  </a:cubicBezTo>
                  <a:cubicBezTo>
                    <a:pt x="641" y="72"/>
                    <a:pt x="641" y="72"/>
                    <a:pt x="641" y="71"/>
                  </a:cubicBezTo>
                  <a:cubicBezTo>
                    <a:pt x="641" y="71"/>
                    <a:pt x="641" y="71"/>
                    <a:pt x="641" y="71"/>
                  </a:cubicBezTo>
                  <a:cubicBezTo>
                    <a:pt x="641" y="71"/>
                    <a:pt x="641" y="71"/>
                    <a:pt x="641" y="71"/>
                  </a:cubicBezTo>
                  <a:cubicBezTo>
                    <a:pt x="641" y="71"/>
                    <a:pt x="641" y="71"/>
                    <a:pt x="641" y="70"/>
                  </a:cubicBezTo>
                  <a:cubicBezTo>
                    <a:pt x="641" y="71"/>
                    <a:pt x="641" y="71"/>
                    <a:pt x="641" y="71"/>
                  </a:cubicBezTo>
                  <a:cubicBezTo>
                    <a:pt x="642" y="70"/>
                    <a:pt x="642" y="70"/>
                    <a:pt x="642" y="70"/>
                  </a:cubicBezTo>
                  <a:cubicBezTo>
                    <a:pt x="642" y="70"/>
                    <a:pt x="642" y="70"/>
                    <a:pt x="642" y="70"/>
                  </a:cubicBezTo>
                  <a:cubicBezTo>
                    <a:pt x="642" y="69"/>
                    <a:pt x="642" y="69"/>
                    <a:pt x="642" y="69"/>
                  </a:cubicBezTo>
                  <a:cubicBezTo>
                    <a:pt x="642" y="69"/>
                    <a:pt x="642" y="69"/>
                    <a:pt x="642" y="69"/>
                  </a:cubicBezTo>
                  <a:cubicBezTo>
                    <a:pt x="642" y="69"/>
                    <a:pt x="642" y="69"/>
                    <a:pt x="642" y="69"/>
                  </a:cubicBezTo>
                  <a:cubicBezTo>
                    <a:pt x="643" y="69"/>
                    <a:pt x="642" y="68"/>
                    <a:pt x="643" y="68"/>
                  </a:cubicBezTo>
                  <a:cubicBezTo>
                    <a:pt x="643" y="68"/>
                    <a:pt x="643" y="68"/>
                    <a:pt x="643" y="68"/>
                  </a:cubicBezTo>
                  <a:cubicBezTo>
                    <a:pt x="643" y="68"/>
                    <a:pt x="643" y="67"/>
                    <a:pt x="643" y="67"/>
                  </a:cubicBezTo>
                  <a:cubicBezTo>
                    <a:pt x="643" y="67"/>
                    <a:pt x="643" y="67"/>
                    <a:pt x="643" y="67"/>
                  </a:cubicBezTo>
                  <a:cubicBezTo>
                    <a:pt x="643" y="67"/>
                    <a:pt x="643" y="66"/>
                    <a:pt x="643" y="66"/>
                  </a:cubicBezTo>
                  <a:cubicBezTo>
                    <a:pt x="643" y="66"/>
                    <a:pt x="643" y="66"/>
                    <a:pt x="643" y="66"/>
                  </a:cubicBezTo>
                  <a:cubicBezTo>
                    <a:pt x="643" y="66"/>
                    <a:pt x="643" y="65"/>
                    <a:pt x="644" y="65"/>
                  </a:cubicBezTo>
                  <a:cubicBezTo>
                    <a:pt x="644" y="65"/>
                    <a:pt x="644" y="65"/>
                    <a:pt x="644" y="65"/>
                  </a:cubicBezTo>
                  <a:cubicBezTo>
                    <a:pt x="644" y="65"/>
                    <a:pt x="644" y="65"/>
                    <a:pt x="644" y="64"/>
                  </a:cubicBezTo>
                  <a:cubicBezTo>
                    <a:pt x="644" y="64"/>
                    <a:pt x="644" y="64"/>
                    <a:pt x="644" y="64"/>
                  </a:cubicBezTo>
                  <a:cubicBezTo>
                    <a:pt x="644" y="64"/>
                    <a:pt x="644" y="64"/>
                    <a:pt x="644" y="64"/>
                  </a:cubicBezTo>
                  <a:cubicBezTo>
                    <a:pt x="644" y="64"/>
                    <a:pt x="644" y="64"/>
                    <a:pt x="644" y="64"/>
                  </a:cubicBezTo>
                  <a:cubicBezTo>
                    <a:pt x="645" y="63"/>
                    <a:pt x="644" y="63"/>
                    <a:pt x="645" y="63"/>
                  </a:cubicBezTo>
                  <a:cubicBezTo>
                    <a:pt x="645" y="63"/>
                    <a:pt x="645" y="63"/>
                    <a:pt x="645" y="63"/>
                  </a:cubicBezTo>
                  <a:cubicBezTo>
                    <a:pt x="645" y="62"/>
                    <a:pt x="645" y="62"/>
                    <a:pt x="645" y="62"/>
                  </a:cubicBezTo>
                  <a:cubicBezTo>
                    <a:pt x="645" y="62"/>
                    <a:pt x="645" y="62"/>
                    <a:pt x="645" y="62"/>
                  </a:cubicBezTo>
                  <a:cubicBezTo>
                    <a:pt x="645" y="62"/>
                    <a:pt x="645" y="61"/>
                    <a:pt x="645" y="61"/>
                  </a:cubicBezTo>
                  <a:cubicBezTo>
                    <a:pt x="645" y="61"/>
                    <a:pt x="645" y="61"/>
                    <a:pt x="645" y="61"/>
                  </a:cubicBezTo>
                  <a:cubicBezTo>
                    <a:pt x="646" y="61"/>
                    <a:pt x="646" y="60"/>
                    <a:pt x="646" y="60"/>
                  </a:cubicBezTo>
                  <a:cubicBezTo>
                    <a:pt x="646" y="60"/>
                    <a:pt x="646" y="60"/>
                    <a:pt x="646" y="60"/>
                  </a:cubicBezTo>
                  <a:cubicBezTo>
                    <a:pt x="646" y="60"/>
                    <a:pt x="646" y="59"/>
                    <a:pt x="646" y="59"/>
                  </a:cubicBezTo>
                  <a:cubicBezTo>
                    <a:pt x="646" y="59"/>
                    <a:pt x="646" y="59"/>
                    <a:pt x="646" y="59"/>
                  </a:cubicBezTo>
                  <a:cubicBezTo>
                    <a:pt x="646" y="59"/>
                    <a:pt x="646" y="58"/>
                    <a:pt x="646" y="58"/>
                  </a:cubicBezTo>
                  <a:cubicBezTo>
                    <a:pt x="646" y="58"/>
                    <a:pt x="646" y="58"/>
                    <a:pt x="646" y="58"/>
                  </a:cubicBezTo>
                  <a:cubicBezTo>
                    <a:pt x="647" y="58"/>
                    <a:pt x="647" y="57"/>
                    <a:pt x="647" y="57"/>
                  </a:cubicBezTo>
                  <a:cubicBezTo>
                    <a:pt x="647" y="57"/>
                    <a:pt x="647" y="57"/>
                    <a:pt x="647" y="57"/>
                  </a:cubicBezTo>
                  <a:cubicBezTo>
                    <a:pt x="647" y="57"/>
                    <a:pt x="647" y="57"/>
                    <a:pt x="647" y="56"/>
                  </a:cubicBezTo>
                  <a:cubicBezTo>
                    <a:pt x="647" y="56"/>
                    <a:pt x="647" y="56"/>
                    <a:pt x="647" y="56"/>
                  </a:cubicBezTo>
                  <a:cubicBezTo>
                    <a:pt x="647" y="56"/>
                    <a:pt x="647" y="56"/>
                    <a:pt x="647" y="56"/>
                  </a:cubicBezTo>
                  <a:cubicBezTo>
                    <a:pt x="647" y="56"/>
                    <a:pt x="647" y="56"/>
                    <a:pt x="647" y="56"/>
                  </a:cubicBezTo>
                  <a:cubicBezTo>
                    <a:pt x="648" y="55"/>
                    <a:pt x="648" y="55"/>
                    <a:pt x="648" y="55"/>
                  </a:cubicBezTo>
                  <a:cubicBezTo>
                    <a:pt x="648" y="55"/>
                    <a:pt x="648" y="55"/>
                    <a:pt x="648" y="55"/>
                  </a:cubicBezTo>
                  <a:cubicBezTo>
                    <a:pt x="648" y="55"/>
                    <a:pt x="648" y="55"/>
                    <a:pt x="648" y="55"/>
                  </a:cubicBezTo>
                  <a:cubicBezTo>
                    <a:pt x="648" y="54"/>
                    <a:pt x="648" y="54"/>
                    <a:pt x="648" y="54"/>
                  </a:cubicBezTo>
                  <a:cubicBezTo>
                    <a:pt x="648" y="54"/>
                    <a:pt x="648" y="54"/>
                    <a:pt x="648" y="54"/>
                  </a:cubicBezTo>
                  <a:cubicBezTo>
                    <a:pt x="648" y="54"/>
                    <a:pt x="648" y="53"/>
                    <a:pt x="648" y="53"/>
                  </a:cubicBezTo>
                  <a:cubicBezTo>
                    <a:pt x="648" y="53"/>
                    <a:pt x="648" y="53"/>
                    <a:pt x="648" y="53"/>
                  </a:cubicBezTo>
                  <a:cubicBezTo>
                    <a:pt x="648" y="53"/>
                    <a:pt x="648" y="53"/>
                    <a:pt x="648" y="53"/>
                  </a:cubicBezTo>
                  <a:cubicBezTo>
                    <a:pt x="649" y="53"/>
                    <a:pt x="649" y="52"/>
                    <a:pt x="649" y="52"/>
                  </a:cubicBezTo>
                  <a:cubicBezTo>
                    <a:pt x="649" y="52"/>
                    <a:pt x="649" y="52"/>
                    <a:pt x="649" y="52"/>
                  </a:cubicBezTo>
                  <a:cubicBezTo>
                    <a:pt x="649" y="52"/>
                    <a:pt x="649" y="52"/>
                    <a:pt x="649" y="51"/>
                  </a:cubicBezTo>
                  <a:cubicBezTo>
                    <a:pt x="649" y="51"/>
                    <a:pt x="649" y="51"/>
                    <a:pt x="649" y="51"/>
                  </a:cubicBezTo>
                  <a:cubicBezTo>
                    <a:pt x="649" y="51"/>
                    <a:pt x="649" y="51"/>
                    <a:pt x="649" y="51"/>
                  </a:cubicBezTo>
                  <a:cubicBezTo>
                    <a:pt x="649" y="51"/>
                    <a:pt x="649" y="51"/>
                    <a:pt x="649" y="50"/>
                  </a:cubicBezTo>
                  <a:cubicBezTo>
                    <a:pt x="649" y="50"/>
                    <a:pt x="649" y="50"/>
                    <a:pt x="649" y="50"/>
                  </a:cubicBezTo>
                  <a:cubicBezTo>
                    <a:pt x="650" y="50"/>
                    <a:pt x="650" y="50"/>
                    <a:pt x="650" y="49"/>
                  </a:cubicBezTo>
                  <a:cubicBezTo>
                    <a:pt x="650" y="49"/>
                    <a:pt x="650" y="49"/>
                    <a:pt x="650" y="49"/>
                  </a:cubicBezTo>
                  <a:cubicBezTo>
                    <a:pt x="650" y="49"/>
                    <a:pt x="650" y="49"/>
                    <a:pt x="650" y="49"/>
                  </a:cubicBezTo>
                  <a:cubicBezTo>
                    <a:pt x="650" y="49"/>
                    <a:pt x="650" y="49"/>
                    <a:pt x="650" y="49"/>
                  </a:cubicBezTo>
                  <a:cubicBezTo>
                    <a:pt x="650" y="49"/>
                    <a:pt x="650" y="49"/>
                    <a:pt x="650" y="49"/>
                  </a:cubicBezTo>
                  <a:cubicBezTo>
                    <a:pt x="651" y="48"/>
                    <a:pt x="650" y="48"/>
                    <a:pt x="651" y="48"/>
                  </a:cubicBezTo>
                  <a:cubicBezTo>
                    <a:pt x="651" y="48"/>
                    <a:pt x="651" y="48"/>
                    <a:pt x="651" y="48"/>
                  </a:cubicBezTo>
                  <a:cubicBezTo>
                    <a:pt x="651" y="47"/>
                    <a:pt x="651" y="47"/>
                    <a:pt x="651" y="47"/>
                  </a:cubicBezTo>
                  <a:cubicBezTo>
                    <a:pt x="651" y="47"/>
                    <a:pt x="651" y="47"/>
                    <a:pt x="651" y="47"/>
                  </a:cubicBezTo>
                  <a:cubicBezTo>
                    <a:pt x="651" y="47"/>
                    <a:pt x="651" y="46"/>
                    <a:pt x="651" y="46"/>
                  </a:cubicBezTo>
                  <a:cubicBezTo>
                    <a:pt x="651" y="46"/>
                    <a:pt x="651" y="46"/>
                    <a:pt x="651" y="46"/>
                  </a:cubicBezTo>
                  <a:cubicBezTo>
                    <a:pt x="651" y="46"/>
                    <a:pt x="651" y="45"/>
                    <a:pt x="652" y="45"/>
                  </a:cubicBezTo>
                  <a:cubicBezTo>
                    <a:pt x="652" y="45"/>
                    <a:pt x="652" y="45"/>
                    <a:pt x="652" y="45"/>
                  </a:cubicBezTo>
                  <a:cubicBezTo>
                    <a:pt x="652" y="45"/>
                    <a:pt x="652" y="44"/>
                    <a:pt x="652" y="44"/>
                  </a:cubicBezTo>
                  <a:cubicBezTo>
                    <a:pt x="652" y="44"/>
                    <a:pt x="652" y="44"/>
                    <a:pt x="652" y="44"/>
                  </a:cubicBezTo>
                  <a:cubicBezTo>
                    <a:pt x="652" y="44"/>
                    <a:pt x="652" y="44"/>
                    <a:pt x="652" y="43"/>
                  </a:cubicBezTo>
                  <a:cubicBezTo>
                    <a:pt x="652" y="43"/>
                    <a:pt x="652" y="43"/>
                    <a:pt x="652" y="43"/>
                  </a:cubicBezTo>
                  <a:cubicBezTo>
                    <a:pt x="653" y="43"/>
                    <a:pt x="652" y="43"/>
                    <a:pt x="653" y="42"/>
                  </a:cubicBezTo>
                  <a:cubicBezTo>
                    <a:pt x="653" y="42"/>
                    <a:pt x="653" y="42"/>
                    <a:pt x="653" y="42"/>
                  </a:cubicBezTo>
                  <a:cubicBezTo>
                    <a:pt x="653" y="42"/>
                    <a:pt x="653" y="42"/>
                    <a:pt x="653" y="42"/>
                  </a:cubicBezTo>
                  <a:cubicBezTo>
                    <a:pt x="653" y="42"/>
                    <a:pt x="653" y="42"/>
                    <a:pt x="653" y="42"/>
                  </a:cubicBezTo>
                  <a:cubicBezTo>
                    <a:pt x="653" y="41"/>
                    <a:pt x="653" y="41"/>
                    <a:pt x="653" y="41"/>
                  </a:cubicBezTo>
                  <a:cubicBezTo>
                    <a:pt x="653" y="41"/>
                    <a:pt x="653" y="41"/>
                    <a:pt x="653" y="41"/>
                  </a:cubicBezTo>
                  <a:cubicBezTo>
                    <a:pt x="654" y="40"/>
                    <a:pt x="654" y="40"/>
                    <a:pt x="654" y="40"/>
                  </a:cubicBezTo>
                  <a:cubicBezTo>
                    <a:pt x="654" y="40"/>
                    <a:pt x="654" y="40"/>
                    <a:pt x="654" y="40"/>
                  </a:cubicBezTo>
                  <a:cubicBezTo>
                    <a:pt x="654" y="39"/>
                    <a:pt x="654" y="39"/>
                    <a:pt x="654" y="39"/>
                  </a:cubicBezTo>
                  <a:cubicBezTo>
                    <a:pt x="654" y="39"/>
                    <a:pt x="654" y="39"/>
                    <a:pt x="654" y="39"/>
                  </a:cubicBezTo>
                  <a:cubicBezTo>
                    <a:pt x="654" y="39"/>
                    <a:pt x="654" y="38"/>
                    <a:pt x="654" y="38"/>
                  </a:cubicBezTo>
                  <a:cubicBezTo>
                    <a:pt x="654" y="38"/>
                    <a:pt x="654" y="38"/>
                    <a:pt x="654" y="38"/>
                  </a:cubicBezTo>
                  <a:cubicBezTo>
                    <a:pt x="655" y="38"/>
                    <a:pt x="655" y="37"/>
                    <a:pt x="655" y="37"/>
                  </a:cubicBezTo>
                  <a:cubicBezTo>
                    <a:pt x="655" y="37"/>
                    <a:pt x="655" y="37"/>
                    <a:pt x="655" y="37"/>
                  </a:cubicBezTo>
                  <a:cubicBezTo>
                    <a:pt x="655" y="37"/>
                    <a:pt x="655" y="37"/>
                    <a:pt x="655" y="36"/>
                  </a:cubicBezTo>
                  <a:cubicBezTo>
                    <a:pt x="655" y="36"/>
                    <a:pt x="655" y="36"/>
                    <a:pt x="655" y="36"/>
                  </a:cubicBezTo>
                  <a:cubicBezTo>
                    <a:pt x="655" y="36"/>
                    <a:pt x="655" y="36"/>
                    <a:pt x="655" y="36"/>
                  </a:cubicBezTo>
                  <a:cubicBezTo>
                    <a:pt x="655" y="36"/>
                    <a:pt x="655" y="36"/>
                    <a:pt x="655" y="35"/>
                  </a:cubicBezTo>
                  <a:cubicBezTo>
                    <a:pt x="655" y="35"/>
                    <a:pt x="655" y="35"/>
                    <a:pt x="655" y="35"/>
                  </a:cubicBezTo>
                  <a:cubicBezTo>
                    <a:pt x="656" y="35"/>
                    <a:pt x="656" y="35"/>
                    <a:pt x="656" y="35"/>
                  </a:cubicBezTo>
                  <a:cubicBezTo>
                    <a:pt x="656" y="35"/>
                    <a:pt x="656" y="35"/>
                    <a:pt x="656" y="35"/>
                  </a:cubicBezTo>
                  <a:cubicBezTo>
                    <a:pt x="656" y="34"/>
                    <a:pt x="655" y="34"/>
                    <a:pt x="655" y="34"/>
                  </a:cubicBezTo>
                  <a:cubicBezTo>
                    <a:pt x="652" y="34"/>
                    <a:pt x="648" y="34"/>
                    <a:pt x="645" y="34"/>
                  </a:cubicBezTo>
                  <a:cubicBezTo>
                    <a:pt x="645" y="34"/>
                    <a:pt x="644" y="34"/>
                    <a:pt x="644" y="34"/>
                  </a:cubicBezTo>
                  <a:cubicBezTo>
                    <a:pt x="644" y="35"/>
                    <a:pt x="644" y="35"/>
                    <a:pt x="644" y="35"/>
                  </a:cubicBezTo>
                  <a:cubicBezTo>
                    <a:pt x="644" y="35"/>
                    <a:pt x="644" y="35"/>
                    <a:pt x="644" y="35"/>
                  </a:cubicBezTo>
                  <a:cubicBezTo>
                    <a:pt x="644" y="35"/>
                    <a:pt x="644" y="35"/>
                    <a:pt x="644" y="35"/>
                  </a:cubicBezTo>
                  <a:cubicBezTo>
                    <a:pt x="644" y="35"/>
                    <a:pt x="644" y="35"/>
                    <a:pt x="644" y="35"/>
                  </a:cubicBezTo>
                  <a:cubicBezTo>
                    <a:pt x="644" y="36"/>
                    <a:pt x="644" y="36"/>
                    <a:pt x="644" y="36"/>
                  </a:cubicBezTo>
                  <a:cubicBezTo>
                    <a:pt x="644" y="36"/>
                    <a:pt x="644" y="36"/>
                    <a:pt x="644" y="36"/>
                  </a:cubicBezTo>
                  <a:cubicBezTo>
                    <a:pt x="643" y="37"/>
                    <a:pt x="643" y="37"/>
                    <a:pt x="643" y="37"/>
                  </a:cubicBezTo>
                  <a:cubicBezTo>
                    <a:pt x="643" y="37"/>
                    <a:pt x="643" y="37"/>
                    <a:pt x="643" y="37"/>
                  </a:cubicBezTo>
                  <a:cubicBezTo>
                    <a:pt x="643" y="37"/>
                    <a:pt x="643" y="37"/>
                    <a:pt x="643" y="37"/>
                  </a:cubicBezTo>
                  <a:cubicBezTo>
                    <a:pt x="643" y="38"/>
                    <a:pt x="643" y="38"/>
                    <a:pt x="643" y="38"/>
                  </a:cubicBezTo>
                  <a:cubicBezTo>
                    <a:pt x="643" y="38"/>
                    <a:pt x="643" y="38"/>
                    <a:pt x="643" y="39"/>
                  </a:cubicBezTo>
                  <a:cubicBezTo>
                    <a:pt x="643" y="39"/>
                    <a:pt x="643" y="39"/>
                    <a:pt x="643" y="39"/>
                  </a:cubicBezTo>
                  <a:cubicBezTo>
                    <a:pt x="643" y="39"/>
                    <a:pt x="643" y="39"/>
                    <a:pt x="643" y="39"/>
                  </a:cubicBezTo>
                  <a:cubicBezTo>
                    <a:pt x="642" y="39"/>
                    <a:pt x="643" y="40"/>
                    <a:pt x="642" y="40"/>
                  </a:cubicBezTo>
                  <a:cubicBezTo>
                    <a:pt x="642" y="40"/>
                    <a:pt x="642" y="40"/>
                    <a:pt x="642" y="40"/>
                  </a:cubicBezTo>
                  <a:cubicBezTo>
                    <a:pt x="642" y="40"/>
                    <a:pt x="642" y="41"/>
                    <a:pt x="642" y="41"/>
                  </a:cubicBezTo>
                  <a:cubicBezTo>
                    <a:pt x="642" y="41"/>
                    <a:pt x="642" y="41"/>
                    <a:pt x="642" y="41"/>
                  </a:cubicBezTo>
                  <a:cubicBezTo>
                    <a:pt x="642" y="42"/>
                    <a:pt x="642" y="42"/>
                    <a:pt x="642" y="42"/>
                  </a:cubicBezTo>
                  <a:cubicBezTo>
                    <a:pt x="642" y="42"/>
                    <a:pt x="642" y="42"/>
                    <a:pt x="642" y="42"/>
                  </a:cubicBezTo>
                  <a:cubicBezTo>
                    <a:pt x="641" y="42"/>
                    <a:pt x="641" y="43"/>
                    <a:pt x="641" y="43"/>
                  </a:cubicBezTo>
                  <a:cubicBezTo>
                    <a:pt x="641" y="43"/>
                    <a:pt x="641" y="43"/>
                    <a:pt x="641" y="43"/>
                  </a:cubicBezTo>
                  <a:cubicBezTo>
                    <a:pt x="641" y="43"/>
                    <a:pt x="641" y="44"/>
                    <a:pt x="641" y="44"/>
                  </a:cubicBezTo>
                  <a:cubicBezTo>
                    <a:pt x="641" y="44"/>
                    <a:pt x="641" y="44"/>
                    <a:pt x="641" y="44"/>
                  </a:cubicBezTo>
                  <a:cubicBezTo>
                    <a:pt x="641" y="44"/>
                    <a:pt x="641" y="44"/>
                    <a:pt x="641" y="44"/>
                  </a:cubicBezTo>
                  <a:cubicBezTo>
                    <a:pt x="641" y="44"/>
                    <a:pt x="641" y="45"/>
                    <a:pt x="640" y="45"/>
                  </a:cubicBezTo>
                  <a:cubicBezTo>
                    <a:pt x="641" y="45"/>
                    <a:pt x="641" y="45"/>
                    <a:pt x="640" y="45"/>
                  </a:cubicBezTo>
                  <a:cubicBezTo>
                    <a:pt x="640" y="45"/>
                    <a:pt x="640" y="46"/>
                    <a:pt x="640" y="46"/>
                  </a:cubicBezTo>
                  <a:cubicBezTo>
                    <a:pt x="640" y="46"/>
                    <a:pt x="640" y="46"/>
                    <a:pt x="640" y="46"/>
                  </a:cubicBezTo>
                  <a:cubicBezTo>
                    <a:pt x="640" y="46"/>
                    <a:pt x="640" y="47"/>
                    <a:pt x="640" y="47"/>
                  </a:cubicBezTo>
                  <a:cubicBezTo>
                    <a:pt x="640" y="47"/>
                    <a:pt x="640" y="47"/>
                    <a:pt x="640" y="47"/>
                  </a:cubicBezTo>
                  <a:cubicBezTo>
                    <a:pt x="640" y="47"/>
                    <a:pt x="640" y="47"/>
                    <a:pt x="639" y="48"/>
                  </a:cubicBezTo>
                  <a:cubicBezTo>
                    <a:pt x="639" y="48"/>
                    <a:pt x="639" y="48"/>
                    <a:pt x="639" y="48"/>
                  </a:cubicBezTo>
                  <a:cubicBezTo>
                    <a:pt x="639" y="48"/>
                    <a:pt x="639" y="48"/>
                    <a:pt x="639" y="48"/>
                  </a:cubicBezTo>
                  <a:cubicBezTo>
                    <a:pt x="639" y="48"/>
                    <a:pt x="639" y="48"/>
                    <a:pt x="639" y="49"/>
                  </a:cubicBezTo>
                  <a:cubicBezTo>
                    <a:pt x="639" y="49"/>
                    <a:pt x="639" y="49"/>
                    <a:pt x="639" y="49"/>
                  </a:cubicBezTo>
                  <a:cubicBezTo>
                    <a:pt x="639" y="49"/>
                    <a:pt x="639" y="49"/>
                    <a:pt x="639" y="50"/>
                  </a:cubicBezTo>
                  <a:cubicBezTo>
                    <a:pt x="639" y="50"/>
                    <a:pt x="639" y="50"/>
                    <a:pt x="639" y="50"/>
                  </a:cubicBezTo>
                  <a:cubicBezTo>
                    <a:pt x="638" y="50"/>
                    <a:pt x="639" y="50"/>
                    <a:pt x="638" y="51"/>
                  </a:cubicBezTo>
                  <a:cubicBezTo>
                    <a:pt x="638" y="51"/>
                    <a:pt x="638" y="51"/>
                    <a:pt x="638" y="51"/>
                  </a:cubicBezTo>
                  <a:cubicBezTo>
                    <a:pt x="638" y="51"/>
                    <a:pt x="638" y="51"/>
                    <a:pt x="638" y="52"/>
                  </a:cubicBezTo>
                  <a:cubicBezTo>
                    <a:pt x="638" y="52"/>
                    <a:pt x="638" y="52"/>
                    <a:pt x="638" y="52"/>
                  </a:cubicBezTo>
                  <a:cubicBezTo>
                    <a:pt x="638" y="52"/>
                    <a:pt x="638" y="52"/>
                    <a:pt x="638" y="52"/>
                  </a:cubicBezTo>
                  <a:cubicBezTo>
                    <a:pt x="638" y="52"/>
                    <a:pt x="638" y="52"/>
                    <a:pt x="638" y="52"/>
                  </a:cubicBezTo>
                  <a:cubicBezTo>
                    <a:pt x="637" y="53"/>
                    <a:pt x="638" y="53"/>
                    <a:pt x="637" y="53"/>
                  </a:cubicBezTo>
                  <a:cubicBezTo>
                    <a:pt x="637" y="53"/>
                    <a:pt x="637" y="53"/>
                    <a:pt x="637" y="53"/>
                  </a:cubicBezTo>
                  <a:cubicBezTo>
                    <a:pt x="637" y="54"/>
                    <a:pt x="637" y="54"/>
                    <a:pt x="637" y="54"/>
                  </a:cubicBezTo>
                  <a:cubicBezTo>
                    <a:pt x="637" y="54"/>
                    <a:pt x="637" y="54"/>
                    <a:pt x="637" y="54"/>
                  </a:cubicBezTo>
                  <a:cubicBezTo>
                    <a:pt x="637" y="55"/>
                    <a:pt x="637" y="55"/>
                    <a:pt x="637" y="55"/>
                  </a:cubicBezTo>
                  <a:cubicBezTo>
                    <a:pt x="637" y="55"/>
                    <a:pt x="637" y="55"/>
                    <a:pt x="637" y="55"/>
                  </a:cubicBezTo>
                  <a:cubicBezTo>
                    <a:pt x="637" y="55"/>
                    <a:pt x="637" y="56"/>
                    <a:pt x="637" y="56"/>
                  </a:cubicBezTo>
                  <a:cubicBezTo>
                    <a:pt x="636" y="56"/>
                    <a:pt x="636" y="56"/>
                    <a:pt x="636" y="56"/>
                  </a:cubicBezTo>
                  <a:cubicBezTo>
                    <a:pt x="636" y="56"/>
                    <a:pt x="636" y="56"/>
                    <a:pt x="636" y="56"/>
                  </a:cubicBezTo>
                  <a:cubicBezTo>
                    <a:pt x="636" y="57"/>
                    <a:pt x="636" y="57"/>
                    <a:pt x="636" y="57"/>
                  </a:cubicBezTo>
                  <a:cubicBezTo>
                    <a:pt x="636" y="57"/>
                    <a:pt x="636" y="57"/>
                    <a:pt x="636" y="57"/>
                  </a:cubicBezTo>
                  <a:cubicBezTo>
                    <a:pt x="636" y="58"/>
                    <a:pt x="636" y="58"/>
                    <a:pt x="636" y="58"/>
                  </a:cubicBezTo>
                  <a:cubicBezTo>
                    <a:pt x="636" y="58"/>
                    <a:pt x="636" y="58"/>
                    <a:pt x="636" y="58"/>
                  </a:cubicBezTo>
                  <a:cubicBezTo>
                    <a:pt x="636" y="58"/>
                    <a:pt x="636" y="58"/>
                    <a:pt x="636" y="58"/>
                  </a:cubicBezTo>
                  <a:cubicBezTo>
                    <a:pt x="635" y="59"/>
                    <a:pt x="635" y="59"/>
                    <a:pt x="635" y="59"/>
                  </a:cubicBezTo>
                  <a:cubicBezTo>
                    <a:pt x="635" y="59"/>
                    <a:pt x="635" y="59"/>
                    <a:pt x="635" y="59"/>
                  </a:cubicBezTo>
                  <a:cubicBezTo>
                    <a:pt x="635" y="59"/>
                    <a:pt x="635" y="60"/>
                    <a:pt x="635" y="60"/>
                  </a:cubicBezTo>
                  <a:cubicBezTo>
                    <a:pt x="635" y="60"/>
                    <a:pt x="635" y="60"/>
                    <a:pt x="635" y="60"/>
                  </a:cubicBezTo>
                  <a:cubicBezTo>
                    <a:pt x="635" y="60"/>
                    <a:pt x="635" y="61"/>
                    <a:pt x="635" y="61"/>
                  </a:cubicBezTo>
                  <a:cubicBezTo>
                    <a:pt x="635" y="61"/>
                    <a:pt x="635" y="61"/>
                    <a:pt x="635" y="61"/>
                  </a:cubicBezTo>
                  <a:cubicBezTo>
                    <a:pt x="635" y="61"/>
                    <a:pt x="635" y="61"/>
                    <a:pt x="635" y="61"/>
                  </a:cubicBezTo>
                  <a:cubicBezTo>
                    <a:pt x="634" y="61"/>
                    <a:pt x="634" y="62"/>
                    <a:pt x="634" y="62"/>
                  </a:cubicBezTo>
                  <a:cubicBezTo>
                    <a:pt x="634" y="62"/>
                    <a:pt x="634" y="62"/>
                    <a:pt x="634" y="62"/>
                  </a:cubicBezTo>
                  <a:cubicBezTo>
                    <a:pt x="634" y="62"/>
                    <a:pt x="634" y="63"/>
                    <a:pt x="634" y="63"/>
                  </a:cubicBezTo>
                  <a:cubicBezTo>
                    <a:pt x="634" y="63"/>
                    <a:pt x="634" y="63"/>
                    <a:pt x="634" y="63"/>
                  </a:cubicBezTo>
                  <a:cubicBezTo>
                    <a:pt x="634" y="63"/>
                    <a:pt x="634" y="64"/>
                    <a:pt x="634" y="64"/>
                  </a:cubicBezTo>
                  <a:cubicBezTo>
                    <a:pt x="634" y="64"/>
                    <a:pt x="634" y="64"/>
                    <a:pt x="634" y="64"/>
                  </a:cubicBezTo>
                  <a:cubicBezTo>
                    <a:pt x="633" y="64"/>
                    <a:pt x="633" y="64"/>
                    <a:pt x="633" y="65"/>
                  </a:cubicBezTo>
                  <a:cubicBezTo>
                    <a:pt x="633" y="65"/>
                    <a:pt x="633" y="65"/>
                    <a:pt x="633" y="65"/>
                  </a:cubicBezTo>
                  <a:cubicBezTo>
                    <a:pt x="633" y="65"/>
                    <a:pt x="633" y="65"/>
                    <a:pt x="633" y="65"/>
                  </a:cubicBezTo>
                  <a:cubicBezTo>
                    <a:pt x="633" y="65"/>
                    <a:pt x="633" y="65"/>
                    <a:pt x="633" y="66"/>
                  </a:cubicBezTo>
                  <a:cubicBezTo>
                    <a:pt x="633" y="66"/>
                    <a:pt x="633" y="66"/>
                    <a:pt x="633" y="66"/>
                  </a:cubicBezTo>
                  <a:cubicBezTo>
                    <a:pt x="632" y="66"/>
                    <a:pt x="633" y="66"/>
                    <a:pt x="632" y="67"/>
                  </a:cubicBezTo>
                  <a:cubicBezTo>
                    <a:pt x="632" y="67"/>
                    <a:pt x="632" y="67"/>
                    <a:pt x="632" y="67"/>
                  </a:cubicBezTo>
                  <a:cubicBezTo>
                    <a:pt x="632" y="67"/>
                    <a:pt x="632" y="67"/>
                    <a:pt x="632" y="68"/>
                  </a:cubicBezTo>
                  <a:cubicBezTo>
                    <a:pt x="632" y="68"/>
                    <a:pt x="632" y="68"/>
                    <a:pt x="632" y="68"/>
                  </a:cubicBezTo>
                  <a:cubicBezTo>
                    <a:pt x="632" y="68"/>
                    <a:pt x="632" y="68"/>
                    <a:pt x="632" y="69"/>
                  </a:cubicBezTo>
                  <a:cubicBezTo>
                    <a:pt x="632" y="69"/>
                    <a:pt x="632" y="69"/>
                    <a:pt x="632" y="69"/>
                  </a:cubicBezTo>
                  <a:cubicBezTo>
                    <a:pt x="632" y="69"/>
                    <a:pt x="632" y="69"/>
                    <a:pt x="631" y="70"/>
                  </a:cubicBezTo>
                  <a:cubicBezTo>
                    <a:pt x="631" y="70"/>
                    <a:pt x="631" y="70"/>
                    <a:pt x="631" y="70"/>
                  </a:cubicBezTo>
                  <a:cubicBezTo>
                    <a:pt x="631" y="70"/>
                    <a:pt x="631" y="70"/>
                    <a:pt x="631" y="71"/>
                  </a:cubicBezTo>
                  <a:cubicBezTo>
                    <a:pt x="631" y="71"/>
                    <a:pt x="631" y="71"/>
                    <a:pt x="631" y="71"/>
                  </a:cubicBezTo>
                  <a:cubicBezTo>
                    <a:pt x="631" y="71"/>
                    <a:pt x="631" y="71"/>
                    <a:pt x="631" y="71"/>
                  </a:cubicBezTo>
                  <a:cubicBezTo>
                    <a:pt x="631" y="72"/>
                    <a:pt x="631" y="72"/>
                    <a:pt x="631" y="72"/>
                  </a:cubicBezTo>
                  <a:cubicBezTo>
                    <a:pt x="631" y="72"/>
                    <a:pt x="631" y="72"/>
                    <a:pt x="631" y="72"/>
                  </a:cubicBezTo>
                  <a:cubicBezTo>
                    <a:pt x="631" y="72"/>
                    <a:pt x="631" y="72"/>
                    <a:pt x="630" y="72"/>
                  </a:cubicBezTo>
                  <a:cubicBezTo>
                    <a:pt x="630" y="72"/>
                    <a:pt x="630" y="73"/>
                    <a:pt x="630" y="73"/>
                  </a:cubicBezTo>
                  <a:cubicBezTo>
                    <a:pt x="630" y="73"/>
                    <a:pt x="630" y="73"/>
                    <a:pt x="630" y="73"/>
                  </a:cubicBezTo>
                  <a:cubicBezTo>
                    <a:pt x="630" y="73"/>
                    <a:pt x="630" y="73"/>
                    <a:pt x="630" y="73"/>
                  </a:cubicBezTo>
                  <a:cubicBezTo>
                    <a:pt x="630" y="74"/>
                    <a:pt x="630" y="74"/>
                    <a:pt x="630" y="74"/>
                  </a:cubicBezTo>
                  <a:cubicBezTo>
                    <a:pt x="630" y="74"/>
                    <a:pt x="630" y="74"/>
                    <a:pt x="630" y="74"/>
                  </a:cubicBezTo>
                  <a:cubicBezTo>
                    <a:pt x="629" y="75"/>
                    <a:pt x="629" y="75"/>
                    <a:pt x="629" y="75"/>
                  </a:cubicBezTo>
                  <a:cubicBezTo>
                    <a:pt x="629" y="75"/>
                    <a:pt x="629" y="75"/>
                    <a:pt x="629" y="75"/>
                  </a:cubicBezTo>
                  <a:cubicBezTo>
                    <a:pt x="629" y="75"/>
                    <a:pt x="629" y="75"/>
                    <a:pt x="629" y="75"/>
                  </a:cubicBezTo>
                  <a:cubicBezTo>
                    <a:pt x="629" y="76"/>
                    <a:pt x="629" y="76"/>
                    <a:pt x="629" y="76"/>
                  </a:cubicBezTo>
                  <a:cubicBezTo>
                    <a:pt x="629" y="76"/>
                    <a:pt x="629" y="76"/>
                    <a:pt x="629" y="76"/>
                  </a:cubicBezTo>
                  <a:cubicBezTo>
                    <a:pt x="629" y="76"/>
                    <a:pt x="629" y="77"/>
                    <a:pt x="629" y="77"/>
                  </a:cubicBezTo>
                  <a:cubicBezTo>
                    <a:pt x="629" y="77"/>
                    <a:pt x="629" y="77"/>
                    <a:pt x="629" y="77"/>
                  </a:cubicBezTo>
                  <a:cubicBezTo>
                    <a:pt x="628" y="77"/>
                    <a:pt x="628" y="78"/>
                    <a:pt x="628" y="78"/>
                  </a:cubicBezTo>
                  <a:cubicBezTo>
                    <a:pt x="628" y="78"/>
                    <a:pt x="628" y="78"/>
                    <a:pt x="628" y="78"/>
                  </a:cubicBezTo>
                  <a:cubicBezTo>
                    <a:pt x="628" y="78"/>
                    <a:pt x="628" y="78"/>
                    <a:pt x="628" y="78"/>
                  </a:cubicBezTo>
                  <a:cubicBezTo>
                    <a:pt x="628" y="78"/>
                    <a:pt x="628" y="79"/>
                    <a:pt x="628" y="79"/>
                  </a:cubicBezTo>
                  <a:cubicBezTo>
                    <a:pt x="628" y="79"/>
                    <a:pt x="628" y="79"/>
                    <a:pt x="628" y="79"/>
                  </a:cubicBezTo>
                  <a:cubicBezTo>
                    <a:pt x="628" y="79"/>
                    <a:pt x="628" y="80"/>
                    <a:pt x="628" y="80"/>
                  </a:cubicBezTo>
                  <a:cubicBezTo>
                    <a:pt x="628" y="80"/>
                    <a:pt x="628" y="80"/>
                    <a:pt x="628" y="80"/>
                  </a:cubicBezTo>
                  <a:cubicBezTo>
                    <a:pt x="627" y="80"/>
                    <a:pt x="628" y="81"/>
                    <a:pt x="627" y="81"/>
                  </a:cubicBezTo>
                  <a:cubicBezTo>
                    <a:pt x="627" y="81"/>
                    <a:pt x="627" y="81"/>
                    <a:pt x="627" y="81"/>
                  </a:cubicBezTo>
                  <a:cubicBezTo>
                    <a:pt x="627" y="81"/>
                    <a:pt x="627" y="82"/>
                    <a:pt x="627" y="82"/>
                  </a:cubicBezTo>
                  <a:cubicBezTo>
                    <a:pt x="627" y="82"/>
                    <a:pt x="627" y="82"/>
                    <a:pt x="627" y="82"/>
                  </a:cubicBezTo>
                  <a:cubicBezTo>
                    <a:pt x="627" y="82"/>
                    <a:pt x="627" y="82"/>
                    <a:pt x="627" y="82"/>
                  </a:cubicBezTo>
                  <a:cubicBezTo>
                    <a:pt x="627" y="82"/>
                    <a:pt x="627" y="83"/>
                    <a:pt x="627" y="83"/>
                  </a:cubicBezTo>
                  <a:cubicBezTo>
                    <a:pt x="627" y="83"/>
                    <a:pt x="627" y="83"/>
                    <a:pt x="626" y="83"/>
                  </a:cubicBezTo>
                  <a:cubicBezTo>
                    <a:pt x="626" y="83"/>
                    <a:pt x="626" y="84"/>
                    <a:pt x="626" y="84"/>
                  </a:cubicBezTo>
                  <a:cubicBezTo>
                    <a:pt x="626" y="84"/>
                    <a:pt x="626" y="84"/>
                    <a:pt x="626" y="84"/>
                  </a:cubicBezTo>
                  <a:cubicBezTo>
                    <a:pt x="626" y="84"/>
                    <a:pt x="626" y="85"/>
                    <a:pt x="626" y="85"/>
                  </a:cubicBezTo>
                  <a:cubicBezTo>
                    <a:pt x="626" y="85"/>
                    <a:pt x="626" y="85"/>
                    <a:pt x="626" y="85"/>
                  </a:cubicBezTo>
                  <a:cubicBezTo>
                    <a:pt x="626" y="85"/>
                    <a:pt x="626" y="85"/>
                    <a:pt x="626" y="86"/>
                  </a:cubicBezTo>
                  <a:cubicBezTo>
                    <a:pt x="626" y="86"/>
                    <a:pt x="626" y="86"/>
                    <a:pt x="626" y="86"/>
                  </a:cubicBezTo>
                  <a:cubicBezTo>
                    <a:pt x="625" y="86"/>
                    <a:pt x="625" y="86"/>
                    <a:pt x="625" y="86"/>
                  </a:cubicBezTo>
                  <a:cubicBezTo>
                    <a:pt x="625" y="86"/>
                    <a:pt x="625" y="86"/>
                    <a:pt x="625" y="87"/>
                  </a:cubicBezTo>
                  <a:cubicBezTo>
                    <a:pt x="625" y="87"/>
                    <a:pt x="625" y="87"/>
                    <a:pt x="625" y="87"/>
                  </a:cubicBezTo>
                  <a:cubicBezTo>
                    <a:pt x="625" y="87"/>
                    <a:pt x="625" y="87"/>
                    <a:pt x="625" y="88"/>
                  </a:cubicBezTo>
                  <a:cubicBezTo>
                    <a:pt x="625" y="88"/>
                    <a:pt x="625" y="88"/>
                    <a:pt x="625" y="88"/>
                  </a:cubicBezTo>
                  <a:cubicBezTo>
                    <a:pt x="625" y="88"/>
                    <a:pt x="625" y="88"/>
                    <a:pt x="625" y="88"/>
                  </a:cubicBezTo>
                  <a:cubicBezTo>
                    <a:pt x="625" y="89"/>
                    <a:pt x="625" y="89"/>
                    <a:pt x="625" y="89"/>
                  </a:cubicBezTo>
                  <a:cubicBezTo>
                    <a:pt x="624" y="89"/>
                    <a:pt x="624" y="89"/>
                    <a:pt x="624" y="89"/>
                  </a:cubicBezTo>
                  <a:cubicBezTo>
                    <a:pt x="624" y="89"/>
                    <a:pt x="624" y="89"/>
                    <a:pt x="624" y="89"/>
                  </a:cubicBezTo>
                  <a:cubicBezTo>
                    <a:pt x="624" y="89"/>
                    <a:pt x="624" y="89"/>
                    <a:pt x="624" y="89"/>
                  </a:cubicBezTo>
                  <a:cubicBezTo>
                    <a:pt x="623" y="90"/>
                    <a:pt x="624" y="89"/>
                    <a:pt x="623" y="89"/>
                  </a:cubicBezTo>
                  <a:cubicBezTo>
                    <a:pt x="623" y="89"/>
                    <a:pt x="623" y="89"/>
                    <a:pt x="623" y="89"/>
                  </a:cubicBezTo>
                  <a:cubicBezTo>
                    <a:pt x="623" y="88"/>
                    <a:pt x="623" y="88"/>
                    <a:pt x="623" y="88"/>
                  </a:cubicBezTo>
                  <a:cubicBezTo>
                    <a:pt x="623" y="88"/>
                    <a:pt x="623" y="88"/>
                    <a:pt x="623" y="88"/>
                  </a:cubicBezTo>
                  <a:cubicBezTo>
                    <a:pt x="623" y="87"/>
                    <a:pt x="623" y="87"/>
                    <a:pt x="623" y="87"/>
                  </a:cubicBezTo>
                  <a:cubicBezTo>
                    <a:pt x="623" y="87"/>
                    <a:pt x="623" y="87"/>
                    <a:pt x="623" y="87"/>
                  </a:cubicBezTo>
                  <a:cubicBezTo>
                    <a:pt x="623" y="86"/>
                    <a:pt x="623" y="86"/>
                    <a:pt x="622" y="86"/>
                  </a:cubicBezTo>
                  <a:cubicBezTo>
                    <a:pt x="622" y="86"/>
                    <a:pt x="622" y="86"/>
                    <a:pt x="622" y="86"/>
                  </a:cubicBezTo>
                  <a:cubicBezTo>
                    <a:pt x="622" y="85"/>
                    <a:pt x="622" y="85"/>
                    <a:pt x="622" y="85"/>
                  </a:cubicBezTo>
                  <a:cubicBezTo>
                    <a:pt x="622" y="85"/>
                    <a:pt x="622" y="85"/>
                    <a:pt x="622" y="85"/>
                  </a:cubicBezTo>
                  <a:cubicBezTo>
                    <a:pt x="622" y="84"/>
                    <a:pt x="622" y="84"/>
                    <a:pt x="622" y="84"/>
                  </a:cubicBezTo>
                  <a:cubicBezTo>
                    <a:pt x="622" y="84"/>
                    <a:pt x="622" y="84"/>
                    <a:pt x="622" y="84"/>
                  </a:cubicBezTo>
                  <a:cubicBezTo>
                    <a:pt x="622" y="84"/>
                    <a:pt x="622" y="84"/>
                    <a:pt x="622" y="84"/>
                  </a:cubicBezTo>
                  <a:cubicBezTo>
                    <a:pt x="622" y="83"/>
                    <a:pt x="622" y="83"/>
                    <a:pt x="621" y="83"/>
                  </a:cubicBezTo>
                  <a:cubicBezTo>
                    <a:pt x="621" y="83"/>
                    <a:pt x="621" y="83"/>
                    <a:pt x="621" y="83"/>
                  </a:cubicBezTo>
                  <a:cubicBezTo>
                    <a:pt x="621" y="83"/>
                    <a:pt x="621" y="83"/>
                    <a:pt x="621" y="83"/>
                  </a:cubicBezTo>
                  <a:cubicBezTo>
                    <a:pt x="621" y="82"/>
                    <a:pt x="621" y="82"/>
                    <a:pt x="621" y="82"/>
                  </a:cubicBezTo>
                  <a:cubicBezTo>
                    <a:pt x="621" y="82"/>
                    <a:pt x="621" y="82"/>
                    <a:pt x="621" y="82"/>
                  </a:cubicBezTo>
                  <a:cubicBezTo>
                    <a:pt x="621" y="81"/>
                    <a:pt x="621" y="81"/>
                    <a:pt x="621" y="81"/>
                  </a:cubicBezTo>
                  <a:cubicBezTo>
                    <a:pt x="621" y="81"/>
                    <a:pt x="621" y="81"/>
                    <a:pt x="621" y="81"/>
                  </a:cubicBezTo>
                  <a:cubicBezTo>
                    <a:pt x="620" y="80"/>
                    <a:pt x="621" y="80"/>
                    <a:pt x="620" y="80"/>
                  </a:cubicBezTo>
                  <a:cubicBezTo>
                    <a:pt x="620" y="80"/>
                    <a:pt x="620" y="80"/>
                    <a:pt x="620" y="80"/>
                  </a:cubicBezTo>
                  <a:cubicBezTo>
                    <a:pt x="620" y="79"/>
                    <a:pt x="620" y="79"/>
                    <a:pt x="620" y="79"/>
                  </a:cubicBezTo>
                  <a:cubicBezTo>
                    <a:pt x="620" y="79"/>
                    <a:pt x="620" y="79"/>
                    <a:pt x="620" y="79"/>
                  </a:cubicBezTo>
                  <a:cubicBezTo>
                    <a:pt x="620" y="78"/>
                    <a:pt x="620" y="78"/>
                    <a:pt x="620" y="78"/>
                  </a:cubicBezTo>
                  <a:cubicBezTo>
                    <a:pt x="619" y="78"/>
                    <a:pt x="619" y="78"/>
                    <a:pt x="620" y="78"/>
                  </a:cubicBezTo>
                  <a:cubicBezTo>
                    <a:pt x="619" y="77"/>
                    <a:pt x="619" y="77"/>
                    <a:pt x="619" y="77"/>
                  </a:cubicBezTo>
                  <a:cubicBezTo>
                    <a:pt x="619" y="77"/>
                    <a:pt x="619" y="77"/>
                    <a:pt x="619" y="77"/>
                  </a:cubicBezTo>
                  <a:cubicBezTo>
                    <a:pt x="619" y="77"/>
                    <a:pt x="619" y="77"/>
                    <a:pt x="619" y="77"/>
                  </a:cubicBezTo>
                  <a:cubicBezTo>
                    <a:pt x="619" y="76"/>
                    <a:pt x="619" y="76"/>
                    <a:pt x="619" y="76"/>
                  </a:cubicBezTo>
                  <a:cubicBezTo>
                    <a:pt x="619" y="76"/>
                    <a:pt x="619" y="76"/>
                    <a:pt x="619" y="76"/>
                  </a:cubicBezTo>
                  <a:cubicBezTo>
                    <a:pt x="619" y="76"/>
                    <a:pt x="619" y="76"/>
                    <a:pt x="619" y="76"/>
                  </a:cubicBezTo>
                  <a:cubicBezTo>
                    <a:pt x="619" y="75"/>
                    <a:pt x="619" y="75"/>
                    <a:pt x="619" y="75"/>
                  </a:cubicBezTo>
                  <a:cubicBezTo>
                    <a:pt x="619" y="75"/>
                    <a:pt x="619" y="75"/>
                    <a:pt x="619" y="75"/>
                  </a:cubicBezTo>
                  <a:cubicBezTo>
                    <a:pt x="618" y="74"/>
                    <a:pt x="619" y="74"/>
                    <a:pt x="618" y="74"/>
                  </a:cubicBezTo>
                  <a:cubicBezTo>
                    <a:pt x="618" y="74"/>
                    <a:pt x="618" y="74"/>
                    <a:pt x="618" y="74"/>
                  </a:cubicBezTo>
                  <a:cubicBezTo>
                    <a:pt x="618" y="73"/>
                    <a:pt x="618" y="73"/>
                    <a:pt x="618" y="73"/>
                  </a:cubicBezTo>
                  <a:cubicBezTo>
                    <a:pt x="618" y="73"/>
                    <a:pt x="618" y="73"/>
                    <a:pt x="618" y="73"/>
                  </a:cubicBezTo>
                  <a:cubicBezTo>
                    <a:pt x="618" y="72"/>
                    <a:pt x="618" y="72"/>
                    <a:pt x="617" y="72"/>
                  </a:cubicBezTo>
                  <a:cubicBezTo>
                    <a:pt x="617" y="72"/>
                    <a:pt x="617" y="72"/>
                    <a:pt x="617" y="72"/>
                  </a:cubicBezTo>
                  <a:cubicBezTo>
                    <a:pt x="617" y="71"/>
                    <a:pt x="617" y="71"/>
                    <a:pt x="617" y="71"/>
                  </a:cubicBezTo>
                  <a:cubicBezTo>
                    <a:pt x="617" y="71"/>
                    <a:pt x="617" y="71"/>
                    <a:pt x="617" y="71"/>
                  </a:cubicBezTo>
                  <a:cubicBezTo>
                    <a:pt x="617" y="70"/>
                    <a:pt x="617" y="70"/>
                    <a:pt x="617" y="70"/>
                  </a:cubicBezTo>
                  <a:cubicBezTo>
                    <a:pt x="617" y="70"/>
                    <a:pt x="617" y="70"/>
                    <a:pt x="617" y="70"/>
                  </a:cubicBezTo>
                  <a:cubicBezTo>
                    <a:pt x="617" y="70"/>
                    <a:pt x="617" y="70"/>
                    <a:pt x="617" y="70"/>
                  </a:cubicBezTo>
                  <a:cubicBezTo>
                    <a:pt x="617" y="69"/>
                    <a:pt x="617" y="69"/>
                    <a:pt x="616" y="69"/>
                  </a:cubicBezTo>
                  <a:cubicBezTo>
                    <a:pt x="616" y="69"/>
                    <a:pt x="616" y="69"/>
                    <a:pt x="616" y="69"/>
                  </a:cubicBezTo>
                  <a:cubicBezTo>
                    <a:pt x="616" y="69"/>
                    <a:pt x="616" y="69"/>
                    <a:pt x="616" y="69"/>
                  </a:cubicBezTo>
                  <a:cubicBezTo>
                    <a:pt x="616" y="68"/>
                    <a:pt x="616" y="68"/>
                    <a:pt x="616" y="68"/>
                  </a:cubicBezTo>
                  <a:cubicBezTo>
                    <a:pt x="616" y="68"/>
                    <a:pt x="616" y="68"/>
                    <a:pt x="616" y="68"/>
                  </a:cubicBezTo>
                  <a:cubicBezTo>
                    <a:pt x="616" y="67"/>
                    <a:pt x="616" y="67"/>
                    <a:pt x="616" y="67"/>
                  </a:cubicBezTo>
                  <a:cubicBezTo>
                    <a:pt x="616" y="67"/>
                    <a:pt x="616" y="67"/>
                    <a:pt x="616" y="67"/>
                  </a:cubicBezTo>
                  <a:cubicBezTo>
                    <a:pt x="615" y="66"/>
                    <a:pt x="616" y="66"/>
                    <a:pt x="615" y="66"/>
                  </a:cubicBezTo>
                  <a:cubicBezTo>
                    <a:pt x="615" y="66"/>
                    <a:pt x="615" y="66"/>
                    <a:pt x="615" y="66"/>
                  </a:cubicBezTo>
                  <a:cubicBezTo>
                    <a:pt x="615" y="65"/>
                    <a:pt x="615" y="65"/>
                    <a:pt x="615" y="65"/>
                  </a:cubicBezTo>
                  <a:cubicBezTo>
                    <a:pt x="615" y="65"/>
                    <a:pt x="615" y="65"/>
                    <a:pt x="615" y="65"/>
                  </a:cubicBezTo>
                  <a:cubicBezTo>
                    <a:pt x="615" y="64"/>
                    <a:pt x="615" y="64"/>
                    <a:pt x="615" y="64"/>
                  </a:cubicBezTo>
                  <a:cubicBezTo>
                    <a:pt x="615" y="64"/>
                    <a:pt x="615" y="64"/>
                    <a:pt x="615" y="64"/>
                  </a:cubicBezTo>
                  <a:cubicBezTo>
                    <a:pt x="615" y="63"/>
                    <a:pt x="615" y="63"/>
                    <a:pt x="614" y="63"/>
                  </a:cubicBezTo>
                  <a:cubicBezTo>
                    <a:pt x="614" y="63"/>
                    <a:pt x="614" y="63"/>
                    <a:pt x="614" y="63"/>
                  </a:cubicBezTo>
                  <a:cubicBezTo>
                    <a:pt x="614" y="62"/>
                    <a:pt x="614" y="62"/>
                    <a:pt x="614" y="62"/>
                  </a:cubicBezTo>
                  <a:cubicBezTo>
                    <a:pt x="614" y="62"/>
                    <a:pt x="614" y="62"/>
                    <a:pt x="614" y="62"/>
                  </a:cubicBezTo>
                  <a:cubicBezTo>
                    <a:pt x="614" y="62"/>
                    <a:pt x="614" y="62"/>
                    <a:pt x="614" y="62"/>
                  </a:cubicBezTo>
                  <a:cubicBezTo>
                    <a:pt x="614" y="61"/>
                    <a:pt x="614" y="61"/>
                    <a:pt x="614" y="61"/>
                  </a:cubicBezTo>
                  <a:cubicBezTo>
                    <a:pt x="614" y="61"/>
                    <a:pt x="614" y="61"/>
                    <a:pt x="614" y="61"/>
                  </a:cubicBezTo>
                  <a:cubicBezTo>
                    <a:pt x="613" y="61"/>
                    <a:pt x="614" y="60"/>
                    <a:pt x="613" y="60"/>
                  </a:cubicBezTo>
                  <a:cubicBezTo>
                    <a:pt x="613" y="60"/>
                    <a:pt x="613" y="60"/>
                    <a:pt x="613" y="60"/>
                  </a:cubicBezTo>
                  <a:cubicBezTo>
                    <a:pt x="613" y="59"/>
                    <a:pt x="613" y="59"/>
                    <a:pt x="613" y="59"/>
                  </a:cubicBezTo>
                  <a:cubicBezTo>
                    <a:pt x="613" y="59"/>
                    <a:pt x="613" y="59"/>
                    <a:pt x="613" y="59"/>
                  </a:cubicBezTo>
                  <a:cubicBezTo>
                    <a:pt x="613" y="58"/>
                    <a:pt x="613" y="58"/>
                    <a:pt x="613" y="58"/>
                  </a:cubicBezTo>
                  <a:cubicBezTo>
                    <a:pt x="613" y="58"/>
                    <a:pt x="613" y="58"/>
                    <a:pt x="613" y="58"/>
                  </a:cubicBezTo>
                  <a:cubicBezTo>
                    <a:pt x="612" y="57"/>
                    <a:pt x="612" y="57"/>
                    <a:pt x="612" y="57"/>
                  </a:cubicBezTo>
                  <a:cubicBezTo>
                    <a:pt x="612" y="57"/>
                    <a:pt x="612" y="57"/>
                    <a:pt x="612" y="57"/>
                  </a:cubicBezTo>
                  <a:cubicBezTo>
                    <a:pt x="612" y="56"/>
                    <a:pt x="612" y="56"/>
                    <a:pt x="612" y="56"/>
                  </a:cubicBezTo>
                  <a:cubicBezTo>
                    <a:pt x="612" y="56"/>
                    <a:pt x="612" y="56"/>
                    <a:pt x="612" y="56"/>
                  </a:cubicBezTo>
                  <a:cubicBezTo>
                    <a:pt x="612" y="55"/>
                    <a:pt x="612" y="55"/>
                    <a:pt x="612" y="55"/>
                  </a:cubicBezTo>
                  <a:cubicBezTo>
                    <a:pt x="611" y="55"/>
                    <a:pt x="611" y="55"/>
                    <a:pt x="611" y="55"/>
                  </a:cubicBezTo>
                  <a:cubicBezTo>
                    <a:pt x="612" y="55"/>
                    <a:pt x="612" y="55"/>
                    <a:pt x="612" y="55"/>
                  </a:cubicBezTo>
                  <a:cubicBezTo>
                    <a:pt x="611" y="54"/>
                    <a:pt x="611" y="54"/>
                    <a:pt x="611" y="54"/>
                  </a:cubicBezTo>
                  <a:cubicBezTo>
                    <a:pt x="611" y="54"/>
                    <a:pt x="611" y="54"/>
                    <a:pt x="611" y="54"/>
                  </a:cubicBezTo>
                  <a:cubicBezTo>
                    <a:pt x="611" y="54"/>
                    <a:pt x="611" y="54"/>
                    <a:pt x="611" y="54"/>
                  </a:cubicBezTo>
                  <a:cubicBezTo>
                    <a:pt x="611" y="53"/>
                    <a:pt x="611" y="53"/>
                    <a:pt x="611" y="53"/>
                  </a:cubicBezTo>
                  <a:cubicBezTo>
                    <a:pt x="611" y="53"/>
                    <a:pt x="611" y="53"/>
                    <a:pt x="611" y="53"/>
                  </a:cubicBezTo>
                  <a:cubicBezTo>
                    <a:pt x="611" y="53"/>
                    <a:pt x="611" y="52"/>
                    <a:pt x="611" y="52"/>
                  </a:cubicBezTo>
                  <a:cubicBezTo>
                    <a:pt x="611" y="52"/>
                    <a:pt x="611" y="52"/>
                    <a:pt x="611" y="52"/>
                  </a:cubicBezTo>
                  <a:cubicBezTo>
                    <a:pt x="610" y="51"/>
                    <a:pt x="611" y="51"/>
                    <a:pt x="610" y="51"/>
                  </a:cubicBezTo>
                  <a:cubicBezTo>
                    <a:pt x="610" y="51"/>
                    <a:pt x="610" y="51"/>
                    <a:pt x="610" y="51"/>
                  </a:cubicBezTo>
                  <a:cubicBezTo>
                    <a:pt x="610" y="50"/>
                    <a:pt x="610" y="50"/>
                    <a:pt x="610" y="50"/>
                  </a:cubicBezTo>
                  <a:cubicBezTo>
                    <a:pt x="610" y="50"/>
                    <a:pt x="610" y="50"/>
                    <a:pt x="610" y="50"/>
                  </a:cubicBezTo>
                  <a:cubicBezTo>
                    <a:pt x="610" y="49"/>
                    <a:pt x="610" y="49"/>
                    <a:pt x="610" y="49"/>
                  </a:cubicBezTo>
                  <a:cubicBezTo>
                    <a:pt x="609" y="49"/>
                    <a:pt x="609" y="49"/>
                    <a:pt x="609" y="49"/>
                  </a:cubicBezTo>
                  <a:cubicBezTo>
                    <a:pt x="609" y="48"/>
                    <a:pt x="609" y="48"/>
                    <a:pt x="609" y="48"/>
                  </a:cubicBezTo>
                  <a:cubicBezTo>
                    <a:pt x="609" y="48"/>
                    <a:pt x="609" y="48"/>
                    <a:pt x="609" y="48"/>
                  </a:cubicBezTo>
                  <a:cubicBezTo>
                    <a:pt x="609" y="48"/>
                    <a:pt x="609" y="48"/>
                    <a:pt x="609" y="48"/>
                  </a:cubicBezTo>
                  <a:cubicBezTo>
                    <a:pt x="609" y="47"/>
                    <a:pt x="609" y="47"/>
                    <a:pt x="609" y="47"/>
                  </a:cubicBezTo>
                  <a:cubicBezTo>
                    <a:pt x="609" y="47"/>
                    <a:pt x="609" y="47"/>
                    <a:pt x="609" y="47"/>
                  </a:cubicBezTo>
                  <a:cubicBezTo>
                    <a:pt x="609" y="47"/>
                    <a:pt x="609" y="47"/>
                    <a:pt x="609" y="47"/>
                  </a:cubicBezTo>
                  <a:cubicBezTo>
                    <a:pt x="609" y="46"/>
                    <a:pt x="609" y="46"/>
                    <a:pt x="608" y="46"/>
                  </a:cubicBezTo>
                  <a:cubicBezTo>
                    <a:pt x="608" y="46"/>
                    <a:pt x="608" y="46"/>
                    <a:pt x="608" y="46"/>
                  </a:cubicBezTo>
                  <a:cubicBezTo>
                    <a:pt x="608" y="46"/>
                    <a:pt x="608" y="45"/>
                    <a:pt x="608" y="45"/>
                  </a:cubicBezTo>
                  <a:cubicBezTo>
                    <a:pt x="608" y="45"/>
                    <a:pt x="608" y="45"/>
                    <a:pt x="608" y="45"/>
                  </a:cubicBezTo>
                  <a:cubicBezTo>
                    <a:pt x="608" y="45"/>
                    <a:pt x="608" y="44"/>
                    <a:pt x="608" y="44"/>
                  </a:cubicBezTo>
                  <a:cubicBezTo>
                    <a:pt x="608" y="44"/>
                    <a:pt x="608" y="44"/>
                    <a:pt x="608" y="44"/>
                  </a:cubicBezTo>
                  <a:cubicBezTo>
                    <a:pt x="607" y="43"/>
                    <a:pt x="608" y="43"/>
                    <a:pt x="607" y="43"/>
                  </a:cubicBezTo>
                  <a:cubicBezTo>
                    <a:pt x="607" y="43"/>
                    <a:pt x="607" y="43"/>
                    <a:pt x="607" y="43"/>
                  </a:cubicBezTo>
                  <a:cubicBezTo>
                    <a:pt x="607" y="43"/>
                    <a:pt x="607" y="42"/>
                    <a:pt x="607" y="42"/>
                  </a:cubicBezTo>
                  <a:cubicBezTo>
                    <a:pt x="607" y="42"/>
                    <a:pt x="607" y="42"/>
                    <a:pt x="607" y="42"/>
                  </a:cubicBezTo>
                  <a:cubicBezTo>
                    <a:pt x="607" y="41"/>
                    <a:pt x="607" y="41"/>
                    <a:pt x="607" y="41"/>
                  </a:cubicBezTo>
                  <a:cubicBezTo>
                    <a:pt x="607" y="41"/>
                    <a:pt x="607" y="41"/>
                    <a:pt x="607" y="41"/>
                  </a:cubicBezTo>
                  <a:cubicBezTo>
                    <a:pt x="607" y="41"/>
                    <a:pt x="607" y="41"/>
                    <a:pt x="607" y="41"/>
                  </a:cubicBezTo>
                  <a:cubicBezTo>
                    <a:pt x="607" y="40"/>
                    <a:pt x="607" y="40"/>
                    <a:pt x="606" y="40"/>
                  </a:cubicBezTo>
                  <a:cubicBezTo>
                    <a:pt x="606" y="40"/>
                    <a:pt x="606" y="40"/>
                    <a:pt x="606" y="40"/>
                  </a:cubicBezTo>
                  <a:cubicBezTo>
                    <a:pt x="606" y="40"/>
                    <a:pt x="606" y="40"/>
                    <a:pt x="606" y="40"/>
                  </a:cubicBezTo>
                  <a:cubicBezTo>
                    <a:pt x="606" y="39"/>
                    <a:pt x="606" y="39"/>
                    <a:pt x="606" y="39"/>
                  </a:cubicBezTo>
                  <a:cubicBezTo>
                    <a:pt x="606" y="39"/>
                    <a:pt x="606" y="39"/>
                    <a:pt x="606" y="39"/>
                  </a:cubicBezTo>
                  <a:cubicBezTo>
                    <a:pt x="606" y="39"/>
                    <a:pt x="606" y="38"/>
                    <a:pt x="606" y="38"/>
                  </a:cubicBezTo>
                  <a:cubicBezTo>
                    <a:pt x="606" y="38"/>
                    <a:pt x="606" y="38"/>
                    <a:pt x="606" y="38"/>
                  </a:cubicBezTo>
                  <a:cubicBezTo>
                    <a:pt x="605" y="38"/>
                    <a:pt x="606" y="37"/>
                    <a:pt x="605" y="37"/>
                  </a:cubicBezTo>
                  <a:cubicBezTo>
                    <a:pt x="605" y="37"/>
                    <a:pt x="605" y="37"/>
                    <a:pt x="605" y="37"/>
                  </a:cubicBezTo>
                  <a:cubicBezTo>
                    <a:pt x="605" y="37"/>
                    <a:pt x="605" y="36"/>
                    <a:pt x="605" y="36"/>
                  </a:cubicBezTo>
                  <a:cubicBezTo>
                    <a:pt x="605" y="36"/>
                    <a:pt x="605" y="36"/>
                    <a:pt x="605" y="36"/>
                  </a:cubicBezTo>
                  <a:cubicBezTo>
                    <a:pt x="605" y="36"/>
                    <a:pt x="605" y="35"/>
                    <a:pt x="605" y="35"/>
                  </a:cubicBezTo>
                  <a:cubicBezTo>
                    <a:pt x="605" y="35"/>
                    <a:pt x="605" y="35"/>
                    <a:pt x="605" y="35"/>
                  </a:cubicBezTo>
                  <a:cubicBezTo>
                    <a:pt x="604" y="34"/>
                    <a:pt x="604" y="34"/>
                    <a:pt x="604" y="34"/>
                  </a:cubicBezTo>
                  <a:cubicBezTo>
                    <a:pt x="600" y="34"/>
                    <a:pt x="597" y="34"/>
                    <a:pt x="593" y="34"/>
                  </a:cubicBezTo>
                  <a:cubicBezTo>
                    <a:pt x="592" y="34"/>
                    <a:pt x="592" y="35"/>
                    <a:pt x="592" y="35"/>
                  </a:cubicBezTo>
                  <a:cubicBezTo>
                    <a:pt x="593" y="35"/>
                    <a:pt x="593" y="35"/>
                    <a:pt x="593" y="35"/>
                  </a:cubicBezTo>
                  <a:cubicBezTo>
                    <a:pt x="592" y="35"/>
                    <a:pt x="592" y="35"/>
                    <a:pt x="592" y="35"/>
                  </a:cubicBezTo>
                  <a:cubicBezTo>
                    <a:pt x="593" y="36"/>
                    <a:pt x="593" y="36"/>
                    <a:pt x="593" y="36"/>
                  </a:cubicBezTo>
                  <a:cubicBezTo>
                    <a:pt x="593" y="36"/>
                    <a:pt x="593" y="36"/>
                    <a:pt x="593" y="36"/>
                  </a:cubicBezTo>
                  <a:cubicBezTo>
                    <a:pt x="593" y="36"/>
                    <a:pt x="593" y="37"/>
                    <a:pt x="593" y="37"/>
                  </a:cubicBezTo>
                  <a:cubicBezTo>
                    <a:pt x="593" y="37"/>
                    <a:pt x="593" y="37"/>
                    <a:pt x="593" y="37"/>
                  </a:cubicBezTo>
                  <a:cubicBezTo>
                    <a:pt x="593" y="37"/>
                    <a:pt x="593" y="38"/>
                    <a:pt x="593" y="38"/>
                  </a:cubicBezTo>
                  <a:cubicBezTo>
                    <a:pt x="593" y="38"/>
                    <a:pt x="593" y="38"/>
                    <a:pt x="593" y="38"/>
                  </a:cubicBezTo>
                  <a:cubicBezTo>
                    <a:pt x="594" y="38"/>
                    <a:pt x="594" y="38"/>
                    <a:pt x="594" y="39"/>
                  </a:cubicBezTo>
                  <a:cubicBezTo>
                    <a:pt x="594" y="39"/>
                    <a:pt x="594" y="39"/>
                    <a:pt x="594" y="39"/>
                  </a:cubicBezTo>
                  <a:cubicBezTo>
                    <a:pt x="594" y="39"/>
                    <a:pt x="594" y="39"/>
                    <a:pt x="594" y="40"/>
                  </a:cubicBezTo>
                  <a:cubicBezTo>
                    <a:pt x="594" y="40"/>
                    <a:pt x="594" y="40"/>
                    <a:pt x="594" y="40"/>
                  </a:cubicBezTo>
                  <a:cubicBezTo>
                    <a:pt x="595" y="40"/>
                    <a:pt x="594" y="40"/>
                    <a:pt x="595" y="41"/>
                  </a:cubicBezTo>
                  <a:cubicBezTo>
                    <a:pt x="595" y="41"/>
                    <a:pt x="595" y="41"/>
                    <a:pt x="595" y="41"/>
                  </a:cubicBezTo>
                  <a:cubicBezTo>
                    <a:pt x="595" y="41"/>
                    <a:pt x="595" y="41"/>
                    <a:pt x="595" y="41"/>
                  </a:cubicBezTo>
                  <a:cubicBezTo>
                    <a:pt x="595" y="41"/>
                    <a:pt x="595" y="41"/>
                    <a:pt x="595" y="41"/>
                  </a:cubicBezTo>
                  <a:cubicBezTo>
                    <a:pt x="595" y="42"/>
                    <a:pt x="595" y="42"/>
                    <a:pt x="595" y="42"/>
                  </a:cubicBezTo>
                  <a:cubicBezTo>
                    <a:pt x="595" y="42"/>
                    <a:pt x="595" y="42"/>
                    <a:pt x="595" y="42"/>
                  </a:cubicBezTo>
                  <a:cubicBezTo>
                    <a:pt x="595" y="43"/>
                    <a:pt x="595" y="43"/>
                    <a:pt x="596" y="43"/>
                  </a:cubicBezTo>
                  <a:cubicBezTo>
                    <a:pt x="596" y="43"/>
                    <a:pt x="596" y="43"/>
                    <a:pt x="596" y="43"/>
                  </a:cubicBezTo>
                  <a:cubicBezTo>
                    <a:pt x="596" y="43"/>
                    <a:pt x="596" y="43"/>
                    <a:pt x="596" y="43"/>
                  </a:cubicBezTo>
                  <a:cubicBezTo>
                    <a:pt x="596" y="44"/>
                    <a:pt x="596" y="44"/>
                    <a:pt x="596" y="44"/>
                  </a:cubicBezTo>
                  <a:cubicBezTo>
                    <a:pt x="596" y="44"/>
                    <a:pt x="596" y="44"/>
                    <a:pt x="596" y="44"/>
                  </a:cubicBezTo>
                  <a:cubicBezTo>
                    <a:pt x="596" y="44"/>
                    <a:pt x="596" y="45"/>
                    <a:pt x="596" y="45"/>
                  </a:cubicBezTo>
                  <a:cubicBezTo>
                    <a:pt x="596" y="45"/>
                    <a:pt x="596" y="45"/>
                    <a:pt x="596" y="45"/>
                  </a:cubicBezTo>
                  <a:cubicBezTo>
                    <a:pt x="596" y="45"/>
                    <a:pt x="596" y="46"/>
                    <a:pt x="597" y="46"/>
                  </a:cubicBezTo>
                  <a:cubicBezTo>
                    <a:pt x="597" y="46"/>
                    <a:pt x="597" y="46"/>
                    <a:pt x="597" y="46"/>
                  </a:cubicBezTo>
                  <a:cubicBezTo>
                    <a:pt x="597" y="46"/>
                    <a:pt x="597" y="46"/>
                    <a:pt x="597" y="47"/>
                  </a:cubicBezTo>
                  <a:cubicBezTo>
                    <a:pt x="597" y="47"/>
                    <a:pt x="597" y="47"/>
                    <a:pt x="597" y="47"/>
                  </a:cubicBezTo>
                  <a:cubicBezTo>
                    <a:pt x="597" y="47"/>
                    <a:pt x="597" y="47"/>
                    <a:pt x="597" y="48"/>
                  </a:cubicBezTo>
                  <a:cubicBezTo>
                    <a:pt x="597" y="48"/>
                    <a:pt x="597" y="48"/>
                    <a:pt x="597" y="48"/>
                  </a:cubicBezTo>
                  <a:cubicBezTo>
                    <a:pt x="598" y="48"/>
                    <a:pt x="597" y="48"/>
                    <a:pt x="598" y="49"/>
                  </a:cubicBezTo>
                  <a:cubicBezTo>
                    <a:pt x="598" y="49"/>
                    <a:pt x="598" y="49"/>
                    <a:pt x="598" y="49"/>
                  </a:cubicBezTo>
                  <a:cubicBezTo>
                    <a:pt x="598" y="49"/>
                    <a:pt x="598" y="49"/>
                    <a:pt x="598" y="49"/>
                  </a:cubicBezTo>
                  <a:cubicBezTo>
                    <a:pt x="598" y="49"/>
                    <a:pt x="598" y="49"/>
                    <a:pt x="598" y="49"/>
                  </a:cubicBezTo>
                  <a:cubicBezTo>
                    <a:pt x="598" y="50"/>
                    <a:pt x="598" y="50"/>
                    <a:pt x="598" y="50"/>
                  </a:cubicBezTo>
                  <a:cubicBezTo>
                    <a:pt x="598" y="50"/>
                    <a:pt x="598" y="50"/>
                    <a:pt x="598" y="50"/>
                  </a:cubicBezTo>
                  <a:cubicBezTo>
                    <a:pt x="599" y="51"/>
                    <a:pt x="598" y="51"/>
                    <a:pt x="599" y="51"/>
                  </a:cubicBezTo>
                  <a:cubicBezTo>
                    <a:pt x="599" y="51"/>
                    <a:pt x="599" y="51"/>
                    <a:pt x="599" y="51"/>
                  </a:cubicBezTo>
                  <a:cubicBezTo>
                    <a:pt x="599" y="51"/>
                    <a:pt x="599" y="51"/>
                    <a:pt x="599" y="51"/>
                  </a:cubicBezTo>
                  <a:cubicBezTo>
                    <a:pt x="599" y="52"/>
                    <a:pt x="599" y="52"/>
                    <a:pt x="599" y="52"/>
                  </a:cubicBezTo>
                  <a:cubicBezTo>
                    <a:pt x="599" y="52"/>
                    <a:pt x="599" y="52"/>
                    <a:pt x="599" y="52"/>
                  </a:cubicBezTo>
                  <a:cubicBezTo>
                    <a:pt x="599" y="52"/>
                    <a:pt x="599" y="53"/>
                    <a:pt x="599" y="53"/>
                  </a:cubicBezTo>
                  <a:cubicBezTo>
                    <a:pt x="599" y="53"/>
                    <a:pt x="599" y="53"/>
                    <a:pt x="599" y="53"/>
                  </a:cubicBezTo>
                  <a:cubicBezTo>
                    <a:pt x="600" y="53"/>
                    <a:pt x="600" y="54"/>
                    <a:pt x="600" y="54"/>
                  </a:cubicBezTo>
                  <a:cubicBezTo>
                    <a:pt x="600" y="54"/>
                    <a:pt x="600" y="54"/>
                    <a:pt x="600" y="54"/>
                  </a:cubicBezTo>
                  <a:cubicBezTo>
                    <a:pt x="600" y="54"/>
                    <a:pt x="600" y="54"/>
                    <a:pt x="600" y="55"/>
                  </a:cubicBezTo>
                  <a:cubicBezTo>
                    <a:pt x="600" y="55"/>
                    <a:pt x="600" y="55"/>
                    <a:pt x="600" y="55"/>
                  </a:cubicBezTo>
                  <a:cubicBezTo>
                    <a:pt x="600" y="55"/>
                    <a:pt x="600" y="55"/>
                    <a:pt x="600" y="56"/>
                  </a:cubicBezTo>
                  <a:cubicBezTo>
                    <a:pt x="600" y="56"/>
                    <a:pt x="600" y="56"/>
                    <a:pt x="600" y="56"/>
                  </a:cubicBezTo>
                  <a:cubicBezTo>
                    <a:pt x="601" y="56"/>
                    <a:pt x="600" y="56"/>
                    <a:pt x="601" y="57"/>
                  </a:cubicBezTo>
                  <a:cubicBezTo>
                    <a:pt x="601" y="57"/>
                    <a:pt x="601" y="57"/>
                    <a:pt x="601" y="57"/>
                  </a:cubicBezTo>
                  <a:cubicBezTo>
                    <a:pt x="601" y="57"/>
                    <a:pt x="601" y="57"/>
                    <a:pt x="601" y="57"/>
                  </a:cubicBezTo>
                  <a:cubicBezTo>
                    <a:pt x="601" y="57"/>
                    <a:pt x="601" y="57"/>
                    <a:pt x="601" y="57"/>
                  </a:cubicBezTo>
                  <a:cubicBezTo>
                    <a:pt x="601" y="58"/>
                    <a:pt x="601" y="58"/>
                    <a:pt x="602" y="58"/>
                  </a:cubicBezTo>
                  <a:cubicBezTo>
                    <a:pt x="602" y="58"/>
                    <a:pt x="602" y="58"/>
                    <a:pt x="602" y="58"/>
                  </a:cubicBezTo>
                  <a:cubicBezTo>
                    <a:pt x="602" y="59"/>
                    <a:pt x="602" y="59"/>
                    <a:pt x="602" y="59"/>
                  </a:cubicBezTo>
                  <a:cubicBezTo>
                    <a:pt x="602" y="59"/>
                    <a:pt x="602" y="59"/>
                    <a:pt x="602" y="59"/>
                  </a:cubicBezTo>
                  <a:cubicBezTo>
                    <a:pt x="602" y="59"/>
                    <a:pt x="602" y="59"/>
                    <a:pt x="602" y="59"/>
                  </a:cubicBezTo>
                  <a:cubicBezTo>
                    <a:pt x="602" y="60"/>
                    <a:pt x="602" y="60"/>
                    <a:pt x="602" y="60"/>
                  </a:cubicBezTo>
                  <a:cubicBezTo>
                    <a:pt x="602" y="60"/>
                    <a:pt x="602" y="60"/>
                    <a:pt x="602" y="60"/>
                  </a:cubicBezTo>
                  <a:cubicBezTo>
                    <a:pt x="602" y="60"/>
                    <a:pt x="602" y="61"/>
                    <a:pt x="602" y="61"/>
                  </a:cubicBezTo>
                  <a:cubicBezTo>
                    <a:pt x="603" y="61"/>
                    <a:pt x="603" y="61"/>
                    <a:pt x="603" y="61"/>
                  </a:cubicBezTo>
                  <a:cubicBezTo>
                    <a:pt x="603" y="61"/>
                    <a:pt x="603" y="62"/>
                    <a:pt x="603" y="62"/>
                  </a:cubicBezTo>
                  <a:cubicBezTo>
                    <a:pt x="603" y="62"/>
                    <a:pt x="603" y="62"/>
                    <a:pt x="603" y="62"/>
                  </a:cubicBezTo>
                  <a:cubicBezTo>
                    <a:pt x="603" y="62"/>
                    <a:pt x="603" y="62"/>
                    <a:pt x="603" y="63"/>
                  </a:cubicBezTo>
                  <a:cubicBezTo>
                    <a:pt x="603" y="63"/>
                    <a:pt x="603" y="63"/>
                    <a:pt x="603" y="63"/>
                  </a:cubicBezTo>
                  <a:cubicBezTo>
                    <a:pt x="603" y="63"/>
                    <a:pt x="603" y="63"/>
                    <a:pt x="604" y="64"/>
                  </a:cubicBezTo>
                  <a:cubicBezTo>
                    <a:pt x="604" y="64"/>
                    <a:pt x="604" y="64"/>
                    <a:pt x="604" y="64"/>
                  </a:cubicBezTo>
                  <a:cubicBezTo>
                    <a:pt x="604" y="64"/>
                    <a:pt x="604" y="64"/>
                    <a:pt x="604" y="65"/>
                  </a:cubicBezTo>
                  <a:cubicBezTo>
                    <a:pt x="604" y="65"/>
                    <a:pt x="604" y="65"/>
                    <a:pt x="604" y="65"/>
                  </a:cubicBezTo>
                  <a:cubicBezTo>
                    <a:pt x="604" y="65"/>
                    <a:pt x="604" y="65"/>
                    <a:pt x="604" y="65"/>
                  </a:cubicBezTo>
                  <a:cubicBezTo>
                    <a:pt x="604" y="65"/>
                    <a:pt x="604" y="65"/>
                    <a:pt x="604" y="65"/>
                  </a:cubicBezTo>
                  <a:cubicBezTo>
                    <a:pt x="605" y="66"/>
                    <a:pt x="604" y="66"/>
                    <a:pt x="605" y="66"/>
                  </a:cubicBezTo>
                  <a:cubicBezTo>
                    <a:pt x="605" y="66"/>
                    <a:pt x="605" y="66"/>
                    <a:pt x="605" y="66"/>
                  </a:cubicBezTo>
                  <a:cubicBezTo>
                    <a:pt x="605" y="67"/>
                    <a:pt x="605" y="67"/>
                    <a:pt x="605" y="67"/>
                  </a:cubicBezTo>
                  <a:cubicBezTo>
                    <a:pt x="605" y="67"/>
                    <a:pt x="605" y="67"/>
                    <a:pt x="605" y="67"/>
                  </a:cubicBezTo>
                  <a:cubicBezTo>
                    <a:pt x="605" y="67"/>
                    <a:pt x="605" y="67"/>
                    <a:pt x="605" y="67"/>
                  </a:cubicBezTo>
                  <a:cubicBezTo>
                    <a:pt x="605" y="68"/>
                    <a:pt x="605" y="68"/>
                    <a:pt x="605" y="68"/>
                  </a:cubicBezTo>
                  <a:cubicBezTo>
                    <a:pt x="605" y="68"/>
                    <a:pt x="605" y="68"/>
                    <a:pt x="605" y="68"/>
                  </a:cubicBezTo>
                  <a:cubicBezTo>
                    <a:pt x="605" y="68"/>
                    <a:pt x="605" y="69"/>
                    <a:pt x="606" y="69"/>
                  </a:cubicBezTo>
                  <a:cubicBezTo>
                    <a:pt x="606" y="69"/>
                    <a:pt x="606" y="69"/>
                    <a:pt x="606" y="69"/>
                  </a:cubicBezTo>
                  <a:cubicBezTo>
                    <a:pt x="606" y="69"/>
                    <a:pt x="606" y="70"/>
                    <a:pt x="606" y="70"/>
                  </a:cubicBezTo>
                  <a:cubicBezTo>
                    <a:pt x="606" y="70"/>
                    <a:pt x="606" y="70"/>
                    <a:pt x="606" y="70"/>
                  </a:cubicBezTo>
                  <a:cubicBezTo>
                    <a:pt x="606" y="70"/>
                    <a:pt x="606" y="70"/>
                    <a:pt x="606" y="71"/>
                  </a:cubicBezTo>
                  <a:cubicBezTo>
                    <a:pt x="606" y="71"/>
                    <a:pt x="606" y="71"/>
                    <a:pt x="606" y="71"/>
                  </a:cubicBezTo>
                  <a:cubicBezTo>
                    <a:pt x="607" y="71"/>
                    <a:pt x="606" y="71"/>
                    <a:pt x="607" y="72"/>
                  </a:cubicBezTo>
                  <a:cubicBezTo>
                    <a:pt x="607" y="72"/>
                    <a:pt x="607" y="72"/>
                    <a:pt x="607" y="72"/>
                  </a:cubicBezTo>
                  <a:cubicBezTo>
                    <a:pt x="607" y="72"/>
                    <a:pt x="607" y="72"/>
                    <a:pt x="607" y="73"/>
                  </a:cubicBezTo>
                  <a:cubicBezTo>
                    <a:pt x="607" y="73"/>
                    <a:pt x="607" y="73"/>
                    <a:pt x="607" y="73"/>
                  </a:cubicBezTo>
                  <a:cubicBezTo>
                    <a:pt x="607" y="73"/>
                    <a:pt x="607" y="73"/>
                    <a:pt x="607" y="73"/>
                  </a:cubicBezTo>
                  <a:cubicBezTo>
                    <a:pt x="607" y="73"/>
                    <a:pt x="607" y="73"/>
                    <a:pt x="607" y="73"/>
                  </a:cubicBezTo>
                  <a:cubicBezTo>
                    <a:pt x="608" y="74"/>
                    <a:pt x="607" y="74"/>
                    <a:pt x="608" y="74"/>
                  </a:cubicBezTo>
                  <a:cubicBezTo>
                    <a:pt x="608" y="74"/>
                    <a:pt x="608" y="74"/>
                    <a:pt x="608" y="74"/>
                  </a:cubicBezTo>
                  <a:cubicBezTo>
                    <a:pt x="608" y="75"/>
                    <a:pt x="608" y="75"/>
                    <a:pt x="608" y="75"/>
                  </a:cubicBezTo>
                  <a:cubicBezTo>
                    <a:pt x="608" y="75"/>
                    <a:pt x="608" y="75"/>
                    <a:pt x="608" y="75"/>
                  </a:cubicBezTo>
                  <a:cubicBezTo>
                    <a:pt x="608" y="75"/>
                    <a:pt x="608" y="75"/>
                    <a:pt x="608" y="75"/>
                  </a:cubicBezTo>
                  <a:cubicBezTo>
                    <a:pt x="608" y="76"/>
                    <a:pt x="608" y="76"/>
                    <a:pt x="608" y="76"/>
                  </a:cubicBezTo>
                  <a:cubicBezTo>
                    <a:pt x="608" y="76"/>
                    <a:pt x="608" y="76"/>
                    <a:pt x="608" y="76"/>
                  </a:cubicBezTo>
                  <a:cubicBezTo>
                    <a:pt x="609" y="76"/>
                    <a:pt x="609" y="77"/>
                    <a:pt x="609" y="77"/>
                  </a:cubicBezTo>
                  <a:cubicBezTo>
                    <a:pt x="609" y="77"/>
                    <a:pt x="609" y="77"/>
                    <a:pt x="609" y="77"/>
                  </a:cubicBezTo>
                  <a:cubicBezTo>
                    <a:pt x="609" y="77"/>
                    <a:pt x="609" y="77"/>
                    <a:pt x="609" y="77"/>
                  </a:cubicBezTo>
                  <a:cubicBezTo>
                    <a:pt x="609" y="77"/>
                    <a:pt x="609" y="78"/>
                    <a:pt x="609" y="78"/>
                  </a:cubicBezTo>
                  <a:cubicBezTo>
                    <a:pt x="609" y="78"/>
                    <a:pt x="609" y="78"/>
                    <a:pt x="609" y="78"/>
                  </a:cubicBezTo>
                  <a:cubicBezTo>
                    <a:pt x="609" y="78"/>
                    <a:pt x="609" y="78"/>
                    <a:pt x="609" y="79"/>
                  </a:cubicBezTo>
                  <a:cubicBezTo>
                    <a:pt x="610" y="79"/>
                    <a:pt x="610" y="79"/>
                    <a:pt x="610" y="79"/>
                  </a:cubicBezTo>
                  <a:cubicBezTo>
                    <a:pt x="610" y="79"/>
                    <a:pt x="610" y="79"/>
                    <a:pt x="610" y="80"/>
                  </a:cubicBezTo>
                  <a:cubicBezTo>
                    <a:pt x="610" y="80"/>
                    <a:pt x="610" y="80"/>
                    <a:pt x="610" y="80"/>
                  </a:cubicBezTo>
                  <a:cubicBezTo>
                    <a:pt x="610" y="80"/>
                    <a:pt x="610" y="80"/>
                    <a:pt x="610" y="81"/>
                  </a:cubicBezTo>
                  <a:cubicBezTo>
                    <a:pt x="610" y="81"/>
                    <a:pt x="610" y="81"/>
                    <a:pt x="610" y="81"/>
                  </a:cubicBezTo>
                  <a:cubicBezTo>
                    <a:pt x="610" y="81"/>
                    <a:pt x="610" y="81"/>
                    <a:pt x="611" y="81"/>
                  </a:cubicBezTo>
                  <a:cubicBezTo>
                    <a:pt x="611" y="81"/>
                    <a:pt x="611" y="81"/>
                    <a:pt x="611" y="81"/>
                  </a:cubicBezTo>
                  <a:cubicBezTo>
                    <a:pt x="611" y="82"/>
                    <a:pt x="611" y="82"/>
                    <a:pt x="611" y="82"/>
                  </a:cubicBezTo>
                  <a:cubicBezTo>
                    <a:pt x="611" y="82"/>
                    <a:pt x="611" y="82"/>
                    <a:pt x="611" y="82"/>
                  </a:cubicBezTo>
                  <a:cubicBezTo>
                    <a:pt x="611" y="83"/>
                    <a:pt x="611" y="83"/>
                    <a:pt x="611" y="83"/>
                  </a:cubicBezTo>
                  <a:cubicBezTo>
                    <a:pt x="611" y="83"/>
                    <a:pt x="611" y="83"/>
                    <a:pt x="611" y="83"/>
                  </a:cubicBezTo>
                  <a:cubicBezTo>
                    <a:pt x="611" y="83"/>
                    <a:pt x="611" y="83"/>
                    <a:pt x="611" y="83"/>
                  </a:cubicBezTo>
                  <a:cubicBezTo>
                    <a:pt x="611" y="84"/>
                    <a:pt x="611" y="84"/>
                    <a:pt x="612" y="84"/>
                  </a:cubicBezTo>
                  <a:cubicBezTo>
                    <a:pt x="612" y="84"/>
                    <a:pt x="612" y="84"/>
                    <a:pt x="612" y="84"/>
                  </a:cubicBezTo>
                  <a:cubicBezTo>
                    <a:pt x="612" y="84"/>
                    <a:pt x="612" y="85"/>
                    <a:pt x="612" y="85"/>
                  </a:cubicBezTo>
                  <a:cubicBezTo>
                    <a:pt x="612" y="85"/>
                    <a:pt x="612" y="85"/>
                    <a:pt x="612" y="85"/>
                  </a:cubicBezTo>
                  <a:cubicBezTo>
                    <a:pt x="612" y="85"/>
                    <a:pt x="612" y="85"/>
                    <a:pt x="612" y="85"/>
                  </a:cubicBezTo>
                  <a:cubicBezTo>
                    <a:pt x="612" y="85"/>
                    <a:pt x="612" y="86"/>
                    <a:pt x="612" y="86"/>
                  </a:cubicBezTo>
                  <a:cubicBezTo>
                    <a:pt x="612" y="86"/>
                    <a:pt x="612" y="86"/>
                    <a:pt x="612" y="86"/>
                  </a:cubicBezTo>
                  <a:cubicBezTo>
                    <a:pt x="612" y="86"/>
                    <a:pt x="612" y="86"/>
                    <a:pt x="613" y="87"/>
                  </a:cubicBezTo>
                  <a:cubicBezTo>
                    <a:pt x="613" y="87"/>
                    <a:pt x="613" y="87"/>
                    <a:pt x="613" y="87"/>
                  </a:cubicBezTo>
                  <a:cubicBezTo>
                    <a:pt x="613" y="87"/>
                    <a:pt x="613" y="87"/>
                    <a:pt x="613" y="88"/>
                  </a:cubicBezTo>
                  <a:cubicBezTo>
                    <a:pt x="613" y="88"/>
                    <a:pt x="613" y="88"/>
                    <a:pt x="613" y="88"/>
                  </a:cubicBezTo>
                  <a:cubicBezTo>
                    <a:pt x="613" y="88"/>
                    <a:pt x="613" y="88"/>
                    <a:pt x="613" y="89"/>
                  </a:cubicBezTo>
                  <a:cubicBezTo>
                    <a:pt x="613" y="89"/>
                    <a:pt x="613" y="89"/>
                    <a:pt x="613" y="89"/>
                  </a:cubicBezTo>
                  <a:cubicBezTo>
                    <a:pt x="613" y="89"/>
                    <a:pt x="613" y="89"/>
                    <a:pt x="614" y="89"/>
                  </a:cubicBezTo>
                  <a:cubicBezTo>
                    <a:pt x="614" y="89"/>
                    <a:pt x="614" y="89"/>
                    <a:pt x="614" y="89"/>
                  </a:cubicBezTo>
                  <a:cubicBezTo>
                    <a:pt x="614" y="90"/>
                    <a:pt x="614" y="90"/>
                    <a:pt x="614" y="90"/>
                  </a:cubicBezTo>
                  <a:cubicBezTo>
                    <a:pt x="614" y="90"/>
                    <a:pt x="614" y="90"/>
                    <a:pt x="614" y="90"/>
                  </a:cubicBezTo>
                  <a:cubicBezTo>
                    <a:pt x="614" y="91"/>
                    <a:pt x="614" y="91"/>
                    <a:pt x="614" y="91"/>
                  </a:cubicBezTo>
                  <a:cubicBezTo>
                    <a:pt x="614" y="91"/>
                    <a:pt x="614" y="91"/>
                    <a:pt x="614" y="91"/>
                  </a:cubicBezTo>
                  <a:cubicBezTo>
                    <a:pt x="614" y="91"/>
                    <a:pt x="614" y="91"/>
                    <a:pt x="614" y="91"/>
                  </a:cubicBezTo>
                  <a:cubicBezTo>
                    <a:pt x="615" y="92"/>
                    <a:pt x="614" y="92"/>
                    <a:pt x="615" y="92"/>
                  </a:cubicBezTo>
                  <a:cubicBezTo>
                    <a:pt x="615" y="92"/>
                    <a:pt x="615" y="92"/>
                    <a:pt x="615" y="92"/>
                  </a:cubicBezTo>
                  <a:cubicBezTo>
                    <a:pt x="615" y="92"/>
                    <a:pt x="615" y="93"/>
                    <a:pt x="615" y="93"/>
                  </a:cubicBezTo>
                  <a:cubicBezTo>
                    <a:pt x="615" y="93"/>
                    <a:pt x="615" y="93"/>
                    <a:pt x="615" y="93"/>
                  </a:cubicBezTo>
                  <a:cubicBezTo>
                    <a:pt x="615" y="93"/>
                    <a:pt x="615" y="93"/>
                    <a:pt x="615" y="93"/>
                  </a:cubicBezTo>
                  <a:cubicBezTo>
                    <a:pt x="615" y="93"/>
                    <a:pt x="615" y="94"/>
                    <a:pt x="615" y="94"/>
                  </a:cubicBezTo>
                  <a:cubicBezTo>
                    <a:pt x="615" y="94"/>
                    <a:pt x="615" y="94"/>
                    <a:pt x="615" y="94"/>
                  </a:cubicBezTo>
                  <a:cubicBezTo>
                    <a:pt x="616" y="94"/>
                    <a:pt x="616" y="94"/>
                    <a:pt x="616" y="95"/>
                  </a:cubicBezTo>
                  <a:cubicBezTo>
                    <a:pt x="616" y="95"/>
                    <a:pt x="616" y="95"/>
                    <a:pt x="616" y="95"/>
                  </a:cubicBezTo>
                  <a:cubicBezTo>
                    <a:pt x="616" y="95"/>
                    <a:pt x="616" y="95"/>
                    <a:pt x="616" y="96"/>
                  </a:cubicBezTo>
                  <a:cubicBezTo>
                    <a:pt x="616" y="96"/>
                    <a:pt x="616" y="96"/>
                    <a:pt x="616" y="96"/>
                  </a:cubicBezTo>
                  <a:cubicBezTo>
                    <a:pt x="616" y="96"/>
                    <a:pt x="616" y="96"/>
                    <a:pt x="617" y="97"/>
                  </a:cubicBezTo>
                  <a:cubicBezTo>
                    <a:pt x="616" y="97"/>
                    <a:pt x="616" y="97"/>
                    <a:pt x="616" y="97"/>
                  </a:cubicBezTo>
                  <a:cubicBezTo>
                    <a:pt x="617" y="97"/>
                    <a:pt x="617" y="97"/>
                    <a:pt x="617" y="97"/>
                  </a:cubicBezTo>
                  <a:cubicBezTo>
                    <a:pt x="617" y="97"/>
                    <a:pt x="617" y="97"/>
                    <a:pt x="617" y="97"/>
                  </a:cubicBezTo>
                  <a:cubicBezTo>
                    <a:pt x="617" y="98"/>
                    <a:pt x="617" y="98"/>
                    <a:pt x="617" y="98"/>
                  </a:cubicBezTo>
                  <a:cubicBezTo>
                    <a:pt x="617" y="98"/>
                    <a:pt x="617" y="98"/>
                    <a:pt x="617" y="98"/>
                  </a:cubicBezTo>
                  <a:cubicBezTo>
                    <a:pt x="617" y="99"/>
                    <a:pt x="617" y="99"/>
                    <a:pt x="617" y="99"/>
                  </a:cubicBezTo>
                  <a:cubicBezTo>
                    <a:pt x="618" y="99"/>
                    <a:pt x="618" y="99"/>
                    <a:pt x="618" y="99"/>
                  </a:cubicBezTo>
                  <a:cubicBezTo>
                    <a:pt x="618" y="99"/>
                    <a:pt x="618" y="99"/>
                    <a:pt x="618" y="99"/>
                  </a:cubicBezTo>
                  <a:cubicBezTo>
                    <a:pt x="618" y="100"/>
                    <a:pt x="618" y="100"/>
                    <a:pt x="618" y="100"/>
                  </a:cubicBezTo>
                  <a:cubicBezTo>
                    <a:pt x="618" y="100"/>
                    <a:pt x="618" y="100"/>
                    <a:pt x="618" y="100"/>
                  </a:cubicBezTo>
                  <a:cubicBezTo>
                    <a:pt x="618" y="100"/>
                    <a:pt x="618" y="101"/>
                    <a:pt x="618" y="101"/>
                  </a:cubicBezTo>
                  <a:cubicBezTo>
                    <a:pt x="618" y="101"/>
                    <a:pt x="619" y="101"/>
                    <a:pt x="618" y="102"/>
                  </a:cubicBezTo>
                  <a:cubicBezTo>
                    <a:pt x="618" y="102"/>
                    <a:pt x="618" y="102"/>
                    <a:pt x="618" y="103"/>
                  </a:cubicBezTo>
                  <a:cubicBezTo>
                    <a:pt x="618" y="103"/>
                    <a:pt x="618" y="103"/>
                    <a:pt x="618" y="103"/>
                  </a:cubicBezTo>
                  <a:cubicBezTo>
                    <a:pt x="618" y="103"/>
                    <a:pt x="618" y="103"/>
                    <a:pt x="618" y="103"/>
                  </a:cubicBezTo>
                  <a:cubicBezTo>
                    <a:pt x="618" y="103"/>
                    <a:pt x="618" y="103"/>
                    <a:pt x="618" y="103"/>
                  </a:cubicBezTo>
                  <a:cubicBezTo>
                    <a:pt x="617" y="103"/>
                    <a:pt x="617" y="104"/>
                    <a:pt x="617" y="104"/>
                  </a:cubicBezTo>
                  <a:cubicBezTo>
                    <a:pt x="617" y="104"/>
                    <a:pt x="617" y="104"/>
                    <a:pt x="617" y="104"/>
                  </a:cubicBezTo>
                  <a:cubicBezTo>
                    <a:pt x="617" y="104"/>
                    <a:pt x="617" y="104"/>
                    <a:pt x="617" y="104"/>
                  </a:cubicBezTo>
                  <a:cubicBezTo>
                    <a:pt x="617" y="105"/>
                    <a:pt x="617" y="105"/>
                    <a:pt x="617" y="105"/>
                  </a:cubicBezTo>
                  <a:cubicBezTo>
                    <a:pt x="617" y="105"/>
                    <a:pt x="617" y="105"/>
                    <a:pt x="617" y="105"/>
                  </a:cubicBezTo>
                  <a:cubicBezTo>
                    <a:pt x="617" y="105"/>
                    <a:pt x="617" y="106"/>
                    <a:pt x="616" y="106"/>
                  </a:cubicBezTo>
                  <a:cubicBezTo>
                    <a:pt x="617" y="106"/>
                    <a:pt x="617" y="106"/>
                    <a:pt x="617" y="106"/>
                  </a:cubicBezTo>
                  <a:cubicBezTo>
                    <a:pt x="616" y="106"/>
                    <a:pt x="616" y="106"/>
                    <a:pt x="616" y="107"/>
                  </a:cubicBezTo>
                  <a:cubicBezTo>
                    <a:pt x="616" y="107"/>
                    <a:pt x="616" y="107"/>
                    <a:pt x="616" y="107"/>
                  </a:cubicBezTo>
                  <a:cubicBezTo>
                    <a:pt x="616" y="107"/>
                    <a:pt x="616" y="107"/>
                    <a:pt x="616" y="107"/>
                  </a:cubicBezTo>
                  <a:cubicBezTo>
                    <a:pt x="616" y="107"/>
                    <a:pt x="616" y="107"/>
                    <a:pt x="616" y="107"/>
                  </a:cubicBezTo>
                  <a:cubicBezTo>
                    <a:pt x="616" y="107"/>
                    <a:pt x="616" y="107"/>
                    <a:pt x="616" y="107"/>
                  </a:cubicBezTo>
                  <a:cubicBezTo>
                    <a:pt x="616" y="108"/>
                    <a:pt x="616" y="108"/>
                    <a:pt x="615" y="108"/>
                  </a:cubicBezTo>
                  <a:cubicBezTo>
                    <a:pt x="615" y="108"/>
                    <a:pt x="615" y="108"/>
                    <a:pt x="615" y="108"/>
                  </a:cubicBezTo>
                  <a:cubicBezTo>
                    <a:pt x="615" y="109"/>
                    <a:pt x="615" y="109"/>
                    <a:pt x="615" y="109"/>
                  </a:cubicBezTo>
                  <a:cubicBezTo>
                    <a:pt x="615" y="109"/>
                    <a:pt x="615" y="109"/>
                    <a:pt x="615" y="109"/>
                  </a:cubicBezTo>
                  <a:cubicBezTo>
                    <a:pt x="615" y="109"/>
                    <a:pt x="615" y="110"/>
                    <a:pt x="615" y="110"/>
                  </a:cubicBezTo>
                  <a:cubicBezTo>
                    <a:pt x="615" y="110"/>
                    <a:pt x="615" y="110"/>
                    <a:pt x="615" y="110"/>
                  </a:cubicBezTo>
                  <a:cubicBezTo>
                    <a:pt x="614" y="110"/>
                    <a:pt x="615" y="110"/>
                    <a:pt x="614" y="111"/>
                  </a:cubicBezTo>
                  <a:cubicBezTo>
                    <a:pt x="614" y="111"/>
                    <a:pt x="614" y="111"/>
                    <a:pt x="614" y="111"/>
                  </a:cubicBezTo>
                  <a:cubicBezTo>
                    <a:pt x="614" y="111"/>
                    <a:pt x="614" y="111"/>
                    <a:pt x="614" y="111"/>
                  </a:cubicBezTo>
                  <a:cubicBezTo>
                    <a:pt x="614" y="111"/>
                    <a:pt x="614" y="111"/>
                    <a:pt x="614" y="112"/>
                  </a:cubicBezTo>
                  <a:cubicBezTo>
                    <a:pt x="614" y="112"/>
                    <a:pt x="614" y="112"/>
                    <a:pt x="614" y="112"/>
                  </a:cubicBezTo>
                  <a:cubicBezTo>
                    <a:pt x="614" y="112"/>
                    <a:pt x="614" y="112"/>
                    <a:pt x="614" y="112"/>
                  </a:cubicBezTo>
                  <a:cubicBezTo>
                    <a:pt x="614" y="112"/>
                    <a:pt x="614" y="112"/>
                    <a:pt x="614" y="112"/>
                  </a:cubicBezTo>
                  <a:cubicBezTo>
                    <a:pt x="613" y="113"/>
                    <a:pt x="613" y="113"/>
                    <a:pt x="613" y="113"/>
                  </a:cubicBezTo>
                  <a:cubicBezTo>
                    <a:pt x="613" y="113"/>
                    <a:pt x="613" y="113"/>
                    <a:pt x="613" y="113"/>
                  </a:cubicBezTo>
                  <a:cubicBezTo>
                    <a:pt x="613" y="113"/>
                    <a:pt x="613" y="113"/>
                    <a:pt x="613" y="113"/>
                  </a:cubicBezTo>
                  <a:cubicBezTo>
                    <a:pt x="613" y="114"/>
                    <a:pt x="613" y="114"/>
                    <a:pt x="613" y="114"/>
                  </a:cubicBezTo>
                  <a:cubicBezTo>
                    <a:pt x="613" y="114"/>
                    <a:pt x="613" y="114"/>
                    <a:pt x="613" y="114"/>
                  </a:cubicBezTo>
                  <a:cubicBezTo>
                    <a:pt x="613" y="114"/>
                    <a:pt x="613" y="115"/>
                    <a:pt x="613" y="115"/>
                  </a:cubicBezTo>
                  <a:cubicBezTo>
                    <a:pt x="613" y="115"/>
                    <a:pt x="613" y="115"/>
                    <a:pt x="613" y="115"/>
                  </a:cubicBezTo>
                  <a:cubicBezTo>
                    <a:pt x="612" y="115"/>
                    <a:pt x="612" y="115"/>
                    <a:pt x="612" y="116"/>
                  </a:cubicBezTo>
                  <a:cubicBezTo>
                    <a:pt x="612" y="115"/>
                    <a:pt x="612" y="115"/>
                    <a:pt x="612" y="115"/>
                  </a:cubicBezTo>
                  <a:cubicBezTo>
                    <a:pt x="612" y="116"/>
                    <a:pt x="612" y="116"/>
                    <a:pt x="612" y="116"/>
                  </a:cubicBezTo>
                  <a:cubicBezTo>
                    <a:pt x="612" y="116"/>
                    <a:pt x="612" y="116"/>
                    <a:pt x="612" y="116"/>
                  </a:cubicBezTo>
                  <a:cubicBezTo>
                    <a:pt x="612" y="116"/>
                    <a:pt x="612" y="117"/>
                    <a:pt x="612" y="117"/>
                  </a:cubicBezTo>
                  <a:cubicBezTo>
                    <a:pt x="612" y="117"/>
                    <a:pt x="612" y="117"/>
                    <a:pt x="612" y="117"/>
                  </a:cubicBezTo>
                  <a:cubicBezTo>
                    <a:pt x="611" y="117"/>
                    <a:pt x="611" y="117"/>
                    <a:pt x="611" y="118"/>
                  </a:cubicBezTo>
                  <a:cubicBezTo>
                    <a:pt x="611" y="118"/>
                    <a:pt x="611" y="118"/>
                    <a:pt x="611" y="118"/>
                  </a:cubicBezTo>
                  <a:cubicBezTo>
                    <a:pt x="611" y="118"/>
                    <a:pt x="611" y="118"/>
                    <a:pt x="611" y="118"/>
                  </a:cubicBezTo>
                  <a:cubicBezTo>
                    <a:pt x="611" y="118"/>
                    <a:pt x="611" y="118"/>
                    <a:pt x="611" y="118"/>
                  </a:cubicBezTo>
                  <a:cubicBezTo>
                    <a:pt x="611" y="118"/>
                    <a:pt x="611" y="118"/>
                    <a:pt x="611" y="119"/>
                  </a:cubicBezTo>
                  <a:cubicBezTo>
                    <a:pt x="611" y="119"/>
                    <a:pt x="611" y="119"/>
                    <a:pt x="611" y="119"/>
                  </a:cubicBezTo>
                  <a:cubicBezTo>
                    <a:pt x="610" y="119"/>
                    <a:pt x="610" y="119"/>
                    <a:pt x="610" y="119"/>
                  </a:cubicBezTo>
                  <a:cubicBezTo>
                    <a:pt x="610" y="119"/>
                    <a:pt x="610" y="119"/>
                    <a:pt x="610" y="119"/>
                  </a:cubicBezTo>
                  <a:cubicBezTo>
                    <a:pt x="610" y="119"/>
                    <a:pt x="610" y="119"/>
                    <a:pt x="610" y="119"/>
                  </a:cubicBezTo>
                  <a:cubicBezTo>
                    <a:pt x="610" y="119"/>
                    <a:pt x="610" y="119"/>
                    <a:pt x="610" y="119"/>
                  </a:cubicBezTo>
                  <a:cubicBezTo>
                    <a:pt x="610" y="119"/>
                    <a:pt x="610" y="119"/>
                    <a:pt x="610" y="120"/>
                  </a:cubicBezTo>
                  <a:cubicBezTo>
                    <a:pt x="610" y="120"/>
                    <a:pt x="610" y="120"/>
                    <a:pt x="610" y="120"/>
                  </a:cubicBezTo>
                  <a:cubicBezTo>
                    <a:pt x="609" y="120"/>
                    <a:pt x="609" y="120"/>
                    <a:pt x="609" y="120"/>
                  </a:cubicBezTo>
                  <a:cubicBezTo>
                    <a:pt x="609" y="120"/>
                    <a:pt x="609" y="120"/>
                    <a:pt x="609" y="120"/>
                  </a:cubicBezTo>
                  <a:cubicBezTo>
                    <a:pt x="609" y="120"/>
                    <a:pt x="609" y="120"/>
                    <a:pt x="609" y="120"/>
                  </a:cubicBezTo>
                  <a:cubicBezTo>
                    <a:pt x="609" y="120"/>
                    <a:pt x="609" y="120"/>
                    <a:pt x="609" y="120"/>
                  </a:cubicBezTo>
                  <a:cubicBezTo>
                    <a:pt x="609" y="120"/>
                    <a:pt x="609" y="121"/>
                    <a:pt x="609" y="121"/>
                  </a:cubicBezTo>
                  <a:cubicBezTo>
                    <a:pt x="609" y="121"/>
                    <a:pt x="609" y="121"/>
                    <a:pt x="609" y="121"/>
                  </a:cubicBezTo>
                  <a:cubicBezTo>
                    <a:pt x="608" y="121"/>
                    <a:pt x="608" y="121"/>
                    <a:pt x="608" y="121"/>
                  </a:cubicBezTo>
                  <a:cubicBezTo>
                    <a:pt x="608" y="121"/>
                    <a:pt x="608" y="121"/>
                    <a:pt x="608" y="121"/>
                  </a:cubicBezTo>
                  <a:cubicBezTo>
                    <a:pt x="608" y="121"/>
                    <a:pt x="608" y="121"/>
                    <a:pt x="608" y="121"/>
                  </a:cubicBezTo>
                  <a:cubicBezTo>
                    <a:pt x="608" y="121"/>
                    <a:pt x="608" y="121"/>
                    <a:pt x="608" y="121"/>
                  </a:cubicBezTo>
                  <a:cubicBezTo>
                    <a:pt x="607" y="122"/>
                    <a:pt x="607" y="122"/>
                    <a:pt x="607" y="122"/>
                  </a:cubicBezTo>
                  <a:cubicBezTo>
                    <a:pt x="607" y="122"/>
                    <a:pt x="607" y="122"/>
                    <a:pt x="607" y="122"/>
                  </a:cubicBezTo>
                  <a:cubicBezTo>
                    <a:pt x="607" y="122"/>
                    <a:pt x="606" y="122"/>
                    <a:pt x="606" y="122"/>
                  </a:cubicBezTo>
                  <a:cubicBezTo>
                    <a:pt x="606" y="122"/>
                    <a:pt x="606" y="122"/>
                    <a:pt x="606" y="122"/>
                  </a:cubicBezTo>
                  <a:cubicBezTo>
                    <a:pt x="606" y="123"/>
                    <a:pt x="606" y="123"/>
                    <a:pt x="605" y="123"/>
                  </a:cubicBezTo>
                  <a:cubicBezTo>
                    <a:pt x="605" y="123"/>
                    <a:pt x="605" y="123"/>
                    <a:pt x="605" y="123"/>
                  </a:cubicBezTo>
                  <a:cubicBezTo>
                    <a:pt x="605" y="123"/>
                    <a:pt x="605" y="123"/>
                    <a:pt x="605" y="123"/>
                  </a:cubicBezTo>
                  <a:cubicBezTo>
                    <a:pt x="605" y="123"/>
                    <a:pt x="604" y="123"/>
                    <a:pt x="604" y="123"/>
                  </a:cubicBezTo>
                  <a:cubicBezTo>
                    <a:pt x="604" y="123"/>
                    <a:pt x="604" y="123"/>
                    <a:pt x="603" y="123"/>
                  </a:cubicBezTo>
                  <a:close/>
                  <a:moveTo>
                    <a:pt x="1154" y="49"/>
                  </a:moveTo>
                  <a:cubicBezTo>
                    <a:pt x="1154" y="49"/>
                    <a:pt x="1154" y="49"/>
                    <a:pt x="1154" y="49"/>
                  </a:cubicBezTo>
                  <a:cubicBezTo>
                    <a:pt x="1154" y="49"/>
                    <a:pt x="1154" y="49"/>
                    <a:pt x="1154" y="49"/>
                  </a:cubicBezTo>
                  <a:cubicBezTo>
                    <a:pt x="1154" y="49"/>
                    <a:pt x="1154" y="49"/>
                    <a:pt x="1154" y="48"/>
                  </a:cubicBezTo>
                  <a:cubicBezTo>
                    <a:pt x="1153" y="48"/>
                    <a:pt x="1153" y="48"/>
                    <a:pt x="1154" y="48"/>
                  </a:cubicBezTo>
                  <a:cubicBezTo>
                    <a:pt x="1153" y="48"/>
                    <a:pt x="1154" y="47"/>
                    <a:pt x="1153" y="47"/>
                  </a:cubicBezTo>
                  <a:cubicBezTo>
                    <a:pt x="1153" y="47"/>
                    <a:pt x="1153" y="47"/>
                    <a:pt x="1153" y="47"/>
                  </a:cubicBezTo>
                  <a:cubicBezTo>
                    <a:pt x="1153" y="47"/>
                    <a:pt x="1153" y="46"/>
                    <a:pt x="1153" y="46"/>
                  </a:cubicBezTo>
                  <a:cubicBezTo>
                    <a:pt x="1153" y="46"/>
                    <a:pt x="1153" y="46"/>
                    <a:pt x="1153" y="46"/>
                  </a:cubicBezTo>
                  <a:cubicBezTo>
                    <a:pt x="1153" y="46"/>
                    <a:pt x="1153" y="45"/>
                    <a:pt x="1152" y="45"/>
                  </a:cubicBezTo>
                  <a:cubicBezTo>
                    <a:pt x="1152" y="45"/>
                    <a:pt x="1152" y="45"/>
                    <a:pt x="1152" y="45"/>
                  </a:cubicBezTo>
                  <a:cubicBezTo>
                    <a:pt x="1152" y="45"/>
                    <a:pt x="1152" y="45"/>
                    <a:pt x="1152" y="44"/>
                  </a:cubicBezTo>
                  <a:cubicBezTo>
                    <a:pt x="1152" y="44"/>
                    <a:pt x="1152" y="44"/>
                    <a:pt x="1152" y="44"/>
                  </a:cubicBezTo>
                  <a:cubicBezTo>
                    <a:pt x="1152" y="44"/>
                    <a:pt x="1152" y="44"/>
                    <a:pt x="1152" y="44"/>
                  </a:cubicBezTo>
                  <a:cubicBezTo>
                    <a:pt x="1152" y="44"/>
                    <a:pt x="1152" y="44"/>
                    <a:pt x="1152" y="44"/>
                  </a:cubicBezTo>
                  <a:cubicBezTo>
                    <a:pt x="1152" y="44"/>
                    <a:pt x="1152" y="43"/>
                    <a:pt x="1151" y="43"/>
                  </a:cubicBezTo>
                  <a:cubicBezTo>
                    <a:pt x="1151" y="43"/>
                    <a:pt x="1151" y="43"/>
                    <a:pt x="1151" y="43"/>
                  </a:cubicBezTo>
                  <a:cubicBezTo>
                    <a:pt x="1151" y="43"/>
                    <a:pt x="1151" y="43"/>
                    <a:pt x="1151" y="42"/>
                  </a:cubicBezTo>
                  <a:cubicBezTo>
                    <a:pt x="1151" y="42"/>
                    <a:pt x="1151" y="42"/>
                    <a:pt x="1151" y="42"/>
                  </a:cubicBezTo>
                  <a:cubicBezTo>
                    <a:pt x="1151" y="42"/>
                    <a:pt x="1151" y="42"/>
                    <a:pt x="1151" y="42"/>
                  </a:cubicBezTo>
                  <a:cubicBezTo>
                    <a:pt x="1151" y="42"/>
                    <a:pt x="1151" y="42"/>
                    <a:pt x="1151" y="42"/>
                  </a:cubicBezTo>
                  <a:cubicBezTo>
                    <a:pt x="1151" y="42"/>
                    <a:pt x="1151" y="41"/>
                    <a:pt x="1150" y="41"/>
                  </a:cubicBezTo>
                  <a:cubicBezTo>
                    <a:pt x="1150" y="41"/>
                    <a:pt x="1150" y="41"/>
                    <a:pt x="1150" y="41"/>
                  </a:cubicBezTo>
                  <a:cubicBezTo>
                    <a:pt x="1150" y="41"/>
                    <a:pt x="1150" y="41"/>
                    <a:pt x="1150" y="41"/>
                  </a:cubicBezTo>
                  <a:cubicBezTo>
                    <a:pt x="1150" y="41"/>
                    <a:pt x="1150" y="41"/>
                    <a:pt x="1150" y="41"/>
                  </a:cubicBezTo>
                  <a:cubicBezTo>
                    <a:pt x="1150" y="40"/>
                    <a:pt x="1150" y="40"/>
                    <a:pt x="1150" y="40"/>
                  </a:cubicBezTo>
                  <a:cubicBezTo>
                    <a:pt x="1150" y="40"/>
                    <a:pt x="1150" y="40"/>
                    <a:pt x="1150" y="40"/>
                  </a:cubicBezTo>
                  <a:cubicBezTo>
                    <a:pt x="1150" y="40"/>
                    <a:pt x="1149" y="40"/>
                    <a:pt x="1149" y="40"/>
                  </a:cubicBezTo>
                  <a:cubicBezTo>
                    <a:pt x="1149" y="40"/>
                    <a:pt x="1149" y="40"/>
                    <a:pt x="1149" y="40"/>
                  </a:cubicBezTo>
                  <a:cubicBezTo>
                    <a:pt x="1149" y="40"/>
                    <a:pt x="1149" y="39"/>
                    <a:pt x="1149" y="39"/>
                  </a:cubicBezTo>
                  <a:cubicBezTo>
                    <a:pt x="1149" y="39"/>
                    <a:pt x="1149" y="39"/>
                    <a:pt x="1149" y="39"/>
                  </a:cubicBezTo>
                  <a:cubicBezTo>
                    <a:pt x="1149" y="39"/>
                    <a:pt x="1148" y="39"/>
                    <a:pt x="1148" y="39"/>
                  </a:cubicBezTo>
                  <a:cubicBezTo>
                    <a:pt x="1148" y="39"/>
                    <a:pt x="1148" y="39"/>
                    <a:pt x="1148" y="39"/>
                  </a:cubicBezTo>
                  <a:cubicBezTo>
                    <a:pt x="1148" y="38"/>
                    <a:pt x="1148" y="38"/>
                    <a:pt x="1148" y="38"/>
                  </a:cubicBezTo>
                  <a:cubicBezTo>
                    <a:pt x="1148" y="38"/>
                    <a:pt x="1148" y="38"/>
                    <a:pt x="1148" y="38"/>
                  </a:cubicBezTo>
                  <a:cubicBezTo>
                    <a:pt x="1148" y="38"/>
                    <a:pt x="1148" y="38"/>
                    <a:pt x="1148" y="38"/>
                  </a:cubicBezTo>
                  <a:cubicBezTo>
                    <a:pt x="1148" y="38"/>
                    <a:pt x="1148" y="38"/>
                    <a:pt x="1148" y="38"/>
                  </a:cubicBezTo>
                  <a:cubicBezTo>
                    <a:pt x="1148" y="38"/>
                    <a:pt x="1147" y="38"/>
                    <a:pt x="1147" y="38"/>
                  </a:cubicBezTo>
                  <a:cubicBezTo>
                    <a:pt x="1147" y="38"/>
                    <a:pt x="1147" y="38"/>
                    <a:pt x="1147" y="38"/>
                  </a:cubicBezTo>
                  <a:cubicBezTo>
                    <a:pt x="1147" y="37"/>
                    <a:pt x="1147" y="37"/>
                    <a:pt x="1146" y="37"/>
                  </a:cubicBezTo>
                  <a:cubicBezTo>
                    <a:pt x="1146" y="37"/>
                    <a:pt x="1146" y="37"/>
                    <a:pt x="1146" y="37"/>
                  </a:cubicBezTo>
                  <a:cubicBezTo>
                    <a:pt x="1146" y="37"/>
                    <a:pt x="1146" y="37"/>
                    <a:pt x="1146" y="36"/>
                  </a:cubicBezTo>
                  <a:cubicBezTo>
                    <a:pt x="1146" y="36"/>
                    <a:pt x="1146" y="36"/>
                    <a:pt x="1146" y="36"/>
                  </a:cubicBezTo>
                  <a:cubicBezTo>
                    <a:pt x="1146" y="36"/>
                    <a:pt x="1145" y="36"/>
                    <a:pt x="1145" y="36"/>
                  </a:cubicBezTo>
                  <a:cubicBezTo>
                    <a:pt x="1145" y="36"/>
                    <a:pt x="1145" y="36"/>
                    <a:pt x="1145" y="36"/>
                  </a:cubicBezTo>
                  <a:cubicBezTo>
                    <a:pt x="1145" y="36"/>
                    <a:pt x="1145" y="36"/>
                    <a:pt x="1145" y="36"/>
                  </a:cubicBezTo>
                  <a:cubicBezTo>
                    <a:pt x="1145" y="36"/>
                    <a:pt x="1145" y="36"/>
                    <a:pt x="1145" y="36"/>
                  </a:cubicBezTo>
                  <a:cubicBezTo>
                    <a:pt x="1145" y="36"/>
                    <a:pt x="1144" y="36"/>
                    <a:pt x="1144" y="35"/>
                  </a:cubicBezTo>
                  <a:cubicBezTo>
                    <a:pt x="1144" y="35"/>
                    <a:pt x="1144" y="35"/>
                    <a:pt x="1144" y="35"/>
                  </a:cubicBezTo>
                  <a:cubicBezTo>
                    <a:pt x="1144" y="35"/>
                    <a:pt x="1144" y="35"/>
                    <a:pt x="1144" y="35"/>
                  </a:cubicBezTo>
                  <a:cubicBezTo>
                    <a:pt x="1144" y="35"/>
                    <a:pt x="1144" y="35"/>
                    <a:pt x="1144" y="35"/>
                  </a:cubicBezTo>
                  <a:cubicBezTo>
                    <a:pt x="1143" y="35"/>
                    <a:pt x="1143" y="35"/>
                    <a:pt x="1143" y="35"/>
                  </a:cubicBezTo>
                  <a:cubicBezTo>
                    <a:pt x="1143" y="35"/>
                    <a:pt x="1143" y="35"/>
                    <a:pt x="1143" y="35"/>
                  </a:cubicBezTo>
                  <a:cubicBezTo>
                    <a:pt x="1143" y="35"/>
                    <a:pt x="1143" y="35"/>
                    <a:pt x="1143" y="35"/>
                  </a:cubicBezTo>
                  <a:cubicBezTo>
                    <a:pt x="1143" y="35"/>
                    <a:pt x="1143" y="35"/>
                    <a:pt x="1143" y="35"/>
                  </a:cubicBezTo>
                  <a:cubicBezTo>
                    <a:pt x="1143" y="34"/>
                    <a:pt x="1142" y="35"/>
                    <a:pt x="1142" y="34"/>
                  </a:cubicBezTo>
                  <a:cubicBezTo>
                    <a:pt x="1142" y="34"/>
                    <a:pt x="1142" y="34"/>
                    <a:pt x="1142" y="34"/>
                  </a:cubicBezTo>
                  <a:cubicBezTo>
                    <a:pt x="1142" y="34"/>
                    <a:pt x="1142" y="34"/>
                    <a:pt x="1141" y="34"/>
                  </a:cubicBezTo>
                  <a:cubicBezTo>
                    <a:pt x="1141" y="34"/>
                    <a:pt x="1141" y="34"/>
                    <a:pt x="1141" y="34"/>
                  </a:cubicBezTo>
                  <a:cubicBezTo>
                    <a:pt x="1141" y="34"/>
                    <a:pt x="1141" y="34"/>
                    <a:pt x="1140" y="34"/>
                  </a:cubicBezTo>
                  <a:cubicBezTo>
                    <a:pt x="1140" y="34"/>
                    <a:pt x="1140" y="34"/>
                    <a:pt x="1140" y="34"/>
                  </a:cubicBezTo>
                  <a:cubicBezTo>
                    <a:pt x="1140" y="33"/>
                    <a:pt x="1139" y="34"/>
                    <a:pt x="1139" y="33"/>
                  </a:cubicBezTo>
                  <a:cubicBezTo>
                    <a:pt x="1139" y="33"/>
                    <a:pt x="1139" y="33"/>
                    <a:pt x="1139" y="33"/>
                  </a:cubicBezTo>
                  <a:cubicBezTo>
                    <a:pt x="1139" y="33"/>
                    <a:pt x="1139" y="33"/>
                    <a:pt x="1139" y="33"/>
                  </a:cubicBezTo>
                  <a:cubicBezTo>
                    <a:pt x="1138" y="33"/>
                    <a:pt x="1138" y="33"/>
                    <a:pt x="1137" y="33"/>
                  </a:cubicBezTo>
                  <a:cubicBezTo>
                    <a:pt x="1137" y="33"/>
                    <a:pt x="1137" y="33"/>
                    <a:pt x="1137" y="33"/>
                  </a:cubicBezTo>
                  <a:cubicBezTo>
                    <a:pt x="1136" y="33"/>
                    <a:pt x="1135" y="33"/>
                    <a:pt x="1135" y="33"/>
                  </a:cubicBezTo>
                  <a:cubicBezTo>
                    <a:pt x="1133" y="33"/>
                    <a:pt x="1132" y="33"/>
                    <a:pt x="1130" y="33"/>
                  </a:cubicBezTo>
                  <a:cubicBezTo>
                    <a:pt x="1129" y="33"/>
                    <a:pt x="1128" y="33"/>
                    <a:pt x="1127" y="33"/>
                  </a:cubicBezTo>
                  <a:cubicBezTo>
                    <a:pt x="1127" y="33"/>
                    <a:pt x="1127" y="33"/>
                    <a:pt x="1127" y="33"/>
                  </a:cubicBezTo>
                  <a:cubicBezTo>
                    <a:pt x="1127" y="33"/>
                    <a:pt x="1127" y="33"/>
                    <a:pt x="1127" y="33"/>
                  </a:cubicBezTo>
                  <a:cubicBezTo>
                    <a:pt x="1127" y="33"/>
                    <a:pt x="1126" y="33"/>
                    <a:pt x="1126" y="33"/>
                  </a:cubicBezTo>
                  <a:cubicBezTo>
                    <a:pt x="1126" y="33"/>
                    <a:pt x="1126" y="33"/>
                    <a:pt x="1126" y="33"/>
                  </a:cubicBezTo>
                  <a:cubicBezTo>
                    <a:pt x="1126" y="33"/>
                    <a:pt x="1126" y="33"/>
                    <a:pt x="1126" y="33"/>
                  </a:cubicBezTo>
                  <a:cubicBezTo>
                    <a:pt x="1125" y="34"/>
                    <a:pt x="1125" y="33"/>
                    <a:pt x="1124" y="34"/>
                  </a:cubicBezTo>
                  <a:cubicBezTo>
                    <a:pt x="1124" y="34"/>
                    <a:pt x="1124" y="34"/>
                    <a:pt x="1124" y="34"/>
                  </a:cubicBezTo>
                  <a:cubicBezTo>
                    <a:pt x="1124" y="34"/>
                    <a:pt x="1124" y="34"/>
                    <a:pt x="1123" y="34"/>
                  </a:cubicBezTo>
                  <a:cubicBezTo>
                    <a:pt x="1123" y="34"/>
                    <a:pt x="1123" y="34"/>
                    <a:pt x="1123" y="34"/>
                  </a:cubicBezTo>
                  <a:cubicBezTo>
                    <a:pt x="1123" y="34"/>
                    <a:pt x="1123" y="34"/>
                    <a:pt x="1123" y="34"/>
                  </a:cubicBezTo>
                  <a:cubicBezTo>
                    <a:pt x="1123" y="34"/>
                    <a:pt x="1122" y="34"/>
                    <a:pt x="1122" y="34"/>
                  </a:cubicBezTo>
                  <a:cubicBezTo>
                    <a:pt x="1122" y="35"/>
                    <a:pt x="1122" y="34"/>
                    <a:pt x="1122" y="35"/>
                  </a:cubicBezTo>
                  <a:cubicBezTo>
                    <a:pt x="1122" y="35"/>
                    <a:pt x="1122" y="35"/>
                    <a:pt x="1122" y="35"/>
                  </a:cubicBezTo>
                  <a:cubicBezTo>
                    <a:pt x="1121" y="35"/>
                    <a:pt x="1121" y="35"/>
                    <a:pt x="1121" y="35"/>
                  </a:cubicBezTo>
                  <a:cubicBezTo>
                    <a:pt x="1121" y="35"/>
                    <a:pt x="1121" y="35"/>
                    <a:pt x="1121" y="35"/>
                  </a:cubicBezTo>
                  <a:cubicBezTo>
                    <a:pt x="1121" y="35"/>
                    <a:pt x="1120" y="35"/>
                    <a:pt x="1120" y="35"/>
                  </a:cubicBezTo>
                  <a:cubicBezTo>
                    <a:pt x="1120" y="35"/>
                    <a:pt x="1120" y="35"/>
                    <a:pt x="1120" y="35"/>
                  </a:cubicBezTo>
                  <a:cubicBezTo>
                    <a:pt x="1120" y="36"/>
                    <a:pt x="1120" y="36"/>
                    <a:pt x="1119" y="36"/>
                  </a:cubicBezTo>
                  <a:cubicBezTo>
                    <a:pt x="1119" y="36"/>
                    <a:pt x="1119" y="36"/>
                    <a:pt x="1119" y="36"/>
                  </a:cubicBezTo>
                  <a:cubicBezTo>
                    <a:pt x="1119" y="36"/>
                    <a:pt x="1119" y="36"/>
                    <a:pt x="1119" y="36"/>
                  </a:cubicBezTo>
                  <a:cubicBezTo>
                    <a:pt x="1119" y="36"/>
                    <a:pt x="1119" y="36"/>
                    <a:pt x="1119" y="36"/>
                  </a:cubicBezTo>
                  <a:cubicBezTo>
                    <a:pt x="1119" y="36"/>
                    <a:pt x="1119" y="36"/>
                    <a:pt x="1118" y="36"/>
                  </a:cubicBezTo>
                  <a:cubicBezTo>
                    <a:pt x="1118" y="36"/>
                    <a:pt x="1118" y="36"/>
                    <a:pt x="1118" y="36"/>
                  </a:cubicBezTo>
                  <a:cubicBezTo>
                    <a:pt x="1118" y="37"/>
                    <a:pt x="1118" y="37"/>
                    <a:pt x="1118" y="37"/>
                  </a:cubicBezTo>
                  <a:cubicBezTo>
                    <a:pt x="1118" y="37"/>
                    <a:pt x="1118" y="37"/>
                    <a:pt x="1118" y="37"/>
                  </a:cubicBezTo>
                  <a:cubicBezTo>
                    <a:pt x="1118" y="37"/>
                    <a:pt x="1117" y="37"/>
                    <a:pt x="1117" y="37"/>
                  </a:cubicBezTo>
                  <a:cubicBezTo>
                    <a:pt x="1117" y="37"/>
                    <a:pt x="1117" y="37"/>
                    <a:pt x="1117" y="37"/>
                  </a:cubicBezTo>
                  <a:cubicBezTo>
                    <a:pt x="1117" y="37"/>
                    <a:pt x="1117" y="37"/>
                    <a:pt x="1117" y="37"/>
                  </a:cubicBezTo>
                  <a:cubicBezTo>
                    <a:pt x="1117" y="37"/>
                    <a:pt x="1117" y="37"/>
                    <a:pt x="1117" y="37"/>
                  </a:cubicBezTo>
                  <a:cubicBezTo>
                    <a:pt x="1117" y="38"/>
                    <a:pt x="1116" y="38"/>
                    <a:pt x="1116" y="38"/>
                  </a:cubicBezTo>
                  <a:cubicBezTo>
                    <a:pt x="1116" y="38"/>
                    <a:pt x="1116" y="38"/>
                    <a:pt x="1116" y="38"/>
                  </a:cubicBezTo>
                  <a:cubicBezTo>
                    <a:pt x="1116" y="38"/>
                    <a:pt x="1116" y="38"/>
                    <a:pt x="1116" y="39"/>
                  </a:cubicBezTo>
                  <a:cubicBezTo>
                    <a:pt x="1116" y="39"/>
                    <a:pt x="1116" y="39"/>
                    <a:pt x="1116" y="39"/>
                  </a:cubicBezTo>
                  <a:cubicBezTo>
                    <a:pt x="1115" y="39"/>
                    <a:pt x="1115" y="39"/>
                    <a:pt x="1115" y="39"/>
                  </a:cubicBezTo>
                  <a:cubicBezTo>
                    <a:pt x="1115" y="39"/>
                    <a:pt x="1115" y="39"/>
                    <a:pt x="1115" y="39"/>
                  </a:cubicBezTo>
                  <a:cubicBezTo>
                    <a:pt x="1115" y="39"/>
                    <a:pt x="1115" y="39"/>
                    <a:pt x="1115" y="39"/>
                  </a:cubicBezTo>
                  <a:cubicBezTo>
                    <a:pt x="1115" y="39"/>
                    <a:pt x="1115" y="39"/>
                    <a:pt x="1115" y="39"/>
                  </a:cubicBezTo>
                  <a:cubicBezTo>
                    <a:pt x="1115" y="39"/>
                    <a:pt x="1115" y="39"/>
                    <a:pt x="1115" y="40"/>
                  </a:cubicBezTo>
                  <a:cubicBezTo>
                    <a:pt x="1115" y="40"/>
                    <a:pt x="1115" y="40"/>
                    <a:pt x="1115" y="40"/>
                  </a:cubicBezTo>
                  <a:cubicBezTo>
                    <a:pt x="1114" y="40"/>
                    <a:pt x="1114" y="40"/>
                    <a:pt x="1114" y="40"/>
                  </a:cubicBezTo>
                  <a:cubicBezTo>
                    <a:pt x="1114" y="40"/>
                    <a:pt x="1114" y="40"/>
                    <a:pt x="1114" y="40"/>
                  </a:cubicBezTo>
                  <a:cubicBezTo>
                    <a:pt x="1114" y="40"/>
                    <a:pt x="1114" y="40"/>
                    <a:pt x="1114" y="40"/>
                  </a:cubicBezTo>
                  <a:cubicBezTo>
                    <a:pt x="1114" y="40"/>
                    <a:pt x="1114" y="40"/>
                    <a:pt x="1114" y="40"/>
                  </a:cubicBezTo>
                  <a:cubicBezTo>
                    <a:pt x="1114" y="40"/>
                    <a:pt x="1114" y="40"/>
                    <a:pt x="1114" y="41"/>
                  </a:cubicBezTo>
                  <a:cubicBezTo>
                    <a:pt x="1114" y="41"/>
                    <a:pt x="1114" y="41"/>
                    <a:pt x="1114" y="41"/>
                  </a:cubicBezTo>
                  <a:cubicBezTo>
                    <a:pt x="1113" y="41"/>
                    <a:pt x="1113" y="41"/>
                    <a:pt x="1113" y="41"/>
                  </a:cubicBezTo>
                  <a:cubicBezTo>
                    <a:pt x="1113" y="41"/>
                    <a:pt x="1113" y="41"/>
                    <a:pt x="1113" y="41"/>
                  </a:cubicBezTo>
                  <a:cubicBezTo>
                    <a:pt x="1113" y="41"/>
                    <a:pt x="1113" y="42"/>
                    <a:pt x="1112" y="42"/>
                  </a:cubicBezTo>
                  <a:cubicBezTo>
                    <a:pt x="1112" y="42"/>
                    <a:pt x="1112" y="42"/>
                    <a:pt x="1112" y="42"/>
                  </a:cubicBezTo>
                  <a:cubicBezTo>
                    <a:pt x="1112" y="42"/>
                    <a:pt x="1112" y="42"/>
                    <a:pt x="1112" y="42"/>
                  </a:cubicBezTo>
                  <a:cubicBezTo>
                    <a:pt x="1112" y="42"/>
                    <a:pt x="1112" y="42"/>
                    <a:pt x="1112" y="42"/>
                  </a:cubicBezTo>
                  <a:cubicBezTo>
                    <a:pt x="1112" y="43"/>
                    <a:pt x="1112" y="43"/>
                    <a:pt x="1111" y="43"/>
                  </a:cubicBezTo>
                  <a:cubicBezTo>
                    <a:pt x="1111" y="43"/>
                    <a:pt x="1111" y="43"/>
                    <a:pt x="1111" y="43"/>
                  </a:cubicBezTo>
                  <a:cubicBezTo>
                    <a:pt x="1111" y="44"/>
                    <a:pt x="1111" y="44"/>
                    <a:pt x="1111" y="44"/>
                  </a:cubicBezTo>
                  <a:cubicBezTo>
                    <a:pt x="1111" y="44"/>
                    <a:pt x="1111" y="44"/>
                    <a:pt x="1111" y="44"/>
                  </a:cubicBezTo>
                  <a:cubicBezTo>
                    <a:pt x="1111" y="44"/>
                    <a:pt x="1111" y="44"/>
                    <a:pt x="1111" y="44"/>
                  </a:cubicBezTo>
                  <a:cubicBezTo>
                    <a:pt x="1111" y="44"/>
                    <a:pt x="1111" y="44"/>
                    <a:pt x="1111" y="44"/>
                  </a:cubicBezTo>
                  <a:cubicBezTo>
                    <a:pt x="1110" y="44"/>
                    <a:pt x="1110" y="44"/>
                    <a:pt x="1110" y="43"/>
                  </a:cubicBezTo>
                  <a:cubicBezTo>
                    <a:pt x="1110" y="41"/>
                    <a:pt x="1110" y="38"/>
                    <a:pt x="1110" y="35"/>
                  </a:cubicBezTo>
                  <a:cubicBezTo>
                    <a:pt x="1110" y="34"/>
                    <a:pt x="1110" y="34"/>
                    <a:pt x="1109" y="34"/>
                  </a:cubicBezTo>
                  <a:cubicBezTo>
                    <a:pt x="1106" y="34"/>
                    <a:pt x="1104" y="34"/>
                    <a:pt x="1101" y="34"/>
                  </a:cubicBezTo>
                  <a:cubicBezTo>
                    <a:pt x="1099" y="34"/>
                    <a:pt x="1099" y="34"/>
                    <a:pt x="1099" y="36"/>
                  </a:cubicBezTo>
                  <a:cubicBezTo>
                    <a:pt x="1099" y="57"/>
                    <a:pt x="1099" y="79"/>
                    <a:pt x="1099" y="100"/>
                  </a:cubicBezTo>
                  <a:cubicBezTo>
                    <a:pt x="1099" y="100"/>
                    <a:pt x="1099" y="101"/>
                    <a:pt x="1099" y="101"/>
                  </a:cubicBezTo>
                  <a:cubicBezTo>
                    <a:pt x="1099" y="101"/>
                    <a:pt x="1099" y="101"/>
                    <a:pt x="1099" y="101"/>
                  </a:cubicBezTo>
                  <a:cubicBezTo>
                    <a:pt x="1101" y="102"/>
                    <a:pt x="1104" y="102"/>
                    <a:pt x="1106" y="102"/>
                  </a:cubicBezTo>
                  <a:cubicBezTo>
                    <a:pt x="1107" y="102"/>
                    <a:pt x="1109" y="102"/>
                    <a:pt x="1110" y="101"/>
                  </a:cubicBezTo>
                  <a:cubicBezTo>
                    <a:pt x="1110" y="101"/>
                    <a:pt x="1110" y="101"/>
                    <a:pt x="1110" y="101"/>
                  </a:cubicBezTo>
                  <a:cubicBezTo>
                    <a:pt x="1110" y="101"/>
                    <a:pt x="1110" y="100"/>
                    <a:pt x="1110" y="100"/>
                  </a:cubicBezTo>
                  <a:cubicBezTo>
                    <a:pt x="1110" y="87"/>
                    <a:pt x="1110" y="74"/>
                    <a:pt x="1110" y="62"/>
                  </a:cubicBezTo>
                  <a:cubicBezTo>
                    <a:pt x="1110" y="61"/>
                    <a:pt x="1110" y="61"/>
                    <a:pt x="1110" y="60"/>
                  </a:cubicBezTo>
                  <a:cubicBezTo>
                    <a:pt x="1110" y="60"/>
                    <a:pt x="1110" y="60"/>
                    <a:pt x="1110" y="59"/>
                  </a:cubicBezTo>
                  <a:cubicBezTo>
                    <a:pt x="1111" y="59"/>
                    <a:pt x="1110" y="58"/>
                    <a:pt x="1111" y="58"/>
                  </a:cubicBezTo>
                  <a:cubicBezTo>
                    <a:pt x="1111" y="57"/>
                    <a:pt x="1111" y="57"/>
                    <a:pt x="1111" y="57"/>
                  </a:cubicBezTo>
                  <a:cubicBezTo>
                    <a:pt x="1111" y="57"/>
                    <a:pt x="1111" y="57"/>
                    <a:pt x="1111" y="56"/>
                  </a:cubicBezTo>
                  <a:cubicBezTo>
                    <a:pt x="1111" y="56"/>
                    <a:pt x="1111" y="56"/>
                    <a:pt x="1111" y="56"/>
                  </a:cubicBezTo>
                  <a:cubicBezTo>
                    <a:pt x="1111" y="56"/>
                    <a:pt x="1111" y="55"/>
                    <a:pt x="1111" y="55"/>
                  </a:cubicBezTo>
                  <a:cubicBezTo>
                    <a:pt x="1111" y="55"/>
                    <a:pt x="1111" y="55"/>
                    <a:pt x="1111" y="55"/>
                  </a:cubicBezTo>
                  <a:cubicBezTo>
                    <a:pt x="1111" y="55"/>
                    <a:pt x="1111" y="55"/>
                    <a:pt x="1111" y="55"/>
                  </a:cubicBezTo>
                  <a:cubicBezTo>
                    <a:pt x="1112" y="55"/>
                    <a:pt x="1112" y="54"/>
                    <a:pt x="1112" y="54"/>
                  </a:cubicBezTo>
                  <a:cubicBezTo>
                    <a:pt x="1112" y="54"/>
                    <a:pt x="1112" y="54"/>
                    <a:pt x="1112" y="54"/>
                  </a:cubicBezTo>
                  <a:cubicBezTo>
                    <a:pt x="1112" y="54"/>
                    <a:pt x="1112" y="53"/>
                    <a:pt x="1112" y="53"/>
                  </a:cubicBezTo>
                  <a:cubicBezTo>
                    <a:pt x="1112" y="53"/>
                    <a:pt x="1112" y="53"/>
                    <a:pt x="1112" y="53"/>
                  </a:cubicBezTo>
                  <a:cubicBezTo>
                    <a:pt x="1112" y="53"/>
                    <a:pt x="1112" y="53"/>
                    <a:pt x="1112" y="52"/>
                  </a:cubicBezTo>
                  <a:cubicBezTo>
                    <a:pt x="1112" y="52"/>
                    <a:pt x="1112" y="52"/>
                    <a:pt x="1112" y="52"/>
                  </a:cubicBezTo>
                  <a:cubicBezTo>
                    <a:pt x="1113" y="52"/>
                    <a:pt x="1113" y="52"/>
                    <a:pt x="1113" y="52"/>
                  </a:cubicBezTo>
                  <a:cubicBezTo>
                    <a:pt x="1113" y="52"/>
                    <a:pt x="1113" y="52"/>
                    <a:pt x="1113" y="52"/>
                  </a:cubicBezTo>
                  <a:cubicBezTo>
                    <a:pt x="1113" y="52"/>
                    <a:pt x="1113" y="51"/>
                    <a:pt x="1113" y="51"/>
                  </a:cubicBezTo>
                  <a:cubicBezTo>
                    <a:pt x="1113" y="51"/>
                    <a:pt x="1113" y="51"/>
                    <a:pt x="1113" y="51"/>
                  </a:cubicBezTo>
                  <a:cubicBezTo>
                    <a:pt x="1113" y="51"/>
                    <a:pt x="1113" y="51"/>
                    <a:pt x="1113" y="51"/>
                  </a:cubicBezTo>
                  <a:cubicBezTo>
                    <a:pt x="1113" y="51"/>
                    <a:pt x="1113" y="51"/>
                    <a:pt x="1113" y="51"/>
                  </a:cubicBezTo>
                  <a:cubicBezTo>
                    <a:pt x="1114" y="51"/>
                    <a:pt x="1114" y="50"/>
                    <a:pt x="1114" y="50"/>
                  </a:cubicBezTo>
                  <a:cubicBezTo>
                    <a:pt x="1114" y="50"/>
                    <a:pt x="1114" y="50"/>
                    <a:pt x="1114" y="50"/>
                  </a:cubicBezTo>
                  <a:cubicBezTo>
                    <a:pt x="1114" y="50"/>
                    <a:pt x="1114" y="50"/>
                    <a:pt x="1114" y="50"/>
                  </a:cubicBezTo>
                  <a:cubicBezTo>
                    <a:pt x="1114" y="50"/>
                    <a:pt x="1114" y="50"/>
                    <a:pt x="1114" y="50"/>
                  </a:cubicBezTo>
                  <a:cubicBezTo>
                    <a:pt x="1115" y="49"/>
                    <a:pt x="1115" y="49"/>
                    <a:pt x="1115" y="49"/>
                  </a:cubicBezTo>
                  <a:cubicBezTo>
                    <a:pt x="1115" y="49"/>
                    <a:pt x="1115" y="49"/>
                    <a:pt x="1115" y="49"/>
                  </a:cubicBezTo>
                  <a:cubicBezTo>
                    <a:pt x="1115" y="48"/>
                    <a:pt x="1115" y="48"/>
                    <a:pt x="1115" y="48"/>
                  </a:cubicBezTo>
                  <a:cubicBezTo>
                    <a:pt x="1115" y="48"/>
                    <a:pt x="1115" y="48"/>
                    <a:pt x="1115" y="48"/>
                  </a:cubicBezTo>
                  <a:cubicBezTo>
                    <a:pt x="1115" y="48"/>
                    <a:pt x="1116" y="48"/>
                    <a:pt x="1116" y="48"/>
                  </a:cubicBezTo>
                  <a:cubicBezTo>
                    <a:pt x="1116" y="48"/>
                    <a:pt x="1116" y="48"/>
                    <a:pt x="1116" y="48"/>
                  </a:cubicBezTo>
                  <a:cubicBezTo>
                    <a:pt x="1116" y="48"/>
                    <a:pt x="1116" y="48"/>
                    <a:pt x="1116" y="47"/>
                  </a:cubicBezTo>
                  <a:cubicBezTo>
                    <a:pt x="1116" y="48"/>
                    <a:pt x="1116" y="48"/>
                    <a:pt x="1116" y="48"/>
                  </a:cubicBezTo>
                  <a:cubicBezTo>
                    <a:pt x="1116" y="47"/>
                    <a:pt x="1116" y="47"/>
                    <a:pt x="1116" y="47"/>
                  </a:cubicBezTo>
                  <a:cubicBezTo>
                    <a:pt x="1116" y="47"/>
                    <a:pt x="1116" y="47"/>
                    <a:pt x="1116" y="47"/>
                  </a:cubicBezTo>
                  <a:cubicBezTo>
                    <a:pt x="1116" y="47"/>
                    <a:pt x="1117" y="47"/>
                    <a:pt x="1117" y="47"/>
                  </a:cubicBezTo>
                  <a:cubicBezTo>
                    <a:pt x="1117" y="47"/>
                    <a:pt x="1117" y="47"/>
                    <a:pt x="1117" y="47"/>
                  </a:cubicBezTo>
                  <a:cubicBezTo>
                    <a:pt x="1117" y="47"/>
                    <a:pt x="1117" y="47"/>
                    <a:pt x="1117" y="46"/>
                  </a:cubicBezTo>
                  <a:cubicBezTo>
                    <a:pt x="1117" y="46"/>
                    <a:pt x="1117" y="46"/>
                    <a:pt x="1117" y="46"/>
                  </a:cubicBezTo>
                  <a:cubicBezTo>
                    <a:pt x="1117" y="46"/>
                    <a:pt x="1117" y="46"/>
                    <a:pt x="1117" y="46"/>
                  </a:cubicBezTo>
                  <a:cubicBezTo>
                    <a:pt x="1117" y="46"/>
                    <a:pt x="1117" y="46"/>
                    <a:pt x="1117" y="46"/>
                  </a:cubicBezTo>
                  <a:cubicBezTo>
                    <a:pt x="1117" y="46"/>
                    <a:pt x="1118" y="46"/>
                    <a:pt x="1118" y="46"/>
                  </a:cubicBezTo>
                  <a:cubicBezTo>
                    <a:pt x="1118" y="46"/>
                    <a:pt x="1118" y="46"/>
                    <a:pt x="1118" y="46"/>
                  </a:cubicBezTo>
                  <a:cubicBezTo>
                    <a:pt x="1118" y="46"/>
                    <a:pt x="1118" y="45"/>
                    <a:pt x="1119" y="45"/>
                  </a:cubicBezTo>
                  <a:cubicBezTo>
                    <a:pt x="1119" y="45"/>
                    <a:pt x="1119" y="45"/>
                    <a:pt x="1119" y="45"/>
                  </a:cubicBezTo>
                  <a:cubicBezTo>
                    <a:pt x="1119" y="45"/>
                    <a:pt x="1119" y="45"/>
                    <a:pt x="1119" y="45"/>
                  </a:cubicBezTo>
                  <a:cubicBezTo>
                    <a:pt x="1119" y="45"/>
                    <a:pt x="1119" y="45"/>
                    <a:pt x="1119" y="45"/>
                  </a:cubicBezTo>
                  <a:cubicBezTo>
                    <a:pt x="1119" y="45"/>
                    <a:pt x="1120" y="45"/>
                    <a:pt x="1120" y="44"/>
                  </a:cubicBezTo>
                  <a:cubicBezTo>
                    <a:pt x="1120" y="44"/>
                    <a:pt x="1120" y="44"/>
                    <a:pt x="1120" y="44"/>
                  </a:cubicBezTo>
                  <a:cubicBezTo>
                    <a:pt x="1120" y="44"/>
                    <a:pt x="1120" y="44"/>
                    <a:pt x="1120" y="44"/>
                  </a:cubicBezTo>
                  <a:cubicBezTo>
                    <a:pt x="1120" y="44"/>
                    <a:pt x="1120" y="44"/>
                    <a:pt x="1120" y="44"/>
                  </a:cubicBezTo>
                  <a:cubicBezTo>
                    <a:pt x="1120" y="44"/>
                    <a:pt x="1120" y="44"/>
                    <a:pt x="1120" y="44"/>
                  </a:cubicBezTo>
                  <a:cubicBezTo>
                    <a:pt x="1121" y="44"/>
                    <a:pt x="1121" y="44"/>
                    <a:pt x="1121" y="44"/>
                  </a:cubicBezTo>
                  <a:cubicBezTo>
                    <a:pt x="1121" y="44"/>
                    <a:pt x="1121" y="44"/>
                    <a:pt x="1121" y="44"/>
                  </a:cubicBezTo>
                  <a:cubicBezTo>
                    <a:pt x="1121" y="44"/>
                    <a:pt x="1121" y="44"/>
                    <a:pt x="1121" y="44"/>
                  </a:cubicBezTo>
                  <a:cubicBezTo>
                    <a:pt x="1121" y="44"/>
                    <a:pt x="1121" y="44"/>
                    <a:pt x="1122" y="43"/>
                  </a:cubicBezTo>
                  <a:cubicBezTo>
                    <a:pt x="1122" y="43"/>
                    <a:pt x="1122" y="43"/>
                    <a:pt x="1122" y="43"/>
                  </a:cubicBezTo>
                  <a:cubicBezTo>
                    <a:pt x="1122" y="43"/>
                    <a:pt x="1122" y="43"/>
                    <a:pt x="1122" y="43"/>
                  </a:cubicBezTo>
                  <a:cubicBezTo>
                    <a:pt x="1122" y="43"/>
                    <a:pt x="1122" y="43"/>
                    <a:pt x="1123" y="43"/>
                  </a:cubicBezTo>
                  <a:cubicBezTo>
                    <a:pt x="1123" y="43"/>
                    <a:pt x="1123" y="43"/>
                    <a:pt x="1123" y="43"/>
                  </a:cubicBezTo>
                  <a:cubicBezTo>
                    <a:pt x="1123" y="43"/>
                    <a:pt x="1123" y="43"/>
                    <a:pt x="1124" y="43"/>
                  </a:cubicBezTo>
                  <a:cubicBezTo>
                    <a:pt x="1124" y="43"/>
                    <a:pt x="1124" y="43"/>
                    <a:pt x="1124" y="43"/>
                  </a:cubicBezTo>
                  <a:cubicBezTo>
                    <a:pt x="1124" y="43"/>
                    <a:pt x="1124" y="43"/>
                    <a:pt x="1124" y="43"/>
                  </a:cubicBezTo>
                  <a:cubicBezTo>
                    <a:pt x="1124" y="42"/>
                    <a:pt x="1125" y="43"/>
                    <a:pt x="1125" y="42"/>
                  </a:cubicBezTo>
                  <a:cubicBezTo>
                    <a:pt x="1125" y="42"/>
                    <a:pt x="1125" y="42"/>
                    <a:pt x="1125" y="42"/>
                  </a:cubicBezTo>
                  <a:cubicBezTo>
                    <a:pt x="1125" y="42"/>
                    <a:pt x="1125" y="42"/>
                    <a:pt x="1125" y="42"/>
                  </a:cubicBezTo>
                  <a:cubicBezTo>
                    <a:pt x="1126" y="42"/>
                    <a:pt x="1127" y="42"/>
                    <a:pt x="1127" y="42"/>
                  </a:cubicBezTo>
                  <a:cubicBezTo>
                    <a:pt x="1128" y="42"/>
                    <a:pt x="1129" y="42"/>
                    <a:pt x="1130" y="42"/>
                  </a:cubicBezTo>
                  <a:cubicBezTo>
                    <a:pt x="1131" y="42"/>
                    <a:pt x="1131" y="42"/>
                    <a:pt x="1132" y="42"/>
                  </a:cubicBezTo>
                  <a:cubicBezTo>
                    <a:pt x="1132" y="42"/>
                    <a:pt x="1132" y="42"/>
                    <a:pt x="1132" y="42"/>
                  </a:cubicBezTo>
                  <a:cubicBezTo>
                    <a:pt x="1132" y="42"/>
                    <a:pt x="1132" y="42"/>
                    <a:pt x="1132" y="42"/>
                  </a:cubicBezTo>
                  <a:cubicBezTo>
                    <a:pt x="1133" y="43"/>
                    <a:pt x="1133" y="42"/>
                    <a:pt x="1134" y="43"/>
                  </a:cubicBezTo>
                  <a:cubicBezTo>
                    <a:pt x="1134" y="43"/>
                    <a:pt x="1134" y="43"/>
                    <a:pt x="1134" y="43"/>
                  </a:cubicBezTo>
                  <a:cubicBezTo>
                    <a:pt x="1134" y="43"/>
                    <a:pt x="1134" y="43"/>
                    <a:pt x="1135" y="43"/>
                  </a:cubicBezTo>
                  <a:cubicBezTo>
                    <a:pt x="1135" y="43"/>
                    <a:pt x="1135" y="43"/>
                    <a:pt x="1135" y="43"/>
                  </a:cubicBezTo>
                  <a:cubicBezTo>
                    <a:pt x="1135" y="43"/>
                    <a:pt x="1135" y="43"/>
                    <a:pt x="1135" y="43"/>
                  </a:cubicBezTo>
                  <a:cubicBezTo>
                    <a:pt x="1135" y="43"/>
                    <a:pt x="1135" y="43"/>
                    <a:pt x="1135" y="43"/>
                  </a:cubicBezTo>
                  <a:cubicBezTo>
                    <a:pt x="1136" y="44"/>
                    <a:pt x="1136" y="44"/>
                    <a:pt x="1136" y="44"/>
                  </a:cubicBezTo>
                  <a:cubicBezTo>
                    <a:pt x="1136" y="44"/>
                    <a:pt x="1136" y="44"/>
                    <a:pt x="1136" y="44"/>
                  </a:cubicBezTo>
                  <a:cubicBezTo>
                    <a:pt x="1136" y="44"/>
                    <a:pt x="1137" y="44"/>
                    <a:pt x="1137" y="44"/>
                  </a:cubicBezTo>
                  <a:cubicBezTo>
                    <a:pt x="1137" y="44"/>
                    <a:pt x="1137" y="44"/>
                    <a:pt x="1137" y="44"/>
                  </a:cubicBezTo>
                  <a:cubicBezTo>
                    <a:pt x="1137" y="44"/>
                    <a:pt x="1137" y="44"/>
                    <a:pt x="1137" y="44"/>
                  </a:cubicBezTo>
                  <a:cubicBezTo>
                    <a:pt x="1137" y="44"/>
                    <a:pt x="1137" y="44"/>
                    <a:pt x="1137" y="44"/>
                  </a:cubicBezTo>
                  <a:cubicBezTo>
                    <a:pt x="1137" y="45"/>
                    <a:pt x="1138" y="45"/>
                    <a:pt x="1138" y="45"/>
                  </a:cubicBezTo>
                  <a:cubicBezTo>
                    <a:pt x="1138" y="45"/>
                    <a:pt x="1138" y="45"/>
                    <a:pt x="1138" y="45"/>
                  </a:cubicBezTo>
                  <a:cubicBezTo>
                    <a:pt x="1138" y="45"/>
                    <a:pt x="1138" y="45"/>
                    <a:pt x="1138" y="45"/>
                  </a:cubicBezTo>
                  <a:cubicBezTo>
                    <a:pt x="1138" y="45"/>
                    <a:pt x="1138" y="45"/>
                    <a:pt x="1138" y="45"/>
                  </a:cubicBezTo>
                  <a:cubicBezTo>
                    <a:pt x="1138" y="45"/>
                    <a:pt x="1138" y="45"/>
                    <a:pt x="1139" y="45"/>
                  </a:cubicBezTo>
                  <a:cubicBezTo>
                    <a:pt x="1139" y="45"/>
                    <a:pt x="1139" y="45"/>
                    <a:pt x="1139" y="45"/>
                  </a:cubicBezTo>
                  <a:cubicBezTo>
                    <a:pt x="1139" y="46"/>
                    <a:pt x="1139" y="46"/>
                    <a:pt x="1139" y="46"/>
                  </a:cubicBezTo>
                  <a:cubicBezTo>
                    <a:pt x="1139" y="46"/>
                    <a:pt x="1139" y="46"/>
                    <a:pt x="1139" y="46"/>
                  </a:cubicBezTo>
                  <a:cubicBezTo>
                    <a:pt x="1139" y="46"/>
                    <a:pt x="1139" y="46"/>
                    <a:pt x="1139" y="46"/>
                  </a:cubicBezTo>
                  <a:cubicBezTo>
                    <a:pt x="1139" y="46"/>
                    <a:pt x="1139" y="46"/>
                    <a:pt x="1139" y="46"/>
                  </a:cubicBezTo>
                  <a:cubicBezTo>
                    <a:pt x="1139" y="46"/>
                    <a:pt x="1140" y="46"/>
                    <a:pt x="1140" y="47"/>
                  </a:cubicBezTo>
                  <a:cubicBezTo>
                    <a:pt x="1140" y="46"/>
                    <a:pt x="1140" y="46"/>
                    <a:pt x="1140" y="46"/>
                  </a:cubicBezTo>
                  <a:cubicBezTo>
                    <a:pt x="1140" y="47"/>
                    <a:pt x="1140" y="47"/>
                    <a:pt x="1140" y="47"/>
                  </a:cubicBezTo>
                  <a:cubicBezTo>
                    <a:pt x="1140" y="47"/>
                    <a:pt x="1140" y="47"/>
                    <a:pt x="1140" y="47"/>
                  </a:cubicBezTo>
                  <a:cubicBezTo>
                    <a:pt x="1140" y="47"/>
                    <a:pt x="1140" y="47"/>
                    <a:pt x="1140" y="47"/>
                  </a:cubicBezTo>
                  <a:cubicBezTo>
                    <a:pt x="1140" y="47"/>
                    <a:pt x="1140" y="47"/>
                    <a:pt x="1140" y="47"/>
                  </a:cubicBezTo>
                  <a:cubicBezTo>
                    <a:pt x="1140" y="48"/>
                    <a:pt x="1141" y="48"/>
                    <a:pt x="1141" y="48"/>
                  </a:cubicBezTo>
                  <a:cubicBezTo>
                    <a:pt x="1141" y="48"/>
                    <a:pt x="1141" y="48"/>
                    <a:pt x="1141" y="48"/>
                  </a:cubicBezTo>
                  <a:cubicBezTo>
                    <a:pt x="1141" y="48"/>
                    <a:pt x="1141" y="48"/>
                    <a:pt x="1141" y="49"/>
                  </a:cubicBezTo>
                  <a:cubicBezTo>
                    <a:pt x="1141" y="49"/>
                    <a:pt x="1141" y="49"/>
                    <a:pt x="1141" y="49"/>
                  </a:cubicBezTo>
                  <a:cubicBezTo>
                    <a:pt x="1141" y="49"/>
                    <a:pt x="1141" y="49"/>
                    <a:pt x="1141" y="49"/>
                  </a:cubicBezTo>
                  <a:cubicBezTo>
                    <a:pt x="1141" y="49"/>
                    <a:pt x="1141" y="49"/>
                    <a:pt x="1141" y="49"/>
                  </a:cubicBezTo>
                  <a:cubicBezTo>
                    <a:pt x="1141" y="49"/>
                    <a:pt x="1141" y="49"/>
                    <a:pt x="1141" y="49"/>
                  </a:cubicBezTo>
                  <a:cubicBezTo>
                    <a:pt x="1141" y="49"/>
                    <a:pt x="1142" y="49"/>
                    <a:pt x="1142" y="50"/>
                  </a:cubicBezTo>
                  <a:cubicBezTo>
                    <a:pt x="1142" y="50"/>
                    <a:pt x="1142" y="50"/>
                    <a:pt x="1142" y="50"/>
                  </a:cubicBezTo>
                  <a:cubicBezTo>
                    <a:pt x="1142" y="50"/>
                    <a:pt x="1142" y="50"/>
                    <a:pt x="1142" y="50"/>
                  </a:cubicBezTo>
                  <a:cubicBezTo>
                    <a:pt x="1142" y="50"/>
                    <a:pt x="1142" y="50"/>
                    <a:pt x="1142" y="51"/>
                  </a:cubicBezTo>
                  <a:cubicBezTo>
                    <a:pt x="1142" y="51"/>
                    <a:pt x="1142" y="51"/>
                    <a:pt x="1142" y="51"/>
                  </a:cubicBezTo>
                  <a:cubicBezTo>
                    <a:pt x="1142" y="51"/>
                    <a:pt x="1142" y="51"/>
                    <a:pt x="1142" y="51"/>
                  </a:cubicBezTo>
                  <a:cubicBezTo>
                    <a:pt x="1142" y="51"/>
                    <a:pt x="1142" y="51"/>
                    <a:pt x="1142" y="51"/>
                  </a:cubicBezTo>
                  <a:cubicBezTo>
                    <a:pt x="1142" y="52"/>
                    <a:pt x="1142" y="52"/>
                    <a:pt x="1142" y="52"/>
                  </a:cubicBezTo>
                  <a:cubicBezTo>
                    <a:pt x="1143" y="52"/>
                    <a:pt x="1143" y="52"/>
                    <a:pt x="1143" y="52"/>
                  </a:cubicBezTo>
                  <a:cubicBezTo>
                    <a:pt x="1143" y="53"/>
                    <a:pt x="1143" y="53"/>
                    <a:pt x="1143" y="53"/>
                  </a:cubicBezTo>
                  <a:cubicBezTo>
                    <a:pt x="1143" y="53"/>
                    <a:pt x="1143" y="53"/>
                    <a:pt x="1143" y="53"/>
                  </a:cubicBezTo>
                  <a:cubicBezTo>
                    <a:pt x="1143" y="53"/>
                    <a:pt x="1143" y="53"/>
                    <a:pt x="1143" y="54"/>
                  </a:cubicBezTo>
                  <a:cubicBezTo>
                    <a:pt x="1143" y="54"/>
                    <a:pt x="1143" y="54"/>
                    <a:pt x="1143" y="54"/>
                  </a:cubicBezTo>
                  <a:cubicBezTo>
                    <a:pt x="1143" y="54"/>
                    <a:pt x="1143" y="55"/>
                    <a:pt x="1143" y="55"/>
                  </a:cubicBezTo>
                  <a:cubicBezTo>
                    <a:pt x="1144" y="55"/>
                    <a:pt x="1144" y="55"/>
                    <a:pt x="1143" y="55"/>
                  </a:cubicBezTo>
                  <a:cubicBezTo>
                    <a:pt x="1144" y="56"/>
                    <a:pt x="1143" y="57"/>
                    <a:pt x="1144" y="57"/>
                  </a:cubicBezTo>
                  <a:cubicBezTo>
                    <a:pt x="1144" y="57"/>
                    <a:pt x="1144" y="58"/>
                    <a:pt x="1144" y="58"/>
                  </a:cubicBezTo>
                  <a:cubicBezTo>
                    <a:pt x="1144" y="59"/>
                    <a:pt x="1144" y="61"/>
                    <a:pt x="1144" y="62"/>
                  </a:cubicBezTo>
                  <a:cubicBezTo>
                    <a:pt x="1144" y="62"/>
                    <a:pt x="1144" y="62"/>
                    <a:pt x="1144" y="63"/>
                  </a:cubicBezTo>
                  <a:cubicBezTo>
                    <a:pt x="1144" y="76"/>
                    <a:pt x="1144" y="88"/>
                    <a:pt x="1144" y="101"/>
                  </a:cubicBezTo>
                  <a:cubicBezTo>
                    <a:pt x="1145" y="102"/>
                    <a:pt x="1145" y="102"/>
                    <a:pt x="1146" y="102"/>
                  </a:cubicBezTo>
                  <a:cubicBezTo>
                    <a:pt x="1148" y="102"/>
                    <a:pt x="1151" y="102"/>
                    <a:pt x="1153" y="102"/>
                  </a:cubicBezTo>
                  <a:cubicBezTo>
                    <a:pt x="1155" y="102"/>
                    <a:pt x="1155" y="102"/>
                    <a:pt x="1155" y="100"/>
                  </a:cubicBezTo>
                  <a:cubicBezTo>
                    <a:pt x="1155" y="86"/>
                    <a:pt x="1155" y="72"/>
                    <a:pt x="1155" y="58"/>
                  </a:cubicBezTo>
                  <a:cubicBezTo>
                    <a:pt x="1155" y="57"/>
                    <a:pt x="1155" y="56"/>
                    <a:pt x="1155" y="56"/>
                  </a:cubicBezTo>
                  <a:cubicBezTo>
                    <a:pt x="1155" y="56"/>
                    <a:pt x="1155" y="55"/>
                    <a:pt x="1155" y="55"/>
                  </a:cubicBezTo>
                  <a:cubicBezTo>
                    <a:pt x="1155" y="54"/>
                    <a:pt x="1155" y="53"/>
                    <a:pt x="1155" y="53"/>
                  </a:cubicBezTo>
                  <a:cubicBezTo>
                    <a:pt x="1154" y="53"/>
                    <a:pt x="1154" y="53"/>
                    <a:pt x="1155" y="53"/>
                  </a:cubicBezTo>
                  <a:cubicBezTo>
                    <a:pt x="1154" y="52"/>
                    <a:pt x="1155" y="51"/>
                    <a:pt x="1154" y="51"/>
                  </a:cubicBezTo>
                  <a:cubicBezTo>
                    <a:pt x="1154" y="51"/>
                    <a:pt x="1154" y="51"/>
                    <a:pt x="1154" y="51"/>
                  </a:cubicBezTo>
                  <a:cubicBezTo>
                    <a:pt x="1154" y="50"/>
                    <a:pt x="1154" y="50"/>
                    <a:pt x="1154" y="49"/>
                  </a:cubicBezTo>
                  <a:close/>
                  <a:moveTo>
                    <a:pt x="680" y="63"/>
                  </a:moveTo>
                  <a:cubicBezTo>
                    <a:pt x="680" y="63"/>
                    <a:pt x="680" y="63"/>
                    <a:pt x="680" y="63"/>
                  </a:cubicBezTo>
                  <a:cubicBezTo>
                    <a:pt x="680" y="62"/>
                    <a:pt x="679" y="62"/>
                    <a:pt x="679" y="62"/>
                  </a:cubicBezTo>
                  <a:cubicBezTo>
                    <a:pt x="679" y="62"/>
                    <a:pt x="679" y="62"/>
                    <a:pt x="679" y="62"/>
                  </a:cubicBezTo>
                  <a:cubicBezTo>
                    <a:pt x="679" y="62"/>
                    <a:pt x="679" y="62"/>
                    <a:pt x="678" y="62"/>
                  </a:cubicBezTo>
                  <a:cubicBezTo>
                    <a:pt x="678" y="62"/>
                    <a:pt x="678" y="62"/>
                    <a:pt x="678" y="62"/>
                  </a:cubicBezTo>
                  <a:cubicBezTo>
                    <a:pt x="678" y="62"/>
                    <a:pt x="678" y="62"/>
                    <a:pt x="678" y="62"/>
                  </a:cubicBezTo>
                  <a:cubicBezTo>
                    <a:pt x="678" y="62"/>
                    <a:pt x="678" y="62"/>
                    <a:pt x="678" y="62"/>
                  </a:cubicBezTo>
                  <a:cubicBezTo>
                    <a:pt x="678" y="61"/>
                    <a:pt x="677" y="61"/>
                    <a:pt x="677" y="61"/>
                  </a:cubicBezTo>
                  <a:cubicBezTo>
                    <a:pt x="677" y="61"/>
                    <a:pt x="677" y="61"/>
                    <a:pt x="677" y="61"/>
                  </a:cubicBezTo>
                  <a:cubicBezTo>
                    <a:pt x="677" y="61"/>
                    <a:pt x="676" y="61"/>
                    <a:pt x="676" y="61"/>
                  </a:cubicBezTo>
                  <a:cubicBezTo>
                    <a:pt x="676" y="61"/>
                    <a:pt x="676" y="61"/>
                    <a:pt x="676" y="61"/>
                  </a:cubicBezTo>
                  <a:cubicBezTo>
                    <a:pt x="676" y="61"/>
                    <a:pt x="676" y="61"/>
                    <a:pt x="676" y="60"/>
                  </a:cubicBezTo>
                  <a:cubicBezTo>
                    <a:pt x="676" y="60"/>
                    <a:pt x="676" y="60"/>
                    <a:pt x="676" y="60"/>
                  </a:cubicBezTo>
                  <a:cubicBezTo>
                    <a:pt x="675" y="60"/>
                    <a:pt x="675" y="60"/>
                    <a:pt x="675" y="60"/>
                  </a:cubicBezTo>
                  <a:cubicBezTo>
                    <a:pt x="675" y="60"/>
                    <a:pt x="675" y="60"/>
                    <a:pt x="675" y="60"/>
                  </a:cubicBezTo>
                  <a:cubicBezTo>
                    <a:pt x="675" y="60"/>
                    <a:pt x="675" y="60"/>
                    <a:pt x="675" y="60"/>
                  </a:cubicBezTo>
                  <a:cubicBezTo>
                    <a:pt x="675" y="60"/>
                    <a:pt x="675" y="60"/>
                    <a:pt x="675" y="60"/>
                  </a:cubicBezTo>
                  <a:cubicBezTo>
                    <a:pt x="674" y="60"/>
                    <a:pt x="674" y="60"/>
                    <a:pt x="674" y="59"/>
                  </a:cubicBezTo>
                  <a:cubicBezTo>
                    <a:pt x="674" y="59"/>
                    <a:pt x="674" y="59"/>
                    <a:pt x="674" y="59"/>
                  </a:cubicBezTo>
                  <a:cubicBezTo>
                    <a:pt x="674" y="59"/>
                    <a:pt x="674" y="59"/>
                    <a:pt x="673" y="59"/>
                  </a:cubicBezTo>
                  <a:cubicBezTo>
                    <a:pt x="673" y="59"/>
                    <a:pt x="673" y="59"/>
                    <a:pt x="673" y="59"/>
                  </a:cubicBezTo>
                  <a:cubicBezTo>
                    <a:pt x="673" y="59"/>
                    <a:pt x="673" y="59"/>
                    <a:pt x="673" y="59"/>
                  </a:cubicBezTo>
                  <a:cubicBezTo>
                    <a:pt x="673" y="59"/>
                    <a:pt x="673" y="59"/>
                    <a:pt x="673" y="59"/>
                  </a:cubicBezTo>
                  <a:cubicBezTo>
                    <a:pt x="673" y="59"/>
                    <a:pt x="673"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8"/>
                    <a:pt x="672" y="58"/>
                  </a:cubicBezTo>
                  <a:cubicBezTo>
                    <a:pt x="672" y="58"/>
                    <a:pt x="672" y="57"/>
                    <a:pt x="671" y="57"/>
                  </a:cubicBezTo>
                  <a:cubicBezTo>
                    <a:pt x="671" y="57"/>
                    <a:pt x="671" y="57"/>
                    <a:pt x="671" y="57"/>
                  </a:cubicBezTo>
                  <a:cubicBezTo>
                    <a:pt x="671" y="57"/>
                    <a:pt x="671" y="57"/>
                    <a:pt x="671" y="57"/>
                  </a:cubicBezTo>
                  <a:cubicBezTo>
                    <a:pt x="671" y="57"/>
                    <a:pt x="671" y="57"/>
                    <a:pt x="671" y="57"/>
                  </a:cubicBezTo>
                  <a:cubicBezTo>
                    <a:pt x="671" y="56"/>
                    <a:pt x="671" y="56"/>
                    <a:pt x="671" y="56"/>
                  </a:cubicBezTo>
                  <a:cubicBezTo>
                    <a:pt x="671" y="56"/>
                    <a:pt x="671" y="56"/>
                    <a:pt x="671" y="56"/>
                  </a:cubicBezTo>
                  <a:cubicBezTo>
                    <a:pt x="671" y="56"/>
                    <a:pt x="671" y="56"/>
                    <a:pt x="670" y="56"/>
                  </a:cubicBezTo>
                  <a:cubicBezTo>
                    <a:pt x="670" y="56"/>
                    <a:pt x="670" y="56"/>
                    <a:pt x="670" y="56"/>
                  </a:cubicBezTo>
                  <a:cubicBezTo>
                    <a:pt x="670" y="55"/>
                    <a:pt x="670" y="55"/>
                    <a:pt x="670" y="55"/>
                  </a:cubicBezTo>
                  <a:cubicBezTo>
                    <a:pt x="670" y="54"/>
                    <a:pt x="670" y="54"/>
                    <a:pt x="670" y="54"/>
                  </a:cubicBezTo>
                  <a:cubicBezTo>
                    <a:pt x="670" y="54"/>
                    <a:pt x="670" y="54"/>
                    <a:pt x="670" y="54"/>
                  </a:cubicBezTo>
                  <a:cubicBezTo>
                    <a:pt x="670" y="54"/>
                    <a:pt x="670" y="54"/>
                    <a:pt x="670" y="53"/>
                  </a:cubicBezTo>
                  <a:cubicBezTo>
                    <a:pt x="670" y="53"/>
                    <a:pt x="670" y="53"/>
                    <a:pt x="670" y="52"/>
                  </a:cubicBezTo>
                  <a:cubicBezTo>
                    <a:pt x="669" y="52"/>
                    <a:pt x="669" y="51"/>
                    <a:pt x="670" y="50"/>
                  </a:cubicBezTo>
                  <a:cubicBezTo>
                    <a:pt x="670" y="50"/>
                    <a:pt x="670" y="50"/>
                    <a:pt x="670" y="50"/>
                  </a:cubicBezTo>
                  <a:cubicBezTo>
                    <a:pt x="670" y="50"/>
                    <a:pt x="670" y="49"/>
                    <a:pt x="670" y="49"/>
                  </a:cubicBezTo>
                  <a:cubicBezTo>
                    <a:pt x="670" y="49"/>
                    <a:pt x="670" y="49"/>
                    <a:pt x="670" y="49"/>
                  </a:cubicBezTo>
                  <a:cubicBezTo>
                    <a:pt x="670" y="48"/>
                    <a:pt x="670" y="48"/>
                    <a:pt x="670" y="48"/>
                  </a:cubicBezTo>
                  <a:cubicBezTo>
                    <a:pt x="670" y="48"/>
                    <a:pt x="670" y="48"/>
                    <a:pt x="670" y="48"/>
                  </a:cubicBezTo>
                  <a:cubicBezTo>
                    <a:pt x="671" y="47"/>
                    <a:pt x="671" y="47"/>
                    <a:pt x="671" y="47"/>
                  </a:cubicBezTo>
                  <a:cubicBezTo>
                    <a:pt x="671" y="47"/>
                    <a:pt x="671" y="47"/>
                    <a:pt x="671" y="47"/>
                  </a:cubicBezTo>
                  <a:cubicBezTo>
                    <a:pt x="671" y="47"/>
                    <a:pt x="671" y="47"/>
                    <a:pt x="671" y="46"/>
                  </a:cubicBezTo>
                  <a:cubicBezTo>
                    <a:pt x="671" y="46"/>
                    <a:pt x="671" y="46"/>
                    <a:pt x="671" y="46"/>
                  </a:cubicBezTo>
                  <a:cubicBezTo>
                    <a:pt x="671" y="46"/>
                    <a:pt x="671" y="46"/>
                    <a:pt x="671" y="46"/>
                  </a:cubicBezTo>
                  <a:cubicBezTo>
                    <a:pt x="671" y="46"/>
                    <a:pt x="671" y="46"/>
                    <a:pt x="671" y="46"/>
                  </a:cubicBezTo>
                  <a:cubicBezTo>
                    <a:pt x="672" y="46"/>
                    <a:pt x="673" y="45"/>
                    <a:pt x="673" y="44"/>
                  </a:cubicBezTo>
                  <a:cubicBezTo>
                    <a:pt x="673" y="44"/>
                    <a:pt x="673" y="44"/>
                    <a:pt x="673" y="44"/>
                  </a:cubicBezTo>
                  <a:cubicBezTo>
                    <a:pt x="673" y="44"/>
                    <a:pt x="673" y="44"/>
                    <a:pt x="674" y="44"/>
                  </a:cubicBezTo>
                  <a:cubicBezTo>
                    <a:pt x="674" y="44"/>
                    <a:pt x="674" y="44"/>
                    <a:pt x="674" y="44"/>
                  </a:cubicBezTo>
                  <a:cubicBezTo>
                    <a:pt x="674" y="44"/>
                    <a:pt x="674" y="44"/>
                    <a:pt x="674" y="44"/>
                  </a:cubicBezTo>
                  <a:cubicBezTo>
                    <a:pt x="674" y="44"/>
                    <a:pt x="674" y="44"/>
                    <a:pt x="674" y="44"/>
                  </a:cubicBezTo>
                  <a:cubicBezTo>
                    <a:pt x="674" y="44"/>
                    <a:pt x="674" y="44"/>
                    <a:pt x="675" y="43"/>
                  </a:cubicBezTo>
                  <a:cubicBezTo>
                    <a:pt x="675" y="43"/>
                    <a:pt x="675" y="43"/>
                    <a:pt x="675" y="43"/>
                  </a:cubicBezTo>
                  <a:cubicBezTo>
                    <a:pt x="675" y="43"/>
                    <a:pt x="675" y="43"/>
                    <a:pt x="675" y="43"/>
                  </a:cubicBezTo>
                  <a:cubicBezTo>
                    <a:pt x="675" y="43"/>
                    <a:pt x="675" y="43"/>
                    <a:pt x="676" y="43"/>
                  </a:cubicBezTo>
                  <a:cubicBezTo>
                    <a:pt x="676" y="43"/>
                    <a:pt x="676" y="43"/>
                    <a:pt x="676" y="43"/>
                  </a:cubicBezTo>
                  <a:cubicBezTo>
                    <a:pt x="676" y="43"/>
                    <a:pt x="676" y="43"/>
                    <a:pt x="676" y="43"/>
                  </a:cubicBezTo>
                  <a:cubicBezTo>
                    <a:pt x="676" y="43"/>
                    <a:pt x="676" y="43"/>
                    <a:pt x="676" y="43"/>
                  </a:cubicBezTo>
                  <a:cubicBezTo>
                    <a:pt x="677" y="43"/>
                    <a:pt x="677" y="43"/>
                    <a:pt x="677" y="43"/>
                  </a:cubicBezTo>
                  <a:cubicBezTo>
                    <a:pt x="677" y="42"/>
                    <a:pt x="677" y="43"/>
                    <a:pt x="678" y="42"/>
                  </a:cubicBezTo>
                  <a:cubicBezTo>
                    <a:pt x="678" y="42"/>
                    <a:pt x="678" y="42"/>
                    <a:pt x="678" y="42"/>
                  </a:cubicBezTo>
                  <a:cubicBezTo>
                    <a:pt x="678" y="42"/>
                    <a:pt x="678" y="42"/>
                    <a:pt x="678" y="42"/>
                  </a:cubicBezTo>
                  <a:cubicBezTo>
                    <a:pt x="679" y="42"/>
                    <a:pt x="679" y="42"/>
                    <a:pt x="680" y="42"/>
                  </a:cubicBezTo>
                  <a:cubicBezTo>
                    <a:pt x="681" y="42"/>
                    <a:pt x="682" y="42"/>
                    <a:pt x="683" y="42"/>
                  </a:cubicBezTo>
                  <a:cubicBezTo>
                    <a:pt x="684" y="42"/>
                    <a:pt x="685" y="42"/>
                    <a:pt x="685" y="42"/>
                  </a:cubicBezTo>
                  <a:cubicBezTo>
                    <a:pt x="686" y="42"/>
                    <a:pt x="686" y="42"/>
                    <a:pt x="686" y="42"/>
                  </a:cubicBezTo>
                  <a:cubicBezTo>
                    <a:pt x="686" y="42"/>
                    <a:pt x="686" y="42"/>
                    <a:pt x="686" y="42"/>
                  </a:cubicBezTo>
                  <a:cubicBezTo>
                    <a:pt x="686" y="43"/>
                    <a:pt x="687" y="42"/>
                    <a:pt x="687" y="43"/>
                  </a:cubicBezTo>
                  <a:cubicBezTo>
                    <a:pt x="687" y="43"/>
                    <a:pt x="687" y="43"/>
                    <a:pt x="687" y="43"/>
                  </a:cubicBezTo>
                  <a:cubicBezTo>
                    <a:pt x="687" y="43"/>
                    <a:pt x="687" y="43"/>
                    <a:pt x="687" y="43"/>
                  </a:cubicBezTo>
                  <a:cubicBezTo>
                    <a:pt x="688" y="43"/>
                    <a:pt x="688" y="43"/>
                    <a:pt x="689" y="43"/>
                  </a:cubicBezTo>
                  <a:cubicBezTo>
                    <a:pt x="689" y="43"/>
                    <a:pt x="689" y="43"/>
                    <a:pt x="689" y="43"/>
                  </a:cubicBezTo>
                  <a:cubicBezTo>
                    <a:pt x="689" y="43"/>
                    <a:pt x="689" y="43"/>
                    <a:pt x="689" y="43"/>
                  </a:cubicBezTo>
                  <a:cubicBezTo>
                    <a:pt x="689" y="43"/>
                    <a:pt x="690" y="43"/>
                    <a:pt x="690" y="43"/>
                  </a:cubicBezTo>
                  <a:cubicBezTo>
                    <a:pt x="690" y="43"/>
                    <a:pt x="690" y="43"/>
                    <a:pt x="690" y="43"/>
                  </a:cubicBezTo>
                  <a:cubicBezTo>
                    <a:pt x="690" y="44"/>
                    <a:pt x="691" y="43"/>
                    <a:pt x="691" y="44"/>
                  </a:cubicBezTo>
                  <a:cubicBezTo>
                    <a:pt x="691" y="44"/>
                    <a:pt x="691" y="44"/>
                    <a:pt x="691" y="44"/>
                  </a:cubicBezTo>
                  <a:cubicBezTo>
                    <a:pt x="691" y="44"/>
                    <a:pt x="691" y="44"/>
                    <a:pt x="692" y="44"/>
                  </a:cubicBezTo>
                  <a:cubicBezTo>
                    <a:pt x="692" y="44"/>
                    <a:pt x="692" y="44"/>
                    <a:pt x="692" y="44"/>
                  </a:cubicBezTo>
                  <a:cubicBezTo>
                    <a:pt x="692" y="44"/>
                    <a:pt x="692" y="44"/>
                    <a:pt x="692" y="44"/>
                  </a:cubicBezTo>
                  <a:cubicBezTo>
                    <a:pt x="692" y="44"/>
                    <a:pt x="692" y="44"/>
                    <a:pt x="692" y="44"/>
                  </a:cubicBezTo>
                  <a:cubicBezTo>
                    <a:pt x="693" y="45"/>
                    <a:pt x="693" y="45"/>
                    <a:pt x="693" y="45"/>
                  </a:cubicBezTo>
                  <a:cubicBezTo>
                    <a:pt x="693" y="45"/>
                    <a:pt x="693" y="45"/>
                    <a:pt x="693" y="45"/>
                  </a:cubicBezTo>
                  <a:cubicBezTo>
                    <a:pt x="693" y="45"/>
                    <a:pt x="694" y="45"/>
                    <a:pt x="694" y="45"/>
                  </a:cubicBezTo>
                  <a:cubicBezTo>
                    <a:pt x="694" y="45"/>
                    <a:pt x="694" y="45"/>
                    <a:pt x="694" y="45"/>
                  </a:cubicBezTo>
                  <a:cubicBezTo>
                    <a:pt x="694" y="45"/>
                    <a:pt x="694" y="45"/>
                    <a:pt x="694" y="45"/>
                  </a:cubicBezTo>
                  <a:cubicBezTo>
                    <a:pt x="694" y="45"/>
                    <a:pt x="694" y="45"/>
                    <a:pt x="694" y="45"/>
                  </a:cubicBezTo>
                  <a:cubicBezTo>
                    <a:pt x="695" y="46"/>
                    <a:pt x="695" y="46"/>
                    <a:pt x="695" y="46"/>
                  </a:cubicBezTo>
                  <a:cubicBezTo>
                    <a:pt x="695" y="46"/>
                    <a:pt x="695" y="46"/>
                    <a:pt x="695" y="46"/>
                  </a:cubicBezTo>
                  <a:cubicBezTo>
                    <a:pt x="695" y="46"/>
                    <a:pt x="695" y="46"/>
                    <a:pt x="696" y="46"/>
                  </a:cubicBezTo>
                  <a:cubicBezTo>
                    <a:pt x="695" y="46"/>
                    <a:pt x="695" y="46"/>
                    <a:pt x="695" y="46"/>
                  </a:cubicBezTo>
                  <a:cubicBezTo>
                    <a:pt x="696" y="46"/>
                    <a:pt x="696" y="46"/>
                    <a:pt x="696" y="47"/>
                  </a:cubicBezTo>
                  <a:cubicBezTo>
                    <a:pt x="696" y="47"/>
                    <a:pt x="696" y="47"/>
                    <a:pt x="696" y="47"/>
                  </a:cubicBezTo>
                  <a:cubicBezTo>
                    <a:pt x="696" y="47"/>
                    <a:pt x="697" y="46"/>
                    <a:pt x="697" y="46"/>
                  </a:cubicBezTo>
                  <a:cubicBezTo>
                    <a:pt x="697" y="43"/>
                    <a:pt x="697" y="39"/>
                    <a:pt x="696" y="36"/>
                  </a:cubicBezTo>
                  <a:cubicBezTo>
                    <a:pt x="696" y="36"/>
                    <a:pt x="696" y="36"/>
                    <a:pt x="696" y="36"/>
                  </a:cubicBezTo>
                  <a:cubicBezTo>
                    <a:pt x="696" y="36"/>
                    <a:pt x="696" y="36"/>
                    <a:pt x="696" y="35"/>
                  </a:cubicBezTo>
                  <a:cubicBezTo>
                    <a:pt x="696" y="35"/>
                    <a:pt x="696" y="35"/>
                    <a:pt x="696" y="35"/>
                  </a:cubicBezTo>
                  <a:cubicBezTo>
                    <a:pt x="696" y="35"/>
                    <a:pt x="695" y="35"/>
                    <a:pt x="695" y="35"/>
                  </a:cubicBezTo>
                  <a:cubicBezTo>
                    <a:pt x="695" y="35"/>
                    <a:pt x="695" y="35"/>
                    <a:pt x="695" y="35"/>
                  </a:cubicBezTo>
                  <a:cubicBezTo>
                    <a:pt x="695" y="35"/>
                    <a:pt x="695" y="35"/>
                    <a:pt x="694" y="35"/>
                  </a:cubicBezTo>
                  <a:cubicBezTo>
                    <a:pt x="694" y="35"/>
                    <a:pt x="694" y="35"/>
                    <a:pt x="694" y="35"/>
                  </a:cubicBezTo>
                  <a:cubicBezTo>
                    <a:pt x="694" y="34"/>
                    <a:pt x="694" y="35"/>
                    <a:pt x="693" y="34"/>
                  </a:cubicBezTo>
                  <a:cubicBezTo>
                    <a:pt x="693" y="34"/>
                    <a:pt x="693" y="34"/>
                    <a:pt x="693" y="34"/>
                  </a:cubicBezTo>
                  <a:cubicBezTo>
                    <a:pt x="693" y="34"/>
                    <a:pt x="693" y="34"/>
                    <a:pt x="692" y="34"/>
                  </a:cubicBezTo>
                  <a:cubicBezTo>
                    <a:pt x="692" y="34"/>
                    <a:pt x="692" y="34"/>
                    <a:pt x="692" y="34"/>
                  </a:cubicBezTo>
                  <a:cubicBezTo>
                    <a:pt x="692" y="34"/>
                    <a:pt x="692" y="34"/>
                    <a:pt x="691" y="34"/>
                  </a:cubicBezTo>
                  <a:cubicBezTo>
                    <a:pt x="691" y="34"/>
                    <a:pt x="691" y="34"/>
                    <a:pt x="691" y="34"/>
                  </a:cubicBezTo>
                  <a:cubicBezTo>
                    <a:pt x="691" y="34"/>
                    <a:pt x="691" y="34"/>
                    <a:pt x="691" y="34"/>
                  </a:cubicBezTo>
                  <a:cubicBezTo>
                    <a:pt x="691" y="33"/>
                    <a:pt x="690" y="34"/>
                    <a:pt x="690" y="33"/>
                  </a:cubicBezTo>
                  <a:cubicBezTo>
                    <a:pt x="690" y="33"/>
                    <a:pt x="690" y="33"/>
                    <a:pt x="690" y="33"/>
                  </a:cubicBezTo>
                  <a:cubicBezTo>
                    <a:pt x="690" y="33"/>
                    <a:pt x="690" y="33"/>
                    <a:pt x="690" y="33"/>
                  </a:cubicBezTo>
                  <a:cubicBezTo>
                    <a:pt x="689" y="33"/>
                    <a:pt x="688" y="33"/>
                    <a:pt x="688" y="33"/>
                  </a:cubicBezTo>
                  <a:cubicBezTo>
                    <a:pt x="688" y="33"/>
                    <a:pt x="688" y="33"/>
                    <a:pt x="687" y="33"/>
                  </a:cubicBezTo>
                  <a:cubicBezTo>
                    <a:pt x="687" y="33"/>
                    <a:pt x="686" y="33"/>
                    <a:pt x="685" y="33"/>
                  </a:cubicBezTo>
                  <a:cubicBezTo>
                    <a:pt x="683" y="33"/>
                    <a:pt x="681" y="33"/>
                    <a:pt x="680" y="33"/>
                  </a:cubicBezTo>
                  <a:cubicBezTo>
                    <a:pt x="679" y="33"/>
                    <a:pt x="678" y="33"/>
                    <a:pt x="677" y="33"/>
                  </a:cubicBezTo>
                  <a:cubicBezTo>
                    <a:pt x="677" y="33"/>
                    <a:pt x="677" y="33"/>
                    <a:pt x="677" y="33"/>
                  </a:cubicBezTo>
                  <a:cubicBezTo>
                    <a:pt x="676" y="33"/>
                    <a:pt x="676" y="33"/>
                    <a:pt x="675" y="33"/>
                  </a:cubicBezTo>
                  <a:cubicBezTo>
                    <a:pt x="675" y="33"/>
                    <a:pt x="675" y="33"/>
                    <a:pt x="675" y="33"/>
                  </a:cubicBezTo>
                  <a:cubicBezTo>
                    <a:pt x="675" y="34"/>
                    <a:pt x="674" y="33"/>
                    <a:pt x="674" y="34"/>
                  </a:cubicBezTo>
                  <a:cubicBezTo>
                    <a:pt x="674" y="34"/>
                    <a:pt x="674" y="34"/>
                    <a:pt x="674" y="34"/>
                  </a:cubicBezTo>
                  <a:cubicBezTo>
                    <a:pt x="673" y="34"/>
                    <a:pt x="673" y="34"/>
                    <a:pt x="672" y="34"/>
                  </a:cubicBezTo>
                  <a:cubicBezTo>
                    <a:pt x="673" y="34"/>
                    <a:pt x="673" y="34"/>
                    <a:pt x="673" y="34"/>
                  </a:cubicBezTo>
                  <a:cubicBezTo>
                    <a:pt x="672" y="34"/>
                    <a:pt x="672" y="34"/>
                    <a:pt x="671" y="34"/>
                  </a:cubicBezTo>
                  <a:cubicBezTo>
                    <a:pt x="671" y="34"/>
                    <a:pt x="671" y="34"/>
                    <a:pt x="671" y="34"/>
                  </a:cubicBezTo>
                  <a:cubicBezTo>
                    <a:pt x="671" y="35"/>
                    <a:pt x="671" y="34"/>
                    <a:pt x="671" y="35"/>
                  </a:cubicBezTo>
                  <a:cubicBezTo>
                    <a:pt x="671" y="35"/>
                    <a:pt x="671" y="35"/>
                    <a:pt x="671" y="35"/>
                  </a:cubicBezTo>
                  <a:cubicBezTo>
                    <a:pt x="671" y="35"/>
                    <a:pt x="670" y="35"/>
                    <a:pt x="670" y="35"/>
                  </a:cubicBezTo>
                  <a:cubicBezTo>
                    <a:pt x="670" y="35"/>
                    <a:pt x="670" y="35"/>
                    <a:pt x="670" y="35"/>
                  </a:cubicBezTo>
                  <a:cubicBezTo>
                    <a:pt x="670" y="35"/>
                    <a:pt x="670" y="35"/>
                    <a:pt x="670" y="35"/>
                  </a:cubicBezTo>
                  <a:cubicBezTo>
                    <a:pt x="670" y="35"/>
                    <a:pt x="670" y="35"/>
                    <a:pt x="669" y="35"/>
                  </a:cubicBezTo>
                  <a:cubicBezTo>
                    <a:pt x="669" y="35"/>
                    <a:pt x="669" y="35"/>
                    <a:pt x="669" y="35"/>
                  </a:cubicBezTo>
                  <a:cubicBezTo>
                    <a:pt x="669" y="35"/>
                    <a:pt x="669" y="35"/>
                    <a:pt x="669" y="35"/>
                  </a:cubicBezTo>
                  <a:cubicBezTo>
                    <a:pt x="669" y="35"/>
                    <a:pt x="669" y="36"/>
                    <a:pt x="669" y="36"/>
                  </a:cubicBezTo>
                  <a:cubicBezTo>
                    <a:pt x="669" y="36"/>
                    <a:pt x="669" y="36"/>
                    <a:pt x="669" y="36"/>
                  </a:cubicBezTo>
                  <a:cubicBezTo>
                    <a:pt x="668" y="36"/>
                    <a:pt x="668" y="36"/>
                    <a:pt x="668" y="36"/>
                  </a:cubicBezTo>
                  <a:cubicBezTo>
                    <a:pt x="668" y="36"/>
                    <a:pt x="668" y="36"/>
                    <a:pt x="668" y="36"/>
                  </a:cubicBezTo>
                  <a:cubicBezTo>
                    <a:pt x="668" y="36"/>
                    <a:pt x="667" y="36"/>
                    <a:pt x="667" y="37"/>
                  </a:cubicBezTo>
                  <a:cubicBezTo>
                    <a:pt x="667" y="36"/>
                    <a:pt x="667" y="36"/>
                    <a:pt x="667" y="36"/>
                  </a:cubicBezTo>
                  <a:cubicBezTo>
                    <a:pt x="667" y="37"/>
                    <a:pt x="667" y="37"/>
                    <a:pt x="667" y="37"/>
                  </a:cubicBezTo>
                  <a:cubicBezTo>
                    <a:pt x="667" y="37"/>
                    <a:pt x="667" y="37"/>
                    <a:pt x="667" y="37"/>
                  </a:cubicBezTo>
                  <a:cubicBezTo>
                    <a:pt x="667" y="37"/>
                    <a:pt x="666" y="37"/>
                    <a:pt x="666" y="37"/>
                  </a:cubicBezTo>
                  <a:cubicBezTo>
                    <a:pt x="666" y="37"/>
                    <a:pt x="666" y="37"/>
                    <a:pt x="666" y="37"/>
                  </a:cubicBezTo>
                  <a:cubicBezTo>
                    <a:pt x="666" y="37"/>
                    <a:pt x="666" y="37"/>
                    <a:pt x="666" y="38"/>
                  </a:cubicBezTo>
                  <a:cubicBezTo>
                    <a:pt x="666" y="37"/>
                    <a:pt x="666" y="37"/>
                    <a:pt x="666" y="37"/>
                  </a:cubicBezTo>
                  <a:cubicBezTo>
                    <a:pt x="666" y="38"/>
                    <a:pt x="666" y="38"/>
                    <a:pt x="666" y="38"/>
                  </a:cubicBezTo>
                  <a:cubicBezTo>
                    <a:pt x="666" y="38"/>
                    <a:pt x="666" y="38"/>
                    <a:pt x="666" y="38"/>
                  </a:cubicBezTo>
                  <a:cubicBezTo>
                    <a:pt x="665" y="38"/>
                    <a:pt x="665" y="38"/>
                    <a:pt x="665" y="39"/>
                  </a:cubicBezTo>
                  <a:cubicBezTo>
                    <a:pt x="665" y="39"/>
                    <a:pt x="665" y="39"/>
                    <a:pt x="665" y="39"/>
                  </a:cubicBezTo>
                  <a:cubicBezTo>
                    <a:pt x="664" y="39"/>
                    <a:pt x="664" y="39"/>
                    <a:pt x="664" y="39"/>
                  </a:cubicBezTo>
                  <a:cubicBezTo>
                    <a:pt x="664" y="39"/>
                    <a:pt x="664" y="39"/>
                    <a:pt x="664" y="39"/>
                  </a:cubicBezTo>
                  <a:cubicBezTo>
                    <a:pt x="664" y="39"/>
                    <a:pt x="664" y="39"/>
                    <a:pt x="664" y="39"/>
                  </a:cubicBezTo>
                  <a:cubicBezTo>
                    <a:pt x="664" y="39"/>
                    <a:pt x="664" y="39"/>
                    <a:pt x="664" y="39"/>
                  </a:cubicBezTo>
                  <a:cubicBezTo>
                    <a:pt x="664" y="39"/>
                    <a:pt x="664" y="39"/>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3" y="40"/>
                    <a:pt x="663" y="40"/>
                  </a:cubicBezTo>
                  <a:cubicBezTo>
                    <a:pt x="663" y="40"/>
                    <a:pt x="662" y="40"/>
                    <a:pt x="662" y="41"/>
                  </a:cubicBezTo>
                  <a:cubicBezTo>
                    <a:pt x="663" y="41"/>
                    <a:pt x="663" y="41"/>
                    <a:pt x="663" y="41"/>
                  </a:cubicBezTo>
                  <a:cubicBezTo>
                    <a:pt x="662" y="41"/>
                    <a:pt x="662" y="41"/>
                    <a:pt x="662" y="41"/>
                  </a:cubicBezTo>
                  <a:cubicBezTo>
                    <a:pt x="662" y="41"/>
                    <a:pt x="662" y="41"/>
                    <a:pt x="662" y="41"/>
                  </a:cubicBezTo>
                  <a:cubicBezTo>
                    <a:pt x="662" y="41"/>
                    <a:pt x="662" y="42"/>
                    <a:pt x="662" y="42"/>
                  </a:cubicBezTo>
                  <a:cubicBezTo>
                    <a:pt x="662" y="42"/>
                    <a:pt x="662" y="42"/>
                    <a:pt x="662" y="42"/>
                  </a:cubicBezTo>
                  <a:cubicBezTo>
                    <a:pt x="662" y="42"/>
                    <a:pt x="661" y="42"/>
                    <a:pt x="661" y="42"/>
                  </a:cubicBezTo>
                  <a:cubicBezTo>
                    <a:pt x="661" y="42"/>
                    <a:pt x="661" y="42"/>
                    <a:pt x="661" y="42"/>
                  </a:cubicBezTo>
                  <a:cubicBezTo>
                    <a:pt x="661" y="42"/>
                    <a:pt x="661" y="43"/>
                    <a:pt x="661" y="43"/>
                  </a:cubicBezTo>
                  <a:cubicBezTo>
                    <a:pt x="661" y="43"/>
                    <a:pt x="661" y="43"/>
                    <a:pt x="661" y="43"/>
                  </a:cubicBezTo>
                  <a:cubicBezTo>
                    <a:pt x="661" y="43"/>
                    <a:pt x="661" y="43"/>
                    <a:pt x="661" y="43"/>
                  </a:cubicBezTo>
                  <a:cubicBezTo>
                    <a:pt x="661" y="43"/>
                    <a:pt x="661" y="43"/>
                    <a:pt x="661" y="43"/>
                  </a:cubicBezTo>
                  <a:cubicBezTo>
                    <a:pt x="660" y="43"/>
                    <a:pt x="660" y="44"/>
                    <a:pt x="660" y="44"/>
                  </a:cubicBezTo>
                  <a:cubicBezTo>
                    <a:pt x="660" y="44"/>
                    <a:pt x="660" y="44"/>
                    <a:pt x="660" y="44"/>
                  </a:cubicBezTo>
                  <a:cubicBezTo>
                    <a:pt x="660" y="44"/>
                    <a:pt x="660" y="44"/>
                    <a:pt x="660" y="44"/>
                  </a:cubicBezTo>
                  <a:cubicBezTo>
                    <a:pt x="660" y="44"/>
                    <a:pt x="660" y="44"/>
                    <a:pt x="660" y="44"/>
                  </a:cubicBezTo>
                  <a:cubicBezTo>
                    <a:pt x="660" y="45"/>
                    <a:pt x="660" y="45"/>
                    <a:pt x="660" y="45"/>
                  </a:cubicBezTo>
                  <a:cubicBezTo>
                    <a:pt x="660" y="45"/>
                    <a:pt x="660" y="45"/>
                    <a:pt x="660" y="45"/>
                  </a:cubicBezTo>
                  <a:cubicBezTo>
                    <a:pt x="660" y="45"/>
                    <a:pt x="660" y="45"/>
                    <a:pt x="660" y="45"/>
                  </a:cubicBezTo>
                  <a:cubicBezTo>
                    <a:pt x="659" y="46"/>
                    <a:pt x="659" y="46"/>
                    <a:pt x="659" y="46"/>
                  </a:cubicBezTo>
                  <a:cubicBezTo>
                    <a:pt x="659" y="46"/>
                    <a:pt x="659" y="46"/>
                    <a:pt x="659" y="46"/>
                  </a:cubicBezTo>
                  <a:cubicBezTo>
                    <a:pt x="659" y="46"/>
                    <a:pt x="659" y="47"/>
                    <a:pt x="659" y="47"/>
                  </a:cubicBezTo>
                  <a:cubicBezTo>
                    <a:pt x="659" y="47"/>
                    <a:pt x="659" y="48"/>
                    <a:pt x="659" y="48"/>
                  </a:cubicBezTo>
                  <a:cubicBezTo>
                    <a:pt x="659" y="48"/>
                    <a:pt x="659" y="49"/>
                    <a:pt x="659" y="49"/>
                  </a:cubicBezTo>
                  <a:cubicBezTo>
                    <a:pt x="659" y="49"/>
                    <a:pt x="659" y="49"/>
                    <a:pt x="659" y="49"/>
                  </a:cubicBezTo>
                  <a:cubicBezTo>
                    <a:pt x="658" y="51"/>
                    <a:pt x="658" y="53"/>
                    <a:pt x="659" y="55"/>
                  </a:cubicBezTo>
                  <a:cubicBezTo>
                    <a:pt x="659" y="55"/>
                    <a:pt x="659" y="56"/>
                    <a:pt x="659" y="56"/>
                  </a:cubicBezTo>
                  <a:cubicBezTo>
                    <a:pt x="659" y="56"/>
                    <a:pt x="659" y="57"/>
                    <a:pt x="659" y="57"/>
                  </a:cubicBezTo>
                  <a:cubicBezTo>
                    <a:pt x="659" y="57"/>
                    <a:pt x="659" y="57"/>
                    <a:pt x="659" y="58"/>
                  </a:cubicBezTo>
                  <a:cubicBezTo>
                    <a:pt x="659" y="58"/>
                    <a:pt x="659" y="58"/>
                    <a:pt x="659" y="59"/>
                  </a:cubicBezTo>
                  <a:cubicBezTo>
                    <a:pt x="659" y="59"/>
                    <a:pt x="659" y="59"/>
                    <a:pt x="659" y="59"/>
                  </a:cubicBezTo>
                  <a:cubicBezTo>
                    <a:pt x="659" y="59"/>
                    <a:pt x="659" y="59"/>
                    <a:pt x="659" y="59"/>
                  </a:cubicBezTo>
                  <a:cubicBezTo>
                    <a:pt x="659" y="59"/>
                    <a:pt x="659" y="59"/>
                    <a:pt x="660" y="60"/>
                  </a:cubicBezTo>
                  <a:cubicBezTo>
                    <a:pt x="660" y="60"/>
                    <a:pt x="660" y="60"/>
                    <a:pt x="660" y="60"/>
                  </a:cubicBezTo>
                  <a:cubicBezTo>
                    <a:pt x="660" y="60"/>
                    <a:pt x="660" y="60"/>
                    <a:pt x="660" y="60"/>
                  </a:cubicBezTo>
                  <a:cubicBezTo>
                    <a:pt x="660" y="60"/>
                    <a:pt x="660" y="60"/>
                    <a:pt x="660" y="60"/>
                  </a:cubicBezTo>
                  <a:cubicBezTo>
                    <a:pt x="660" y="61"/>
                    <a:pt x="660" y="61"/>
                    <a:pt x="660" y="61"/>
                  </a:cubicBezTo>
                  <a:cubicBezTo>
                    <a:pt x="660" y="61"/>
                    <a:pt x="660" y="61"/>
                    <a:pt x="660" y="61"/>
                  </a:cubicBezTo>
                  <a:cubicBezTo>
                    <a:pt x="660" y="61"/>
                    <a:pt x="660" y="61"/>
                    <a:pt x="660" y="61"/>
                  </a:cubicBezTo>
                  <a:cubicBezTo>
                    <a:pt x="660" y="61"/>
                    <a:pt x="660" y="61"/>
                    <a:pt x="660" y="61"/>
                  </a:cubicBezTo>
                  <a:cubicBezTo>
                    <a:pt x="660" y="62"/>
                    <a:pt x="661" y="62"/>
                    <a:pt x="661" y="62"/>
                  </a:cubicBezTo>
                  <a:cubicBezTo>
                    <a:pt x="661" y="62"/>
                    <a:pt x="661" y="62"/>
                    <a:pt x="661" y="62"/>
                  </a:cubicBezTo>
                  <a:cubicBezTo>
                    <a:pt x="661" y="62"/>
                    <a:pt x="661" y="62"/>
                    <a:pt x="661" y="62"/>
                  </a:cubicBezTo>
                  <a:cubicBezTo>
                    <a:pt x="661" y="62"/>
                    <a:pt x="661" y="62"/>
                    <a:pt x="661" y="62"/>
                  </a:cubicBezTo>
                  <a:cubicBezTo>
                    <a:pt x="661" y="63"/>
                    <a:pt x="661" y="63"/>
                    <a:pt x="661" y="63"/>
                  </a:cubicBezTo>
                  <a:cubicBezTo>
                    <a:pt x="661" y="63"/>
                    <a:pt x="661" y="63"/>
                    <a:pt x="661" y="63"/>
                  </a:cubicBezTo>
                  <a:cubicBezTo>
                    <a:pt x="662" y="63"/>
                    <a:pt x="661" y="63"/>
                    <a:pt x="662" y="64"/>
                  </a:cubicBezTo>
                  <a:cubicBezTo>
                    <a:pt x="662" y="63"/>
                    <a:pt x="662" y="63"/>
                    <a:pt x="662" y="63"/>
                  </a:cubicBezTo>
                  <a:cubicBezTo>
                    <a:pt x="662" y="64"/>
                    <a:pt x="662" y="64"/>
                    <a:pt x="662" y="64"/>
                  </a:cubicBezTo>
                  <a:cubicBezTo>
                    <a:pt x="662" y="64"/>
                    <a:pt x="662" y="64"/>
                    <a:pt x="662" y="64"/>
                  </a:cubicBezTo>
                  <a:cubicBezTo>
                    <a:pt x="662" y="64"/>
                    <a:pt x="662" y="64"/>
                    <a:pt x="662" y="64"/>
                  </a:cubicBezTo>
                  <a:cubicBezTo>
                    <a:pt x="662" y="64"/>
                    <a:pt x="662" y="64"/>
                    <a:pt x="662" y="64"/>
                  </a:cubicBezTo>
                  <a:cubicBezTo>
                    <a:pt x="662" y="64"/>
                    <a:pt x="663" y="64"/>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3" y="65"/>
                    <a:pt x="663" y="65"/>
                    <a:pt x="663" y="65"/>
                  </a:cubicBezTo>
                  <a:cubicBezTo>
                    <a:pt x="664" y="65"/>
                    <a:pt x="664" y="66"/>
                    <a:pt x="664" y="66"/>
                  </a:cubicBezTo>
                  <a:cubicBezTo>
                    <a:pt x="664" y="66"/>
                    <a:pt x="664" y="66"/>
                    <a:pt x="664" y="66"/>
                  </a:cubicBezTo>
                  <a:cubicBezTo>
                    <a:pt x="664" y="66"/>
                    <a:pt x="664" y="66"/>
                    <a:pt x="664" y="66"/>
                  </a:cubicBezTo>
                  <a:cubicBezTo>
                    <a:pt x="664" y="66"/>
                    <a:pt x="664" y="66"/>
                    <a:pt x="664" y="66"/>
                  </a:cubicBezTo>
                  <a:cubicBezTo>
                    <a:pt x="664" y="66"/>
                    <a:pt x="664" y="66"/>
                    <a:pt x="665" y="66"/>
                  </a:cubicBezTo>
                  <a:cubicBezTo>
                    <a:pt x="665" y="66"/>
                    <a:pt x="665" y="66"/>
                    <a:pt x="665" y="66"/>
                  </a:cubicBezTo>
                  <a:cubicBezTo>
                    <a:pt x="665" y="67"/>
                    <a:pt x="665" y="66"/>
                    <a:pt x="665" y="67"/>
                  </a:cubicBezTo>
                  <a:cubicBezTo>
                    <a:pt x="665" y="67"/>
                    <a:pt x="665" y="67"/>
                    <a:pt x="665" y="67"/>
                  </a:cubicBezTo>
                  <a:cubicBezTo>
                    <a:pt x="665" y="67"/>
                    <a:pt x="665" y="67"/>
                    <a:pt x="666" y="67"/>
                  </a:cubicBezTo>
                  <a:cubicBezTo>
                    <a:pt x="666" y="67"/>
                    <a:pt x="666" y="67"/>
                    <a:pt x="666" y="67"/>
                  </a:cubicBezTo>
                  <a:cubicBezTo>
                    <a:pt x="666" y="67"/>
                    <a:pt x="666" y="67"/>
                    <a:pt x="666" y="67"/>
                  </a:cubicBezTo>
                  <a:cubicBezTo>
                    <a:pt x="666" y="67"/>
                    <a:pt x="666" y="67"/>
                    <a:pt x="666" y="67"/>
                  </a:cubicBezTo>
                  <a:cubicBezTo>
                    <a:pt x="666" y="68"/>
                    <a:pt x="666" y="68"/>
                    <a:pt x="667" y="68"/>
                  </a:cubicBezTo>
                  <a:cubicBezTo>
                    <a:pt x="667" y="68"/>
                    <a:pt x="667" y="68"/>
                    <a:pt x="667" y="68"/>
                  </a:cubicBezTo>
                  <a:cubicBezTo>
                    <a:pt x="667" y="68"/>
                    <a:pt x="667" y="68"/>
                    <a:pt x="667" y="68"/>
                  </a:cubicBezTo>
                  <a:cubicBezTo>
                    <a:pt x="667" y="68"/>
                    <a:pt x="667" y="68"/>
                    <a:pt x="667" y="68"/>
                  </a:cubicBezTo>
                  <a:cubicBezTo>
                    <a:pt x="667" y="68"/>
                    <a:pt x="667" y="68"/>
                    <a:pt x="668" y="68"/>
                  </a:cubicBezTo>
                  <a:cubicBezTo>
                    <a:pt x="668" y="68"/>
                    <a:pt x="668" y="68"/>
                    <a:pt x="668" y="68"/>
                  </a:cubicBezTo>
                  <a:cubicBezTo>
                    <a:pt x="668" y="69"/>
                    <a:pt x="668" y="69"/>
                    <a:pt x="668" y="69"/>
                  </a:cubicBezTo>
                  <a:cubicBezTo>
                    <a:pt x="668" y="69"/>
                    <a:pt x="668" y="69"/>
                    <a:pt x="668" y="69"/>
                  </a:cubicBezTo>
                  <a:cubicBezTo>
                    <a:pt x="668" y="69"/>
                    <a:pt x="669" y="69"/>
                    <a:pt x="669" y="69"/>
                  </a:cubicBezTo>
                  <a:cubicBezTo>
                    <a:pt x="669" y="69"/>
                    <a:pt x="669" y="69"/>
                    <a:pt x="669" y="69"/>
                  </a:cubicBezTo>
                  <a:cubicBezTo>
                    <a:pt x="669" y="69"/>
                    <a:pt x="669" y="69"/>
                    <a:pt x="669" y="69"/>
                  </a:cubicBezTo>
                  <a:cubicBezTo>
                    <a:pt x="669" y="69"/>
                    <a:pt x="669" y="69"/>
                    <a:pt x="669" y="69"/>
                  </a:cubicBezTo>
                  <a:cubicBezTo>
                    <a:pt x="670" y="70"/>
                    <a:pt x="670" y="70"/>
                    <a:pt x="670" y="70"/>
                  </a:cubicBezTo>
                  <a:cubicBezTo>
                    <a:pt x="670" y="70"/>
                    <a:pt x="670" y="70"/>
                    <a:pt x="670" y="70"/>
                  </a:cubicBezTo>
                  <a:cubicBezTo>
                    <a:pt x="670" y="70"/>
                    <a:pt x="671" y="70"/>
                    <a:pt x="671" y="70"/>
                  </a:cubicBezTo>
                  <a:cubicBezTo>
                    <a:pt x="671" y="70"/>
                    <a:pt x="671" y="70"/>
                    <a:pt x="671" y="70"/>
                  </a:cubicBezTo>
                  <a:cubicBezTo>
                    <a:pt x="671" y="70"/>
                    <a:pt x="671" y="70"/>
                    <a:pt x="671" y="71"/>
                  </a:cubicBezTo>
                  <a:cubicBezTo>
                    <a:pt x="671" y="71"/>
                    <a:pt x="671" y="71"/>
                    <a:pt x="671" y="71"/>
                  </a:cubicBezTo>
                  <a:cubicBezTo>
                    <a:pt x="672" y="71"/>
                    <a:pt x="672" y="71"/>
                    <a:pt x="672" y="71"/>
                  </a:cubicBezTo>
                  <a:cubicBezTo>
                    <a:pt x="672" y="71"/>
                    <a:pt x="672" y="71"/>
                    <a:pt x="672" y="71"/>
                  </a:cubicBezTo>
                  <a:cubicBezTo>
                    <a:pt x="672" y="71"/>
                    <a:pt x="673" y="71"/>
                    <a:pt x="673" y="71"/>
                  </a:cubicBezTo>
                  <a:cubicBezTo>
                    <a:pt x="673" y="71"/>
                    <a:pt x="673" y="71"/>
                    <a:pt x="673" y="71"/>
                  </a:cubicBezTo>
                  <a:cubicBezTo>
                    <a:pt x="673" y="71"/>
                    <a:pt x="673" y="71"/>
                    <a:pt x="674" y="72"/>
                  </a:cubicBezTo>
                  <a:cubicBezTo>
                    <a:pt x="674" y="72"/>
                    <a:pt x="674" y="72"/>
                    <a:pt x="674" y="72"/>
                  </a:cubicBezTo>
                  <a:cubicBezTo>
                    <a:pt x="674" y="72"/>
                    <a:pt x="674" y="72"/>
                    <a:pt x="674" y="72"/>
                  </a:cubicBezTo>
                  <a:cubicBezTo>
                    <a:pt x="674" y="72"/>
                    <a:pt x="674" y="72"/>
                    <a:pt x="674" y="72"/>
                  </a:cubicBezTo>
                  <a:cubicBezTo>
                    <a:pt x="675" y="72"/>
                    <a:pt x="675" y="72"/>
                    <a:pt x="675" y="72"/>
                  </a:cubicBezTo>
                  <a:cubicBezTo>
                    <a:pt x="675" y="72"/>
                    <a:pt x="675" y="72"/>
                    <a:pt x="675" y="72"/>
                  </a:cubicBezTo>
                  <a:cubicBezTo>
                    <a:pt x="675" y="72"/>
                    <a:pt x="675" y="72"/>
                    <a:pt x="675" y="72"/>
                  </a:cubicBezTo>
                  <a:cubicBezTo>
                    <a:pt x="675" y="72"/>
                    <a:pt x="676" y="72"/>
                    <a:pt x="676" y="73"/>
                  </a:cubicBezTo>
                  <a:cubicBezTo>
                    <a:pt x="676" y="73"/>
                    <a:pt x="676" y="73"/>
                    <a:pt x="676" y="73"/>
                  </a:cubicBezTo>
                  <a:cubicBezTo>
                    <a:pt x="676" y="73"/>
                    <a:pt x="676" y="73"/>
                    <a:pt x="677" y="73"/>
                  </a:cubicBezTo>
                  <a:cubicBezTo>
                    <a:pt x="677" y="73"/>
                    <a:pt x="677" y="73"/>
                    <a:pt x="677" y="73"/>
                  </a:cubicBezTo>
                  <a:cubicBezTo>
                    <a:pt x="677" y="73"/>
                    <a:pt x="677" y="73"/>
                    <a:pt x="677" y="73"/>
                  </a:cubicBezTo>
                  <a:cubicBezTo>
                    <a:pt x="677" y="73"/>
                    <a:pt x="677" y="73"/>
                    <a:pt x="677" y="73"/>
                  </a:cubicBezTo>
                  <a:cubicBezTo>
                    <a:pt x="678" y="74"/>
                    <a:pt x="678" y="73"/>
                    <a:pt x="678" y="74"/>
                  </a:cubicBezTo>
                  <a:cubicBezTo>
                    <a:pt x="678" y="74"/>
                    <a:pt x="678" y="74"/>
                    <a:pt x="678" y="74"/>
                  </a:cubicBezTo>
                  <a:cubicBezTo>
                    <a:pt x="678" y="74"/>
                    <a:pt x="679" y="74"/>
                    <a:pt x="679" y="74"/>
                  </a:cubicBezTo>
                  <a:cubicBezTo>
                    <a:pt x="679" y="74"/>
                    <a:pt x="679" y="74"/>
                    <a:pt x="679" y="74"/>
                  </a:cubicBezTo>
                  <a:cubicBezTo>
                    <a:pt x="679" y="74"/>
                    <a:pt x="679" y="74"/>
                    <a:pt x="679" y="74"/>
                  </a:cubicBezTo>
                  <a:cubicBezTo>
                    <a:pt x="679" y="74"/>
                    <a:pt x="679" y="74"/>
                    <a:pt x="679" y="74"/>
                  </a:cubicBezTo>
                  <a:cubicBezTo>
                    <a:pt x="680" y="75"/>
                    <a:pt x="680" y="75"/>
                    <a:pt x="680" y="75"/>
                  </a:cubicBezTo>
                  <a:cubicBezTo>
                    <a:pt x="680" y="75"/>
                    <a:pt x="680" y="75"/>
                    <a:pt x="680" y="75"/>
                  </a:cubicBezTo>
                  <a:cubicBezTo>
                    <a:pt x="680" y="75"/>
                    <a:pt x="681" y="75"/>
                    <a:pt x="681" y="75"/>
                  </a:cubicBezTo>
                  <a:cubicBezTo>
                    <a:pt x="681" y="75"/>
                    <a:pt x="681" y="75"/>
                    <a:pt x="681" y="75"/>
                  </a:cubicBezTo>
                  <a:cubicBezTo>
                    <a:pt x="681" y="75"/>
                    <a:pt x="681" y="75"/>
                    <a:pt x="682" y="75"/>
                  </a:cubicBezTo>
                  <a:cubicBezTo>
                    <a:pt x="682" y="75"/>
                    <a:pt x="682" y="75"/>
                    <a:pt x="682" y="75"/>
                  </a:cubicBezTo>
                  <a:cubicBezTo>
                    <a:pt x="682" y="76"/>
                    <a:pt x="682" y="76"/>
                    <a:pt x="682" y="76"/>
                  </a:cubicBezTo>
                  <a:cubicBezTo>
                    <a:pt x="682" y="76"/>
                    <a:pt x="682" y="76"/>
                    <a:pt x="682" y="76"/>
                  </a:cubicBezTo>
                  <a:cubicBezTo>
                    <a:pt x="682" y="76"/>
                    <a:pt x="682" y="76"/>
                    <a:pt x="683" y="76"/>
                  </a:cubicBezTo>
                  <a:cubicBezTo>
                    <a:pt x="683" y="76"/>
                    <a:pt x="683" y="76"/>
                    <a:pt x="683" y="76"/>
                  </a:cubicBezTo>
                  <a:cubicBezTo>
                    <a:pt x="683" y="76"/>
                    <a:pt x="683" y="76"/>
                    <a:pt x="683" y="76"/>
                  </a:cubicBezTo>
                  <a:cubicBezTo>
                    <a:pt x="683" y="76"/>
                    <a:pt x="683" y="76"/>
                    <a:pt x="683" y="76"/>
                  </a:cubicBezTo>
                  <a:cubicBezTo>
                    <a:pt x="683" y="77"/>
                    <a:pt x="684" y="77"/>
                    <a:pt x="684" y="77"/>
                  </a:cubicBezTo>
                  <a:cubicBezTo>
                    <a:pt x="684" y="77"/>
                    <a:pt x="684" y="77"/>
                    <a:pt x="684" y="77"/>
                  </a:cubicBezTo>
                  <a:cubicBezTo>
                    <a:pt x="684" y="77"/>
                    <a:pt x="684" y="77"/>
                    <a:pt x="684" y="77"/>
                  </a:cubicBezTo>
                  <a:cubicBezTo>
                    <a:pt x="684" y="77"/>
                    <a:pt x="684" y="77"/>
                    <a:pt x="684" y="77"/>
                  </a:cubicBezTo>
                  <a:cubicBezTo>
                    <a:pt x="684" y="77"/>
                    <a:pt x="685" y="77"/>
                    <a:pt x="685" y="77"/>
                  </a:cubicBezTo>
                  <a:cubicBezTo>
                    <a:pt x="685" y="77"/>
                    <a:pt x="685" y="77"/>
                    <a:pt x="685" y="77"/>
                  </a:cubicBezTo>
                  <a:cubicBezTo>
                    <a:pt x="685" y="78"/>
                    <a:pt x="685" y="78"/>
                    <a:pt x="686" y="78"/>
                  </a:cubicBezTo>
                  <a:cubicBezTo>
                    <a:pt x="686" y="78"/>
                    <a:pt x="686" y="78"/>
                    <a:pt x="686" y="78"/>
                  </a:cubicBezTo>
                  <a:cubicBezTo>
                    <a:pt x="686" y="78"/>
                    <a:pt x="686" y="78"/>
                    <a:pt x="686" y="79"/>
                  </a:cubicBezTo>
                  <a:cubicBezTo>
                    <a:pt x="686" y="79"/>
                    <a:pt x="686" y="79"/>
                    <a:pt x="686" y="79"/>
                  </a:cubicBezTo>
                  <a:cubicBezTo>
                    <a:pt x="686" y="79"/>
                    <a:pt x="686" y="79"/>
                    <a:pt x="686" y="79"/>
                  </a:cubicBezTo>
                  <a:cubicBezTo>
                    <a:pt x="686" y="79"/>
                    <a:pt x="686" y="79"/>
                    <a:pt x="686" y="79"/>
                  </a:cubicBezTo>
                  <a:cubicBezTo>
                    <a:pt x="687" y="79"/>
                    <a:pt x="687" y="79"/>
                    <a:pt x="687" y="79"/>
                  </a:cubicBezTo>
                  <a:cubicBezTo>
                    <a:pt x="687" y="79"/>
                    <a:pt x="687" y="79"/>
                    <a:pt x="687" y="79"/>
                  </a:cubicBezTo>
                  <a:cubicBezTo>
                    <a:pt x="687" y="79"/>
                    <a:pt x="687" y="80"/>
                    <a:pt x="687" y="80"/>
                  </a:cubicBezTo>
                  <a:cubicBezTo>
                    <a:pt x="687" y="80"/>
                    <a:pt x="687" y="80"/>
                    <a:pt x="687" y="80"/>
                  </a:cubicBezTo>
                  <a:cubicBezTo>
                    <a:pt x="687" y="80"/>
                    <a:pt x="687" y="80"/>
                    <a:pt x="687" y="80"/>
                  </a:cubicBezTo>
                  <a:cubicBezTo>
                    <a:pt x="688" y="80"/>
                    <a:pt x="688" y="80"/>
                    <a:pt x="688" y="80"/>
                  </a:cubicBezTo>
                  <a:cubicBezTo>
                    <a:pt x="688" y="80"/>
                    <a:pt x="688" y="80"/>
                    <a:pt x="688" y="80"/>
                  </a:cubicBezTo>
                  <a:cubicBezTo>
                    <a:pt x="688" y="81"/>
                    <a:pt x="688" y="81"/>
                    <a:pt x="688" y="81"/>
                  </a:cubicBezTo>
                  <a:cubicBezTo>
                    <a:pt x="688" y="81"/>
                    <a:pt x="688" y="81"/>
                    <a:pt x="688" y="81"/>
                  </a:cubicBezTo>
                  <a:cubicBezTo>
                    <a:pt x="688" y="81"/>
                    <a:pt x="688" y="82"/>
                    <a:pt x="688" y="82"/>
                  </a:cubicBezTo>
                  <a:cubicBezTo>
                    <a:pt x="688" y="82"/>
                    <a:pt x="688" y="82"/>
                    <a:pt x="688" y="82"/>
                  </a:cubicBezTo>
                  <a:cubicBezTo>
                    <a:pt x="688" y="84"/>
                    <a:pt x="688" y="85"/>
                    <a:pt x="688" y="87"/>
                  </a:cubicBezTo>
                  <a:cubicBezTo>
                    <a:pt x="688" y="87"/>
                    <a:pt x="688" y="87"/>
                    <a:pt x="688" y="87"/>
                  </a:cubicBezTo>
                  <a:cubicBezTo>
                    <a:pt x="688" y="87"/>
                    <a:pt x="688" y="88"/>
                    <a:pt x="688" y="88"/>
                  </a:cubicBezTo>
                  <a:cubicBezTo>
                    <a:pt x="688" y="88"/>
                    <a:pt x="688" y="88"/>
                    <a:pt x="688" y="88"/>
                  </a:cubicBezTo>
                  <a:cubicBezTo>
                    <a:pt x="688" y="88"/>
                    <a:pt x="688" y="88"/>
                    <a:pt x="688" y="88"/>
                  </a:cubicBezTo>
                  <a:cubicBezTo>
                    <a:pt x="688" y="88"/>
                    <a:pt x="688" y="89"/>
                    <a:pt x="687" y="89"/>
                  </a:cubicBezTo>
                  <a:cubicBezTo>
                    <a:pt x="687" y="89"/>
                    <a:pt x="687" y="89"/>
                    <a:pt x="687" y="89"/>
                  </a:cubicBezTo>
                  <a:cubicBezTo>
                    <a:pt x="687" y="89"/>
                    <a:pt x="687" y="89"/>
                    <a:pt x="687" y="89"/>
                  </a:cubicBezTo>
                  <a:cubicBezTo>
                    <a:pt x="687" y="89"/>
                    <a:pt x="687" y="89"/>
                    <a:pt x="687" y="89"/>
                  </a:cubicBezTo>
                  <a:cubicBezTo>
                    <a:pt x="687" y="89"/>
                    <a:pt x="687" y="90"/>
                    <a:pt x="687" y="90"/>
                  </a:cubicBezTo>
                  <a:cubicBezTo>
                    <a:pt x="687" y="90"/>
                    <a:pt x="687" y="90"/>
                    <a:pt x="687" y="90"/>
                  </a:cubicBezTo>
                  <a:cubicBezTo>
                    <a:pt x="687" y="90"/>
                    <a:pt x="687" y="90"/>
                    <a:pt x="686" y="90"/>
                  </a:cubicBezTo>
                  <a:cubicBezTo>
                    <a:pt x="686" y="90"/>
                    <a:pt x="686" y="90"/>
                    <a:pt x="686" y="90"/>
                  </a:cubicBezTo>
                  <a:cubicBezTo>
                    <a:pt x="686" y="90"/>
                    <a:pt x="686" y="91"/>
                    <a:pt x="686" y="91"/>
                  </a:cubicBezTo>
                  <a:cubicBezTo>
                    <a:pt x="686" y="91"/>
                    <a:pt x="686" y="91"/>
                    <a:pt x="686" y="91"/>
                  </a:cubicBezTo>
                  <a:cubicBezTo>
                    <a:pt x="686" y="91"/>
                    <a:pt x="686" y="91"/>
                    <a:pt x="686" y="91"/>
                  </a:cubicBezTo>
                  <a:cubicBezTo>
                    <a:pt x="686" y="91"/>
                    <a:pt x="686" y="91"/>
                    <a:pt x="686" y="91"/>
                  </a:cubicBezTo>
                  <a:cubicBezTo>
                    <a:pt x="686" y="91"/>
                    <a:pt x="685" y="91"/>
                    <a:pt x="685" y="91"/>
                  </a:cubicBezTo>
                  <a:cubicBezTo>
                    <a:pt x="685" y="91"/>
                    <a:pt x="685" y="91"/>
                    <a:pt x="685" y="91"/>
                  </a:cubicBezTo>
                  <a:cubicBezTo>
                    <a:pt x="685" y="92"/>
                    <a:pt x="685" y="92"/>
                    <a:pt x="685" y="92"/>
                  </a:cubicBezTo>
                  <a:cubicBezTo>
                    <a:pt x="685" y="92"/>
                    <a:pt x="685" y="92"/>
                    <a:pt x="685" y="92"/>
                  </a:cubicBezTo>
                  <a:cubicBezTo>
                    <a:pt x="685" y="92"/>
                    <a:pt x="684" y="92"/>
                    <a:pt x="684" y="92"/>
                  </a:cubicBezTo>
                  <a:cubicBezTo>
                    <a:pt x="684" y="92"/>
                    <a:pt x="684" y="92"/>
                    <a:pt x="684" y="92"/>
                  </a:cubicBezTo>
                  <a:cubicBezTo>
                    <a:pt x="684" y="92"/>
                    <a:pt x="684" y="92"/>
                    <a:pt x="684" y="92"/>
                  </a:cubicBezTo>
                  <a:cubicBezTo>
                    <a:pt x="684" y="93"/>
                    <a:pt x="684" y="93"/>
                    <a:pt x="684" y="93"/>
                  </a:cubicBezTo>
                  <a:cubicBezTo>
                    <a:pt x="683" y="93"/>
                    <a:pt x="683" y="93"/>
                    <a:pt x="683" y="93"/>
                  </a:cubicBezTo>
                  <a:cubicBezTo>
                    <a:pt x="683" y="93"/>
                    <a:pt x="683" y="93"/>
                    <a:pt x="683" y="93"/>
                  </a:cubicBezTo>
                  <a:cubicBezTo>
                    <a:pt x="683" y="93"/>
                    <a:pt x="683" y="93"/>
                    <a:pt x="683" y="93"/>
                  </a:cubicBezTo>
                  <a:cubicBezTo>
                    <a:pt x="682" y="93"/>
                    <a:pt x="682" y="93"/>
                    <a:pt x="682" y="93"/>
                  </a:cubicBezTo>
                  <a:cubicBezTo>
                    <a:pt x="681" y="93"/>
                    <a:pt x="681" y="93"/>
                    <a:pt x="681" y="93"/>
                  </a:cubicBezTo>
                  <a:cubicBezTo>
                    <a:pt x="681" y="93"/>
                    <a:pt x="681" y="93"/>
                    <a:pt x="681" y="93"/>
                  </a:cubicBezTo>
                  <a:cubicBezTo>
                    <a:pt x="681" y="93"/>
                    <a:pt x="680" y="93"/>
                    <a:pt x="680" y="94"/>
                  </a:cubicBezTo>
                  <a:cubicBezTo>
                    <a:pt x="680" y="94"/>
                    <a:pt x="680" y="94"/>
                    <a:pt x="680" y="94"/>
                  </a:cubicBezTo>
                  <a:cubicBezTo>
                    <a:pt x="677" y="94"/>
                    <a:pt x="675" y="94"/>
                    <a:pt x="672" y="94"/>
                  </a:cubicBezTo>
                  <a:cubicBezTo>
                    <a:pt x="672" y="94"/>
                    <a:pt x="672" y="94"/>
                    <a:pt x="672" y="93"/>
                  </a:cubicBezTo>
                  <a:cubicBezTo>
                    <a:pt x="671" y="93"/>
                    <a:pt x="671" y="93"/>
                    <a:pt x="670" y="93"/>
                  </a:cubicBezTo>
                  <a:cubicBezTo>
                    <a:pt x="670" y="93"/>
                    <a:pt x="670" y="93"/>
                    <a:pt x="670" y="93"/>
                  </a:cubicBezTo>
                  <a:cubicBezTo>
                    <a:pt x="670" y="93"/>
                    <a:pt x="670" y="93"/>
                    <a:pt x="670" y="93"/>
                  </a:cubicBezTo>
                  <a:cubicBezTo>
                    <a:pt x="670" y="93"/>
                    <a:pt x="669" y="93"/>
                    <a:pt x="669" y="93"/>
                  </a:cubicBezTo>
                  <a:cubicBezTo>
                    <a:pt x="669" y="93"/>
                    <a:pt x="669" y="93"/>
                    <a:pt x="669" y="93"/>
                  </a:cubicBezTo>
                  <a:cubicBezTo>
                    <a:pt x="669" y="93"/>
                    <a:pt x="669" y="93"/>
                    <a:pt x="669" y="93"/>
                  </a:cubicBezTo>
                  <a:cubicBezTo>
                    <a:pt x="668" y="93"/>
                    <a:pt x="668" y="93"/>
                    <a:pt x="668" y="92"/>
                  </a:cubicBezTo>
                  <a:cubicBezTo>
                    <a:pt x="668" y="92"/>
                    <a:pt x="668" y="92"/>
                    <a:pt x="668" y="92"/>
                  </a:cubicBezTo>
                  <a:cubicBezTo>
                    <a:pt x="667" y="92"/>
                    <a:pt x="667" y="92"/>
                    <a:pt x="667" y="92"/>
                  </a:cubicBezTo>
                  <a:cubicBezTo>
                    <a:pt x="667" y="92"/>
                    <a:pt x="667" y="92"/>
                    <a:pt x="667" y="92"/>
                  </a:cubicBezTo>
                  <a:cubicBezTo>
                    <a:pt x="666" y="92"/>
                    <a:pt x="666" y="92"/>
                    <a:pt x="666" y="92"/>
                  </a:cubicBezTo>
                  <a:cubicBezTo>
                    <a:pt x="666" y="92"/>
                    <a:pt x="666" y="92"/>
                    <a:pt x="666" y="92"/>
                  </a:cubicBezTo>
                  <a:cubicBezTo>
                    <a:pt x="665" y="92"/>
                    <a:pt x="665" y="92"/>
                    <a:pt x="665" y="91"/>
                  </a:cubicBezTo>
                  <a:cubicBezTo>
                    <a:pt x="665" y="91"/>
                    <a:pt x="665" y="91"/>
                    <a:pt x="665" y="91"/>
                  </a:cubicBezTo>
                  <a:cubicBezTo>
                    <a:pt x="665" y="91"/>
                    <a:pt x="664" y="91"/>
                    <a:pt x="664" y="91"/>
                  </a:cubicBezTo>
                  <a:cubicBezTo>
                    <a:pt x="664" y="91"/>
                    <a:pt x="664" y="91"/>
                    <a:pt x="664" y="91"/>
                  </a:cubicBezTo>
                  <a:cubicBezTo>
                    <a:pt x="664" y="91"/>
                    <a:pt x="664" y="91"/>
                    <a:pt x="663" y="91"/>
                  </a:cubicBezTo>
                  <a:cubicBezTo>
                    <a:pt x="663" y="91"/>
                    <a:pt x="663" y="91"/>
                    <a:pt x="663" y="91"/>
                  </a:cubicBezTo>
                  <a:cubicBezTo>
                    <a:pt x="663" y="91"/>
                    <a:pt x="663" y="91"/>
                    <a:pt x="663" y="90"/>
                  </a:cubicBezTo>
                  <a:cubicBezTo>
                    <a:pt x="663" y="90"/>
                    <a:pt x="663" y="90"/>
                    <a:pt x="663" y="90"/>
                  </a:cubicBezTo>
                  <a:cubicBezTo>
                    <a:pt x="663" y="90"/>
                    <a:pt x="662" y="90"/>
                    <a:pt x="662" y="90"/>
                  </a:cubicBezTo>
                  <a:cubicBezTo>
                    <a:pt x="662" y="90"/>
                    <a:pt x="662" y="90"/>
                    <a:pt x="662" y="90"/>
                  </a:cubicBezTo>
                  <a:cubicBezTo>
                    <a:pt x="662" y="90"/>
                    <a:pt x="662" y="90"/>
                    <a:pt x="662" y="90"/>
                  </a:cubicBezTo>
                  <a:cubicBezTo>
                    <a:pt x="662" y="90"/>
                    <a:pt x="662" y="90"/>
                    <a:pt x="662" y="90"/>
                  </a:cubicBezTo>
                  <a:cubicBezTo>
                    <a:pt x="662" y="89"/>
                    <a:pt x="661" y="90"/>
                    <a:pt x="661" y="89"/>
                  </a:cubicBezTo>
                  <a:cubicBezTo>
                    <a:pt x="661" y="89"/>
                    <a:pt x="661" y="89"/>
                    <a:pt x="661" y="89"/>
                  </a:cubicBezTo>
                  <a:cubicBezTo>
                    <a:pt x="661" y="89"/>
                    <a:pt x="661" y="89"/>
                    <a:pt x="661" y="89"/>
                  </a:cubicBezTo>
                  <a:cubicBezTo>
                    <a:pt x="661" y="89"/>
                    <a:pt x="661" y="89"/>
                    <a:pt x="661" y="89"/>
                  </a:cubicBezTo>
                  <a:cubicBezTo>
                    <a:pt x="660" y="89"/>
                    <a:pt x="660" y="89"/>
                    <a:pt x="660" y="88"/>
                  </a:cubicBezTo>
                  <a:cubicBezTo>
                    <a:pt x="660" y="88"/>
                    <a:pt x="660" y="88"/>
                    <a:pt x="660" y="88"/>
                  </a:cubicBezTo>
                  <a:cubicBezTo>
                    <a:pt x="659" y="88"/>
                    <a:pt x="659" y="88"/>
                    <a:pt x="659" y="88"/>
                  </a:cubicBezTo>
                  <a:cubicBezTo>
                    <a:pt x="659" y="88"/>
                    <a:pt x="659" y="88"/>
                    <a:pt x="659" y="88"/>
                  </a:cubicBezTo>
                  <a:cubicBezTo>
                    <a:pt x="659" y="88"/>
                    <a:pt x="659" y="87"/>
                    <a:pt x="658" y="88"/>
                  </a:cubicBezTo>
                  <a:cubicBezTo>
                    <a:pt x="658" y="91"/>
                    <a:pt x="658" y="95"/>
                    <a:pt x="658" y="99"/>
                  </a:cubicBezTo>
                  <a:cubicBezTo>
                    <a:pt x="658" y="99"/>
                    <a:pt x="658" y="99"/>
                    <a:pt x="659" y="99"/>
                  </a:cubicBezTo>
                  <a:cubicBezTo>
                    <a:pt x="659" y="99"/>
                    <a:pt x="659" y="99"/>
                    <a:pt x="659" y="99"/>
                  </a:cubicBezTo>
                  <a:cubicBezTo>
                    <a:pt x="659" y="100"/>
                    <a:pt x="659" y="100"/>
                    <a:pt x="659" y="100"/>
                  </a:cubicBezTo>
                  <a:cubicBezTo>
                    <a:pt x="659" y="100"/>
                    <a:pt x="659" y="100"/>
                    <a:pt x="659" y="100"/>
                  </a:cubicBezTo>
                  <a:cubicBezTo>
                    <a:pt x="659" y="100"/>
                    <a:pt x="660" y="100"/>
                    <a:pt x="660" y="100"/>
                  </a:cubicBezTo>
                  <a:cubicBezTo>
                    <a:pt x="660" y="100"/>
                    <a:pt x="660" y="100"/>
                    <a:pt x="660" y="100"/>
                  </a:cubicBezTo>
                  <a:cubicBezTo>
                    <a:pt x="660" y="100"/>
                    <a:pt x="661" y="100"/>
                    <a:pt x="661" y="100"/>
                  </a:cubicBezTo>
                  <a:cubicBezTo>
                    <a:pt x="661" y="100"/>
                    <a:pt x="661" y="100"/>
                    <a:pt x="661" y="100"/>
                  </a:cubicBezTo>
                  <a:cubicBezTo>
                    <a:pt x="661" y="101"/>
                    <a:pt x="661" y="101"/>
                    <a:pt x="661" y="101"/>
                  </a:cubicBezTo>
                  <a:cubicBezTo>
                    <a:pt x="661" y="101"/>
                    <a:pt x="662" y="101"/>
                    <a:pt x="662" y="101"/>
                  </a:cubicBezTo>
                  <a:cubicBezTo>
                    <a:pt x="662" y="101"/>
                    <a:pt x="662" y="101"/>
                    <a:pt x="662" y="101"/>
                  </a:cubicBezTo>
                  <a:cubicBezTo>
                    <a:pt x="662" y="101"/>
                    <a:pt x="662" y="101"/>
                    <a:pt x="662" y="101"/>
                  </a:cubicBezTo>
                  <a:cubicBezTo>
                    <a:pt x="663" y="101"/>
                    <a:pt x="663" y="101"/>
                    <a:pt x="663" y="101"/>
                  </a:cubicBezTo>
                  <a:cubicBezTo>
                    <a:pt x="663" y="101"/>
                    <a:pt x="663" y="101"/>
                    <a:pt x="663" y="101"/>
                  </a:cubicBezTo>
                  <a:cubicBezTo>
                    <a:pt x="663" y="101"/>
                    <a:pt x="663" y="101"/>
                    <a:pt x="663" y="101"/>
                  </a:cubicBezTo>
                  <a:cubicBezTo>
                    <a:pt x="663" y="101"/>
                    <a:pt x="663" y="101"/>
                    <a:pt x="663" y="101"/>
                  </a:cubicBezTo>
                  <a:cubicBezTo>
                    <a:pt x="664" y="102"/>
                    <a:pt x="664" y="102"/>
                    <a:pt x="665" y="102"/>
                  </a:cubicBezTo>
                  <a:cubicBezTo>
                    <a:pt x="665" y="102"/>
                    <a:pt x="665" y="102"/>
                    <a:pt x="665" y="102"/>
                  </a:cubicBezTo>
                  <a:cubicBezTo>
                    <a:pt x="665" y="102"/>
                    <a:pt x="665" y="102"/>
                    <a:pt x="665" y="102"/>
                  </a:cubicBezTo>
                  <a:cubicBezTo>
                    <a:pt x="665" y="102"/>
                    <a:pt x="666" y="102"/>
                    <a:pt x="666" y="102"/>
                  </a:cubicBezTo>
                  <a:cubicBezTo>
                    <a:pt x="666" y="102"/>
                    <a:pt x="666" y="102"/>
                    <a:pt x="666" y="102"/>
                  </a:cubicBezTo>
                  <a:cubicBezTo>
                    <a:pt x="666" y="102"/>
                    <a:pt x="666" y="102"/>
                    <a:pt x="666" y="102"/>
                  </a:cubicBezTo>
                  <a:cubicBezTo>
                    <a:pt x="667" y="102"/>
                    <a:pt x="667" y="102"/>
                    <a:pt x="667" y="103"/>
                  </a:cubicBezTo>
                  <a:cubicBezTo>
                    <a:pt x="668" y="102"/>
                    <a:pt x="668" y="102"/>
                    <a:pt x="668" y="102"/>
                  </a:cubicBezTo>
                  <a:cubicBezTo>
                    <a:pt x="668" y="103"/>
                    <a:pt x="668" y="103"/>
                    <a:pt x="668" y="103"/>
                  </a:cubicBezTo>
                  <a:cubicBezTo>
                    <a:pt x="668" y="103"/>
                    <a:pt x="669" y="103"/>
                    <a:pt x="669" y="103"/>
                  </a:cubicBezTo>
                  <a:cubicBezTo>
                    <a:pt x="670" y="103"/>
                    <a:pt x="670" y="103"/>
                    <a:pt x="670" y="103"/>
                  </a:cubicBezTo>
                  <a:cubicBezTo>
                    <a:pt x="671" y="103"/>
                    <a:pt x="672" y="103"/>
                    <a:pt x="673" y="103"/>
                  </a:cubicBezTo>
                  <a:cubicBezTo>
                    <a:pt x="674" y="103"/>
                    <a:pt x="675" y="103"/>
                    <a:pt x="676" y="103"/>
                  </a:cubicBezTo>
                  <a:cubicBezTo>
                    <a:pt x="678" y="103"/>
                    <a:pt x="679" y="103"/>
                    <a:pt x="680" y="103"/>
                  </a:cubicBezTo>
                  <a:cubicBezTo>
                    <a:pt x="680" y="103"/>
                    <a:pt x="680" y="103"/>
                    <a:pt x="681" y="103"/>
                  </a:cubicBezTo>
                  <a:cubicBezTo>
                    <a:pt x="681" y="103"/>
                    <a:pt x="682" y="103"/>
                    <a:pt x="682" y="103"/>
                  </a:cubicBezTo>
                  <a:cubicBezTo>
                    <a:pt x="682" y="102"/>
                    <a:pt x="682" y="102"/>
                    <a:pt x="682" y="102"/>
                  </a:cubicBezTo>
                  <a:cubicBezTo>
                    <a:pt x="683" y="103"/>
                    <a:pt x="683" y="103"/>
                    <a:pt x="683" y="103"/>
                  </a:cubicBezTo>
                  <a:cubicBezTo>
                    <a:pt x="683" y="102"/>
                    <a:pt x="684" y="103"/>
                    <a:pt x="684" y="102"/>
                  </a:cubicBezTo>
                  <a:cubicBezTo>
                    <a:pt x="684" y="102"/>
                    <a:pt x="684" y="102"/>
                    <a:pt x="684" y="102"/>
                  </a:cubicBezTo>
                  <a:cubicBezTo>
                    <a:pt x="684" y="102"/>
                    <a:pt x="685" y="102"/>
                    <a:pt x="685" y="102"/>
                  </a:cubicBezTo>
                  <a:cubicBezTo>
                    <a:pt x="685" y="102"/>
                    <a:pt x="685" y="102"/>
                    <a:pt x="685" y="102"/>
                  </a:cubicBezTo>
                  <a:cubicBezTo>
                    <a:pt x="685" y="102"/>
                    <a:pt x="685" y="102"/>
                    <a:pt x="685" y="102"/>
                  </a:cubicBezTo>
                  <a:cubicBezTo>
                    <a:pt x="686" y="102"/>
                    <a:pt x="686" y="102"/>
                    <a:pt x="686" y="102"/>
                  </a:cubicBezTo>
                  <a:cubicBezTo>
                    <a:pt x="686" y="101"/>
                    <a:pt x="686" y="101"/>
                    <a:pt x="686" y="101"/>
                  </a:cubicBezTo>
                  <a:cubicBezTo>
                    <a:pt x="686" y="101"/>
                    <a:pt x="686" y="101"/>
                    <a:pt x="686" y="101"/>
                  </a:cubicBezTo>
                  <a:cubicBezTo>
                    <a:pt x="687" y="101"/>
                    <a:pt x="687" y="101"/>
                    <a:pt x="687" y="101"/>
                  </a:cubicBezTo>
                  <a:cubicBezTo>
                    <a:pt x="687" y="101"/>
                    <a:pt x="687" y="101"/>
                    <a:pt x="687" y="101"/>
                  </a:cubicBezTo>
                  <a:cubicBezTo>
                    <a:pt x="687" y="101"/>
                    <a:pt x="688" y="101"/>
                    <a:pt x="688" y="101"/>
                  </a:cubicBezTo>
                  <a:cubicBezTo>
                    <a:pt x="688" y="101"/>
                    <a:pt x="688" y="101"/>
                    <a:pt x="688" y="101"/>
                  </a:cubicBezTo>
                  <a:cubicBezTo>
                    <a:pt x="688" y="101"/>
                    <a:pt x="688" y="101"/>
                    <a:pt x="688" y="101"/>
                  </a:cubicBezTo>
                  <a:cubicBezTo>
                    <a:pt x="688" y="101"/>
                    <a:pt x="689" y="101"/>
                    <a:pt x="689" y="100"/>
                  </a:cubicBezTo>
                  <a:cubicBezTo>
                    <a:pt x="689" y="100"/>
                    <a:pt x="689" y="100"/>
                    <a:pt x="689" y="100"/>
                  </a:cubicBezTo>
                  <a:cubicBezTo>
                    <a:pt x="689" y="100"/>
                    <a:pt x="689" y="100"/>
                    <a:pt x="690" y="100"/>
                  </a:cubicBezTo>
                  <a:cubicBezTo>
                    <a:pt x="689" y="100"/>
                    <a:pt x="689" y="100"/>
                    <a:pt x="689" y="100"/>
                  </a:cubicBezTo>
                  <a:cubicBezTo>
                    <a:pt x="690" y="100"/>
                    <a:pt x="690" y="100"/>
                    <a:pt x="690" y="100"/>
                  </a:cubicBezTo>
                  <a:cubicBezTo>
                    <a:pt x="690" y="100"/>
                    <a:pt x="690" y="100"/>
                    <a:pt x="690" y="100"/>
                  </a:cubicBezTo>
                  <a:cubicBezTo>
                    <a:pt x="690" y="100"/>
                    <a:pt x="690" y="100"/>
                    <a:pt x="690" y="100"/>
                  </a:cubicBezTo>
                  <a:cubicBezTo>
                    <a:pt x="690" y="100"/>
                    <a:pt x="690" y="100"/>
                    <a:pt x="691" y="99"/>
                  </a:cubicBezTo>
                  <a:cubicBezTo>
                    <a:pt x="691" y="99"/>
                    <a:pt x="691" y="99"/>
                    <a:pt x="691" y="99"/>
                  </a:cubicBezTo>
                  <a:cubicBezTo>
                    <a:pt x="691" y="99"/>
                    <a:pt x="691" y="99"/>
                    <a:pt x="691" y="99"/>
                  </a:cubicBezTo>
                  <a:cubicBezTo>
                    <a:pt x="691" y="99"/>
                    <a:pt x="691" y="99"/>
                    <a:pt x="691" y="99"/>
                  </a:cubicBezTo>
                  <a:cubicBezTo>
                    <a:pt x="691" y="99"/>
                    <a:pt x="692" y="99"/>
                    <a:pt x="692" y="99"/>
                  </a:cubicBezTo>
                  <a:cubicBezTo>
                    <a:pt x="692" y="99"/>
                    <a:pt x="692" y="99"/>
                    <a:pt x="692" y="99"/>
                  </a:cubicBezTo>
                  <a:cubicBezTo>
                    <a:pt x="692" y="99"/>
                    <a:pt x="692" y="99"/>
                    <a:pt x="692" y="98"/>
                  </a:cubicBezTo>
                  <a:cubicBezTo>
                    <a:pt x="692" y="98"/>
                    <a:pt x="692" y="98"/>
                    <a:pt x="692" y="98"/>
                  </a:cubicBezTo>
                  <a:cubicBezTo>
                    <a:pt x="692" y="98"/>
                    <a:pt x="693" y="98"/>
                    <a:pt x="693" y="98"/>
                  </a:cubicBezTo>
                  <a:cubicBezTo>
                    <a:pt x="693" y="98"/>
                    <a:pt x="693" y="98"/>
                    <a:pt x="693" y="98"/>
                  </a:cubicBezTo>
                  <a:cubicBezTo>
                    <a:pt x="693" y="98"/>
                    <a:pt x="693" y="98"/>
                    <a:pt x="693" y="98"/>
                  </a:cubicBezTo>
                  <a:cubicBezTo>
                    <a:pt x="693" y="98"/>
                    <a:pt x="693" y="98"/>
                    <a:pt x="693" y="98"/>
                  </a:cubicBezTo>
                  <a:cubicBezTo>
                    <a:pt x="693" y="97"/>
                    <a:pt x="694" y="97"/>
                    <a:pt x="694" y="97"/>
                  </a:cubicBezTo>
                  <a:cubicBezTo>
                    <a:pt x="694" y="97"/>
                    <a:pt x="694" y="97"/>
                    <a:pt x="694" y="97"/>
                  </a:cubicBezTo>
                  <a:cubicBezTo>
                    <a:pt x="695" y="97"/>
                    <a:pt x="695" y="96"/>
                    <a:pt x="695" y="96"/>
                  </a:cubicBezTo>
                  <a:cubicBezTo>
                    <a:pt x="695" y="96"/>
                    <a:pt x="695" y="96"/>
                    <a:pt x="695" y="96"/>
                  </a:cubicBezTo>
                  <a:cubicBezTo>
                    <a:pt x="695" y="96"/>
                    <a:pt x="695" y="96"/>
                    <a:pt x="695" y="96"/>
                  </a:cubicBezTo>
                  <a:cubicBezTo>
                    <a:pt x="695" y="96"/>
                    <a:pt x="695" y="96"/>
                    <a:pt x="695" y="96"/>
                  </a:cubicBezTo>
                  <a:cubicBezTo>
                    <a:pt x="695" y="96"/>
                    <a:pt x="695" y="95"/>
                    <a:pt x="696" y="95"/>
                  </a:cubicBezTo>
                  <a:cubicBezTo>
                    <a:pt x="696" y="95"/>
                    <a:pt x="696" y="95"/>
                    <a:pt x="696" y="95"/>
                  </a:cubicBezTo>
                  <a:cubicBezTo>
                    <a:pt x="696" y="95"/>
                    <a:pt x="696" y="95"/>
                    <a:pt x="696" y="95"/>
                  </a:cubicBezTo>
                  <a:cubicBezTo>
                    <a:pt x="696" y="95"/>
                    <a:pt x="696" y="95"/>
                    <a:pt x="696" y="95"/>
                  </a:cubicBezTo>
                  <a:cubicBezTo>
                    <a:pt x="696" y="94"/>
                    <a:pt x="696" y="94"/>
                    <a:pt x="696" y="94"/>
                  </a:cubicBezTo>
                  <a:cubicBezTo>
                    <a:pt x="696" y="94"/>
                    <a:pt x="696" y="94"/>
                    <a:pt x="696" y="94"/>
                  </a:cubicBezTo>
                  <a:cubicBezTo>
                    <a:pt x="697" y="94"/>
                    <a:pt x="697" y="94"/>
                    <a:pt x="697" y="94"/>
                  </a:cubicBezTo>
                  <a:cubicBezTo>
                    <a:pt x="697" y="94"/>
                    <a:pt x="697" y="94"/>
                    <a:pt x="697" y="94"/>
                  </a:cubicBezTo>
                  <a:cubicBezTo>
                    <a:pt x="697" y="93"/>
                    <a:pt x="697" y="93"/>
                    <a:pt x="697" y="93"/>
                  </a:cubicBezTo>
                  <a:cubicBezTo>
                    <a:pt x="697" y="93"/>
                    <a:pt x="697" y="93"/>
                    <a:pt x="697" y="93"/>
                  </a:cubicBezTo>
                  <a:cubicBezTo>
                    <a:pt x="697" y="93"/>
                    <a:pt x="697" y="93"/>
                    <a:pt x="698" y="92"/>
                  </a:cubicBezTo>
                  <a:cubicBezTo>
                    <a:pt x="698" y="92"/>
                    <a:pt x="698" y="92"/>
                    <a:pt x="698" y="92"/>
                  </a:cubicBezTo>
                  <a:cubicBezTo>
                    <a:pt x="698" y="92"/>
                    <a:pt x="698" y="92"/>
                    <a:pt x="698" y="92"/>
                  </a:cubicBezTo>
                  <a:cubicBezTo>
                    <a:pt x="698" y="92"/>
                    <a:pt x="698" y="92"/>
                    <a:pt x="698" y="92"/>
                  </a:cubicBezTo>
                  <a:cubicBezTo>
                    <a:pt x="698" y="92"/>
                    <a:pt x="698" y="91"/>
                    <a:pt x="698" y="91"/>
                  </a:cubicBezTo>
                  <a:cubicBezTo>
                    <a:pt x="698" y="91"/>
                    <a:pt x="698" y="91"/>
                    <a:pt x="698" y="91"/>
                  </a:cubicBezTo>
                  <a:cubicBezTo>
                    <a:pt x="698" y="91"/>
                    <a:pt x="698" y="91"/>
                    <a:pt x="699" y="90"/>
                  </a:cubicBezTo>
                  <a:cubicBezTo>
                    <a:pt x="699" y="90"/>
                    <a:pt x="699" y="90"/>
                    <a:pt x="699" y="90"/>
                  </a:cubicBezTo>
                  <a:cubicBezTo>
                    <a:pt x="699" y="90"/>
                    <a:pt x="699" y="90"/>
                    <a:pt x="699" y="90"/>
                  </a:cubicBezTo>
                  <a:cubicBezTo>
                    <a:pt x="699" y="90"/>
                    <a:pt x="699" y="89"/>
                    <a:pt x="699" y="89"/>
                  </a:cubicBezTo>
                  <a:cubicBezTo>
                    <a:pt x="699" y="89"/>
                    <a:pt x="699" y="89"/>
                    <a:pt x="699" y="89"/>
                  </a:cubicBezTo>
                  <a:cubicBezTo>
                    <a:pt x="699" y="89"/>
                    <a:pt x="699" y="88"/>
                    <a:pt x="699" y="88"/>
                  </a:cubicBezTo>
                  <a:cubicBezTo>
                    <a:pt x="699" y="88"/>
                    <a:pt x="699" y="88"/>
                    <a:pt x="699" y="88"/>
                  </a:cubicBezTo>
                  <a:cubicBezTo>
                    <a:pt x="700" y="87"/>
                    <a:pt x="699" y="86"/>
                    <a:pt x="700" y="86"/>
                  </a:cubicBezTo>
                  <a:cubicBezTo>
                    <a:pt x="700" y="85"/>
                    <a:pt x="700" y="85"/>
                    <a:pt x="700" y="85"/>
                  </a:cubicBezTo>
                  <a:cubicBezTo>
                    <a:pt x="700" y="84"/>
                    <a:pt x="700" y="83"/>
                    <a:pt x="700" y="82"/>
                  </a:cubicBezTo>
                  <a:cubicBezTo>
                    <a:pt x="700" y="82"/>
                    <a:pt x="699" y="81"/>
                    <a:pt x="700" y="81"/>
                  </a:cubicBezTo>
                  <a:cubicBezTo>
                    <a:pt x="699" y="81"/>
                    <a:pt x="700" y="80"/>
                    <a:pt x="699" y="79"/>
                  </a:cubicBezTo>
                  <a:cubicBezTo>
                    <a:pt x="699" y="79"/>
                    <a:pt x="699" y="79"/>
                    <a:pt x="699" y="79"/>
                  </a:cubicBezTo>
                  <a:cubicBezTo>
                    <a:pt x="699" y="79"/>
                    <a:pt x="699" y="79"/>
                    <a:pt x="699" y="79"/>
                  </a:cubicBezTo>
                  <a:cubicBezTo>
                    <a:pt x="699" y="79"/>
                    <a:pt x="699" y="78"/>
                    <a:pt x="699" y="78"/>
                  </a:cubicBezTo>
                  <a:cubicBezTo>
                    <a:pt x="699" y="78"/>
                    <a:pt x="699" y="78"/>
                    <a:pt x="699" y="78"/>
                  </a:cubicBezTo>
                  <a:cubicBezTo>
                    <a:pt x="699" y="78"/>
                    <a:pt x="699" y="77"/>
                    <a:pt x="699" y="77"/>
                  </a:cubicBezTo>
                  <a:cubicBezTo>
                    <a:pt x="699" y="77"/>
                    <a:pt x="699" y="77"/>
                    <a:pt x="699" y="77"/>
                  </a:cubicBezTo>
                  <a:cubicBezTo>
                    <a:pt x="698" y="77"/>
                    <a:pt x="698" y="76"/>
                    <a:pt x="698" y="76"/>
                  </a:cubicBezTo>
                  <a:cubicBezTo>
                    <a:pt x="698" y="76"/>
                    <a:pt x="698" y="76"/>
                    <a:pt x="698" y="76"/>
                  </a:cubicBezTo>
                  <a:cubicBezTo>
                    <a:pt x="698" y="76"/>
                    <a:pt x="698" y="76"/>
                    <a:pt x="698" y="76"/>
                  </a:cubicBezTo>
                  <a:cubicBezTo>
                    <a:pt x="698" y="76"/>
                    <a:pt x="698" y="76"/>
                    <a:pt x="698" y="75"/>
                  </a:cubicBezTo>
                  <a:cubicBezTo>
                    <a:pt x="698" y="75"/>
                    <a:pt x="698" y="75"/>
                    <a:pt x="698" y="75"/>
                  </a:cubicBezTo>
                  <a:cubicBezTo>
                    <a:pt x="698" y="75"/>
                    <a:pt x="698" y="75"/>
                    <a:pt x="698" y="75"/>
                  </a:cubicBezTo>
                  <a:cubicBezTo>
                    <a:pt x="698" y="75"/>
                    <a:pt x="698" y="75"/>
                    <a:pt x="698" y="75"/>
                  </a:cubicBezTo>
                  <a:cubicBezTo>
                    <a:pt x="698" y="75"/>
                    <a:pt x="698" y="75"/>
                    <a:pt x="698" y="75"/>
                  </a:cubicBezTo>
                  <a:cubicBezTo>
                    <a:pt x="697" y="75"/>
                    <a:pt x="697" y="74"/>
                    <a:pt x="697" y="74"/>
                  </a:cubicBezTo>
                  <a:cubicBezTo>
                    <a:pt x="697" y="74"/>
                    <a:pt x="697" y="74"/>
                    <a:pt x="697" y="74"/>
                  </a:cubicBezTo>
                  <a:cubicBezTo>
                    <a:pt x="697" y="74"/>
                    <a:pt x="697" y="73"/>
                    <a:pt x="697" y="73"/>
                  </a:cubicBezTo>
                  <a:cubicBezTo>
                    <a:pt x="697" y="73"/>
                    <a:pt x="697" y="73"/>
                    <a:pt x="697" y="73"/>
                  </a:cubicBezTo>
                  <a:cubicBezTo>
                    <a:pt x="697" y="73"/>
                    <a:pt x="697" y="73"/>
                    <a:pt x="696" y="73"/>
                  </a:cubicBezTo>
                  <a:cubicBezTo>
                    <a:pt x="696" y="73"/>
                    <a:pt x="696" y="73"/>
                    <a:pt x="696" y="73"/>
                  </a:cubicBezTo>
                  <a:cubicBezTo>
                    <a:pt x="696" y="73"/>
                    <a:pt x="696" y="73"/>
                    <a:pt x="696" y="73"/>
                  </a:cubicBezTo>
                  <a:cubicBezTo>
                    <a:pt x="696" y="73"/>
                    <a:pt x="696" y="73"/>
                    <a:pt x="696" y="73"/>
                  </a:cubicBezTo>
                  <a:cubicBezTo>
                    <a:pt x="695" y="72"/>
                    <a:pt x="695" y="71"/>
                    <a:pt x="694" y="70"/>
                  </a:cubicBezTo>
                  <a:cubicBezTo>
                    <a:pt x="694" y="70"/>
                    <a:pt x="694" y="70"/>
                    <a:pt x="694" y="70"/>
                  </a:cubicBezTo>
                  <a:cubicBezTo>
                    <a:pt x="694" y="70"/>
                    <a:pt x="693" y="70"/>
                    <a:pt x="693" y="70"/>
                  </a:cubicBezTo>
                  <a:cubicBezTo>
                    <a:pt x="693" y="70"/>
                    <a:pt x="693" y="70"/>
                    <a:pt x="693" y="70"/>
                  </a:cubicBezTo>
                  <a:cubicBezTo>
                    <a:pt x="693" y="70"/>
                    <a:pt x="693" y="70"/>
                    <a:pt x="693" y="70"/>
                  </a:cubicBezTo>
                  <a:cubicBezTo>
                    <a:pt x="693" y="70"/>
                    <a:pt x="693" y="70"/>
                    <a:pt x="693" y="70"/>
                  </a:cubicBezTo>
                  <a:cubicBezTo>
                    <a:pt x="693" y="69"/>
                    <a:pt x="692" y="69"/>
                    <a:pt x="692" y="69"/>
                  </a:cubicBezTo>
                  <a:cubicBezTo>
                    <a:pt x="692" y="69"/>
                    <a:pt x="692" y="69"/>
                    <a:pt x="692" y="69"/>
                  </a:cubicBezTo>
                  <a:cubicBezTo>
                    <a:pt x="692" y="69"/>
                    <a:pt x="692" y="69"/>
                    <a:pt x="692" y="69"/>
                  </a:cubicBezTo>
                  <a:cubicBezTo>
                    <a:pt x="692" y="69"/>
                    <a:pt x="692" y="69"/>
                    <a:pt x="692" y="69"/>
                  </a:cubicBezTo>
                  <a:cubicBezTo>
                    <a:pt x="691" y="68"/>
                    <a:pt x="691" y="68"/>
                    <a:pt x="691" y="68"/>
                  </a:cubicBezTo>
                  <a:cubicBezTo>
                    <a:pt x="691" y="68"/>
                    <a:pt x="691" y="68"/>
                    <a:pt x="691" y="68"/>
                  </a:cubicBezTo>
                  <a:cubicBezTo>
                    <a:pt x="691" y="68"/>
                    <a:pt x="691" y="68"/>
                    <a:pt x="690" y="68"/>
                  </a:cubicBezTo>
                  <a:cubicBezTo>
                    <a:pt x="691" y="68"/>
                    <a:pt x="691" y="68"/>
                    <a:pt x="691" y="68"/>
                  </a:cubicBezTo>
                  <a:cubicBezTo>
                    <a:pt x="690" y="68"/>
                    <a:pt x="690" y="68"/>
                    <a:pt x="690" y="67"/>
                  </a:cubicBezTo>
                  <a:cubicBezTo>
                    <a:pt x="690" y="67"/>
                    <a:pt x="690" y="67"/>
                    <a:pt x="690" y="67"/>
                  </a:cubicBezTo>
                  <a:cubicBezTo>
                    <a:pt x="690" y="67"/>
                    <a:pt x="689" y="67"/>
                    <a:pt x="689" y="67"/>
                  </a:cubicBezTo>
                  <a:cubicBezTo>
                    <a:pt x="689" y="67"/>
                    <a:pt x="689" y="67"/>
                    <a:pt x="689" y="67"/>
                  </a:cubicBezTo>
                  <a:cubicBezTo>
                    <a:pt x="689" y="67"/>
                    <a:pt x="689" y="67"/>
                    <a:pt x="689" y="67"/>
                  </a:cubicBezTo>
                  <a:cubicBezTo>
                    <a:pt x="689" y="67"/>
                    <a:pt x="689" y="67"/>
                    <a:pt x="689" y="67"/>
                  </a:cubicBezTo>
                  <a:cubicBezTo>
                    <a:pt x="689" y="66"/>
                    <a:pt x="688" y="67"/>
                    <a:pt x="688" y="66"/>
                  </a:cubicBezTo>
                  <a:cubicBezTo>
                    <a:pt x="688" y="66"/>
                    <a:pt x="688" y="66"/>
                    <a:pt x="688" y="66"/>
                  </a:cubicBezTo>
                  <a:cubicBezTo>
                    <a:pt x="688" y="66"/>
                    <a:pt x="688" y="66"/>
                    <a:pt x="687" y="66"/>
                  </a:cubicBezTo>
                  <a:cubicBezTo>
                    <a:pt x="687" y="66"/>
                    <a:pt x="687" y="66"/>
                    <a:pt x="687" y="66"/>
                  </a:cubicBezTo>
                  <a:cubicBezTo>
                    <a:pt x="687" y="66"/>
                    <a:pt x="687" y="66"/>
                    <a:pt x="687" y="66"/>
                  </a:cubicBezTo>
                  <a:cubicBezTo>
                    <a:pt x="687" y="66"/>
                    <a:pt x="687" y="66"/>
                    <a:pt x="687" y="66"/>
                  </a:cubicBezTo>
                  <a:cubicBezTo>
                    <a:pt x="687" y="65"/>
                    <a:pt x="686" y="66"/>
                    <a:pt x="686" y="65"/>
                  </a:cubicBezTo>
                  <a:cubicBezTo>
                    <a:pt x="686" y="65"/>
                    <a:pt x="686" y="65"/>
                    <a:pt x="686" y="65"/>
                  </a:cubicBezTo>
                  <a:cubicBezTo>
                    <a:pt x="686" y="65"/>
                    <a:pt x="686" y="65"/>
                    <a:pt x="685" y="65"/>
                  </a:cubicBezTo>
                  <a:cubicBezTo>
                    <a:pt x="685" y="65"/>
                    <a:pt x="685" y="65"/>
                    <a:pt x="685" y="65"/>
                  </a:cubicBezTo>
                  <a:cubicBezTo>
                    <a:pt x="685" y="65"/>
                    <a:pt x="685" y="65"/>
                    <a:pt x="685" y="65"/>
                  </a:cubicBezTo>
                  <a:cubicBezTo>
                    <a:pt x="685" y="65"/>
                    <a:pt x="685" y="65"/>
                    <a:pt x="685" y="65"/>
                  </a:cubicBezTo>
                  <a:cubicBezTo>
                    <a:pt x="684" y="64"/>
                    <a:pt x="684" y="64"/>
                    <a:pt x="684" y="64"/>
                  </a:cubicBezTo>
                  <a:cubicBezTo>
                    <a:pt x="684" y="64"/>
                    <a:pt x="684" y="64"/>
                    <a:pt x="684" y="64"/>
                  </a:cubicBezTo>
                  <a:cubicBezTo>
                    <a:pt x="684" y="64"/>
                    <a:pt x="683" y="64"/>
                    <a:pt x="683" y="64"/>
                  </a:cubicBezTo>
                  <a:cubicBezTo>
                    <a:pt x="683" y="64"/>
                    <a:pt x="683" y="64"/>
                    <a:pt x="683" y="64"/>
                  </a:cubicBezTo>
                  <a:cubicBezTo>
                    <a:pt x="683" y="64"/>
                    <a:pt x="683" y="64"/>
                    <a:pt x="683" y="64"/>
                  </a:cubicBezTo>
                  <a:cubicBezTo>
                    <a:pt x="683" y="64"/>
                    <a:pt x="682" y="64"/>
                    <a:pt x="682" y="64"/>
                  </a:cubicBezTo>
                  <a:cubicBezTo>
                    <a:pt x="682" y="64"/>
                    <a:pt x="682" y="64"/>
                    <a:pt x="682" y="64"/>
                  </a:cubicBezTo>
                  <a:cubicBezTo>
                    <a:pt x="682" y="63"/>
                    <a:pt x="682" y="63"/>
                    <a:pt x="681" y="63"/>
                  </a:cubicBezTo>
                  <a:cubicBezTo>
                    <a:pt x="682" y="63"/>
                    <a:pt x="682" y="63"/>
                    <a:pt x="682" y="63"/>
                  </a:cubicBezTo>
                  <a:cubicBezTo>
                    <a:pt x="681" y="63"/>
                    <a:pt x="681" y="63"/>
                    <a:pt x="681" y="63"/>
                  </a:cubicBezTo>
                  <a:cubicBezTo>
                    <a:pt x="681" y="63"/>
                    <a:pt x="681" y="63"/>
                    <a:pt x="681" y="63"/>
                  </a:cubicBezTo>
                  <a:cubicBezTo>
                    <a:pt x="680" y="63"/>
                    <a:pt x="680" y="63"/>
                    <a:pt x="680" y="63"/>
                  </a:cubicBezTo>
                  <a:cubicBezTo>
                    <a:pt x="680" y="63"/>
                    <a:pt x="680" y="63"/>
                    <a:pt x="680" y="63"/>
                  </a:cubicBezTo>
                  <a:close/>
                  <a:moveTo>
                    <a:pt x="310" y="98"/>
                  </a:moveTo>
                  <a:cubicBezTo>
                    <a:pt x="310" y="99"/>
                    <a:pt x="311" y="99"/>
                    <a:pt x="312" y="100"/>
                  </a:cubicBezTo>
                  <a:cubicBezTo>
                    <a:pt x="316" y="102"/>
                    <a:pt x="321" y="103"/>
                    <a:pt x="326" y="103"/>
                  </a:cubicBezTo>
                  <a:cubicBezTo>
                    <a:pt x="330" y="103"/>
                    <a:pt x="335" y="103"/>
                    <a:pt x="339" y="101"/>
                  </a:cubicBezTo>
                  <a:cubicBezTo>
                    <a:pt x="346" y="98"/>
                    <a:pt x="351" y="93"/>
                    <a:pt x="351" y="84"/>
                  </a:cubicBezTo>
                  <a:cubicBezTo>
                    <a:pt x="352" y="78"/>
                    <a:pt x="350" y="73"/>
                    <a:pt x="345" y="69"/>
                  </a:cubicBezTo>
                  <a:cubicBezTo>
                    <a:pt x="342" y="68"/>
                    <a:pt x="339" y="66"/>
                    <a:pt x="337" y="65"/>
                  </a:cubicBezTo>
                  <a:cubicBezTo>
                    <a:pt x="335" y="64"/>
                    <a:pt x="333" y="63"/>
                    <a:pt x="331" y="62"/>
                  </a:cubicBezTo>
                  <a:cubicBezTo>
                    <a:pt x="328" y="61"/>
                    <a:pt x="326" y="60"/>
                    <a:pt x="325" y="59"/>
                  </a:cubicBezTo>
                  <a:cubicBezTo>
                    <a:pt x="321" y="56"/>
                    <a:pt x="320" y="49"/>
                    <a:pt x="324" y="45"/>
                  </a:cubicBezTo>
                  <a:cubicBezTo>
                    <a:pt x="326" y="43"/>
                    <a:pt x="328" y="42"/>
                    <a:pt x="331" y="42"/>
                  </a:cubicBezTo>
                  <a:cubicBezTo>
                    <a:pt x="337" y="42"/>
                    <a:pt x="342" y="43"/>
                    <a:pt x="347" y="46"/>
                  </a:cubicBezTo>
                  <a:cubicBezTo>
                    <a:pt x="347" y="46"/>
                    <a:pt x="348" y="46"/>
                    <a:pt x="348" y="46"/>
                  </a:cubicBezTo>
                  <a:cubicBezTo>
                    <a:pt x="348" y="43"/>
                    <a:pt x="348" y="41"/>
                    <a:pt x="348" y="38"/>
                  </a:cubicBezTo>
                  <a:cubicBezTo>
                    <a:pt x="348" y="36"/>
                    <a:pt x="348" y="36"/>
                    <a:pt x="347" y="35"/>
                  </a:cubicBezTo>
                  <a:cubicBezTo>
                    <a:pt x="341" y="33"/>
                    <a:pt x="335" y="32"/>
                    <a:pt x="329" y="33"/>
                  </a:cubicBezTo>
                  <a:cubicBezTo>
                    <a:pt x="324" y="34"/>
                    <a:pt x="319" y="36"/>
                    <a:pt x="316" y="39"/>
                  </a:cubicBezTo>
                  <a:cubicBezTo>
                    <a:pt x="312" y="43"/>
                    <a:pt x="310" y="48"/>
                    <a:pt x="310" y="53"/>
                  </a:cubicBezTo>
                  <a:cubicBezTo>
                    <a:pt x="310" y="60"/>
                    <a:pt x="313" y="64"/>
                    <a:pt x="319" y="68"/>
                  </a:cubicBezTo>
                  <a:cubicBezTo>
                    <a:pt x="320" y="69"/>
                    <a:pt x="322" y="70"/>
                    <a:pt x="324" y="71"/>
                  </a:cubicBezTo>
                  <a:cubicBezTo>
                    <a:pt x="326" y="72"/>
                    <a:pt x="329" y="73"/>
                    <a:pt x="332" y="74"/>
                  </a:cubicBezTo>
                  <a:cubicBezTo>
                    <a:pt x="333" y="75"/>
                    <a:pt x="335" y="76"/>
                    <a:pt x="337" y="78"/>
                  </a:cubicBezTo>
                  <a:cubicBezTo>
                    <a:pt x="338" y="79"/>
                    <a:pt x="340" y="80"/>
                    <a:pt x="340" y="82"/>
                  </a:cubicBezTo>
                  <a:cubicBezTo>
                    <a:pt x="341" y="87"/>
                    <a:pt x="340" y="92"/>
                    <a:pt x="334" y="93"/>
                  </a:cubicBezTo>
                  <a:cubicBezTo>
                    <a:pt x="329" y="94"/>
                    <a:pt x="324" y="94"/>
                    <a:pt x="319" y="93"/>
                  </a:cubicBezTo>
                  <a:cubicBezTo>
                    <a:pt x="316" y="92"/>
                    <a:pt x="313" y="90"/>
                    <a:pt x="310" y="87"/>
                  </a:cubicBezTo>
                  <a:cubicBezTo>
                    <a:pt x="310" y="91"/>
                    <a:pt x="310" y="94"/>
                    <a:pt x="310" y="98"/>
                  </a:cubicBezTo>
                  <a:close/>
                  <a:moveTo>
                    <a:pt x="1177" y="95"/>
                  </a:moveTo>
                  <a:cubicBezTo>
                    <a:pt x="1177" y="95"/>
                    <a:pt x="1177" y="95"/>
                    <a:pt x="1177" y="95"/>
                  </a:cubicBezTo>
                  <a:cubicBezTo>
                    <a:pt x="1177" y="95"/>
                    <a:pt x="1177" y="95"/>
                    <a:pt x="1177" y="96"/>
                  </a:cubicBezTo>
                  <a:cubicBezTo>
                    <a:pt x="1177" y="96"/>
                    <a:pt x="1177" y="96"/>
                    <a:pt x="1177" y="96"/>
                  </a:cubicBezTo>
                  <a:cubicBezTo>
                    <a:pt x="1177" y="96"/>
                    <a:pt x="1177" y="96"/>
                    <a:pt x="1177" y="96"/>
                  </a:cubicBezTo>
                  <a:cubicBezTo>
                    <a:pt x="1177" y="96"/>
                    <a:pt x="1177" y="96"/>
                    <a:pt x="1177" y="96"/>
                  </a:cubicBezTo>
                  <a:cubicBezTo>
                    <a:pt x="1177" y="96"/>
                    <a:pt x="1177" y="96"/>
                    <a:pt x="1178" y="97"/>
                  </a:cubicBezTo>
                  <a:cubicBezTo>
                    <a:pt x="1178" y="97"/>
                    <a:pt x="1178" y="97"/>
                    <a:pt x="1178" y="97"/>
                  </a:cubicBezTo>
                  <a:cubicBezTo>
                    <a:pt x="1178" y="97"/>
                    <a:pt x="1178" y="97"/>
                    <a:pt x="1178" y="97"/>
                  </a:cubicBezTo>
                  <a:cubicBezTo>
                    <a:pt x="1178" y="97"/>
                    <a:pt x="1178" y="97"/>
                    <a:pt x="1178" y="97"/>
                  </a:cubicBezTo>
                  <a:cubicBezTo>
                    <a:pt x="1178" y="97"/>
                    <a:pt x="1178" y="98"/>
                    <a:pt x="1178" y="98"/>
                  </a:cubicBezTo>
                  <a:cubicBezTo>
                    <a:pt x="1178" y="98"/>
                    <a:pt x="1178" y="98"/>
                    <a:pt x="1178" y="98"/>
                  </a:cubicBezTo>
                  <a:cubicBezTo>
                    <a:pt x="1178" y="98"/>
                    <a:pt x="1178" y="98"/>
                    <a:pt x="1179" y="98"/>
                  </a:cubicBezTo>
                  <a:cubicBezTo>
                    <a:pt x="1179" y="98"/>
                    <a:pt x="1179" y="98"/>
                    <a:pt x="1179" y="98"/>
                  </a:cubicBezTo>
                  <a:cubicBezTo>
                    <a:pt x="1179" y="98"/>
                    <a:pt x="1179" y="98"/>
                    <a:pt x="1179" y="98"/>
                  </a:cubicBezTo>
                  <a:cubicBezTo>
                    <a:pt x="1179" y="98"/>
                    <a:pt x="1179" y="98"/>
                    <a:pt x="1179" y="98"/>
                  </a:cubicBezTo>
                  <a:cubicBezTo>
                    <a:pt x="1179" y="98"/>
                    <a:pt x="1179" y="99"/>
                    <a:pt x="1179" y="99"/>
                  </a:cubicBezTo>
                  <a:cubicBezTo>
                    <a:pt x="1179" y="99"/>
                    <a:pt x="1179" y="99"/>
                    <a:pt x="1179" y="99"/>
                  </a:cubicBezTo>
                  <a:cubicBezTo>
                    <a:pt x="1179" y="99"/>
                    <a:pt x="1180" y="99"/>
                    <a:pt x="1180" y="99"/>
                  </a:cubicBezTo>
                  <a:cubicBezTo>
                    <a:pt x="1180" y="99"/>
                    <a:pt x="1180" y="99"/>
                    <a:pt x="1180" y="99"/>
                  </a:cubicBezTo>
                  <a:cubicBezTo>
                    <a:pt x="1180" y="99"/>
                    <a:pt x="1180" y="99"/>
                    <a:pt x="1180" y="99"/>
                  </a:cubicBezTo>
                  <a:cubicBezTo>
                    <a:pt x="1180" y="99"/>
                    <a:pt x="1180" y="99"/>
                    <a:pt x="1180" y="99"/>
                  </a:cubicBezTo>
                  <a:cubicBezTo>
                    <a:pt x="1180" y="100"/>
                    <a:pt x="1180" y="100"/>
                    <a:pt x="1180" y="100"/>
                  </a:cubicBezTo>
                  <a:cubicBezTo>
                    <a:pt x="1180" y="100"/>
                    <a:pt x="1180" y="100"/>
                    <a:pt x="1180" y="100"/>
                  </a:cubicBezTo>
                  <a:cubicBezTo>
                    <a:pt x="1180" y="100"/>
                    <a:pt x="1181" y="100"/>
                    <a:pt x="1181" y="100"/>
                  </a:cubicBezTo>
                  <a:cubicBezTo>
                    <a:pt x="1181" y="100"/>
                    <a:pt x="1181" y="100"/>
                    <a:pt x="1181" y="100"/>
                  </a:cubicBezTo>
                  <a:cubicBezTo>
                    <a:pt x="1181" y="100"/>
                    <a:pt x="1181" y="100"/>
                    <a:pt x="1181" y="100"/>
                  </a:cubicBezTo>
                  <a:cubicBezTo>
                    <a:pt x="1181" y="100"/>
                    <a:pt x="1181" y="100"/>
                    <a:pt x="1181" y="100"/>
                  </a:cubicBezTo>
                  <a:cubicBezTo>
                    <a:pt x="1182" y="101"/>
                    <a:pt x="1182" y="101"/>
                    <a:pt x="1182" y="101"/>
                  </a:cubicBezTo>
                  <a:cubicBezTo>
                    <a:pt x="1182" y="101"/>
                    <a:pt x="1182" y="101"/>
                    <a:pt x="1182" y="101"/>
                  </a:cubicBezTo>
                  <a:cubicBezTo>
                    <a:pt x="1182" y="101"/>
                    <a:pt x="1183" y="101"/>
                    <a:pt x="1183" y="101"/>
                  </a:cubicBezTo>
                  <a:cubicBezTo>
                    <a:pt x="1183" y="101"/>
                    <a:pt x="1183" y="101"/>
                    <a:pt x="1183" y="101"/>
                  </a:cubicBezTo>
                  <a:cubicBezTo>
                    <a:pt x="1183" y="101"/>
                    <a:pt x="1183" y="101"/>
                    <a:pt x="1183" y="102"/>
                  </a:cubicBezTo>
                  <a:cubicBezTo>
                    <a:pt x="1183" y="102"/>
                    <a:pt x="1183" y="102"/>
                    <a:pt x="1183" y="102"/>
                  </a:cubicBezTo>
                  <a:cubicBezTo>
                    <a:pt x="1184" y="102"/>
                    <a:pt x="1184" y="102"/>
                    <a:pt x="1184" y="102"/>
                  </a:cubicBezTo>
                  <a:cubicBezTo>
                    <a:pt x="1184" y="102"/>
                    <a:pt x="1184" y="102"/>
                    <a:pt x="1184" y="102"/>
                  </a:cubicBezTo>
                  <a:cubicBezTo>
                    <a:pt x="1184" y="102"/>
                    <a:pt x="1185" y="102"/>
                    <a:pt x="1185" y="102"/>
                  </a:cubicBezTo>
                  <a:cubicBezTo>
                    <a:pt x="1185" y="102"/>
                    <a:pt x="1185" y="102"/>
                    <a:pt x="1185" y="102"/>
                  </a:cubicBezTo>
                  <a:cubicBezTo>
                    <a:pt x="1186" y="103"/>
                    <a:pt x="1186" y="102"/>
                    <a:pt x="1186" y="103"/>
                  </a:cubicBezTo>
                  <a:cubicBezTo>
                    <a:pt x="1187" y="102"/>
                    <a:pt x="1187" y="102"/>
                    <a:pt x="1187" y="102"/>
                  </a:cubicBezTo>
                  <a:cubicBezTo>
                    <a:pt x="1187" y="103"/>
                    <a:pt x="1187" y="103"/>
                    <a:pt x="1187" y="103"/>
                  </a:cubicBezTo>
                  <a:cubicBezTo>
                    <a:pt x="1187" y="103"/>
                    <a:pt x="1188" y="103"/>
                    <a:pt x="1188" y="103"/>
                  </a:cubicBezTo>
                  <a:cubicBezTo>
                    <a:pt x="1189" y="103"/>
                    <a:pt x="1189" y="103"/>
                    <a:pt x="1189" y="103"/>
                  </a:cubicBezTo>
                  <a:cubicBezTo>
                    <a:pt x="1191" y="103"/>
                    <a:pt x="1193" y="103"/>
                    <a:pt x="1195" y="103"/>
                  </a:cubicBezTo>
                  <a:cubicBezTo>
                    <a:pt x="1196" y="103"/>
                    <a:pt x="1196" y="103"/>
                    <a:pt x="1196" y="103"/>
                  </a:cubicBezTo>
                  <a:cubicBezTo>
                    <a:pt x="1196" y="103"/>
                    <a:pt x="1197" y="103"/>
                    <a:pt x="1198" y="103"/>
                  </a:cubicBezTo>
                  <a:cubicBezTo>
                    <a:pt x="1198" y="102"/>
                    <a:pt x="1198" y="102"/>
                    <a:pt x="1198" y="102"/>
                  </a:cubicBezTo>
                  <a:cubicBezTo>
                    <a:pt x="1198" y="103"/>
                    <a:pt x="1198" y="103"/>
                    <a:pt x="1198" y="103"/>
                  </a:cubicBezTo>
                  <a:cubicBezTo>
                    <a:pt x="1198" y="102"/>
                    <a:pt x="1199" y="102"/>
                    <a:pt x="1199" y="102"/>
                  </a:cubicBezTo>
                  <a:cubicBezTo>
                    <a:pt x="1199" y="102"/>
                    <a:pt x="1199" y="102"/>
                    <a:pt x="1199" y="102"/>
                  </a:cubicBezTo>
                  <a:cubicBezTo>
                    <a:pt x="1199" y="102"/>
                    <a:pt x="1200" y="102"/>
                    <a:pt x="1200" y="102"/>
                  </a:cubicBezTo>
                  <a:cubicBezTo>
                    <a:pt x="1200" y="102"/>
                    <a:pt x="1200" y="102"/>
                    <a:pt x="1200" y="102"/>
                  </a:cubicBezTo>
                  <a:cubicBezTo>
                    <a:pt x="1200" y="102"/>
                    <a:pt x="1201" y="102"/>
                    <a:pt x="1201" y="102"/>
                  </a:cubicBezTo>
                  <a:cubicBezTo>
                    <a:pt x="1201" y="101"/>
                    <a:pt x="1201" y="101"/>
                    <a:pt x="1201" y="101"/>
                  </a:cubicBezTo>
                  <a:cubicBezTo>
                    <a:pt x="1201" y="101"/>
                    <a:pt x="1201" y="101"/>
                    <a:pt x="1201" y="101"/>
                  </a:cubicBezTo>
                  <a:cubicBezTo>
                    <a:pt x="1201" y="101"/>
                    <a:pt x="1202" y="101"/>
                    <a:pt x="1202" y="101"/>
                  </a:cubicBezTo>
                  <a:cubicBezTo>
                    <a:pt x="1202" y="101"/>
                    <a:pt x="1202" y="101"/>
                    <a:pt x="1202" y="101"/>
                  </a:cubicBezTo>
                  <a:cubicBezTo>
                    <a:pt x="1202" y="101"/>
                    <a:pt x="1202" y="101"/>
                    <a:pt x="1202" y="101"/>
                  </a:cubicBezTo>
                  <a:cubicBezTo>
                    <a:pt x="1202" y="98"/>
                    <a:pt x="1202" y="95"/>
                    <a:pt x="1202" y="92"/>
                  </a:cubicBezTo>
                  <a:cubicBezTo>
                    <a:pt x="1202" y="92"/>
                    <a:pt x="1202" y="92"/>
                    <a:pt x="1202" y="92"/>
                  </a:cubicBezTo>
                  <a:cubicBezTo>
                    <a:pt x="1202" y="92"/>
                    <a:pt x="1202" y="92"/>
                    <a:pt x="1202" y="92"/>
                  </a:cubicBezTo>
                  <a:cubicBezTo>
                    <a:pt x="1201" y="92"/>
                    <a:pt x="1201" y="92"/>
                    <a:pt x="1201" y="92"/>
                  </a:cubicBezTo>
                  <a:cubicBezTo>
                    <a:pt x="1201" y="92"/>
                    <a:pt x="1201" y="92"/>
                    <a:pt x="1201" y="92"/>
                  </a:cubicBezTo>
                  <a:cubicBezTo>
                    <a:pt x="1201" y="92"/>
                    <a:pt x="1201" y="92"/>
                    <a:pt x="1201" y="92"/>
                  </a:cubicBezTo>
                  <a:cubicBezTo>
                    <a:pt x="1201" y="92"/>
                    <a:pt x="1201" y="92"/>
                    <a:pt x="1201" y="92"/>
                  </a:cubicBezTo>
                  <a:cubicBezTo>
                    <a:pt x="1200" y="93"/>
                    <a:pt x="1200" y="93"/>
                    <a:pt x="1200" y="93"/>
                  </a:cubicBezTo>
                  <a:cubicBezTo>
                    <a:pt x="1200" y="93"/>
                    <a:pt x="1200" y="93"/>
                    <a:pt x="1200" y="93"/>
                  </a:cubicBezTo>
                  <a:cubicBezTo>
                    <a:pt x="1200" y="93"/>
                    <a:pt x="1200" y="93"/>
                    <a:pt x="1200" y="93"/>
                  </a:cubicBezTo>
                  <a:cubicBezTo>
                    <a:pt x="1199" y="93"/>
                    <a:pt x="1199" y="93"/>
                    <a:pt x="1199" y="93"/>
                  </a:cubicBezTo>
                  <a:cubicBezTo>
                    <a:pt x="1199" y="93"/>
                    <a:pt x="1199" y="93"/>
                    <a:pt x="1199" y="93"/>
                  </a:cubicBezTo>
                  <a:cubicBezTo>
                    <a:pt x="1199" y="93"/>
                    <a:pt x="1199" y="93"/>
                    <a:pt x="1199" y="93"/>
                  </a:cubicBezTo>
                  <a:cubicBezTo>
                    <a:pt x="1198" y="93"/>
                    <a:pt x="1198" y="93"/>
                    <a:pt x="1197" y="93"/>
                  </a:cubicBezTo>
                  <a:cubicBezTo>
                    <a:pt x="1197" y="94"/>
                    <a:pt x="1197" y="94"/>
                    <a:pt x="1197" y="94"/>
                  </a:cubicBezTo>
                  <a:cubicBezTo>
                    <a:pt x="1196" y="94"/>
                    <a:pt x="1195" y="94"/>
                    <a:pt x="1193" y="94"/>
                  </a:cubicBezTo>
                  <a:cubicBezTo>
                    <a:pt x="1193" y="94"/>
                    <a:pt x="1193" y="94"/>
                    <a:pt x="1193" y="94"/>
                  </a:cubicBezTo>
                  <a:cubicBezTo>
                    <a:pt x="1192" y="93"/>
                    <a:pt x="1192" y="93"/>
                    <a:pt x="1191" y="93"/>
                  </a:cubicBezTo>
                  <a:cubicBezTo>
                    <a:pt x="1191" y="93"/>
                    <a:pt x="1191" y="93"/>
                    <a:pt x="1191" y="93"/>
                  </a:cubicBezTo>
                  <a:cubicBezTo>
                    <a:pt x="1191" y="93"/>
                    <a:pt x="1191" y="93"/>
                    <a:pt x="1190" y="93"/>
                  </a:cubicBezTo>
                  <a:cubicBezTo>
                    <a:pt x="1190" y="93"/>
                    <a:pt x="1190" y="93"/>
                    <a:pt x="1190" y="93"/>
                  </a:cubicBezTo>
                  <a:cubicBezTo>
                    <a:pt x="1190" y="93"/>
                    <a:pt x="1190" y="93"/>
                    <a:pt x="1190" y="93"/>
                  </a:cubicBezTo>
                  <a:cubicBezTo>
                    <a:pt x="1190" y="93"/>
                    <a:pt x="1190" y="93"/>
                    <a:pt x="1190" y="93"/>
                  </a:cubicBezTo>
                  <a:cubicBezTo>
                    <a:pt x="1190" y="92"/>
                    <a:pt x="1189" y="92"/>
                    <a:pt x="1189" y="92"/>
                  </a:cubicBezTo>
                  <a:cubicBezTo>
                    <a:pt x="1189" y="92"/>
                    <a:pt x="1189" y="92"/>
                    <a:pt x="1189" y="92"/>
                  </a:cubicBezTo>
                  <a:cubicBezTo>
                    <a:pt x="1189" y="92"/>
                    <a:pt x="1189" y="92"/>
                    <a:pt x="1189" y="92"/>
                  </a:cubicBezTo>
                  <a:cubicBezTo>
                    <a:pt x="1189" y="92"/>
                    <a:pt x="1189" y="92"/>
                    <a:pt x="1189" y="92"/>
                  </a:cubicBezTo>
                  <a:cubicBezTo>
                    <a:pt x="1188" y="91"/>
                    <a:pt x="1188" y="91"/>
                    <a:pt x="1188" y="91"/>
                  </a:cubicBezTo>
                  <a:cubicBezTo>
                    <a:pt x="1188" y="91"/>
                    <a:pt x="1188" y="91"/>
                    <a:pt x="1188" y="91"/>
                  </a:cubicBezTo>
                  <a:cubicBezTo>
                    <a:pt x="1188" y="91"/>
                    <a:pt x="1187" y="90"/>
                    <a:pt x="1187" y="90"/>
                  </a:cubicBezTo>
                  <a:cubicBezTo>
                    <a:pt x="1187" y="90"/>
                    <a:pt x="1187" y="90"/>
                    <a:pt x="1187" y="90"/>
                  </a:cubicBezTo>
                  <a:cubicBezTo>
                    <a:pt x="1187" y="90"/>
                    <a:pt x="1187" y="90"/>
                    <a:pt x="1187" y="90"/>
                  </a:cubicBezTo>
                  <a:cubicBezTo>
                    <a:pt x="1187" y="90"/>
                    <a:pt x="1187" y="90"/>
                    <a:pt x="1187" y="90"/>
                  </a:cubicBezTo>
                  <a:cubicBezTo>
                    <a:pt x="1187" y="90"/>
                    <a:pt x="1187" y="89"/>
                    <a:pt x="1187" y="89"/>
                  </a:cubicBezTo>
                  <a:cubicBezTo>
                    <a:pt x="1187" y="89"/>
                    <a:pt x="1187" y="89"/>
                    <a:pt x="1187" y="89"/>
                  </a:cubicBezTo>
                  <a:cubicBezTo>
                    <a:pt x="1186" y="89"/>
                    <a:pt x="1186" y="89"/>
                    <a:pt x="1186" y="88"/>
                  </a:cubicBezTo>
                  <a:cubicBezTo>
                    <a:pt x="1186" y="88"/>
                    <a:pt x="1186" y="88"/>
                    <a:pt x="1186" y="88"/>
                  </a:cubicBezTo>
                  <a:cubicBezTo>
                    <a:pt x="1186" y="88"/>
                    <a:pt x="1186" y="88"/>
                    <a:pt x="1186" y="88"/>
                  </a:cubicBezTo>
                  <a:cubicBezTo>
                    <a:pt x="1186" y="88"/>
                    <a:pt x="1186" y="88"/>
                    <a:pt x="1186" y="87"/>
                  </a:cubicBezTo>
                  <a:cubicBezTo>
                    <a:pt x="1186" y="87"/>
                    <a:pt x="1186" y="87"/>
                    <a:pt x="1186" y="87"/>
                  </a:cubicBezTo>
                  <a:cubicBezTo>
                    <a:pt x="1186" y="86"/>
                    <a:pt x="1186" y="86"/>
                    <a:pt x="1186" y="85"/>
                  </a:cubicBezTo>
                  <a:cubicBezTo>
                    <a:pt x="1185" y="85"/>
                    <a:pt x="1185" y="85"/>
                    <a:pt x="1186" y="85"/>
                  </a:cubicBezTo>
                  <a:cubicBezTo>
                    <a:pt x="1185" y="84"/>
                    <a:pt x="1185" y="84"/>
                    <a:pt x="1185" y="84"/>
                  </a:cubicBezTo>
                  <a:cubicBezTo>
                    <a:pt x="1185" y="71"/>
                    <a:pt x="1185" y="58"/>
                    <a:pt x="1185" y="45"/>
                  </a:cubicBezTo>
                  <a:cubicBezTo>
                    <a:pt x="1185" y="44"/>
                    <a:pt x="1186" y="44"/>
                    <a:pt x="1187" y="44"/>
                  </a:cubicBezTo>
                  <a:cubicBezTo>
                    <a:pt x="1191" y="44"/>
                    <a:pt x="1196" y="44"/>
                    <a:pt x="1201" y="44"/>
                  </a:cubicBezTo>
                  <a:cubicBezTo>
                    <a:pt x="1201" y="44"/>
                    <a:pt x="1202" y="44"/>
                    <a:pt x="1202" y="43"/>
                  </a:cubicBezTo>
                  <a:cubicBezTo>
                    <a:pt x="1202" y="40"/>
                    <a:pt x="1202" y="37"/>
                    <a:pt x="1202" y="34"/>
                  </a:cubicBezTo>
                  <a:cubicBezTo>
                    <a:pt x="1202" y="34"/>
                    <a:pt x="1201" y="34"/>
                    <a:pt x="1201" y="34"/>
                  </a:cubicBezTo>
                  <a:cubicBezTo>
                    <a:pt x="1196" y="34"/>
                    <a:pt x="1191" y="34"/>
                    <a:pt x="1187" y="34"/>
                  </a:cubicBezTo>
                  <a:cubicBezTo>
                    <a:pt x="1186" y="34"/>
                    <a:pt x="1185" y="34"/>
                    <a:pt x="1185" y="33"/>
                  </a:cubicBezTo>
                  <a:cubicBezTo>
                    <a:pt x="1185" y="29"/>
                    <a:pt x="1185" y="24"/>
                    <a:pt x="1185" y="20"/>
                  </a:cubicBezTo>
                  <a:cubicBezTo>
                    <a:pt x="1185" y="19"/>
                    <a:pt x="1185" y="17"/>
                    <a:pt x="1185" y="15"/>
                  </a:cubicBezTo>
                  <a:cubicBezTo>
                    <a:pt x="1185" y="15"/>
                    <a:pt x="1186" y="14"/>
                    <a:pt x="1185" y="15"/>
                  </a:cubicBezTo>
                  <a:cubicBezTo>
                    <a:pt x="1185" y="15"/>
                    <a:pt x="1185" y="15"/>
                    <a:pt x="1185" y="15"/>
                  </a:cubicBezTo>
                  <a:cubicBezTo>
                    <a:pt x="1184" y="15"/>
                    <a:pt x="1184" y="15"/>
                    <a:pt x="1183" y="15"/>
                  </a:cubicBezTo>
                  <a:cubicBezTo>
                    <a:pt x="1184" y="15"/>
                    <a:pt x="1184" y="15"/>
                    <a:pt x="1184" y="15"/>
                  </a:cubicBezTo>
                  <a:cubicBezTo>
                    <a:pt x="1183" y="15"/>
                    <a:pt x="1183" y="15"/>
                    <a:pt x="1182" y="15"/>
                  </a:cubicBezTo>
                  <a:cubicBezTo>
                    <a:pt x="1182" y="15"/>
                    <a:pt x="1182" y="15"/>
                    <a:pt x="1182" y="15"/>
                  </a:cubicBezTo>
                  <a:cubicBezTo>
                    <a:pt x="1182" y="15"/>
                    <a:pt x="1182" y="15"/>
                    <a:pt x="1181" y="16"/>
                  </a:cubicBezTo>
                  <a:cubicBezTo>
                    <a:pt x="1181" y="16"/>
                    <a:pt x="1181" y="16"/>
                    <a:pt x="1181" y="16"/>
                  </a:cubicBezTo>
                  <a:cubicBezTo>
                    <a:pt x="1181" y="16"/>
                    <a:pt x="1181" y="16"/>
                    <a:pt x="1180" y="16"/>
                  </a:cubicBezTo>
                  <a:cubicBezTo>
                    <a:pt x="1180" y="16"/>
                    <a:pt x="1180" y="16"/>
                    <a:pt x="1180" y="16"/>
                  </a:cubicBezTo>
                  <a:cubicBezTo>
                    <a:pt x="1180" y="16"/>
                    <a:pt x="1180" y="16"/>
                    <a:pt x="1180" y="16"/>
                  </a:cubicBezTo>
                  <a:cubicBezTo>
                    <a:pt x="1180" y="16"/>
                    <a:pt x="1180" y="16"/>
                    <a:pt x="1179" y="16"/>
                  </a:cubicBezTo>
                  <a:cubicBezTo>
                    <a:pt x="1179" y="16"/>
                    <a:pt x="1179" y="16"/>
                    <a:pt x="1179" y="16"/>
                  </a:cubicBezTo>
                  <a:cubicBezTo>
                    <a:pt x="1179" y="16"/>
                    <a:pt x="1179" y="16"/>
                    <a:pt x="1179" y="16"/>
                  </a:cubicBezTo>
                  <a:cubicBezTo>
                    <a:pt x="1179" y="16"/>
                    <a:pt x="1179" y="16"/>
                    <a:pt x="1178" y="17"/>
                  </a:cubicBezTo>
                  <a:cubicBezTo>
                    <a:pt x="1178" y="17"/>
                    <a:pt x="1178" y="17"/>
                    <a:pt x="1178" y="17"/>
                  </a:cubicBezTo>
                  <a:cubicBezTo>
                    <a:pt x="1178" y="17"/>
                    <a:pt x="1178" y="17"/>
                    <a:pt x="1178" y="17"/>
                  </a:cubicBezTo>
                  <a:cubicBezTo>
                    <a:pt x="1178" y="17"/>
                    <a:pt x="1177" y="17"/>
                    <a:pt x="1177" y="17"/>
                  </a:cubicBezTo>
                  <a:cubicBezTo>
                    <a:pt x="1177" y="17"/>
                    <a:pt x="1177" y="17"/>
                    <a:pt x="1177" y="17"/>
                  </a:cubicBezTo>
                  <a:cubicBezTo>
                    <a:pt x="1177" y="17"/>
                    <a:pt x="1176" y="17"/>
                    <a:pt x="1176" y="17"/>
                  </a:cubicBezTo>
                  <a:cubicBezTo>
                    <a:pt x="1176" y="17"/>
                    <a:pt x="1176" y="17"/>
                    <a:pt x="1176" y="17"/>
                  </a:cubicBezTo>
                  <a:cubicBezTo>
                    <a:pt x="1176" y="17"/>
                    <a:pt x="1175" y="17"/>
                    <a:pt x="1175" y="18"/>
                  </a:cubicBezTo>
                  <a:cubicBezTo>
                    <a:pt x="1175" y="18"/>
                    <a:pt x="1175" y="18"/>
                    <a:pt x="1175" y="18"/>
                  </a:cubicBezTo>
                  <a:cubicBezTo>
                    <a:pt x="1174" y="18"/>
                    <a:pt x="1174" y="19"/>
                    <a:pt x="1174" y="19"/>
                  </a:cubicBezTo>
                  <a:cubicBezTo>
                    <a:pt x="1174" y="24"/>
                    <a:pt x="1174" y="28"/>
                    <a:pt x="1174" y="32"/>
                  </a:cubicBezTo>
                  <a:cubicBezTo>
                    <a:pt x="1174" y="34"/>
                    <a:pt x="1174" y="34"/>
                    <a:pt x="1173" y="34"/>
                  </a:cubicBezTo>
                  <a:cubicBezTo>
                    <a:pt x="1170" y="34"/>
                    <a:pt x="1167" y="34"/>
                    <a:pt x="1164" y="34"/>
                  </a:cubicBezTo>
                  <a:cubicBezTo>
                    <a:pt x="1163" y="34"/>
                    <a:pt x="1163" y="35"/>
                    <a:pt x="1163" y="36"/>
                  </a:cubicBezTo>
                  <a:cubicBezTo>
                    <a:pt x="1163" y="38"/>
                    <a:pt x="1163" y="40"/>
                    <a:pt x="1163" y="42"/>
                  </a:cubicBezTo>
                  <a:cubicBezTo>
                    <a:pt x="1163" y="43"/>
                    <a:pt x="1163" y="44"/>
                    <a:pt x="1164" y="44"/>
                  </a:cubicBezTo>
                  <a:cubicBezTo>
                    <a:pt x="1167" y="43"/>
                    <a:pt x="1170" y="44"/>
                    <a:pt x="1173" y="44"/>
                  </a:cubicBezTo>
                  <a:cubicBezTo>
                    <a:pt x="1174" y="43"/>
                    <a:pt x="1174" y="44"/>
                    <a:pt x="1174" y="45"/>
                  </a:cubicBezTo>
                  <a:cubicBezTo>
                    <a:pt x="1174" y="58"/>
                    <a:pt x="1174" y="71"/>
                    <a:pt x="1174" y="84"/>
                  </a:cubicBezTo>
                  <a:cubicBezTo>
                    <a:pt x="1174" y="84"/>
                    <a:pt x="1174" y="85"/>
                    <a:pt x="1174" y="85"/>
                  </a:cubicBezTo>
                  <a:cubicBezTo>
                    <a:pt x="1175" y="86"/>
                    <a:pt x="1175" y="86"/>
                    <a:pt x="1174" y="87"/>
                  </a:cubicBezTo>
                  <a:cubicBezTo>
                    <a:pt x="1175" y="87"/>
                    <a:pt x="1174" y="88"/>
                    <a:pt x="1175" y="89"/>
                  </a:cubicBezTo>
                  <a:cubicBezTo>
                    <a:pt x="1175" y="89"/>
                    <a:pt x="1175" y="89"/>
                    <a:pt x="1175" y="89"/>
                  </a:cubicBezTo>
                  <a:cubicBezTo>
                    <a:pt x="1175" y="90"/>
                    <a:pt x="1175" y="90"/>
                    <a:pt x="1175" y="91"/>
                  </a:cubicBezTo>
                  <a:cubicBezTo>
                    <a:pt x="1175" y="91"/>
                    <a:pt x="1175" y="91"/>
                    <a:pt x="1175" y="91"/>
                  </a:cubicBezTo>
                  <a:cubicBezTo>
                    <a:pt x="1175" y="91"/>
                    <a:pt x="1175" y="91"/>
                    <a:pt x="1175" y="91"/>
                  </a:cubicBezTo>
                  <a:cubicBezTo>
                    <a:pt x="1175" y="91"/>
                    <a:pt x="1175" y="92"/>
                    <a:pt x="1176" y="92"/>
                  </a:cubicBezTo>
                  <a:cubicBezTo>
                    <a:pt x="1175" y="92"/>
                    <a:pt x="1175" y="92"/>
                    <a:pt x="1175" y="92"/>
                  </a:cubicBezTo>
                  <a:cubicBezTo>
                    <a:pt x="1176" y="92"/>
                    <a:pt x="1176" y="93"/>
                    <a:pt x="1176" y="93"/>
                  </a:cubicBezTo>
                  <a:cubicBezTo>
                    <a:pt x="1176" y="93"/>
                    <a:pt x="1176" y="93"/>
                    <a:pt x="1176" y="93"/>
                  </a:cubicBezTo>
                  <a:cubicBezTo>
                    <a:pt x="1176" y="93"/>
                    <a:pt x="1176" y="94"/>
                    <a:pt x="1176" y="94"/>
                  </a:cubicBezTo>
                  <a:cubicBezTo>
                    <a:pt x="1176" y="94"/>
                    <a:pt x="1176" y="94"/>
                    <a:pt x="1176" y="94"/>
                  </a:cubicBezTo>
                  <a:cubicBezTo>
                    <a:pt x="1176" y="94"/>
                    <a:pt x="1176" y="94"/>
                    <a:pt x="1176" y="94"/>
                  </a:cubicBezTo>
                  <a:cubicBezTo>
                    <a:pt x="1176" y="94"/>
                    <a:pt x="1176" y="95"/>
                    <a:pt x="1177" y="95"/>
                  </a:cubicBezTo>
                  <a:close/>
                  <a:moveTo>
                    <a:pt x="715" y="91"/>
                  </a:moveTo>
                  <a:cubicBezTo>
                    <a:pt x="715" y="91"/>
                    <a:pt x="715" y="91"/>
                    <a:pt x="715" y="91"/>
                  </a:cubicBezTo>
                  <a:cubicBezTo>
                    <a:pt x="716" y="92"/>
                    <a:pt x="715" y="92"/>
                    <a:pt x="716" y="92"/>
                  </a:cubicBezTo>
                  <a:cubicBezTo>
                    <a:pt x="716" y="92"/>
                    <a:pt x="716" y="92"/>
                    <a:pt x="716" y="92"/>
                  </a:cubicBezTo>
                  <a:cubicBezTo>
                    <a:pt x="716" y="93"/>
                    <a:pt x="716" y="93"/>
                    <a:pt x="716" y="93"/>
                  </a:cubicBezTo>
                  <a:cubicBezTo>
                    <a:pt x="716" y="93"/>
                    <a:pt x="716" y="93"/>
                    <a:pt x="716" y="93"/>
                  </a:cubicBezTo>
                  <a:cubicBezTo>
                    <a:pt x="716" y="94"/>
                    <a:pt x="716" y="94"/>
                    <a:pt x="716" y="94"/>
                  </a:cubicBezTo>
                  <a:cubicBezTo>
                    <a:pt x="716" y="94"/>
                    <a:pt x="716" y="94"/>
                    <a:pt x="716" y="94"/>
                  </a:cubicBezTo>
                  <a:cubicBezTo>
                    <a:pt x="717" y="94"/>
                    <a:pt x="717" y="95"/>
                    <a:pt x="717" y="95"/>
                  </a:cubicBezTo>
                  <a:cubicBezTo>
                    <a:pt x="717" y="95"/>
                    <a:pt x="717" y="95"/>
                    <a:pt x="717" y="95"/>
                  </a:cubicBezTo>
                  <a:cubicBezTo>
                    <a:pt x="717" y="95"/>
                    <a:pt x="717" y="95"/>
                    <a:pt x="717" y="96"/>
                  </a:cubicBezTo>
                  <a:cubicBezTo>
                    <a:pt x="717" y="96"/>
                    <a:pt x="717" y="96"/>
                    <a:pt x="717" y="96"/>
                  </a:cubicBezTo>
                  <a:cubicBezTo>
                    <a:pt x="717" y="96"/>
                    <a:pt x="717" y="96"/>
                    <a:pt x="717" y="96"/>
                  </a:cubicBezTo>
                  <a:cubicBezTo>
                    <a:pt x="717" y="96"/>
                    <a:pt x="717" y="96"/>
                    <a:pt x="717" y="96"/>
                  </a:cubicBezTo>
                  <a:cubicBezTo>
                    <a:pt x="718" y="97"/>
                    <a:pt x="718" y="97"/>
                    <a:pt x="718" y="97"/>
                  </a:cubicBezTo>
                  <a:cubicBezTo>
                    <a:pt x="718" y="97"/>
                    <a:pt x="718" y="97"/>
                    <a:pt x="718" y="97"/>
                  </a:cubicBezTo>
                  <a:cubicBezTo>
                    <a:pt x="718" y="97"/>
                    <a:pt x="718" y="98"/>
                    <a:pt x="718" y="98"/>
                  </a:cubicBezTo>
                  <a:cubicBezTo>
                    <a:pt x="718" y="98"/>
                    <a:pt x="718" y="98"/>
                    <a:pt x="718" y="98"/>
                  </a:cubicBezTo>
                  <a:cubicBezTo>
                    <a:pt x="719" y="98"/>
                    <a:pt x="719" y="98"/>
                    <a:pt x="719" y="98"/>
                  </a:cubicBezTo>
                  <a:cubicBezTo>
                    <a:pt x="719" y="98"/>
                    <a:pt x="719" y="98"/>
                    <a:pt x="719" y="98"/>
                  </a:cubicBezTo>
                  <a:cubicBezTo>
                    <a:pt x="719" y="99"/>
                    <a:pt x="720" y="99"/>
                    <a:pt x="720" y="99"/>
                  </a:cubicBezTo>
                  <a:cubicBezTo>
                    <a:pt x="720" y="99"/>
                    <a:pt x="720" y="99"/>
                    <a:pt x="720" y="99"/>
                  </a:cubicBezTo>
                  <a:cubicBezTo>
                    <a:pt x="720" y="100"/>
                    <a:pt x="720" y="100"/>
                    <a:pt x="721" y="100"/>
                  </a:cubicBezTo>
                  <a:cubicBezTo>
                    <a:pt x="721" y="100"/>
                    <a:pt x="721" y="100"/>
                    <a:pt x="721" y="100"/>
                  </a:cubicBezTo>
                  <a:cubicBezTo>
                    <a:pt x="721" y="100"/>
                    <a:pt x="721" y="100"/>
                    <a:pt x="721" y="100"/>
                  </a:cubicBezTo>
                  <a:cubicBezTo>
                    <a:pt x="721" y="100"/>
                    <a:pt x="721" y="100"/>
                    <a:pt x="721" y="100"/>
                  </a:cubicBezTo>
                  <a:cubicBezTo>
                    <a:pt x="721" y="100"/>
                    <a:pt x="721" y="100"/>
                    <a:pt x="722" y="100"/>
                  </a:cubicBezTo>
                  <a:cubicBezTo>
                    <a:pt x="722" y="100"/>
                    <a:pt x="722" y="100"/>
                    <a:pt x="722" y="100"/>
                  </a:cubicBezTo>
                  <a:cubicBezTo>
                    <a:pt x="722" y="101"/>
                    <a:pt x="722" y="101"/>
                    <a:pt x="722" y="101"/>
                  </a:cubicBezTo>
                  <a:cubicBezTo>
                    <a:pt x="722" y="101"/>
                    <a:pt x="722" y="101"/>
                    <a:pt x="722" y="101"/>
                  </a:cubicBezTo>
                  <a:cubicBezTo>
                    <a:pt x="722" y="101"/>
                    <a:pt x="722" y="101"/>
                    <a:pt x="723" y="101"/>
                  </a:cubicBezTo>
                  <a:cubicBezTo>
                    <a:pt x="723" y="101"/>
                    <a:pt x="723" y="101"/>
                    <a:pt x="723" y="101"/>
                  </a:cubicBezTo>
                  <a:cubicBezTo>
                    <a:pt x="723" y="101"/>
                    <a:pt x="723" y="101"/>
                    <a:pt x="723" y="101"/>
                  </a:cubicBezTo>
                  <a:cubicBezTo>
                    <a:pt x="723" y="101"/>
                    <a:pt x="723" y="101"/>
                    <a:pt x="723" y="101"/>
                  </a:cubicBezTo>
                  <a:cubicBezTo>
                    <a:pt x="724" y="102"/>
                    <a:pt x="724" y="102"/>
                    <a:pt x="724" y="102"/>
                  </a:cubicBezTo>
                  <a:cubicBezTo>
                    <a:pt x="724" y="102"/>
                    <a:pt x="724" y="102"/>
                    <a:pt x="724" y="102"/>
                  </a:cubicBezTo>
                  <a:cubicBezTo>
                    <a:pt x="725" y="102"/>
                    <a:pt x="725" y="102"/>
                    <a:pt x="725" y="102"/>
                  </a:cubicBezTo>
                  <a:cubicBezTo>
                    <a:pt x="725" y="102"/>
                    <a:pt x="725" y="102"/>
                    <a:pt x="725" y="102"/>
                  </a:cubicBezTo>
                  <a:cubicBezTo>
                    <a:pt x="725" y="102"/>
                    <a:pt x="725" y="102"/>
                    <a:pt x="725" y="102"/>
                  </a:cubicBezTo>
                  <a:cubicBezTo>
                    <a:pt x="726" y="103"/>
                    <a:pt x="726" y="102"/>
                    <a:pt x="727" y="103"/>
                  </a:cubicBezTo>
                  <a:cubicBezTo>
                    <a:pt x="727" y="102"/>
                    <a:pt x="727" y="102"/>
                    <a:pt x="727" y="102"/>
                  </a:cubicBezTo>
                  <a:cubicBezTo>
                    <a:pt x="727" y="103"/>
                    <a:pt x="727" y="103"/>
                    <a:pt x="727" y="103"/>
                  </a:cubicBezTo>
                  <a:cubicBezTo>
                    <a:pt x="727" y="103"/>
                    <a:pt x="728" y="103"/>
                    <a:pt x="728" y="103"/>
                  </a:cubicBezTo>
                  <a:cubicBezTo>
                    <a:pt x="729" y="103"/>
                    <a:pt x="729" y="103"/>
                    <a:pt x="729" y="103"/>
                  </a:cubicBezTo>
                  <a:cubicBezTo>
                    <a:pt x="731" y="103"/>
                    <a:pt x="733" y="103"/>
                    <a:pt x="735" y="103"/>
                  </a:cubicBezTo>
                  <a:cubicBezTo>
                    <a:pt x="736" y="103"/>
                    <a:pt x="736" y="103"/>
                    <a:pt x="736" y="103"/>
                  </a:cubicBezTo>
                  <a:cubicBezTo>
                    <a:pt x="737" y="103"/>
                    <a:pt x="737" y="103"/>
                    <a:pt x="738" y="103"/>
                  </a:cubicBezTo>
                  <a:cubicBezTo>
                    <a:pt x="738" y="102"/>
                    <a:pt x="738" y="102"/>
                    <a:pt x="738" y="102"/>
                  </a:cubicBezTo>
                  <a:cubicBezTo>
                    <a:pt x="738" y="103"/>
                    <a:pt x="738" y="103"/>
                    <a:pt x="738" y="103"/>
                  </a:cubicBezTo>
                  <a:cubicBezTo>
                    <a:pt x="738" y="102"/>
                    <a:pt x="739" y="102"/>
                    <a:pt x="739" y="102"/>
                  </a:cubicBezTo>
                  <a:cubicBezTo>
                    <a:pt x="739" y="102"/>
                    <a:pt x="739" y="102"/>
                    <a:pt x="739" y="102"/>
                  </a:cubicBezTo>
                  <a:cubicBezTo>
                    <a:pt x="739" y="102"/>
                    <a:pt x="739" y="102"/>
                    <a:pt x="739" y="102"/>
                  </a:cubicBezTo>
                  <a:cubicBezTo>
                    <a:pt x="740" y="102"/>
                    <a:pt x="740" y="102"/>
                    <a:pt x="740" y="102"/>
                  </a:cubicBezTo>
                  <a:cubicBezTo>
                    <a:pt x="740" y="102"/>
                    <a:pt x="740" y="102"/>
                    <a:pt x="740" y="102"/>
                  </a:cubicBezTo>
                  <a:cubicBezTo>
                    <a:pt x="741" y="102"/>
                    <a:pt x="741" y="102"/>
                    <a:pt x="741" y="102"/>
                  </a:cubicBezTo>
                  <a:cubicBezTo>
                    <a:pt x="741" y="102"/>
                    <a:pt x="741" y="102"/>
                    <a:pt x="741" y="102"/>
                  </a:cubicBezTo>
                  <a:cubicBezTo>
                    <a:pt x="741" y="101"/>
                    <a:pt x="742" y="101"/>
                    <a:pt x="742" y="101"/>
                  </a:cubicBezTo>
                  <a:cubicBezTo>
                    <a:pt x="742" y="101"/>
                    <a:pt x="742" y="101"/>
                    <a:pt x="742" y="101"/>
                  </a:cubicBezTo>
                  <a:cubicBezTo>
                    <a:pt x="742" y="101"/>
                    <a:pt x="742" y="101"/>
                    <a:pt x="742" y="100"/>
                  </a:cubicBezTo>
                  <a:cubicBezTo>
                    <a:pt x="742" y="98"/>
                    <a:pt x="742" y="95"/>
                    <a:pt x="742" y="92"/>
                  </a:cubicBezTo>
                  <a:cubicBezTo>
                    <a:pt x="742" y="92"/>
                    <a:pt x="742" y="92"/>
                    <a:pt x="742" y="92"/>
                  </a:cubicBezTo>
                  <a:cubicBezTo>
                    <a:pt x="742" y="92"/>
                    <a:pt x="742" y="92"/>
                    <a:pt x="742" y="92"/>
                  </a:cubicBezTo>
                  <a:cubicBezTo>
                    <a:pt x="742" y="92"/>
                    <a:pt x="741" y="92"/>
                    <a:pt x="741" y="92"/>
                  </a:cubicBezTo>
                  <a:cubicBezTo>
                    <a:pt x="741" y="92"/>
                    <a:pt x="741" y="92"/>
                    <a:pt x="741" y="92"/>
                  </a:cubicBezTo>
                  <a:cubicBezTo>
                    <a:pt x="741" y="92"/>
                    <a:pt x="741" y="92"/>
                    <a:pt x="740" y="93"/>
                  </a:cubicBezTo>
                  <a:cubicBezTo>
                    <a:pt x="740" y="93"/>
                    <a:pt x="740" y="93"/>
                    <a:pt x="740" y="93"/>
                  </a:cubicBezTo>
                  <a:cubicBezTo>
                    <a:pt x="740" y="93"/>
                    <a:pt x="740" y="93"/>
                    <a:pt x="740" y="93"/>
                  </a:cubicBezTo>
                  <a:cubicBezTo>
                    <a:pt x="740" y="93"/>
                    <a:pt x="740" y="93"/>
                    <a:pt x="740" y="93"/>
                  </a:cubicBezTo>
                  <a:cubicBezTo>
                    <a:pt x="739" y="93"/>
                    <a:pt x="739" y="93"/>
                    <a:pt x="739" y="93"/>
                  </a:cubicBezTo>
                  <a:cubicBezTo>
                    <a:pt x="739" y="93"/>
                    <a:pt x="739" y="93"/>
                    <a:pt x="739" y="93"/>
                  </a:cubicBezTo>
                  <a:cubicBezTo>
                    <a:pt x="738" y="94"/>
                    <a:pt x="738" y="93"/>
                    <a:pt x="737" y="94"/>
                  </a:cubicBezTo>
                  <a:cubicBezTo>
                    <a:pt x="737" y="94"/>
                    <a:pt x="737" y="94"/>
                    <a:pt x="737" y="94"/>
                  </a:cubicBezTo>
                  <a:cubicBezTo>
                    <a:pt x="736" y="94"/>
                    <a:pt x="735" y="94"/>
                    <a:pt x="733" y="94"/>
                  </a:cubicBezTo>
                  <a:cubicBezTo>
                    <a:pt x="733" y="94"/>
                    <a:pt x="733" y="94"/>
                    <a:pt x="733" y="93"/>
                  </a:cubicBezTo>
                  <a:cubicBezTo>
                    <a:pt x="732" y="93"/>
                    <a:pt x="732" y="93"/>
                    <a:pt x="731" y="93"/>
                  </a:cubicBezTo>
                  <a:cubicBezTo>
                    <a:pt x="731" y="93"/>
                    <a:pt x="731" y="93"/>
                    <a:pt x="731" y="93"/>
                  </a:cubicBezTo>
                  <a:cubicBezTo>
                    <a:pt x="731" y="93"/>
                    <a:pt x="731" y="93"/>
                    <a:pt x="731" y="93"/>
                  </a:cubicBezTo>
                  <a:cubicBezTo>
                    <a:pt x="731" y="93"/>
                    <a:pt x="731" y="93"/>
                    <a:pt x="730" y="93"/>
                  </a:cubicBezTo>
                  <a:cubicBezTo>
                    <a:pt x="730" y="93"/>
                    <a:pt x="730" y="93"/>
                    <a:pt x="730" y="93"/>
                  </a:cubicBezTo>
                  <a:cubicBezTo>
                    <a:pt x="730" y="93"/>
                    <a:pt x="730" y="93"/>
                    <a:pt x="730" y="93"/>
                  </a:cubicBezTo>
                  <a:cubicBezTo>
                    <a:pt x="730" y="93"/>
                    <a:pt x="730" y="93"/>
                    <a:pt x="730" y="92"/>
                  </a:cubicBezTo>
                  <a:cubicBezTo>
                    <a:pt x="730" y="92"/>
                    <a:pt x="730" y="92"/>
                    <a:pt x="730" y="92"/>
                  </a:cubicBezTo>
                  <a:cubicBezTo>
                    <a:pt x="729" y="92"/>
                    <a:pt x="729" y="92"/>
                    <a:pt x="729" y="92"/>
                  </a:cubicBezTo>
                  <a:cubicBezTo>
                    <a:pt x="729" y="92"/>
                    <a:pt x="729" y="92"/>
                    <a:pt x="729" y="92"/>
                  </a:cubicBezTo>
                  <a:cubicBezTo>
                    <a:pt x="729" y="92"/>
                    <a:pt x="729" y="92"/>
                    <a:pt x="729" y="92"/>
                  </a:cubicBezTo>
                  <a:cubicBezTo>
                    <a:pt x="729" y="92"/>
                    <a:pt x="729" y="92"/>
                    <a:pt x="729" y="92"/>
                  </a:cubicBezTo>
                  <a:cubicBezTo>
                    <a:pt x="728" y="92"/>
                    <a:pt x="728" y="92"/>
                    <a:pt x="728" y="91"/>
                  </a:cubicBezTo>
                  <a:cubicBezTo>
                    <a:pt x="728" y="91"/>
                    <a:pt x="728" y="91"/>
                    <a:pt x="728" y="91"/>
                  </a:cubicBezTo>
                  <a:cubicBezTo>
                    <a:pt x="728" y="91"/>
                    <a:pt x="728" y="91"/>
                    <a:pt x="728" y="91"/>
                  </a:cubicBezTo>
                  <a:cubicBezTo>
                    <a:pt x="728" y="91"/>
                    <a:pt x="728" y="91"/>
                    <a:pt x="728" y="91"/>
                  </a:cubicBezTo>
                  <a:cubicBezTo>
                    <a:pt x="728" y="91"/>
                    <a:pt x="727" y="90"/>
                    <a:pt x="727" y="90"/>
                  </a:cubicBezTo>
                  <a:cubicBezTo>
                    <a:pt x="727" y="90"/>
                    <a:pt x="727" y="90"/>
                    <a:pt x="727" y="90"/>
                  </a:cubicBezTo>
                  <a:cubicBezTo>
                    <a:pt x="727" y="90"/>
                    <a:pt x="727" y="90"/>
                    <a:pt x="727" y="89"/>
                  </a:cubicBezTo>
                  <a:cubicBezTo>
                    <a:pt x="727" y="89"/>
                    <a:pt x="727" y="89"/>
                    <a:pt x="727" y="89"/>
                  </a:cubicBezTo>
                  <a:cubicBezTo>
                    <a:pt x="727" y="89"/>
                    <a:pt x="727" y="89"/>
                    <a:pt x="726" y="89"/>
                  </a:cubicBezTo>
                  <a:cubicBezTo>
                    <a:pt x="726" y="89"/>
                    <a:pt x="726" y="89"/>
                    <a:pt x="726" y="89"/>
                  </a:cubicBezTo>
                  <a:cubicBezTo>
                    <a:pt x="726" y="88"/>
                    <a:pt x="726" y="88"/>
                    <a:pt x="726" y="88"/>
                  </a:cubicBezTo>
                  <a:cubicBezTo>
                    <a:pt x="726" y="88"/>
                    <a:pt x="726" y="88"/>
                    <a:pt x="726" y="88"/>
                  </a:cubicBezTo>
                  <a:cubicBezTo>
                    <a:pt x="726" y="87"/>
                    <a:pt x="726" y="87"/>
                    <a:pt x="726" y="87"/>
                  </a:cubicBezTo>
                  <a:cubicBezTo>
                    <a:pt x="726" y="87"/>
                    <a:pt x="726" y="87"/>
                    <a:pt x="726" y="86"/>
                  </a:cubicBezTo>
                  <a:cubicBezTo>
                    <a:pt x="726" y="86"/>
                    <a:pt x="726" y="86"/>
                    <a:pt x="726" y="86"/>
                  </a:cubicBezTo>
                  <a:cubicBezTo>
                    <a:pt x="725" y="85"/>
                    <a:pt x="726" y="84"/>
                    <a:pt x="725" y="83"/>
                  </a:cubicBezTo>
                  <a:cubicBezTo>
                    <a:pt x="725" y="82"/>
                    <a:pt x="725" y="81"/>
                    <a:pt x="725" y="80"/>
                  </a:cubicBezTo>
                  <a:cubicBezTo>
                    <a:pt x="725" y="68"/>
                    <a:pt x="725" y="57"/>
                    <a:pt x="725" y="45"/>
                  </a:cubicBezTo>
                  <a:cubicBezTo>
                    <a:pt x="725" y="45"/>
                    <a:pt x="725" y="44"/>
                    <a:pt x="725" y="44"/>
                  </a:cubicBezTo>
                  <a:cubicBezTo>
                    <a:pt x="726" y="43"/>
                    <a:pt x="727" y="44"/>
                    <a:pt x="727" y="44"/>
                  </a:cubicBezTo>
                  <a:cubicBezTo>
                    <a:pt x="732" y="44"/>
                    <a:pt x="736" y="44"/>
                    <a:pt x="741" y="44"/>
                  </a:cubicBezTo>
                  <a:cubicBezTo>
                    <a:pt x="742" y="44"/>
                    <a:pt x="742" y="43"/>
                    <a:pt x="742" y="42"/>
                  </a:cubicBezTo>
                  <a:cubicBezTo>
                    <a:pt x="742" y="40"/>
                    <a:pt x="742" y="38"/>
                    <a:pt x="742" y="36"/>
                  </a:cubicBezTo>
                  <a:cubicBezTo>
                    <a:pt x="742" y="35"/>
                    <a:pt x="742" y="34"/>
                    <a:pt x="741" y="34"/>
                  </a:cubicBezTo>
                  <a:cubicBezTo>
                    <a:pt x="736" y="34"/>
                    <a:pt x="732" y="34"/>
                    <a:pt x="728" y="34"/>
                  </a:cubicBezTo>
                  <a:cubicBezTo>
                    <a:pt x="727" y="34"/>
                    <a:pt x="726" y="34"/>
                    <a:pt x="725" y="34"/>
                  </a:cubicBezTo>
                  <a:cubicBezTo>
                    <a:pt x="725" y="34"/>
                    <a:pt x="725" y="34"/>
                    <a:pt x="725" y="34"/>
                  </a:cubicBezTo>
                  <a:cubicBezTo>
                    <a:pt x="725" y="27"/>
                    <a:pt x="725" y="21"/>
                    <a:pt x="725" y="15"/>
                  </a:cubicBezTo>
                  <a:cubicBezTo>
                    <a:pt x="725" y="14"/>
                    <a:pt x="725" y="14"/>
                    <a:pt x="725" y="14"/>
                  </a:cubicBezTo>
                  <a:cubicBezTo>
                    <a:pt x="725" y="15"/>
                    <a:pt x="725" y="15"/>
                    <a:pt x="725" y="15"/>
                  </a:cubicBezTo>
                  <a:cubicBezTo>
                    <a:pt x="725" y="15"/>
                    <a:pt x="725" y="15"/>
                    <a:pt x="725" y="15"/>
                  </a:cubicBezTo>
                  <a:cubicBezTo>
                    <a:pt x="724" y="15"/>
                    <a:pt x="724" y="15"/>
                    <a:pt x="724" y="15"/>
                  </a:cubicBezTo>
                  <a:cubicBezTo>
                    <a:pt x="724" y="15"/>
                    <a:pt x="724" y="15"/>
                    <a:pt x="724" y="15"/>
                  </a:cubicBezTo>
                  <a:cubicBezTo>
                    <a:pt x="723" y="15"/>
                    <a:pt x="723" y="15"/>
                    <a:pt x="723" y="15"/>
                  </a:cubicBezTo>
                  <a:cubicBezTo>
                    <a:pt x="723" y="15"/>
                    <a:pt x="723" y="15"/>
                    <a:pt x="723" y="15"/>
                  </a:cubicBezTo>
                  <a:cubicBezTo>
                    <a:pt x="723" y="15"/>
                    <a:pt x="723" y="15"/>
                    <a:pt x="723" y="15"/>
                  </a:cubicBezTo>
                  <a:cubicBezTo>
                    <a:pt x="722" y="15"/>
                    <a:pt x="722" y="15"/>
                    <a:pt x="722" y="15"/>
                  </a:cubicBezTo>
                  <a:cubicBezTo>
                    <a:pt x="722" y="15"/>
                    <a:pt x="722" y="15"/>
                    <a:pt x="722" y="16"/>
                  </a:cubicBezTo>
                  <a:cubicBezTo>
                    <a:pt x="722" y="16"/>
                    <a:pt x="721" y="16"/>
                    <a:pt x="721" y="16"/>
                  </a:cubicBezTo>
                  <a:cubicBezTo>
                    <a:pt x="721" y="16"/>
                    <a:pt x="721" y="16"/>
                    <a:pt x="721" y="16"/>
                  </a:cubicBezTo>
                  <a:cubicBezTo>
                    <a:pt x="720" y="16"/>
                    <a:pt x="720" y="16"/>
                    <a:pt x="720" y="16"/>
                  </a:cubicBezTo>
                  <a:cubicBezTo>
                    <a:pt x="720" y="16"/>
                    <a:pt x="720" y="16"/>
                    <a:pt x="719" y="16"/>
                  </a:cubicBezTo>
                  <a:cubicBezTo>
                    <a:pt x="719" y="16"/>
                    <a:pt x="719" y="16"/>
                    <a:pt x="719" y="16"/>
                  </a:cubicBezTo>
                  <a:cubicBezTo>
                    <a:pt x="719" y="17"/>
                    <a:pt x="718" y="16"/>
                    <a:pt x="718" y="17"/>
                  </a:cubicBezTo>
                  <a:cubicBezTo>
                    <a:pt x="718" y="17"/>
                    <a:pt x="718" y="17"/>
                    <a:pt x="718" y="17"/>
                  </a:cubicBezTo>
                  <a:cubicBezTo>
                    <a:pt x="718" y="17"/>
                    <a:pt x="717" y="17"/>
                    <a:pt x="717" y="17"/>
                  </a:cubicBezTo>
                  <a:cubicBezTo>
                    <a:pt x="717" y="17"/>
                    <a:pt x="717" y="17"/>
                    <a:pt x="717" y="17"/>
                  </a:cubicBezTo>
                  <a:cubicBezTo>
                    <a:pt x="717" y="17"/>
                    <a:pt x="716" y="17"/>
                    <a:pt x="716" y="17"/>
                  </a:cubicBezTo>
                  <a:cubicBezTo>
                    <a:pt x="716" y="17"/>
                    <a:pt x="716" y="17"/>
                    <a:pt x="716" y="17"/>
                  </a:cubicBezTo>
                  <a:cubicBezTo>
                    <a:pt x="716" y="18"/>
                    <a:pt x="715" y="17"/>
                    <a:pt x="715" y="18"/>
                  </a:cubicBezTo>
                  <a:cubicBezTo>
                    <a:pt x="715" y="18"/>
                    <a:pt x="715" y="18"/>
                    <a:pt x="715" y="18"/>
                  </a:cubicBezTo>
                  <a:cubicBezTo>
                    <a:pt x="714" y="18"/>
                    <a:pt x="714" y="19"/>
                    <a:pt x="714" y="20"/>
                  </a:cubicBezTo>
                  <a:cubicBezTo>
                    <a:pt x="714" y="24"/>
                    <a:pt x="714" y="28"/>
                    <a:pt x="714" y="33"/>
                  </a:cubicBezTo>
                  <a:cubicBezTo>
                    <a:pt x="714" y="34"/>
                    <a:pt x="714" y="34"/>
                    <a:pt x="713" y="34"/>
                  </a:cubicBezTo>
                  <a:cubicBezTo>
                    <a:pt x="710" y="34"/>
                    <a:pt x="707" y="34"/>
                    <a:pt x="704" y="34"/>
                  </a:cubicBezTo>
                  <a:cubicBezTo>
                    <a:pt x="703" y="34"/>
                    <a:pt x="703" y="34"/>
                    <a:pt x="703" y="36"/>
                  </a:cubicBezTo>
                  <a:cubicBezTo>
                    <a:pt x="703" y="38"/>
                    <a:pt x="703" y="40"/>
                    <a:pt x="703" y="42"/>
                  </a:cubicBezTo>
                  <a:cubicBezTo>
                    <a:pt x="703" y="43"/>
                    <a:pt x="703" y="44"/>
                    <a:pt x="705" y="44"/>
                  </a:cubicBezTo>
                  <a:cubicBezTo>
                    <a:pt x="708" y="44"/>
                    <a:pt x="711" y="43"/>
                    <a:pt x="714" y="44"/>
                  </a:cubicBezTo>
                  <a:cubicBezTo>
                    <a:pt x="714" y="44"/>
                    <a:pt x="714" y="44"/>
                    <a:pt x="714" y="44"/>
                  </a:cubicBezTo>
                  <a:cubicBezTo>
                    <a:pt x="715" y="44"/>
                    <a:pt x="714" y="45"/>
                    <a:pt x="714" y="46"/>
                  </a:cubicBezTo>
                  <a:cubicBezTo>
                    <a:pt x="714" y="59"/>
                    <a:pt x="714" y="72"/>
                    <a:pt x="714" y="85"/>
                  </a:cubicBezTo>
                  <a:cubicBezTo>
                    <a:pt x="714" y="86"/>
                    <a:pt x="714" y="87"/>
                    <a:pt x="715" y="87"/>
                  </a:cubicBezTo>
                  <a:cubicBezTo>
                    <a:pt x="715" y="87"/>
                    <a:pt x="715" y="88"/>
                    <a:pt x="715" y="88"/>
                  </a:cubicBezTo>
                  <a:cubicBezTo>
                    <a:pt x="715" y="88"/>
                    <a:pt x="715" y="89"/>
                    <a:pt x="715" y="90"/>
                  </a:cubicBezTo>
                  <a:cubicBezTo>
                    <a:pt x="715" y="90"/>
                    <a:pt x="715" y="90"/>
                    <a:pt x="715" y="90"/>
                  </a:cubicBezTo>
                  <a:cubicBezTo>
                    <a:pt x="715" y="90"/>
                    <a:pt x="715" y="91"/>
                    <a:pt x="715" y="91"/>
                  </a:cubicBezTo>
                  <a:close/>
                  <a:moveTo>
                    <a:pt x="189" y="46"/>
                  </a:moveTo>
                  <a:cubicBezTo>
                    <a:pt x="189" y="44"/>
                    <a:pt x="189" y="42"/>
                    <a:pt x="189" y="39"/>
                  </a:cubicBezTo>
                  <a:cubicBezTo>
                    <a:pt x="189" y="36"/>
                    <a:pt x="189" y="36"/>
                    <a:pt x="186" y="35"/>
                  </a:cubicBezTo>
                  <a:cubicBezTo>
                    <a:pt x="179" y="32"/>
                    <a:pt x="173" y="32"/>
                    <a:pt x="166" y="33"/>
                  </a:cubicBezTo>
                  <a:cubicBezTo>
                    <a:pt x="155" y="35"/>
                    <a:pt x="146" y="42"/>
                    <a:pt x="142" y="52"/>
                  </a:cubicBezTo>
                  <a:cubicBezTo>
                    <a:pt x="137" y="62"/>
                    <a:pt x="137" y="72"/>
                    <a:pt x="140" y="82"/>
                  </a:cubicBezTo>
                  <a:cubicBezTo>
                    <a:pt x="143" y="91"/>
                    <a:pt x="150" y="98"/>
                    <a:pt x="159" y="101"/>
                  </a:cubicBezTo>
                  <a:cubicBezTo>
                    <a:pt x="165" y="103"/>
                    <a:pt x="170" y="104"/>
                    <a:pt x="176" y="103"/>
                  </a:cubicBezTo>
                  <a:cubicBezTo>
                    <a:pt x="180" y="102"/>
                    <a:pt x="184" y="101"/>
                    <a:pt x="187" y="99"/>
                  </a:cubicBezTo>
                  <a:cubicBezTo>
                    <a:pt x="188" y="99"/>
                    <a:pt x="189" y="98"/>
                    <a:pt x="189" y="97"/>
                  </a:cubicBezTo>
                  <a:cubicBezTo>
                    <a:pt x="189" y="94"/>
                    <a:pt x="189" y="92"/>
                    <a:pt x="189" y="90"/>
                  </a:cubicBezTo>
                  <a:cubicBezTo>
                    <a:pt x="189" y="89"/>
                    <a:pt x="189" y="89"/>
                    <a:pt x="188" y="88"/>
                  </a:cubicBezTo>
                  <a:cubicBezTo>
                    <a:pt x="188" y="89"/>
                    <a:pt x="188" y="89"/>
                    <a:pt x="187" y="89"/>
                  </a:cubicBezTo>
                  <a:cubicBezTo>
                    <a:pt x="182" y="93"/>
                    <a:pt x="176" y="94"/>
                    <a:pt x="170" y="94"/>
                  </a:cubicBezTo>
                  <a:cubicBezTo>
                    <a:pt x="162" y="93"/>
                    <a:pt x="156" y="89"/>
                    <a:pt x="152" y="82"/>
                  </a:cubicBezTo>
                  <a:cubicBezTo>
                    <a:pt x="148" y="72"/>
                    <a:pt x="148" y="63"/>
                    <a:pt x="153" y="54"/>
                  </a:cubicBezTo>
                  <a:cubicBezTo>
                    <a:pt x="156" y="47"/>
                    <a:pt x="162" y="43"/>
                    <a:pt x="169" y="42"/>
                  </a:cubicBezTo>
                  <a:cubicBezTo>
                    <a:pt x="176" y="41"/>
                    <a:pt x="182" y="43"/>
                    <a:pt x="187" y="46"/>
                  </a:cubicBezTo>
                  <a:cubicBezTo>
                    <a:pt x="187" y="46"/>
                    <a:pt x="188" y="47"/>
                    <a:pt x="189" y="47"/>
                  </a:cubicBezTo>
                  <a:cubicBezTo>
                    <a:pt x="189" y="47"/>
                    <a:pt x="189" y="47"/>
                    <a:pt x="189" y="46"/>
                  </a:cubicBezTo>
                  <a:close/>
                  <a:moveTo>
                    <a:pt x="1487" y="28"/>
                  </a:moveTo>
                  <a:cubicBezTo>
                    <a:pt x="1487" y="28"/>
                    <a:pt x="1487" y="28"/>
                    <a:pt x="1487" y="28"/>
                  </a:cubicBezTo>
                  <a:cubicBezTo>
                    <a:pt x="1487" y="28"/>
                    <a:pt x="1487" y="28"/>
                    <a:pt x="1487" y="28"/>
                  </a:cubicBezTo>
                  <a:cubicBezTo>
                    <a:pt x="1487" y="28"/>
                    <a:pt x="1488" y="28"/>
                    <a:pt x="1488" y="28"/>
                  </a:cubicBezTo>
                  <a:cubicBezTo>
                    <a:pt x="1488" y="28"/>
                    <a:pt x="1488" y="28"/>
                    <a:pt x="1488" y="28"/>
                  </a:cubicBezTo>
                  <a:cubicBezTo>
                    <a:pt x="1488" y="28"/>
                    <a:pt x="1488" y="28"/>
                    <a:pt x="1488" y="27"/>
                  </a:cubicBezTo>
                  <a:cubicBezTo>
                    <a:pt x="1488" y="27"/>
                    <a:pt x="1488" y="27"/>
                    <a:pt x="1488" y="27"/>
                  </a:cubicBezTo>
                  <a:cubicBezTo>
                    <a:pt x="1489" y="27"/>
                    <a:pt x="1489" y="27"/>
                    <a:pt x="1489" y="27"/>
                  </a:cubicBezTo>
                  <a:cubicBezTo>
                    <a:pt x="1489" y="27"/>
                    <a:pt x="1489" y="27"/>
                    <a:pt x="1489" y="27"/>
                  </a:cubicBezTo>
                  <a:cubicBezTo>
                    <a:pt x="1489" y="27"/>
                    <a:pt x="1490" y="27"/>
                    <a:pt x="1490" y="27"/>
                  </a:cubicBezTo>
                  <a:cubicBezTo>
                    <a:pt x="1490" y="27"/>
                    <a:pt x="1490" y="27"/>
                    <a:pt x="1490" y="27"/>
                  </a:cubicBezTo>
                  <a:cubicBezTo>
                    <a:pt x="1490" y="26"/>
                    <a:pt x="1490" y="27"/>
                    <a:pt x="1490" y="26"/>
                  </a:cubicBezTo>
                  <a:cubicBezTo>
                    <a:pt x="1490" y="26"/>
                    <a:pt x="1490" y="26"/>
                    <a:pt x="1490" y="26"/>
                  </a:cubicBezTo>
                  <a:cubicBezTo>
                    <a:pt x="1491" y="26"/>
                    <a:pt x="1491" y="26"/>
                    <a:pt x="1491" y="26"/>
                  </a:cubicBezTo>
                  <a:cubicBezTo>
                    <a:pt x="1491" y="26"/>
                    <a:pt x="1491" y="26"/>
                    <a:pt x="1491" y="26"/>
                  </a:cubicBezTo>
                  <a:cubicBezTo>
                    <a:pt x="1491" y="26"/>
                    <a:pt x="1491" y="26"/>
                    <a:pt x="1491" y="26"/>
                  </a:cubicBezTo>
                  <a:cubicBezTo>
                    <a:pt x="1491" y="26"/>
                    <a:pt x="1491" y="26"/>
                    <a:pt x="1492" y="26"/>
                  </a:cubicBezTo>
                  <a:cubicBezTo>
                    <a:pt x="1492" y="26"/>
                    <a:pt x="1492" y="26"/>
                    <a:pt x="1492" y="26"/>
                  </a:cubicBezTo>
                  <a:cubicBezTo>
                    <a:pt x="1492" y="25"/>
                    <a:pt x="1492" y="25"/>
                    <a:pt x="1492" y="25"/>
                  </a:cubicBezTo>
                  <a:cubicBezTo>
                    <a:pt x="1492" y="25"/>
                    <a:pt x="1492" y="25"/>
                    <a:pt x="1492" y="25"/>
                  </a:cubicBezTo>
                  <a:cubicBezTo>
                    <a:pt x="1492" y="25"/>
                    <a:pt x="1493" y="25"/>
                    <a:pt x="1493" y="25"/>
                  </a:cubicBezTo>
                  <a:cubicBezTo>
                    <a:pt x="1493" y="25"/>
                    <a:pt x="1493" y="25"/>
                    <a:pt x="1493" y="25"/>
                  </a:cubicBezTo>
                  <a:cubicBezTo>
                    <a:pt x="1493" y="25"/>
                    <a:pt x="1493" y="25"/>
                    <a:pt x="1494" y="24"/>
                  </a:cubicBezTo>
                  <a:cubicBezTo>
                    <a:pt x="1494" y="25"/>
                    <a:pt x="1494" y="25"/>
                    <a:pt x="1494" y="25"/>
                  </a:cubicBezTo>
                  <a:cubicBezTo>
                    <a:pt x="1494" y="25"/>
                    <a:pt x="1494" y="24"/>
                    <a:pt x="1494" y="24"/>
                  </a:cubicBezTo>
                  <a:cubicBezTo>
                    <a:pt x="1494" y="24"/>
                    <a:pt x="1494" y="24"/>
                    <a:pt x="1494" y="24"/>
                  </a:cubicBezTo>
                  <a:cubicBezTo>
                    <a:pt x="1494" y="24"/>
                    <a:pt x="1495" y="24"/>
                    <a:pt x="1495" y="24"/>
                  </a:cubicBezTo>
                  <a:cubicBezTo>
                    <a:pt x="1495" y="24"/>
                    <a:pt x="1495" y="24"/>
                    <a:pt x="1495" y="24"/>
                  </a:cubicBezTo>
                  <a:cubicBezTo>
                    <a:pt x="1495" y="24"/>
                    <a:pt x="1495" y="24"/>
                    <a:pt x="1495" y="24"/>
                  </a:cubicBezTo>
                  <a:cubicBezTo>
                    <a:pt x="1495" y="24"/>
                    <a:pt x="1495" y="24"/>
                    <a:pt x="1495" y="24"/>
                  </a:cubicBezTo>
                  <a:cubicBezTo>
                    <a:pt x="1495" y="23"/>
                    <a:pt x="1496" y="23"/>
                    <a:pt x="1496" y="23"/>
                  </a:cubicBezTo>
                  <a:cubicBezTo>
                    <a:pt x="1496" y="23"/>
                    <a:pt x="1496" y="23"/>
                    <a:pt x="1496" y="23"/>
                  </a:cubicBezTo>
                  <a:cubicBezTo>
                    <a:pt x="1496" y="23"/>
                    <a:pt x="1496" y="23"/>
                    <a:pt x="1496" y="23"/>
                  </a:cubicBezTo>
                  <a:cubicBezTo>
                    <a:pt x="1496" y="23"/>
                    <a:pt x="1496" y="23"/>
                    <a:pt x="1496" y="23"/>
                  </a:cubicBezTo>
                  <a:cubicBezTo>
                    <a:pt x="1496" y="23"/>
                    <a:pt x="1497" y="23"/>
                    <a:pt x="1497" y="22"/>
                  </a:cubicBezTo>
                  <a:cubicBezTo>
                    <a:pt x="1497" y="22"/>
                    <a:pt x="1497" y="22"/>
                    <a:pt x="1497" y="22"/>
                  </a:cubicBezTo>
                  <a:cubicBezTo>
                    <a:pt x="1497" y="22"/>
                    <a:pt x="1497" y="22"/>
                    <a:pt x="1497" y="22"/>
                  </a:cubicBezTo>
                  <a:cubicBezTo>
                    <a:pt x="1497" y="22"/>
                    <a:pt x="1497" y="22"/>
                    <a:pt x="1497" y="22"/>
                  </a:cubicBezTo>
                  <a:cubicBezTo>
                    <a:pt x="1497" y="22"/>
                    <a:pt x="1498" y="22"/>
                    <a:pt x="1498" y="21"/>
                  </a:cubicBezTo>
                  <a:cubicBezTo>
                    <a:pt x="1498" y="21"/>
                    <a:pt x="1498" y="21"/>
                    <a:pt x="1498" y="21"/>
                  </a:cubicBezTo>
                  <a:cubicBezTo>
                    <a:pt x="1498" y="21"/>
                    <a:pt x="1498" y="21"/>
                    <a:pt x="1498" y="21"/>
                  </a:cubicBezTo>
                  <a:cubicBezTo>
                    <a:pt x="1498" y="21"/>
                    <a:pt x="1498" y="21"/>
                    <a:pt x="1498" y="21"/>
                  </a:cubicBezTo>
                  <a:cubicBezTo>
                    <a:pt x="1500" y="21"/>
                    <a:pt x="1499" y="22"/>
                    <a:pt x="1499" y="23"/>
                  </a:cubicBezTo>
                  <a:cubicBezTo>
                    <a:pt x="1499" y="48"/>
                    <a:pt x="1499" y="74"/>
                    <a:pt x="1499" y="99"/>
                  </a:cubicBezTo>
                  <a:cubicBezTo>
                    <a:pt x="1499" y="100"/>
                    <a:pt x="1499" y="100"/>
                    <a:pt x="1499" y="100"/>
                  </a:cubicBezTo>
                  <a:cubicBezTo>
                    <a:pt x="1499" y="101"/>
                    <a:pt x="1499" y="102"/>
                    <a:pt x="1500" y="102"/>
                  </a:cubicBezTo>
                  <a:cubicBezTo>
                    <a:pt x="1503" y="102"/>
                    <a:pt x="1505" y="102"/>
                    <a:pt x="1508" y="102"/>
                  </a:cubicBezTo>
                  <a:cubicBezTo>
                    <a:pt x="1508" y="102"/>
                    <a:pt x="1509" y="102"/>
                    <a:pt x="1510" y="101"/>
                  </a:cubicBezTo>
                  <a:cubicBezTo>
                    <a:pt x="1510" y="101"/>
                    <a:pt x="1510" y="101"/>
                    <a:pt x="1510" y="101"/>
                  </a:cubicBezTo>
                  <a:cubicBezTo>
                    <a:pt x="1510" y="101"/>
                    <a:pt x="1510" y="100"/>
                    <a:pt x="1510" y="100"/>
                  </a:cubicBezTo>
                  <a:cubicBezTo>
                    <a:pt x="1510" y="69"/>
                    <a:pt x="1510" y="38"/>
                    <a:pt x="1510" y="7"/>
                  </a:cubicBezTo>
                  <a:cubicBezTo>
                    <a:pt x="1510" y="7"/>
                    <a:pt x="1510" y="6"/>
                    <a:pt x="1510" y="6"/>
                  </a:cubicBezTo>
                  <a:cubicBezTo>
                    <a:pt x="1510" y="6"/>
                    <a:pt x="1510" y="5"/>
                    <a:pt x="1509" y="5"/>
                  </a:cubicBezTo>
                  <a:cubicBezTo>
                    <a:pt x="1508" y="5"/>
                    <a:pt x="1507" y="5"/>
                    <a:pt x="1505" y="5"/>
                  </a:cubicBezTo>
                  <a:cubicBezTo>
                    <a:pt x="1506" y="5"/>
                    <a:pt x="1506" y="5"/>
                    <a:pt x="1506" y="5"/>
                  </a:cubicBezTo>
                  <a:cubicBezTo>
                    <a:pt x="1505" y="6"/>
                    <a:pt x="1505" y="6"/>
                    <a:pt x="1505" y="6"/>
                  </a:cubicBezTo>
                  <a:cubicBezTo>
                    <a:pt x="1505" y="6"/>
                    <a:pt x="1505" y="6"/>
                    <a:pt x="1505" y="6"/>
                  </a:cubicBezTo>
                  <a:cubicBezTo>
                    <a:pt x="1505" y="6"/>
                    <a:pt x="1505" y="6"/>
                    <a:pt x="1505" y="6"/>
                  </a:cubicBezTo>
                  <a:cubicBezTo>
                    <a:pt x="1505" y="6"/>
                    <a:pt x="1505" y="6"/>
                    <a:pt x="1505" y="6"/>
                  </a:cubicBezTo>
                  <a:cubicBezTo>
                    <a:pt x="1505" y="6"/>
                    <a:pt x="1504" y="6"/>
                    <a:pt x="1504" y="7"/>
                  </a:cubicBezTo>
                  <a:cubicBezTo>
                    <a:pt x="1504" y="7"/>
                    <a:pt x="1504" y="7"/>
                    <a:pt x="1504" y="7"/>
                  </a:cubicBezTo>
                  <a:cubicBezTo>
                    <a:pt x="1504" y="7"/>
                    <a:pt x="1504" y="7"/>
                    <a:pt x="1504" y="7"/>
                  </a:cubicBezTo>
                  <a:cubicBezTo>
                    <a:pt x="1504" y="7"/>
                    <a:pt x="1504" y="7"/>
                    <a:pt x="1504" y="7"/>
                  </a:cubicBezTo>
                  <a:cubicBezTo>
                    <a:pt x="1504" y="7"/>
                    <a:pt x="1504" y="7"/>
                    <a:pt x="1503" y="7"/>
                  </a:cubicBezTo>
                  <a:cubicBezTo>
                    <a:pt x="1503" y="7"/>
                    <a:pt x="1503" y="7"/>
                    <a:pt x="1503" y="7"/>
                  </a:cubicBezTo>
                  <a:cubicBezTo>
                    <a:pt x="1503" y="7"/>
                    <a:pt x="1503" y="7"/>
                    <a:pt x="1503" y="7"/>
                  </a:cubicBezTo>
                  <a:cubicBezTo>
                    <a:pt x="1503" y="8"/>
                    <a:pt x="1503" y="8"/>
                    <a:pt x="1503" y="8"/>
                  </a:cubicBezTo>
                  <a:cubicBezTo>
                    <a:pt x="1503" y="8"/>
                    <a:pt x="1502" y="8"/>
                    <a:pt x="1502" y="8"/>
                  </a:cubicBezTo>
                  <a:cubicBezTo>
                    <a:pt x="1502" y="8"/>
                    <a:pt x="1502" y="8"/>
                    <a:pt x="1502" y="8"/>
                  </a:cubicBezTo>
                  <a:cubicBezTo>
                    <a:pt x="1502" y="8"/>
                    <a:pt x="1502" y="8"/>
                    <a:pt x="1502" y="8"/>
                  </a:cubicBezTo>
                  <a:cubicBezTo>
                    <a:pt x="1502" y="8"/>
                    <a:pt x="1502" y="8"/>
                    <a:pt x="1502" y="8"/>
                  </a:cubicBezTo>
                  <a:cubicBezTo>
                    <a:pt x="1502" y="8"/>
                    <a:pt x="1501" y="8"/>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1" y="9"/>
                    <a:pt x="1501" y="9"/>
                    <a:pt x="1501" y="9"/>
                  </a:cubicBezTo>
                  <a:cubicBezTo>
                    <a:pt x="1500" y="10"/>
                    <a:pt x="1500" y="9"/>
                    <a:pt x="1500" y="10"/>
                  </a:cubicBezTo>
                  <a:cubicBezTo>
                    <a:pt x="1500" y="10"/>
                    <a:pt x="1500" y="10"/>
                    <a:pt x="1500" y="10"/>
                  </a:cubicBezTo>
                  <a:cubicBezTo>
                    <a:pt x="1500" y="10"/>
                    <a:pt x="1500" y="10"/>
                    <a:pt x="1500" y="10"/>
                  </a:cubicBezTo>
                  <a:cubicBezTo>
                    <a:pt x="1500" y="10"/>
                    <a:pt x="1500" y="10"/>
                    <a:pt x="1500" y="10"/>
                  </a:cubicBezTo>
                  <a:cubicBezTo>
                    <a:pt x="1499" y="10"/>
                    <a:pt x="1499" y="10"/>
                    <a:pt x="1499" y="10"/>
                  </a:cubicBezTo>
                  <a:cubicBezTo>
                    <a:pt x="1499" y="10"/>
                    <a:pt x="1499" y="10"/>
                    <a:pt x="1499" y="10"/>
                  </a:cubicBezTo>
                  <a:cubicBezTo>
                    <a:pt x="1499" y="11"/>
                    <a:pt x="1498" y="10"/>
                    <a:pt x="1498" y="11"/>
                  </a:cubicBezTo>
                  <a:cubicBezTo>
                    <a:pt x="1498" y="11"/>
                    <a:pt x="1498" y="11"/>
                    <a:pt x="1498" y="11"/>
                  </a:cubicBezTo>
                  <a:cubicBezTo>
                    <a:pt x="1498" y="11"/>
                    <a:pt x="1498" y="11"/>
                    <a:pt x="1498" y="11"/>
                  </a:cubicBezTo>
                  <a:cubicBezTo>
                    <a:pt x="1498" y="11"/>
                    <a:pt x="1498" y="11"/>
                    <a:pt x="1498" y="11"/>
                  </a:cubicBezTo>
                  <a:cubicBezTo>
                    <a:pt x="1498" y="11"/>
                    <a:pt x="1497" y="11"/>
                    <a:pt x="1497" y="11"/>
                  </a:cubicBezTo>
                  <a:cubicBezTo>
                    <a:pt x="1497" y="11"/>
                    <a:pt x="1497" y="11"/>
                    <a:pt x="1497" y="11"/>
                  </a:cubicBezTo>
                  <a:cubicBezTo>
                    <a:pt x="1497" y="11"/>
                    <a:pt x="1497" y="12"/>
                    <a:pt x="1497" y="12"/>
                  </a:cubicBezTo>
                  <a:cubicBezTo>
                    <a:pt x="1497" y="12"/>
                    <a:pt x="1497" y="12"/>
                    <a:pt x="1497" y="12"/>
                  </a:cubicBezTo>
                  <a:cubicBezTo>
                    <a:pt x="1497" y="12"/>
                    <a:pt x="1496" y="12"/>
                    <a:pt x="1496" y="12"/>
                  </a:cubicBezTo>
                  <a:cubicBezTo>
                    <a:pt x="1496" y="12"/>
                    <a:pt x="1496" y="12"/>
                    <a:pt x="1496" y="12"/>
                  </a:cubicBezTo>
                  <a:cubicBezTo>
                    <a:pt x="1496" y="12"/>
                    <a:pt x="1496" y="12"/>
                    <a:pt x="1495" y="12"/>
                  </a:cubicBezTo>
                  <a:cubicBezTo>
                    <a:pt x="1495" y="12"/>
                    <a:pt x="1495" y="12"/>
                    <a:pt x="1495" y="12"/>
                  </a:cubicBezTo>
                  <a:cubicBezTo>
                    <a:pt x="1495" y="13"/>
                    <a:pt x="1495" y="13"/>
                    <a:pt x="1495" y="13"/>
                  </a:cubicBezTo>
                  <a:cubicBezTo>
                    <a:pt x="1495" y="13"/>
                    <a:pt x="1495" y="13"/>
                    <a:pt x="1495" y="13"/>
                  </a:cubicBezTo>
                  <a:cubicBezTo>
                    <a:pt x="1495" y="13"/>
                    <a:pt x="1494" y="13"/>
                    <a:pt x="1494" y="13"/>
                  </a:cubicBezTo>
                  <a:cubicBezTo>
                    <a:pt x="1494" y="13"/>
                    <a:pt x="1494" y="13"/>
                    <a:pt x="1494" y="13"/>
                  </a:cubicBezTo>
                  <a:cubicBezTo>
                    <a:pt x="1494" y="13"/>
                    <a:pt x="1494" y="13"/>
                    <a:pt x="1494" y="13"/>
                  </a:cubicBezTo>
                  <a:cubicBezTo>
                    <a:pt x="1494" y="13"/>
                    <a:pt x="1494" y="13"/>
                    <a:pt x="1494" y="13"/>
                  </a:cubicBezTo>
                  <a:cubicBezTo>
                    <a:pt x="1493" y="14"/>
                    <a:pt x="1493" y="14"/>
                    <a:pt x="1493" y="14"/>
                  </a:cubicBezTo>
                  <a:cubicBezTo>
                    <a:pt x="1493" y="14"/>
                    <a:pt x="1493" y="14"/>
                    <a:pt x="1493" y="14"/>
                  </a:cubicBezTo>
                  <a:cubicBezTo>
                    <a:pt x="1493" y="14"/>
                    <a:pt x="1492" y="14"/>
                    <a:pt x="1492" y="14"/>
                  </a:cubicBezTo>
                  <a:cubicBezTo>
                    <a:pt x="1492" y="14"/>
                    <a:pt x="1492" y="14"/>
                    <a:pt x="1492" y="14"/>
                  </a:cubicBezTo>
                  <a:cubicBezTo>
                    <a:pt x="1492" y="14"/>
                    <a:pt x="1492" y="14"/>
                    <a:pt x="1492" y="15"/>
                  </a:cubicBezTo>
                  <a:cubicBezTo>
                    <a:pt x="1492" y="15"/>
                    <a:pt x="1492" y="15"/>
                    <a:pt x="1492" y="15"/>
                  </a:cubicBezTo>
                  <a:cubicBezTo>
                    <a:pt x="1491" y="15"/>
                    <a:pt x="1491" y="15"/>
                    <a:pt x="1491" y="15"/>
                  </a:cubicBezTo>
                  <a:cubicBezTo>
                    <a:pt x="1491" y="15"/>
                    <a:pt x="1491" y="15"/>
                    <a:pt x="1491" y="15"/>
                  </a:cubicBezTo>
                  <a:cubicBezTo>
                    <a:pt x="1491" y="15"/>
                    <a:pt x="1490" y="15"/>
                    <a:pt x="1490" y="15"/>
                  </a:cubicBezTo>
                  <a:cubicBezTo>
                    <a:pt x="1490" y="15"/>
                    <a:pt x="1490" y="15"/>
                    <a:pt x="1490" y="15"/>
                  </a:cubicBezTo>
                  <a:cubicBezTo>
                    <a:pt x="1490" y="15"/>
                    <a:pt x="1490" y="15"/>
                    <a:pt x="1489" y="16"/>
                  </a:cubicBezTo>
                  <a:cubicBezTo>
                    <a:pt x="1490" y="16"/>
                    <a:pt x="1490" y="16"/>
                    <a:pt x="1490" y="16"/>
                  </a:cubicBezTo>
                  <a:cubicBezTo>
                    <a:pt x="1489" y="16"/>
                    <a:pt x="1489" y="16"/>
                    <a:pt x="1489" y="16"/>
                  </a:cubicBezTo>
                  <a:cubicBezTo>
                    <a:pt x="1489" y="16"/>
                    <a:pt x="1489" y="16"/>
                    <a:pt x="1489" y="16"/>
                  </a:cubicBezTo>
                  <a:cubicBezTo>
                    <a:pt x="1489" y="16"/>
                    <a:pt x="1488" y="16"/>
                    <a:pt x="1488" y="16"/>
                  </a:cubicBezTo>
                  <a:cubicBezTo>
                    <a:pt x="1488" y="16"/>
                    <a:pt x="1488" y="16"/>
                    <a:pt x="1488" y="16"/>
                  </a:cubicBezTo>
                  <a:cubicBezTo>
                    <a:pt x="1488" y="16"/>
                    <a:pt x="1488" y="16"/>
                    <a:pt x="1487" y="17"/>
                  </a:cubicBezTo>
                  <a:cubicBezTo>
                    <a:pt x="1487" y="17"/>
                    <a:pt x="1487" y="17"/>
                    <a:pt x="1487" y="17"/>
                  </a:cubicBezTo>
                  <a:cubicBezTo>
                    <a:pt x="1487" y="17"/>
                    <a:pt x="1487" y="17"/>
                    <a:pt x="1487" y="17"/>
                  </a:cubicBezTo>
                  <a:cubicBezTo>
                    <a:pt x="1487" y="17"/>
                    <a:pt x="1487" y="17"/>
                    <a:pt x="1487" y="17"/>
                  </a:cubicBezTo>
                  <a:cubicBezTo>
                    <a:pt x="1486" y="17"/>
                    <a:pt x="1486" y="17"/>
                    <a:pt x="1486" y="17"/>
                  </a:cubicBezTo>
                  <a:cubicBezTo>
                    <a:pt x="1486" y="17"/>
                    <a:pt x="1486" y="17"/>
                    <a:pt x="1486" y="17"/>
                  </a:cubicBezTo>
                  <a:cubicBezTo>
                    <a:pt x="1486" y="17"/>
                    <a:pt x="1486" y="17"/>
                    <a:pt x="1486" y="17"/>
                  </a:cubicBezTo>
                  <a:cubicBezTo>
                    <a:pt x="1486" y="17"/>
                    <a:pt x="1485" y="17"/>
                    <a:pt x="1485" y="18"/>
                  </a:cubicBezTo>
                  <a:cubicBezTo>
                    <a:pt x="1485" y="18"/>
                    <a:pt x="1485" y="18"/>
                    <a:pt x="1485" y="18"/>
                  </a:cubicBezTo>
                  <a:cubicBezTo>
                    <a:pt x="1485" y="18"/>
                    <a:pt x="1484" y="18"/>
                    <a:pt x="1484" y="18"/>
                  </a:cubicBezTo>
                  <a:cubicBezTo>
                    <a:pt x="1484" y="18"/>
                    <a:pt x="1484" y="18"/>
                    <a:pt x="1484" y="18"/>
                  </a:cubicBezTo>
                  <a:cubicBezTo>
                    <a:pt x="1484" y="18"/>
                    <a:pt x="1484" y="18"/>
                    <a:pt x="1484" y="18"/>
                  </a:cubicBezTo>
                  <a:cubicBezTo>
                    <a:pt x="1483" y="18"/>
                    <a:pt x="1483" y="18"/>
                    <a:pt x="1483" y="18"/>
                  </a:cubicBezTo>
                  <a:cubicBezTo>
                    <a:pt x="1483" y="18"/>
                    <a:pt x="1483" y="18"/>
                    <a:pt x="1482" y="19"/>
                  </a:cubicBezTo>
                  <a:cubicBezTo>
                    <a:pt x="1482" y="19"/>
                    <a:pt x="1482" y="19"/>
                    <a:pt x="1482" y="19"/>
                  </a:cubicBezTo>
                  <a:cubicBezTo>
                    <a:pt x="1482" y="19"/>
                    <a:pt x="1482" y="19"/>
                    <a:pt x="1481" y="19"/>
                  </a:cubicBezTo>
                  <a:cubicBezTo>
                    <a:pt x="1481" y="19"/>
                    <a:pt x="1481" y="19"/>
                    <a:pt x="1481" y="19"/>
                  </a:cubicBezTo>
                  <a:cubicBezTo>
                    <a:pt x="1481" y="19"/>
                    <a:pt x="1481" y="19"/>
                    <a:pt x="1480" y="19"/>
                  </a:cubicBezTo>
                  <a:cubicBezTo>
                    <a:pt x="1480" y="19"/>
                    <a:pt x="1480" y="19"/>
                    <a:pt x="1480" y="19"/>
                  </a:cubicBezTo>
                  <a:cubicBezTo>
                    <a:pt x="1480" y="20"/>
                    <a:pt x="1480" y="19"/>
                    <a:pt x="1479" y="20"/>
                  </a:cubicBezTo>
                  <a:cubicBezTo>
                    <a:pt x="1479" y="20"/>
                    <a:pt x="1479" y="20"/>
                    <a:pt x="1479" y="20"/>
                  </a:cubicBezTo>
                  <a:cubicBezTo>
                    <a:pt x="1479" y="20"/>
                    <a:pt x="1479" y="20"/>
                    <a:pt x="1478" y="20"/>
                  </a:cubicBezTo>
                  <a:cubicBezTo>
                    <a:pt x="1478" y="20"/>
                    <a:pt x="1478" y="20"/>
                    <a:pt x="1478" y="20"/>
                  </a:cubicBezTo>
                  <a:cubicBezTo>
                    <a:pt x="1478" y="20"/>
                    <a:pt x="1477" y="20"/>
                    <a:pt x="1477" y="21"/>
                  </a:cubicBezTo>
                  <a:cubicBezTo>
                    <a:pt x="1477" y="24"/>
                    <a:pt x="1477" y="28"/>
                    <a:pt x="1477" y="31"/>
                  </a:cubicBezTo>
                  <a:cubicBezTo>
                    <a:pt x="1478" y="32"/>
                    <a:pt x="1478" y="31"/>
                    <a:pt x="1479" y="31"/>
                  </a:cubicBezTo>
                  <a:cubicBezTo>
                    <a:pt x="1479" y="31"/>
                    <a:pt x="1479" y="31"/>
                    <a:pt x="1479" y="31"/>
                  </a:cubicBezTo>
                  <a:cubicBezTo>
                    <a:pt x="1479" y="31"/>
                    <a:pt x="1479" y="31"/>
                    <a:pt x="1480" y="31"/>
                  </a:cubicBezTo>
                  <a:cubicBezTo>
                    <a:pt x="1480" y="31"/>
                    <a:pt x="1480" y="31"/>
                    <a:pt x="1480" y="31"/>
                  </a:cubicBezTo>
                  <a:cubicBezTo>
                    <a:pt x="1480" y="31"/>
                    <a:pt x="1480" y="31"/>
                    <a:pt x="1480" y="31"/>
                  </a:cubicBezTo>
                  <a:cubicBezTo>
                    <a:pt x="1480" y="31"/>
                    <a:pt x="1481" y="31"/>
                    <a:pt x="1481" y="31"/>
                  </a:cubicBezTo>
                  <a:cubicBezTo>
                    <a:pt x="1481" y="30"/>
                    <a:pt x="1481" y="30"/>
                    <a:pt x="1481" y="30"/>
                  </a:cubicBezTo>
                  <a:cubicBezTo>
                    <a:pt x="1481" y="30"/>
                    <a:pt x="1481" y="30"/>
                    <a:pt x="1481" y="30"/>
                  </a:cubicBezTo>
                  <a:cubicBezTo>
                    <a:pt x="1481" y="30"/>
                    <a:pt x="1482" y="30"/>
                    <a:pt x="1482" y="30"/>
                  </a:cubicBezTo>
                  <a:cubicBezTo>
                    <a:pt x="1482" y="30"/>
                    <a:pt x="1482" y="30"/>
                    <a:pt x="1482" y="30"/>
                  </a:cubicBezTo>
                  <a:cubicBezTo>
                    <a:pt x="1482" y="30"/>
                    <a:pt x="1483" y="30"/>
                    <a:pt x="1483" y="30"/>
                  </a:cubicBezTo>
                  <a:cubicBezTo>
                    <a:pt x="1483" y="30"/>
                    <a:pt x="1483" y="30"/>
                    <a:pt x="1483" y="30"/>
                  </a:cubicBezTo>
                  <a:cubicBezTo>
                    <a:pt x="1483" y="30"/>
                    <a:pt x="1483" y="30"/>
                    <a:pt x="1484" y="29"/>
                  </a:cubicBezTo>
                  <a:cubicBezTo>
                    <a:pt x="1484" y="29"/>
                    <a:pt x="1484" y="29"/>
                    <a:pt x="1484" y="29"/>
                  </a:cubicBezTo>
                  <a:cubicBezTo>
                    <a:pt x="1484" y="29"/>
                    <a:pt x="1484" y="29"/>
                    <a:pt x="1484" y="29"/>
                  </a:cubicBezTo>
                  <a:cubicBezTo>
                    <a:pt x="1484" y="29"/>
                    <a:pt x="1484" y="29"/>
                    <a:pt x="1485" y="29"/>
                  </a:cubicBezTo>
                  <a:cubicBezTo>
                    <a:pt x="1485" y="29"/>
                    <a:pt x="1485" y="29"/>
                    <a:pt x="1485" y="29"/>
                  </a:cubicBezTo>
                  <a:cubicBezTo>
                    <a:pt x="1485" y="29"/>
                    <a:pt x="1485" y="29"/>
                    <a:pt x="1485" y="29"/>
                  </a:cubicBezTo>
                  <a:cubicBezTo>
                    <a:pt x="1485" y="29"/>
                    <a:pt x="1485" y="29"/>
                    <a:pt x="1485" y="29"/>
                  </a:cubicBezTo>
                  <a:cubicBezTo>
                    <a:pt x="1485" y="29"/>
                    <a:pt x="1486" y="29"/>
                    <a:pt x="1486" y="28"/>
                  </a:cubicBezTo>
                  <a:cubicBezTo>
                    <a:pt x="1486" y="28"/>
                    <a:pt x="1486" y="28"/>
                    <a:pt x="1486" y="28"/>
                  </a:cubicBezTo>
                  <a:cubicBezTo>
                    <a:pt x="1486" y="28"/>
                    <a:pt x="1486" y="28"/>
                    <a:pt x="1486" y="28"/>
                  </a:cubicBezTo>
                  <a:cubicBezTo>
                    <a:pt x="1486" y="28"/>
                    <a:pt x="1487" y="28"/>
                    <a:pt x="1487" y="28"/>
                  </a:cubicBezTo>
                  <a:close/>
                  <a:moveTo>
                    <a:pt x="211" y="46"/>
                  </a:moveTo>
                  <a:cubicBezTo>
                    <a:pt x="211" y="42"/>
                    <a:pt x="211" y="39"/>
                    <a:pt x="211" y="36"/>
                  </a:cubicBezTo>
                  <a:cubicBezTo>
                    <a:pt x="211" y="34"/>
                    <a:pt x="211" y="34"/>
                    <a:pt x="210" y="34"/>
                  </a:cubicBezTo>
                  <a:cubicBezTo>
                    <a:pt x="208" y="34"/>
                    <a:pt x="205" y="34"/>
                    <a:pt x="203" y="34"/>
                  </a:cubicBezTo>
                  <a:cubicBezTo>
                    <a:pt x="200" y="34"/>
                    <a:pt x="201" y="34"/>
                    <a:pt x="201" y="36"/>
                  </a:cubicBezTo>
                  <a:cubicBezTo>
                    <a:pt x="201" y="57"/>
                    <a:pt x="201" y="78"/>
                    <a:pt x="201" y="99"/>
                  </a:cubicBezTo>
                  <a:cubicBezTo>
                    <a:pt x="201" y="100"/>
                    <a:pt x="201" y="100"/>
                    <a:pt x="201" y="100"/>
                  </a:cubicBezTo>
                  <a:cubicBezTo>
                    <a:pt x="201" y="101"/>
                    <a:pt x="201" y="101"/>
                    <a:pt x="202" y="101"/>
                  </a:cubicBezTo>
                  <a:cubicBezTo>
                    <a:pt x="205" y="101"/>
                    <a:pt x="207" y="101"/>
                    <a:pt x="210" y="101"/>
                  </a:cubicBezTo>
                  <a:cubicBezTo>
                    <a:pt x="212" y="101"/>
                    <a:pt x="211" y="102"/>
                    <a:pt x="211" y="100"/>
                  </a:cubicBezTo>
                  <a:cubicBezTo>
                    <a:pt x="211" y="89"/>
                    <a:pt x="211" y="78"/>
                    <a:pt x="211" y="68"/>
                  </a:cubicBezTo>
                  <a:cubicBezTo>
                    <a:pt x="211" y="65"/>
                    <a:pt x="212" y="63"/>
                    <a:pt x="212" y="60"/>
                  </a:cubicBezTo>
                  <a:cubicBezTo>
                    <a:pt x="213" y="55"/>
                    <a:pt x="214" y="51"/>
                    <a:pt x="218" y="47"/>
                  </a:cubicBezTo>
                  <a:cubicBezTo>
                    <a:pt x="220" y="44"/>
                    <a:pt x="224" y="43"/>
                    <a:pt x="228" y="43"/>
                  </a:cubicBezTo>
                  <a:cubicBezTo>
                    <a:pt x="230" y="43"/>
                    <a:pt x="233" y="44"/>
                    <a:pt x="236" y="45"/>
                  </a:cubicBezTo>
                  <a:cubicBezTo>
                    <a:pt x="236" y="42"/>
                    <a:pt x="236" y="39"/>
                    <a:pt x="236" y="35"/>
                  </a:cubicBezTo>
                  <a:cubicBezTo>
                    <a:pt x="236" y="34"/>
                    <a:pt x="236" y="34"/>
                    <a:pt x="234" y="34"/>
                  </a:cubicBezTo>
                  <a:cubicBezTo>
                    <a:pt x="227" y="32"/>
                    <a:pt x="221" y="34"/>
                    <a:pt x="216" y="40"/>
                  </a:cubicBezTo>
                  <a:cubicBezTo>
                    <a:pt x="214" y="42"/>
                    <a:pt x="213" y="44"/>
                    <a:pt x="212" y="46"/>
                  </a:cubicBezTo>
                  <a:cubicBezTo>
                    <a:pt x="212" y="47"/>
                    <a:pt x="212" y="47"/>
                    <a:pt x="212" y="48"/>
                  </a:cubicBezTo>
                  <a:cubicBezTo>
                    <a:pt x="211" y="47"/>
                    <a:pt x="211" y="46"/>
                    <a:pt x="211" y="46"/>
                  </a:cubicBezTo>
                  <a:close/>
                  <a:moveTo>
                    <a:pt x="1289" y="58"/>
                  </a:moveTo>
                  <a:cubicBezTo>
                    <a:pt x="1289" y="58"/>
                    <a:pt x="1289" y="58"/>
                    <a:pt x="1289" y="58"/>
                  </a:cubicBezTo>
                  <a:cubicBezTo>
                    <a:pt x="1289" y="58"/>
                    <a:pt x="1289" y="57"/>
                    <a:pt x="1289" y="57"/>
                  </a:cubicBezTo>
                  <a:cubicBezTo>
                    <a:pt x="1289" y="57"/>
                    <a:pt x="1289" y="57"/>
                    <a:pt x="1289" y="57"/>
                  </a:cubicBezTo>
                  <a:cubicBezTo>
                    <a:pt x="1290" y="56"/>
                    <a:pt x="1289" y="56"/>
                    <a:pt x="1290" y="56"/>
                  </a:cubicBezTo>
                  <a:cubicBezTo>
                    <a:pt x="1290" y="56"/>
                    <a:pt x="1290" y="56"/>
                    <a:pt x="1290" y="56"/>
                  </a:cubicBezTo>
                  <a:cubicBezTo>
                    <a:pt x="1290" y="55"/>
                    <a:pt x="1290" y="55"/>
                    <a:pt x="1290" y="55"/>
                  </a:cubicBezTo>
                  <a:cubicBezTo>
                    <a:pt x="1290" y="55"/>
                    <a:pt x="1290" y="55"/>
                    <a:pt x="1290" y="55"/>
                  </a:cubicBezTo>
                  <a:cubicBezTo>
                    <a:pt x="1290" y="54"/>
                    <a:pt x="1290" y="54"/>
                    <a:pt x="1290" y="54"/>
                  </a:cubicBezTo>
                  <a:cubicBezTo>
                    <a:pt x="1290" y="54"/>
                    <a:pt x="1290" y="54"/>
                    <a:pt x="1290" y="54"/>
                  </a:cubicBezTo>
                  <a:cubicBezTo>
                    <a:pt x="1291" y="54"/>
                    <a:pt x="1291" y="53"/>
                    <a:pt x="1291" y="53"/>
                  </a:cubicBezTo>
                  <a:cubicBezTo>
                    <a:pt x="1291" y="53"/>
                    <a:pt x="1291" y="53"/>
                    <a:pt x="1291" y="53"/>
                  </a:cubicBezTo>
                  <a:cubicBezTo>
                    <a:pt x="1291" y="53"/>
                    <a:pt x="1291" y="53"/>
                    <a:pt x="1291" y="52"/>
                  </a:cubicBezTo>
                  <a:cubicBezTo>
                    <a:pt x="1291" y="52"/>
                    <a:pt x="1291" y="52"/>
                    <a:pt x="1291" y="52"/>
                  </a:cubicBezTo>
                  <a:cubicBezTo>
                    <a:pt x="1291" y="52"/>
                    <a:pt x="1291" y="52"/>
                    <a:pt x="1291" y="52"/>
                  </a:cubicBezTo>
                  <a:cubicBezTo>
                    <a:pt x="1291" y="52"/>
                    <a:pt x="1291" y="52"/>
                    <a:pt x="1291" y="52"/>
                  </a:cubicBezTo>
                  <a:cubicBezTo>
                    <a:pt x="1292" y="52"/>
                    <a:pt x="1292" y="51"/>
                    <a:pt x="1292" y="51"/>
                  </a:cubicBezTo>
                  <a:cubicBezTo>
                    <a:pt x="1292" y="51"/>
                    <a:pt x="1292" y="51"/>
                    <a:pt x="1292" y="51"/>
                  </a:cubicBezTo>
                  <a:cubicBezTo>
                    <a:pt x="1292" y="51"/>
                    <a:pt x="1292" y="51"/>
                    <a:pt x="1292" y="50"/>
                  </a:cubicBezTo>
                  <a:cubicBezTo>
                    <a:pt x="1292" y="50"/>
                    <a:pt x="1292" y="50"/>
                    <a:pt x="1292" y="50"/>
                  </a:cubicBezTo>
                  <a:cubicBezTo>
                    <a:pt x="1292" y="50"/>
                    <a:pt x="1292" y="50"/>
                    <a:pt x="1292" y="50"/>
                  </a:cubicBezTo>
                  <a:cubicBezTo>
                    <a:pt x="1292" y="50"/>
                    <a:pt x="1292" y="50"/>
                    <a:pt x="1292" y="50"/>
                  </a:cubicBezTo>
                  <a:cubicBezTo>
                    <a:pt x="1293" y="50"/>
                    <a:pt x="1293" y="49"/>
                    <a:pt x="1293" y="49"/>
                  </a:cubicBezTo>
                  <a:cubicBezTo>
                    <a:pt x="1293" y="49"/>
                    <a:pt x="1293" y="49"/>
                    <a:pt x="1293" y="49"/>
                  </a:cubicBezTo>
                  <a:cubicBezTo>
                    <a:pt x="1293" y="49"/>
                    <a:pt x="1293" y="49"/>
                    <a:pt x="1293" y="49"/>
                  </a:cubicBezTo>
                  <a:cubicBezTo>
                    <a:pt x="1293" y="49"/>
                    <a:pt x="1293" y="49"/>
                    <a:pt x="1293" y="49"/>
                  </a:cubicBezTo>
                  <a:cubicBezTo>
                    <a:pt x="1293" y="49"/>
                    <a:pt x="1293" y="49"/>
                    <a:pt x="1293" y="48"/>
                  </a:cubicBezTo>
                  <a:cubicBezTo>
                    <a:pt x="1293" y="49"/>
                    <a:pt x="1293" y="49"/>
                    <a:pt x="1293" y="49"/>
                  </a:cubicBezTo>
                  <a:cubicBezTo>
                    <a:pt x="1294" y="48"/>
                    <a:pt x="1294" y="48"/>
                    <a:pt x="1294" y="48"/>
                  </a:cubicBezTo>
                  <a:cubicBezTo>
                    <a:pt x="1294" y="48"/>
                    <a:pt x="1294" y="48"/>
                    <a:pt x="1294" y="48"/>
                  </a:cubicBezTo>
                  <a:cubicBezTo>
                    <a:pt x="1294" y="48"/>
                    <a:pt x="1294" y="48"/>
                    <a:pt x="1294" y="48"/>
                  </a:cubicBezTo>
                  <a:cubicBezTo>
                    <a:pt x="1294" y="48"/>
                    <a:pt x="1294" y="48"/>
                    <a:pt x="1294" y="48"/>
                  </a:cubicBezTo>
                  <a:cubicBezTo>
                    <a:pt x="1294" y="47"/>
                    <a:pt x="1294"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7"/>
                    <a:pt x="1295" y="47"/>
                    <a:pt x="1295" y="47"/>
                  </a:cubicBezTo>
                  <a:cubicBezTo>
                    <a:pt x="1295" y="46"/>
                    <a:pt x="1295" y="46"/>
                    <a:pt x="1296" y="46"/>
                  </a:cubicBezTo>
                  <a:cubicBezTo>
                    <a:pt x="1296" y="46"/>
                    <a:pt x="1296" y="46"/>
                    <a:pt x="1296" y="46"/>
                  </a:cubicBezTo>
                  <a:cubicBezTo>
                    <a:pt x="1296" y="46"/>
                    <a:pt x="1296" y="46"/>
                    <a:pt x="1296" y="46"/>
                  </a:cubicBezTo>
                  <a:cubicBezTo>
                    <a:pt x="1296" y="46"/>
                    <a:pt x="1296" y="46"/>
                    <a:pt x="1296" y="46"/>
                  </a:cubicBezTo>
                  <a:cubicBezTo>
                    <a:pt x="1296" y="46"/>
                    <a:pt x="1296" y="46"/>
                    <a:pt x="1297" y="45"/>
                  </a:cubicBezTo>
                  <a:cubicBezTo>
                    <a:pt x="1297" y="45"/>
                    <a:pt x="1297" y="45"/>
                    <a:pt x="1297" y="45"/>
                  </a:cubicBezTo>
                  <a:cubicBezTo>
                    <a:pt x="1297" y="45"/>
                    <a:pt x="1297" y="45"/>
                    <a:pt x="1297" y="45"/>
                  </a:cubicBezTo>
                  <a:cubicBezTo>
                    <a:pt x="1297" y="45"/>
                    <a:pt x="1297" y="45"/>
                    <a:pt x="1297" y="45"/>
                  </a:cubicBezTo>
                  <a:cubicBezTo>
                    <a:pt x="1297" y="45"/>
                    <a:pt x="1297" y="45"/>
                    <a:pt x="1298" y="45"/>
                  </a:cubicBezTo>
                  <a:cubicBezTo>
                    <a:pt x="1298" y="45"/>
                    <a:pt x="1298" y="45"/>
                    <a:pt x="1298" y="45"/>
                  </a:cubicBezTo>
                  <a:cubicBezTo>
                    <a:pt x="1298" y="45"/>
                    <a:pt x="1298" y="45"/>
                    <a:pt x="1298" y="44"/>
                  </a:cubicBezTo>
                  <a:cubicBezTo>
                    <a:pt x="1298" y="44"/>
                    <a:pt x="1298" y="44"/>
                    <a:pt x="1298" y="44"/>
                  </a:cubicBezTo>
                  <a:cubicBezTo>
                    <a:pt x="1299" y="44"/>
                    <a:pt x="1299" y="44"/>
                    <a:pt x="1299" y="44"/>
                  </a:cubicBezTo>
                  <a:cubicBezTo>
                    <a:pt x="1299" y="44"/>
                    <a:pt x="1299" y="44"/>
                    <a:pt x="1299" y="44"/>
                  </a:cubicBezTo>
                  <a:cubicBezTo>
                    <a:pt x="1299" y="44"/>
                    <a:pt x="1300" y="44"/>
                    <a:pt x="1300" y="44"/>
                  </a:cubicBezTo>
                  <a:cubicBezTo>
                    <a:pt x="1300" y="44"/>
                    <a:pt x="1300" y="44"/>
                    <a:pt x="1300" y="44"/>
                  </a:cubicBezTo>
                  <a:cubicBezTo>
                    <a:pt x="1300" y="44"/>
                    <a:pt x="1300" y="44"/>
                    <a:pt x="1300" y="44"/>
                  </a:cubicBezTo>
                  <a:cubicBezTo>
                    <a:pt x="1301" y="44"/>
                    <a:pt x="1301" y="44"/>
                    <a:pt x="1301" y="43"/>
                  </a:cubicBezTo>
                  <a:cubicBezTo>
                    <a:pt x="1302" y="43"/>
                    <a:pt x="1302" y="43"/>
                    <a:pt x="1302" y="43"/>
                  </a:cubicBezTo>
                  <a:cubicBezTo>
                    <a:pt x="1302" y="43"/>
                    <a:pt x="1302" y="43"/>
                    <a:pt x="1302" y="43"/>
                  </a:cubicBezTo>
                  <a:cubicBezTo>
                    <a:pt x="1303" y="43"/>
                    <a:pt x="1305" y="43"/>
                    <a:pt x="1307" y="43"/>
                  </a:cubicBezTo>
                  <a:cubicBezTo>
                    <a:pt x="1307" y="43"/>
                    <a:pt x="1307" y="43"/>
                    <a:pt x="1307" y="43"/>
                  </a:cubicBezTo>
                  <a:cubicBezTo>
                    <a:pt x="1308" y="44"/>
                    <a:pt x="1308" y="43"/>
                    <a:pt x="1309" y="44"/>
                  </a:cubicBezTo>
                  <a:cubicBezTo>
                    <a:pt x="1309" y="44"/>
                    <a:pt x="1309" y="44"/>
                    <a:pt x="1309" y="44"/>
                  </a:cubicBezTo>
                  <a:cubicBezTo>
                    <a:pt x="1309" y="44"/>
                    <a:pt x="1309" y="44"/>
                    <a:pt x="1309" y="44"/>
                  </a:cubicBezTo>
                  <a:cubicBezTo>
                    <a:pt x="1309" y="44"/>
                    <a:pt x="1309" y="44"/>
                    <a:pt x="1310" y="44"/>
                  </a:cubicBezTo>
                  <a:cubicBezTo>
                    <a:pt x="1310" y="44"/>
                    <a:pt x="1310" y="44"/>
                    <a:pt x="1310" y="44"/>
                  </a:cubicBezTo>
                  <a:cubicBezTo>
                    <a:pt x="1310" y="44"/>
                    <a:pt x="1310" y="44"/>
                    <a:pt x="1310" y="44"/>
                  </a:cubicBezTo>
                  <a:cubicBezTo>
                    <a:pt x="1310" y="44"/>
                    <a:pt x="1310" y="44"/>
                    <a:pt x="1311" y="44"/>
                  </a:cubicBezTo>
                  <a:cubicBezTo>
                    <a:pt x="1311" y="44"/>
                    <a:pt x="1311" y="44"/>
                    <a:pt x="1311" y="44"/>
                  </a:cubicBezTo>
                  <a:cubicBezTo>
                    <a:pt x="1311" y="45"/>
                    <a:pt x="1311" y="45"/>
                    <a:pt x="1311" y="45"/>
                  </a:cubicBezTo>
                  <a:cubicBezTo>
                    <a:pt x="1311" y="45"/>
                    <a:pt x="1311" y="45"/>
                    <a:pt x="1311" y="45"/>
                  </a:cubicBezTo>
                  <a:cubicBezTo>
                    <a:pt x="1311" y="45"/>
                    <a:pt x="1311" y="45"/>
                    <a:pt x="1312" y="45"/>
                  </a:cubicBezTo>
                  <a:cubicBezTo>
                    <a:pt x="1312" y="45"/>
                    <a:pt x="1312" y="45"/>
                    <a:pt x="1312" y="45"/>
                  </a:cubicBezTo>
                  <a:cubicBezTo>
                    <a:pt x="1312" y="45"/>
                    <a:pt x="1312" y="45"/>
                    <a:pt x="1312" y="45"/>
                  </a:cubicBezTo>
                  <a:cubicBezTo>
                    <a:pt x="1312" y="41"/>
                    <a:pt x="1312" y="38"/>
                    <a:pt x="1312" y="34"/>
                  </a:cubicBezTo>
                  <a:cubicBezTo>
                    <a:pt x="1312" y="34"/>
                    <a:pt x="1312" y="34"/>
                    <a:pt x="1311" y="34"/>
                  </a:cubicBezTo>
                  <a:cubicBezTo>
                    <a:pt x="1311" y="34"/>
                    <a:pt x="1311" y="34"/>
                    <a:pt x="1311" y="34"/>
                  </a:cubicBezTo>
                  <a:cubicBezTo>
                    <a:pt x="1311" y="33"/>
                    <a:pt x="1310" y="34"/>
                    <a:pt x="1310" y="33"/>
                  </a:cubicBezTo>
                  <a:cubicBezTo>
                    <a:pt x="1310" y="33"/>
                    <a:pt x="1310" y="33"/>
                    <a:pt x="1309" y="33"/>
                  </a:cubicBezTo>
                  <a:cubicBezTo>
                    <a:pt x="1307" y="33"/>
                    <a:pt x="1305" y="33"/>
                    <a:pt x="1303" y="33"/>
                  </a:cubicBezTo>
                  <a:cubicBezTo>
                    <a:pt x="1302" y="33"/>
                    <a:pt x="1302" y="33"/>
                    <a:pt x="1302" y="33"/>
                  </a:cubicBezTo>
                  <a:cubicBezTo>
                    <a:pt x="1302" y="33"/>
                    <a:pt x="1302" y="33"/>
                    <a:pt x="1302" y="33"/>
                  </a:cubicBezTo>
                  <a:cubicBezTo>
                    <a:pt x="1302" y="34"/>
                    <a:pt x="1301" y="33"/>
                    <a:pt x="1301" y="34"/>
                  </a:cubicBezTo>
                  <a:cubicBezTo>
                    <a:pt x="1301" y="34"/>
                    <a:pt x="1301" y="34"/>
                    <a:pt x="1301" y="34"/>
                  </a:cubicBezTo>
                  <a:cubicBezTo>
                    <a:pt x="1301" y="34"/>
                    <a:pt x="1301" y="34"/>
                    <a:pt x="1301" y="34"/>
                  </a:cubicBezTo>
                  <a:cubicBezTo>
                    <a:pt x="1301" y="34"/>
                    <a:pt x="1300" y="34"/>
                    <a:pt x="1300" y="34"/>
                  </a:cubicBezTo>
                  <a:cubicBezTo>
                    <a:pt x="1300" y="34"/>
                    <a:pt x="1300" y="34"/>
                    <a:pt x="1300" y="34"/>
                  </a:cubicBezTo>
                  <a:cubicBezTo>
                    <a:pt x="1300" y="34"/>
                    <a:pt x="1300" y="34"/>
                    <a:pt x="1300" y="34"/>
                  </a:cubicBezTo>
                  <a:cubicBezTo>
                    <a:pt x="1300" y="34"/>
                    <a:pt x="1299" y="34"/>
                    <a:pt x="1299" y="34"/>
                  </a:cubicBezTo>
                  <a:cubicBezTo>
                    <a:pt x="1299" y="34"/>
                    <a:pt x="1299" y="34"/>
                    <a:pt x="1299" y="34"/>
                  </a:cubicBezTo>
                  <a:cubicBezTo>
                    <a:pt x="1299" y="35"/>
                    <a:pt x="1299" y="34"/>
                    <a:pt x="1298" y="35"/>
                  </a:cubicBezTo>
                  <a:cubicBezTo>
                    <a:pt x="1298" y="35"/>
                    <a:pt x="1298" y="35"/>
                    <a:pt x="1298" y="35"/>
                  </a:cubicBezTo>
                  <a:cubicBezTo>
                    <a:pt x="1298" y="35"/>
                    <a:pt x="1298" y="35"/>
                    <a:pt x="1298" y="35"/>
                  </a:cubicBezTo>
                  <a:cubicBezTo>
                    <a:pt x="1298" y="35"/>
                    <a:pt x="1298" y="35"/>
                    <a:pt x="1298" y="35"/>
                  </a:cubicBezTo>
                  <a:cubicBezTo>
                    <a:pt x="1298" y="35"/>
                    <a:pt x="1297" y="35"/>
                    <a:pt x="1297" y="35"/>
                  </a:cubicBezTo>
                  <a:cubicBezTo>
                    <a:pt x="1297" y="35"/>
                    <a:pt x="1297" y="35"/>
                    <a:pt x="1297" y="35"/>
                  </a:cubicBezTo>
                  <a:cubicBezTo>
                    <a:pt x="1297" y="36"/>
                    <a:pt x="1297" y="36"/>
                    <a:pt x="1297" y="36"/>
                  </a:cubicBezTo>
                  <a:cubicBezTo>
                    <a:pt x="1297" y="36"/>
                    <a:pt x="1297" y="36"/>
                    <a:pt x="1297" y="36"/>
                  </a:cubicBezTo>
                  <a:cubicBezTo>
                    <a:pt x="1296" y="36"/>
                    <a:pt x="1296" y="36"/>
                    <a:pt x="1296" y="36"/>
                  </a:cubicBezTo>
                  <a:cubicBezTo>
                    <a:pt x="1296" y="36"/>
                    <a:pt x="1296" y="36"/>
                    <a:pt x="1296" y="36"/>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5" y="37"/>
                    <a:pt x="1295" y="37"/>
                    <a:pt x="1295" y="37"/>
                  </a:cubicBezTo>
                  <a:cubicBezTo>
                    <a:pt x="1294" y="38"/>
                    <a:pt x="1293" y="38"/>
                    <a:pt x="1293" y="39"/>
                  </a:cubicBezTo>
                  <a:cubicBezTo>
                    <a:pt x="1293" y="39"/>
                    <a:pt x="1293" y="39"/>
                    <a:pt x="1293" y="39"/>
                  </a:cubicBezTo>
                  <a:cubicBezTo>
                    <a:pt x="1293" y="39"/>
                    <a:pt x="1293" y="39"/>
                    <a:pt x="1293" y="39"/>
                  </a:cubicBezTo>
                  <a:cubicBezTo>
                    <a:pt x="1293" y="39"/>
                    <a:pt x="1293" y="39"/>
                    <a:pt x="1293" y="39"/>
                  </a:cubicBezTo>
                  <a:cubicBezTo>
                    <a:pt x="1293" y="39"/>
                    <a:pt x="1293" y="39"/>
                    <a:pt x="1292" y="40"/>
                  </a:cubicBezTo>
                  <a:cubicBezTo>
                    <a:pt x="1292" y="40"/>
                    <a:pt x="1292" y="40"/>
                    <a:pt x="1292" y="40"/>
                  </a:cubicBezTo>
                  <a:cubicBezTo>
                    <a:pt x="1292" y="40"/>
                    <a:pt x="1292" y="40"/>
                    <a:pt x="1292" y="40"/>
                  </a:cubicBezTo>
                  <a:cubicBezTo>
                    <a:pt x="1292" y="40"/>
                    <a:pt x="1292" y="40"/>
                    <a:pt x="1292" y="40"/>
                  </a:cubicBezTo>
                  <a:cubicBezTo>
                    <a:pt x="1292" y="40"/>
                    <a:pt x="1292" y="40"/>
                    <a:pt x="1292" y="41"/>
                  </a:cubicBezTo>
                  <a:cubicBezTo>
                    <a:pt x="1292" y="41"/>
                    <a:pt x="1292" y="41"/>
                    <a:pt x="1292" y="41"/>
                  </a:cubicBezTo>
                  <a:cubicBezTo>
                    <a:pt x="1292" y="41"/>
                    <a:pt x="1291" y="41"/>
                    <a:pt x="1291" y="41"/>
                  </a:cubicBezTo>
                  <a:cubicBezTo>
                    <a:pt x="1291" y="41"/>
                    <a:pt x="1291" y="41"/>
                    <a:pt x="1291" y="41"/>
                  </a:cubicBezTo>
                  <a:cubicBezTo>
                    <a:pt x="1291" y="41"/>
                    <a:pt x="1291" y="41"/>
                    <a:pt x="1291" y="42"/>
                  </a:cubicBezTo>
                  <a:cubicBezTo>
                    <a:pt x="1291" y="42"/>
                    <a:pt x="1291" y="42"/>
                    <a:pt x="1291" y="42"/>
                  </a:cubicBezTo>
                  <a:cubicBezTo>
                    <a:pt x="1291" y="42"/>
                    <a:pt x="1291" y="42"/>
                    <a:pt x="1291" y="42"/>
                  </a:cubicBezTo>
                  <a:cubicBezTo>
                    <a:pt x="1291" y="42"/>
                    <a:pt x="1291" y="42"/>
                    <a:pt x="1291" y="42"/>
                  </a:cubicBezTo>
                  <a:cubicBezTo>
                    <a:pt x="1290" y="42"/>
                    <a:pt x="1291" y="43"/>
                    <a:pt x="1290" y="43"/>
                  </a:cubicBezTo>
                  <a:cubicBezTo>
                    <a:pt x="1290" y="43"/>
                    <a:pt x="1290" y="43"/>
                    <a:pt x="1290" y="43"/>
                  </a:cubicBezTo>
                  <a:cubicBezTo>
                    <a:pt x="1290" y="43"/>
                    <a:pt x="1290" y="43"/>
                    <a:pt x="1290" y="43"/>
                  </a:cubicBezTo>
                  <a:cubicBezTo>
                    <a:pt x="1290" y="43"/>
                    <a:pt x="1290" y="43"/>
                    <a:pt x="1290" y="43"/>
                  </a:cubicBezTo>
                  <a:cubicBezTo>
                    <a:pt x="1290" y="44"/>
                    <a:pt x="1290" y="44"/>
                    <a:pt x="1290" y="44"/>
                  </a:cubicBezTo>
                  <a:cubicBezTo>
                    <a:pt x="1290" y="44"/>
                    <a:pt x="1290" y="44"/>
                    <a:pt x="1290" y="44"/>
                  </a:cubicBezTo>
                  <a:cubicBezTo>
                    <a:pt x="1289" y="44"/>
                    <a:pt x="1290" y="45"/>
                    <a:pt x="1289" y="45"/>
                  </a:cubicBezTo>
                  <a:cubicBezTo>
                    <a:pt x="1289" y="45"/>
                    <a:pt x="1289" y="45"/>
                    <a:pt x="1289" y="45"/>
                  </a:cubicBezTo>
                  <a:cubicBezTo>
                    <a:pt x="1289" y="45"/>
                    <a:pt x="1289" y="45"/>
                    <a:pt x="1289" y="45"/>
                  </a:cubicBezTo>
                  <a:cubicBezTo>
                    <a:pt x="1289" y="45"/>
                    <a:pt x="1289" y="45"/>
                    <a:pt x="1289" y="45"/>
                  </a:cubicBezTo>
                  <a:cubicBezTo>
                    <a:pt x="1289" y="46"/>
                    <a:pt x="1289" y="46"/>
                    <a:pt x="1289" y="46"/>
                  </a:cubicBezTo>
                  <a:cubicBezTo>
                    <a:pt x="1289" y="46"/>
                    <a:pt x="1289" y="46"/>
                    <a:pt x="1289" y="46"/>
                  </a:cubicBezTo>
                  <a:cubicBezTo>
                    <a:pt x="1288" y="46"/>
                    <a:pt x="1288" y="45"/>
                    <a:pt x="1288" y="45"/>
                  </a:cubicBez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9"/>
                    <a:pt x="1277" y="100"/>
                  </a:cubicBezTo>
                  <a:cubicBezTo>
                    <a:pt x="1277" y="100"/>
                    <a:pt x="1277" y="100"/>
                    <a:pt x="1277" y="100"/>
                  </a:cubicBezTo>
                  <a:cubicBezTo>
                    <a:pt x="1277" y="101"/>
                    <a:pt x="1277" y="102"/>
                    <a:pt x="1278" y="102"/>
                  </a:cubicBezTo>
                  <a:cubicBezTo>
                    <a:pt x="1281" y="102"/>
                    <a:pt x="1283" y="102"/>
                    <a:pt x="1285" y="102"/>
                  </a:cubicBezTo>
                  <a:cubicBezTo>
                    <a:pt x="1286" y="102"/>
                    <a:pt x="1287" y="102"/>
                    <a:pt x="1288" y="101"/>
                  </a:cubicBezTo>
                  <a:cubicBezTo>
                    <a:pt x="1288" y="101"/>
                    <a:pt x="1288" y="101"/>
                    <a:pt x="1288" y="101"/>
                  </a:cubicBezTo>
                  <a:cubicBezTo>
                    <a:pt x="1288" y="101"/>
                    <a:pt x="1288" y="100"/>
                    <a:pt x="1288" y="100"/>
                  </a:cubicBezTo>
                  <a:cubicBezTo>
                    <a:pt x="1288" y="88"/>
                    <a:pt x="1288" y="76"/>
                    <a:pt x="1288" y="65"/>
                  </a:cubicBezTo>
                  <a:cubicBezTo>
                    <a:pt x="1288" y="64"/>
                    <a:pt x="1288" y="63"/>
                    <a:pt x="1288" y="63"/>
                  </a:cubicBezTo>
                  <a:cubicBezTo>
                    <a:pt x="1288" y="62"/>
                    <a:pt x="1288" y="62"/>
                    <a:pt x="1288" y="62"/>
                  </a:cubicBezTo>
                  <a:cubicBezTo>
                    <a:pt x="1289" y="61"/>
                    <a:pt x="1288" y="61"/>
                    <a:pt x="1289" y="60"/>
                  </a:cubicBezTo>
                  <a:cubicBezTo>
                    <a:pt x="1289" y="60"/>
                    <a:pt x="1289" y="60"/>
                    <a:pt x="1289" y="60"/>
                  </a:cubicBezTo>
                  <a:cubicBezTo>
                    <a:pt x="1289" y="59"/>
                    <a:pt x="1289" y="59"/>
                    <a:pt x="1289" y="58"/>
                  </a:cubicBezTo>
                  <a:close/>
                  <a:moveTo>
                    <a:pt x="126" y="60"/>
                  </a:moveTo>
                  <a:cubicBezTo>
                    <a:pt x="126" y="52"/>
                    <a:pt x="126" y="44"/>
                    <a:pt x="126" y="36"/>
                  </a:cubicBezTo>
                  <a:cubicBezTo>
                    <a:pt x="126" y="34"/>
                    <a:pt x="126" y="34"/>
                    <a:pt x="124" y="34"/>
                  </a:cubicBezTo>
                  <a:cubicBezTo>
                    <a:pt x="122" y="34"/>
                    <a:pt x="120" y="34"/>
                    <a:pt x="117" y="34"/>
                  </a:cubicBezTo>
                  <a:cubicBezTo>
                    <a:pt x="115" y="34"/>
                    <a:pt x="115" y="34"/>
                    <a:pt x="115" y="36"/>
                  </a:cubicBezTo>
                  <a:cubicBezTo>
                    <a:pt x="115" y="57"/>
                    <a:pt x="115" y="78"/>
                    <a:pt x="115" y="100"/>
                  </a:cubicBezTo>
                  <a:cubicBezTo>
                    <a:pt x="115" y="100"/>
                    <a:pt x="115" y="100"/>
                    <a:pt x="115" y="101"/>
                  </a:cubicBezTo>
                  <a:cubicBezTo>
                    <a:pt x="115" y="101"/>
                    <a:pt x="115" y="101"/>
                    <a:pt x="116" y="101"/>
                  </a:cubicBezTo>
                  <a:cubicBezTo>
                    <a:pt x="119" y="101"/>
                    <a:pt x="122" y="101"/>
                    <a:pt x="125" y="101"/>
                  </a:cubicBezTo>
                  <a:cubicBezTo>
                    <a:pt x="126" y="101"/>
                    <a:pt x="126" y="101"/>
                    <a:pt x="126" y="101"/>
                  </a:cubicBezTo>
                  <a:cubicBezTo>
                    <a:pt x="126" y="100"/>
                    <a:pt x="126" y="100"/>
                    <a:pt x="126" y="99"/>
                  </a:cubicBezTo>
                  <a:cubicBezTo>
                    <a:pt x="126" y="89"/>
                    <a:pt x="126" y="78"/>
                    <a:pt x="126" y="68"/>
                  </a:cubicBezTo>
                  <a:cubicBezTo>
                    <a:pt x="126" y="65"/>
                    <a:pt x="126" y="63"/>
                    <a:pt x="126" y="60"/>
                  </a:cubicBezTo>
                  <a:close/>
                  <a:moveTo>
                    <a:pt x="114" y="10"/>
                  </a:moveTo>
                  <a:cubicBezTo>
                    <a:pt x="114" y="14"/>
                    <a:pt x="117" y="17"/>
                    <a:pt x="121" y="17"/>
                  </a:cubicBezTo>
                  <a:cubicBezTo>
                    <a:pt x="125" y="17"/>
                    <a:pt x="128" y="14"/>
                    <a:pt x="128" y="10"/>
                  </a:cubicBezTo>
                  <a:cubicBezTo>
                    <a:pt x="128" y="6"/>
                    <a:pt x="125" y="3"/>
                    <a:pt x="121" y="3"/>
                  </a:cubicBezTo>
                  <a:cubicBezTo>
                    <a:pt x="117" y="3"/>
                    <a:pt x="114" y="6"/>
                    <a:pt x="114" y="10"/>
                  </a:cubicBezTo>
                  <a:close/>
                  <a:moveTo>
                    <a:pt x="1658" y="7"/>
                  </a:moveTo>
                  <a:cubicBezTo>
                    <a:pt x="1649" y="7"/>
                    <a:pt x="1639" y="7"/>
                    <a:pt x="1630" y="7"/>
                  </a:cubicBezTo>
                  <a:cubicBezTo>
                    <a:pt x="1627" y="7"/>
                    <a:pt x="1627" y="7"/>
                    <a:pt x="1627" y="10"/>
                  </a:cubicBezTo>
                  <a:cubicBezTo>
                    <a:pt x="1627" y="39"/>
                    <a:pt x="1627" y="69"/>
                    <a:pt x="1627" y="99"/>
                  </a:cubicBezTo>
                  <a:cubicBezTo>
                    <a:pt x="1627" y="100"/>
                    <a:pt x="1627" y="100"/>
                    <a:pt x="1627" y="100"/>
                  </a:cubicBezTo>
                  <a:cubicBezTo>
                    <a:pt x="1627" y="102"/>
                    <a:pt x="1627" y="102"/>
                    <a:pt x="1629" y="102"/>
                  </a:cubicBezTo>
                  <a:cubicBezTo>
                    <a:pt x="1632" y="102"/>
                    <a:pt x="1634" y="102"/>
                    <a:pt x="1637" y="102"/>
                  </a:cubicBezTo>
                  <a:cubicBezTo>
                    <a:pt x="1639" y="102"/>
                    <a:pt x="1639" y="102"/>
                    <a:pt x="1639" y="101"/>
                  </a:cubicBezTo>
                  <a:cubicBezTo>
                    <a:pt x="1639" y="100"/>
                    <a:pt x="1639" y="100"/>
                    <a:pt x="1639" y="99"/>
                  </a:cubicBezTo>
                  <a:cubicBezTo>
                    <a:pt x="1639" y="87"/>
                    <a:pt x="1639" y="76"/>
                    <a:pt x="1639" y="64"/>
                  </a:cubicBezTo>
                  <a:cubicBezTo>
                    <a:pt x="1639" y="62"/>
                    <a:pt x="1639" y="62"/>
                    <a:pt x="1641" y="62"/>
                  </a:cubicBezTo>
                  <a:cubicBezTo>
                    <a:pt x="1644" y="62"/>
                    <a:pt x="1647" y="62"/>
                    <a:pt x="1650" y="62"/>
                  </a:cubicBezTo>
                  <a:cubicBezTo>
                    <a:pt x="1650" y="62"/>
                    <a:pt x="1650" y="62"/>
                    <a:pt x="1650" y="62"/>
                  </a:cubicBezTo>
                  <a:cubicBezTo>
                    <a:pt x="1647" y="61"/>
                    <a:pt x="1643" y="62"/>
                    <a:pt x="1639" y="61"/>
                  </a:cubicBezTo>
                  <a:cubicBezTo>
                    <a:pt x="1639" y="61"/>
                    <a:pt x="1638" y="62"/>
                    <a:pt x="1639" y="62"/>
                  </a:cubicBezTo>
                  <a:cubicBezTo>
                    <a:pt x="1639" y="63"/>
                    <a:pt x="1638" y="63"/>
                    <a:pt x="1638" y="63"/>
                  </a:cubicBezTo>
                  <a:cubicBezTo>
                    <a:pt x="1638" y="72"/>
                    <a:pt x="1638" y="81"/>
                    <a:pt x="1638" y="90"/>
                  </a:cubicBezTo>
                  <a:cubicBezTo>
                    <a:pt x="1638" y="94"/>
                    <a:pt x="1638" y="97"/>
                    <a:pt x="1639" y="100"/>
                  </a:cubicBezTo>
                  <a:cubicBezTo>
                    <a:pt x="1639" y="101"/>
                    <a:pt x="1638" y="102"/>
                    <a:pt x="1637" y="102"/>
                  </a:cubicBezTo>
                  <a:cubicBezTo>
                    <a:pt x="1635" y="101"/>
                    <a:pt x="1632" y="101"/>
                    <a:pt x="1629" y="101"/>
                  </a:cubicBezTo>
                  <a:cubicBezTo>
                    <a:pt x="1627" y="101"/>
                    <a:pt x="1627" y="102"/>
                    <a:pt x="1627" y="100"/>
                  </a:cubicBezTo>
                  <a:cubicBezTo>
                    <a:pt x="1627" y="69"/>
                    <a:pt x="1627" y="39"/>
                    <a:pt x="1627" y="9"/>
                  </a:cubicBezTo>
                  <a:cubicBezTo>
                    <a:pt x="1627" y="7"/>
                    <a:pt x="1627" y="7"/>
                    <a:pt x="1629" y="7"/>
                  </a:cubicBezTo>
                  <a:cubicBezTo>
                    <a:pt x="1640" y="7"/>
                    <a:pt x="1650" y="7"/>
                    <a:pt x="1660" y="8"/>
                  </a:cubicBezTo>
                  <a:cubicBezTo>
                    <a:pt x="1659" y="7"/>
                    <a:pt x="1659" y="7"/>
                    <a:pt x="1658" y="7"/>
                  </a:cubicBezTo>
                  <a:close/>
                  <a:moveTo>
                    <a:pt x="828" y="43"/>
                  </a:moveTo>
                  <a:cubicBezTo>
                    <a:pt x="828" y="40"/>
                    <a:pt x="828" y="38"/>
                    <a:pt x="828" y="36"/>
                  </a:cubicBezTo>
                  <a:cubicBezTo>
                    <a:pt x="828" y="34"/>
                    <a:pt x="828" y="34"/>
                    <a:pt x="826" y="34"/>
                  </a:cubicBezTo>
                  <a:cubicBezTo>
                    <a:pt x="824" y="34"/>
                    <a:pt x="822" y="34"/>
                    <a:pt x="819" y="34"/>
                  </a:cubicBezTo>
                  <a:cubicBezTo>
                    <a:pt x="817" y="34"/>
                    <a:pt x="817" y="34"/>
                    <a:pt x="817" y="36"/>
                  </a:cubicBezTo>
                  <a:cubicBezTo>
                    <a:pt x="817" y="57"/>
                    <a:pt x="817" y="78"/>
                    <a:pt x="817" y="100"/>
                  </a:cubicBezTo>
                  <a:cubicBezTo>
                    <a:pt x="817" y="100"/>
                    <a:pt x="817" y="100"/>
                    <a:pt x="817" y="101"/>
                  </a:cubicBezTo>
                  <a:cubicBezTo>
                    <a:pt x="817" y="102"/>
                    <a:pt x="817" y="102"/>
                    <a:pt x="818" y="102"/>
                  </a:cubicBezTo>
                  <a:cubicBezTo>
                    <a:pt x="821" y="102"/>
                    <a:pt x="824" y="102"/>
                    <a:pt x="827" y="102"/>
                  </a:cubicBezTo>
                  <a:cubicBezTo>
                    <a:pt x="828" y="102"/>
                    <a:pt x="828" y="102"/>
                    <a:pt x="828" y="100"/>
                  </a:cubicBezTo>
                  <a:cubicBezTo>
                    <a:pt x="828" y="97"/>
                    <a:pt x="828" y="94"/>
                    <a:pt x="828" y="91"/>
                  </a:cubicBezTo>
                  <a:cubicBezTo>
                    <a:pt x="828" y="82"/>
                    <a:pt x="828" y="72"/>
                    <a:pt x="828" y="63"/>
                  </a:cubicBezTo>
                  <a:cubicBezTo>
                    <a:pt x="828" y="63"/>
                    <a:pt x="828" y="64"/>
                    <a:pt x="828" y="64"/>
                  </a:cubicBezTo>
                  <a:cubicBezTo>
                    <a:pt x="828" y="67"/>
                    <a:pt x="828" y="70"/>
                    <a:pt x="828" y="73"/>
                  </a:cubicBezTo>
                  <a:cubicBezTo>
                    <a:pt x="828" y="82"/>
                    <a:pt x="828" y="91"/>
                    <a:pt x="828" y="100"/>
                  </a:cubicBezTo>
                  <a:cubicBezTo>
                    <a:pt x="828" y="102"/>
                    <a:pt x="828" y="101"/>
                    <a:pt x="826" y="101"/>
                  </a:cubicBezTo>
                  <a:cubicBezTo>
                    <a:pt x="824" y="101"/>
                    <a:pt x="821" y="101"/>
                    <a:pt x="819" y="101"/>
                  </a:cubicBezTo>
                  <a:cubicBezTo>
                    <a:pt x="817" y="101"/>
                    <a:pt x="817" y="102"/>
                    <a:pt x="817" y="99"/>
                  </a:cubicBezTo>
                  <a:cubicBezTo>
                    <a:pt x="817" y="78"/>
                    <a:pt x="817" y="57"/>
                    <a:pt x="817" y="36"/>
                  </a:cubicBezTo>
                  <a:cubicBezTo>
                    <a:pt x="817" y="36"/>
                    <a:pt x="817" y="36"/>
                    <a:pt x="817" y="35"/>
                  </a:cubicBezTo>
                  <a:cubicBezTo>
                    <a:pt x="817" y="34"/>
                    <a:pt x="817" y="34"/>
                    <a:pt x="818" y="34"/>
                  </a:cubicBezTo>
                  <a:cubicBezTo>
                    <a:pt x="821" y="34"/>
                    <a:pt x="824" y="34"/>
                    <a:pt x="827" y="34"/>
                  </a:cubicBezTo>
                  <a:cubicBezTo>
                    <a:pt x="828" y="34"/>
                    <a:pt x="828" y="35"/>
                    <a:pt x="828" y="36"/>
                  </a:cubicBezTo>
                  <a:cubicBezTo>
                    <a:pt x="828" y="38"/>
                    <a:pt x="828" y="41"/>
                    <a:pt x="828" y="43"/>
                  </a:cubicBezTo>
                  <a:cubicBezTo>
                    <a:pt x="828" y="44"/>
                    <a:pt x="828" y="44"/>
                    <a:pt x="828" y="44"/>
                  </a:cubicBezTo>
                  <a:cubicBezTo>
                    <a:pt x="828" y="45"/>
                    <a:pt x="828" y="45"/>
                    <a:pt x="828" y="45"/>
                  </a:cubicBezTo>
                  <a:cubicBezTo>
                    <a:pt x="828" y="45"/>
                    <a:pt x="828" y="44"/>
                    <a:pt x="828" y="44"/>
                  </a:cubicBezTo>
                  <a:cubicBezTo>
                    <a:pt x="828" y="44"/>
                    <a:pt x="828" y="43"/>
                    <a:pt x="828" y="43"/>
                  </a:cubicBezTo>
                  <a:close/>
                  <a:moveTo>
                    <a:pt x="1288" y="44"/>
                  </a:moveTo>
                  <a:cubicBezTo>
                    <a:pt x="1288" y="42"/>
                    <a:pt x="1288" y="39"/>
                    <a:pt x="1288" y="36"/>
                  </a:cubicBezTo>
                  <a:cubicBezTo>
                    <a:pt x="1288" y="34"/>
                    <a:pt x="1288" y="34"/>
                    <a:pt x="1286" y="34"/>
                  </a:cubicBezTo>
                  <a:cubicBezTo>
                    <a:pt x="1284" y="34"/>
                    <a:pt x="1281" y="34"/>
                    <a:pt x="1279" y="34"/>
                  </a:cubicBezTo>
                  <a:cubicBezTo>
                    <a:pt x="1277" y="34"/>
                    <a:pt x="1277" y="34"/>
                    <a:pt x="1277" y="36"/>
                  </a:cubicBezTo>
                  <a:cubicBezTo>
                    <a:pt x="1277" y="57"/>
                    <a:pt x="1277" y="78"/>
                    <a:pt x="1277" y="100"/>
                  </a:cubicBezTo>
                  <a:cubicBezTo>
                    <a:pt x="1277" y="100"/>
                    <a:pt x="1277" y="100"/>
                    <a:pt x="1277" y="101"/>
                  </a:cubicBezTo>
                  <a:cubicBezTo>
                    <a:pt x="1277" y="102"/>
                    <a:pt x="1277" y="102"/>
                    <a:pt x="1278" y="102"/>
                  </a:cubicBezTo>
                  <a:cubicBezTo>
                    <a:pt x="1281" y="102"/>
                    <a:pt x="1284" y="102"/>
                    <a:pt x="1287" y="102"/>
                  </a:cubicBezTo>
                  <a:cubicBezTo>
                    <a:pt x="1287" y="102"/>
                    <a:pt x="1288" y="102"/>
                    <a:pt x="1288" y="101"/>
                  </a:cubicBezTo>
                  <a:cubicBezTo>
                    <a:pt x="1285" y="101"/>
                    <a:pt x="1282" y="101"/>
                    <a:pt x="1279" y="101"/>
                  </a:cubicBezTo>
                  <a:cubicBezTo>
                    <a:pt x="1277" y="101"/>
                    <a:pt x="1277" y="102"/>
                    <a:pt x="1277" y="100"/>
                  </a:cubicBezTo>
                  <a:cubicBezTo>
                    <a:pt x="1277" y="78"/>
                    <a:pt x="1277" y="57"/>
                    <a:pt x="1277" y="36"/>
                  </a:cubicBezTo>
                  <a:cubicBezTo>
                    <a:pt x="1277" y="36"/>
                    <a:pt x="1277" y="36"/>
                    <a:pt x="1277" y="35"/>
                  </a:cubicBezTo>
                  <a:cubicBezTo>
                    <a:pt x="1277" y="35"/>
                    <a:pt x="1277" y="34"/>
                    <a:pt x="1278" y="34"/>
                  </a:cubicBezTo>
                  <a:cubicBezTo>
                    <a:pt x="1281" y="34"/>
                    <a:pt x="1284" y="34"/>
                    <a:pt x="1287" y="34"/>
                  </a:cubicBezTo>
                  <a:cubicBezTo>
                    <a:pt x="1288" y="34"/>
                    <a:pt x="1288" y="34"/>
                    <a:pt x="1288" y="36"/>
                  </a:cubicBezTo>
                  <a:cubicBezTo>
                    <a:pt x="1288" y="39"/>
                    <a:pt x="1288" y="43"/>
                    <a:pt x="1288" y="46"/>
                  </a:cubicBezTo>
                  <a:cubicBezTo>
                    <a:pt x="1288" y="47"/>
                    <a:pt x="1288" y="47"/>
                    <a:pt x="1288" y="48"/>
                  </a:cubicBezTo>
                  <a:cubicBezTo>
                    <a:pt x="1288" y="47"/>
                    <a:pt x="1289" y="47"/>
                    <a:pt x="1289" y="46"/>
                  </a:cubicBezTo>
                  <a:cubicBezTo>
                    <a:pt x="1288" y="46"/>
                    <a:pt x="1288" y="45"/>
                    <a:pt x="1288" y="44"/>
                  </a:cubicBezTo>
                  <a:close/>
                  <a:moveTo>
                    <a:pt x="1510" y="100"/>
                  </a:moveTo>
                  <a:cubicBezTo>
                    <a:pt x="1510" y="69"/>
                    <a:pt x="1510" y="38"/>
                    <a:pt x="1510" y="7"/>
                  </a:cubicBezTo>
                  <a:cubicBezTo>
                    <a:pt x="1510" y="7"/>
                    <a:pt x="1510" y="6"/>
                    <a:pt x="1510" y="6"/>
                  </a:cubicBezTo>
                  <a:cubicBezTo>
                    <a:pt x="1510" y="6"/>
                    <a:pt x="1510" y="5"/>
                    <a:pt x="1510" y="5"/>
                  </a:cubicBezTo>
                  <a:cubicBezTo>
                    <a:pt x="1508" y="5"/>
                    <a:pt x="1507" y="5"/>
                    <a:pt x="1505" y="5"/>
                  </a:cubicBezTo>
                  <a:cubicBezTo>
                    <a:pt x="1507" y="5"/>
                    <a:pt x="1508" y="5"/>
                    <a:pt x="1509" y="5"/>
                  </a:cubicBezTo>
                  <a:cubicBezTo>
                    <a:pt x="1510" y="5"/>
                    <a:pt x="1510" y="5"/>
                    <a:pt x="1510" y="6"/>
                  </a:cubicBezTo>
                  <a:cubicBezTo>
                    <a:pt x="1510" y="7"/>
                    <a:pt x="1510" y="7"/>
                    <a:pt x="1510" y="7"/>
                  </a:cubicBezTo>
                  <a:cubicBezTo>
                    <a:pt x="1510" y="38"/>
                    <a:pt x="1510" y="69"/>
                    <a:pt x="1510" y="100"/>
                  </a:cubicBezTo>
                  <a:cubicBezTo>
                    <a:pt x="1510" y="100"/>
                    <a:pt x="1510" y="101"/>
                    <a:pt x="1510" y="101"/>
                  </a:cubicBezTo>
                  <a:cubicBezTo>
                    <a:pt x="1511" y="101"/>
                    <a:pt x="1510" y="100"/>
                    <a:pt x="1510" y="100"/>
                  </a:cubicBezTo>
                  <a:close/>
                  <a:moveTo>
                    <a:pt x="902" y="100"/>
                  </a:moveTo>
                  <a:cubicBezTo>
                    <a:pt x="902" y="100"/>
                    <a:pt x="902" y="101"/>
                    <a:pt x="902" y="101"/>
                  </a:cubicBezTo>
                  <a:cubicBezTo>
                    <a:pt x="902" y="102"/>
                    <a:pt x="902" y="102"/>
                    <a:pt x="902" y="102"/>
                  </a:cubicBezTo>
                  <a:cubicBezTo>
                    <a:pt x="906" y="102"/>
                    <a:pt x="909" y="102"/>
                    <a:pt x="912" y="102"/>
                  </a:cubicBezTo>
                  <a:cubicBezTo>
                    <a:pt x="912" y="102"/>
                    <a:pt x="913" y="102"/>
                    <a:pt x="913" y="101"/>
                  </a:cubicBezTo>
                  <a:cubicBezTo>
                    <a:pt x="913" y="101"/>
                    <a:pt x="913" y="100"/>
                    <a:pt x="913" y="100"/>
                  </a:cubicBezTo>
                  <a:cubicBezTo>
                    <a:pt x="913" y="85"/>
                    <a:pt x="913" y="71"/>
                    <a:pt x="913" y="56"/>
                  </a:cubicBezTo>
                  <a:cubicBezTo>
                    <a:pt x="913" y="56"/>
                    <a:pt x="913" y="55"/>
                    <a:pt x="912" y="55"/>
                  </a:cubicBezTo>
                  <a:cubicBezTo>
                    <a:pt x="912" y="56"/>
                    <a:pt x="912" y="58"/>
                    <a:pt x="912" y="60"/>
                  </a:cubicBezTo>
                  <a:cubicBezTo>
                    <a:pt x="912" y="73"/>
                    <a:pt x="912" y="86"/>
                    <a:pt x="912" y="99"/>
                  </a:cubicBezTo>
                  <a:cubicBezTo>
                    <a:pt x="912" y="100"/>
                    <a:pt x="912" y="100"/>
                    <a:pt x="912" y="100"/>
                  </a:cubicBezTo>
                  <a:cubicBezTo>
                    <a:pt x="913" y="101"/>
                    <a:pt x="912" y="102"/>
                    <a:pt x="911" y="102"/>
                  </a:cubicBezTo>
                  <a:cubicBezTo>
                    <a:pt x="909" y="101"/>
                    <a:pt x="906" y="101"/>
                    <a:pt x="903" y="101"/>
                  </a:cubicBezTo>
                  <a:cubicBezTo>
                    <a:pt x="902" y="102"/>
                    <a:pt x="902" y="101"/>
                    <a:pt x="902" y="101"/>
                  </a:cubicBezTo>
                  <a:cubicBezTo>
                    <a:pt x="902" y="100"/>
                    <a:pt x="902" y="100"/>
                    <a:pt x="902" y="99"/>
                  </a:cubicBezTo>
                  <a:cubicBezTo>
                    <a:pt x="902" y="87"/>
                    <a:pt x="902" y="75"/>
                    <a:pt x="902" y="63"/>
                  </a:cubicBezTo>
                  <a:cubicBezTo>
                    <a:pt x="902" y="62"/>
                    <a:pt x="902" y="62"/>
                    <a:pt x="902" y="61"/>
                  </a:cubicBezTo>
                  <a:cubicBezTo>
                    <a:pt x="902" y="74"/>
                    <a:pt x="902" y="87"/>
                    <a:pt x="902" y="100"/>
                  </a:cubicBezTo>
                  <a:close/>
                  <a:moveTo>
                    <a:pt x="1499" y="23"/>
                  </a:moveTo>
                  <a:cubicBezTo>
                    <a:pt x="1499" y="49"/>
                    <a:pt x="1499" y="74"/>
                    <a:pt x="1499" y="99"/>
                  </a:cubicBezTo>
                  <a:cubicBezTo>
                    <a:pt x="1499" y="100"/>
                    <a:pt x="1499" y="100"/>
                    <a:pt x="1499" y="100"/>
                  </a:cubicBezTo>
                  <a:cubicBezTo>
                    <a:pt x="1499" y="102"/>
                    <a:pt x="1499" y="102"/>
                    <a:pt x="1500" y="102"/>
                  </a:cubicBezTo>
                  <a:cubicBezTo>
                    <a:pt x="1503" y="102"/>
                    <a:pt x="1506" y="102"/>
                    <a:pt x="1509" y="102"/>
                  </a:cubicBezTo>
                  <a:cubicBezTo>
                    <a:pt x="1509" y="102"/>
                    <a:pt x="1510" y="102"/>
                    <a:pt x="1510" y="101"/>
                  </a:cubicBezTo>
                  <a:cubicBezTo>
                    <a:pt x="1507" y="101"/>
                    <a:pt x="1504" y="101"/>
                    <a:pt x="1501" y="101"/>
                  </a:cubicBezTo>
                  <a:cubicBezTo>
                    <a:pt x="1499" y="101"/>
                    <a:pt x="1499" y="101"/>
                    <a:pt x="1499" y="99"/>
                  </a:cubicBezTo>
                  <a:cubicBezTo>
                    <a:pt x="1499" y="74"/>
                    <a:pt x="1499" y="48"/>
                    <a:pt x="1499" y="22"/>
                  </a:cubicBezTo>
                  <a:cubicBezTo>
                    <a:pt x="1499" y="22"/>
                    <a:pt x="1499" y="21"/>
                    <a:pt x="1499" y="21"/>
                  </a:cubicBezTo>
                  <a:cubicBezTo>
                    <a:pt x="1499" y="20"/>
                    <a:pt x="1499" y="21"/>
                    <a:pt x="1498" y="21"/>
                  </a:cubicBezTo>
                  <a:cubicBezTo>
                    <a:pt x="1499" y="22"/>
                    <a:pt x="1499" y="22"/>
                    <a:pt x="1499" y="23"/>
                  </a:cubicBezTo>
                  <a:close/>
                  <a:moveTo>
                    <a:pt x="1174" y="19"/>
                  </a:moveTo>
                  <a:cubicBezTo>
                    <a:pt x="1174" y="23"/>
                    <a:pt x="1174" y="28"/>
                    <a:pt x="1174" y="32"/>
                  </a:cubicBezTo>
                  <a:cubicBezTo>
                    <a:pt x="1174" y="34"/>
                    <a:pt x="1174" y="34"/>
                    <a:pt x="1172" y="34"/>
                  </a:cubicBezTo>
                  <a:cubicBezTo>
                    <a:pt x="1169" y="34"/>
                    <a:pt x="1167" y="34"/>
                    <a:pt x="1164" y="34"/>
                  </a:cubicBezTo>
                  <a:cubicBezTo>
                    <a:pt x="1163" y="34"/>
                    <a:pt x="1163" y="34"/>
                    <a:pt x="1163" y="35"/>
                  </a:cubicBezTo>
                  <a:cubicBezTo>
                    <a:pt x="1163" y="38"/>
                    <a:pt x="1163" y="40"/>
                    <a:pt x="1163" y="42"/>
                  </a:cubicBezTo>
                  <a:cubicBezTo>
                    <a:pt x="1163" y="44"/>
                    <a:pt x="1163" y="44"/>
                    <a:pt x="1164" y="44"/>
                  </a:cubicBezTo>
                  <a:cubicBezTo>
                    <a:pt x="1167" y="44"/>
                    <a:pt x="1170" y="44"/>
                    <a:pt x="1173" y="44"/>
                  </a:cubicBezTo>
                  <a:cubicBezTo>
                    <a:pt x="1174" y="44"/>
                    <a:pt x="1174" y="44"/>
                    <a:pt x="1174" y="45"/>
                  </a:cubicBezTo>
                  <a:cubicBezTo>
                    <a:pt x="1174" y="45"/>
                    <a:pt x="1174" y="46"/>
                    <a:pt x="1174" y="46"/>
                  </a:cubicBezTo>
                  <a:cubicBezTo>
                    <a:pt x="1174" y="59"/>
                    <a:pt x="1174" y="71"/>
                    <a:pt x="1174" y="84"/>
                  </a:cubicBezTo>
                  <a:cubicBezTo>
                    <a:pt x="1174" y="84"/>
                    <a:pt x="1174" y="85"/>
                    <a:pt x="1174" y="85"/>
                  </a:cubicBezTo>
                  <a:cubicBezTo>
                    <a:pt x="1174" y="84"/>
                    <a:pt x="1174" y="83"/>
                    <a:pt x="1174" y="82"/>
                  </a:cubicBezTo>
                  <a:cubicBezTo>
                    <a:pt x="1174" y="70"/>
                    <a:pt x="1174" y="57"/>
                    <a:pt x="1174" y="45"/>
                  </a:cubicBezTo>
                  <a:cubicBezTo>
                    <a:pt x="1174" y="43"/>
                    <a:pt x="1174" y="43"/>
                    <a:pt x="1173" y="43"/>
                  </a:cubicBezTo>
                  <a:cubicBezTo>
                    <a:pt x="1170" y="43"/>
                    <a:pt x="1167" y="43"/>
                    <a:pt x="1164" y="43"/>
                  </a:cubicBezTo>
                  <a:cubicBezTo>
                    <a:pt x="1163" y="43"/>
                    <a:pt x="1163" y="43"/>
                    <a:pt x="1163" y="42"/>
                  </a:cubicBezTo>
                  <a:cubicBezTo>
                    <a:pt x="1163" y="40"/>
                    <a:pt x="1163" y="38"/>
                    <a:pt x="1163" y="35"/>
                  </a:cubicBezTo>
                  <a:cubicBezTo>
                    <a:pt x="1163" y="34"/>
                    <a:pt x="1163" y="34"/>
                    <a:pt x="1164" y="34"/>
                  </a:cubicBezTo>
                  <a:cubicBezTo>
                    <a:pt x="1167" y="34"/>
                    <a:pt x="1170" y="34"/>
                    <a:pt x="1173" y="34"/>
                  </a:cubicBezTo>
                  <a:cubicBezTo>
                    <a:pt x="1174" y="34"/>
                    <a:pt x="1174" y="34"/>
                    <a:pt x="1174" y="33"/>
                  </a:cubicBezTo>
                  <a:cubicBezTo>
                    <a:pt x="1174" y="28"/>
                    <a:pt x="1174" y="24"/>
                    <a:pt x="1174" y="19"/>
                  </a:cubicBezTo>
                  <a:cubicBezTo>
                    <a:pt x="1174" y="19"/>
                    <a:pt x="1174" y="18"/>
                    <a:pt x="1175" y="18"/>
                  </a:cubicBezTo>
                  <a:cubicBezTo>
                    <a:pt x="1174" y="18"/>
                    <a:pt x="1174" y="18"/>
                    <a:pt x="1174" y="19"/>
                  </a:cubicBezTo>
                  <a:close/>
                  <a:moveTo>
                    <a:pt x="1110" y="43"/>
                  </a:moveTo>
                  <a:cubicBezTo>
                    <a:pt x="1110" y="40"/>
                    <a:pt x="1110" y="38"/>
                    <a:pt x="1110" y="36"/>
                  </a:cubicBezTo>
                  <a:cubicBezTo>
                    <a:pt x="1110" y="34"/>
                    <a:pt x="1110" y="34"/>
                    <a:pt x="1109" y="34"/>
                  </a:cubicBezTo>
                  <a:cubicBezTo>
                    <a:pt x="1106" y="34"/>
                    <a:pt x="1103" y="34"/>
                    <a:pt x="1101" y="34"/>
                  </a:cubicBezTo>
                  <a:cubicBezTo>
                    <a:pt x="1099" y="34"/>
                    <a:pt x="1099" y="34"/>
                    <a:pt x="1099" y="36"/>
                  </a:cubicBezTo>
                  <a:cubicBezTo>
                    <a:pt x="1099" y="36"/>
                    <a:pt x="1099" y="36"/>
                    <a:pt x="1099" y="37"/>
                  </a:cubicBezTo>
                  <a:cubicBezTo>
                    <a:pt x="1099" y="57"/>
                    <a:pt x="1099" y="78"/>
                    <a:pt x="1099" y="99"/>
                  </a:cubicBezTo>
                  <a:cubicBezTo>
                    <a:pt x="1099" y="100"/>
                    <a:pt x="1099" y="100"/>
                    <a:pt x="1099" y="101"/>
                  </a:cubicBezTo>
                  <a:cubicBezTo>
                    <a:pt x="1099" y="101"/>
                    <a:pt x="1099" y="101"/>
                    <a:pt x="1099" y="101"/>
                  </a:cubicBezTo>
                  <a:cubicBezTo>
                    <a:pt x="1099" y="101"/>
                    <a:pt x="1099" y="100"/>
                    <a:pt x="1099" y="100"/>
                  </a:cubicBezTo>
                  <a:cubicBezTo>
                    <a:pt x="1099" y="78"/>
                    <a:pt x="1099" y="57"/>
                    <a:pt x="1099" y="36"/>
                  </a:cubicBezTo>
                  <a:cubicBezTo>
                    <a:pt x="1099" y="36"/>
                    <a:pt x="1099" y="36"/>
                    <a:pt x="1099" y="35"/>
                  </a:cubicBezTo>
                  <a:cubicBezTo>
                    <a:pt x="1099" y="35"/>
                    <a:pt x="1099" y="34"/>
                    <a:pt x="1100" y="34"/>
                  </a:cubicBezTo>
                  <a:cubicBezTo>
                    <a:pt x="1103" y="34"/>
                    <a:pt x="1106" y="34"/>
                    <a:pt x="1109" y="34"/>
                  </a:cubicBezTo>
                  <a:cubicBezTo>
                    <a:pt x="1110" y="34"/>
                    <a:pt x="1110" y="35"/>
                    <a:pt x="1110" y="35"/>
                  </a:cubicBezTo>
                  <a:cubicBezTo>
                    <a:pt x="1110" y="38"/>
                    <a:pt x="1110" y="41"/>
                    <a:pt x="1110" y="44"/>
                  </a:cubicBezTo>
                  <a:cubicBezTo>
                    <a:pt x="1110" y="45"/>
                    <a:pt x="1110" y="45"/>
                    <a:pt x="1110" y="45"/>
                  </a:cubicBezTo>
                  <a:cubicBezTo>
                    <a:pt x="1111" y="45"/>
                    <a:pt x="1111" y="45"/>
                    <a:pt x="1111" y="44"/>
                  </a:cubicBezTo>
                  <a:cubicBezTo>
                    <a:pt x="1110" y="44"/>
                    <a:pt x="1110" y="43"/>
                    <a:pt x="1110" y="43"/>
                  </a:cubicBezTo>
                  <a:close/>
                  <a:moveTo>
                    <a:pt x="1343" y="95"/>
                  </a:moveTo>
                  <a:cubicBezTo>
                    <a:pt x="1343" y="97"/>
                    <a:pt x="1343" y="98"/>
                    <a:pt x="1343" y="100"/>
                  </a:cubicBezTo>
                  <a:cubicBezTo>
                    <a:pt x="1343" y="102"/>
                    <a:pt x="1342" y="102"/>
                    <a:pt x="1345" y="102"/>
                  </a:cubicBezTo>
                  <a:cubicBezTo>
                    <a:pt x="1363" y="102"/>
                    <a:pt x="1381" y="102"/>
                    <a:pt x="1399" y="102"/>
                  </a:cubicBezTo>
                  <a:cubicBezTo>
                    <a:pt x="1399" y="102"/>
                    <a:pt x="1400" y="102"/>
                    <a:pt x="1400" y="102"/>
                  </a:cubicBezTo>
                  <a:cubicBezTo>
                    <a:pt x="1401" y="102"/>
                    <a:pt x="1401" y="102"/>
                    <a:pt x="1401" y="101"/>
                  </a:cubicBezTo>
                  <a:cubicBezTo>
                    <a:pt x="1400" y="101"/>
                    <a:pt x="1400" y="101"/>
                    <a:pt x="1399" y="101"/>
                  </a:cubicBezTo>
                  <a:cubicBezTo>
                    <a:pt x="1381" y="101"/>
                    <a:pt x="1363" y="101"/>
                    <a:pt x="1345" y="101"/>
                  </a:cubicBezTo>
                  <a:cubicBezTo>
                    <a:pt x="1343" y="101"/>
                    <a:pt x="1343" y="101"/>
                    <a:pt x="1343" y="99"/>
                  </a:cubicBezTo>
                  <a:cubicBezTo>
                    <a:pt x="1343" y="97"/>
                    <a:pt x="1343" y="95"/>
                    <a:pt x="1343" y="94"/>
                  </a:cubicBezTo>
                  <a:cubicBezTo>
                    <a:pt x="1342" y="94"/>
                    <a:pt x="1343" y="94"/>
                    <a:pt x="1343" y="95"/>
                  </a:cubicBezTo>
                  <a:close/>
                  <a:moveTo>
                    <a:pt x="1041" y="72"/>
                  </a:moveTo>
                  <a:cubicBezTo>
                    <a:pt x="1041" y="71"/>
                    <a:pt x="1041" y="71"/>
                    <a:pt x="1042" y="71"/>
                  </a:cubicBezTo>
                  <a:cubicBezTo>
                    <a:pt x="1043" y="71"/>
                    <a:pt x="1043" y="71"/>
                    <a:pt x="1044" y="71"/>
                  </a:cubicBezTo>
                  <a:cubicBezTo>
                    <a:pt x="1058" y="71"/>
                    <a:pt x="1072" y="71"/>
                    <a:pt x="1086" y="71"/>
                  </a:cubicBezTo>
                  <a:cubicBezTo>
                    <a:pt x="1086" y="71"/>
                    <a:pt x="1086" y="71"/>
                    <a:pt x="1087" y="71"/>
                  </a:cubicBezTo>
                  <a:cubicBezTo>
                    <a:pt x="1088" y="71"/>
                    <a:pt x="1088" y="71"/>
                    <a:pt x="1088" y="70"/>
                  </a:cubicBezTo>
                  <a:cubicBezTo>
                    <a:pt x="1088" y="67"/>
                    <a:pt x="1088" y="64"/>
                    <a:pt x="1088" y="62"/>
                  </a:cubicBezTo>
                  <a:cubicBezTo>
                    <a:pt x="1088" y="61"/>
                    <a:pt x="1088" y="61"/>
                    <a:pt x="1088" y="60"/>
                  </a:cubicBezTo>
                  <a:cubicBezTo>
                    <a:pt x="1088" y="63"/>
                    <a:pt x="1088" y="66"/>
                    <a:pt x="1088" y="69"/>
                  </a:cubicBezTo>
                  <a:cubicBezTo>
                    <a:pt x="1088" y="71"/>
                    <a:pt x="1088" y="71"/>
                    <a:pt x="1086" y="71"/>
                  </a:cubicBezTo>
                  <a:cubicBezTo>
                    <a:pt x="1086" y="71"/>
                    <a:pt x="1086" y="71"/>
                    <a:pt x="1085" y="71"/>
                  </a:cubicBezTo>
                  <a:cubicBezTo>
                    <a:pt x="1071" y="71"/>
                    <a:pt x="1057" y="71"/>
                    <a:pt x="1043" y="71"/>
                  </a:cubicBezTo>
                  <a:cubicBezTo>
                    <a:pt x="1040" y="71"/>
                    <a:pt x="1040" y="71"/>
                    <a:pt x="1041" y="73"/>
                  </a:cubicBezTo>
                  <a:cubicBezTo>
                    <a:pt x="1041" y="73"/>
                    <a:pt x="1041" y="73"/>
                    <a:pt x="1041" y="72"/>
                  </a:cubicBezTo>
                  <a:close/>
                  <a:moveTo>
                    <a:pt x="1219" y="72"/>
                  </a:moveTo>
                  <a:cubicBezTo>
                    <a:pt x="1219" y="71"/>
                    <a:pt x="1219" y="71"/>
                    <a:pt x="1220" y="71"/>
                  </a:cubicBezTo>
                  <a:cubicBezTo>
                    <a:pt x="1220" y="71"/>
                    <a:pt x="1221" y="71"/>
                    <a:pt x="1221" y="71"/>
                  </a:cubicBezTo>
                  <a:cubicBezTo>
                    <a:pt x="1235" y="71"/>
                    <a:pt x="1249" y="71"/>
                    <a:pt x="1263" y="71"/>
                  </a:cubicBezTo>
                  <a:cubicBezTo>
                    <a:pt x="1264" y="71"/>
                    <a:pt x="1264" y="71"/>
                    <a:pt x="1265" y="71"/>
                  </a:cubicBezTo>
                  <a:cubicBezTo>
                    <a:pt x="1266" y="71"/>
                    <a:pt x="1266" y="71"/>
                    <a:pt x="1266" y="70"/>
                  </a:cubicBezTo>
                  <a:cubicBezTo>
                    <a:pt x="1266" y="67"/>
                    <a:pt x="1266" y="65"/>
                    <a:pt x="1266" y="62"/>
                  </a:cubicBezTo>
                  <a:cubicBezTo>
                    <a:pt x="1266" y="62"/>
                    <a:pt x="1266" y="61"/>
                    <a:pt x="1266" y="61"/>
                  </a:cubicBezTo>
                  <a:cubicBezTo>
                    <a:pt x="1266" y="64"/>
                    <a:pt x="1266" y="66"/>
                    <a:pt x="1266" y="69"/>
                  </a:cubicBezTo>
                  <a:cubicBezTo>
                    <a:pt x="1266" y="71"/>
                    <a:pt x="1266" y="71"/>
                    <a:pt x="1264" y="71"/>
                  </a:cubicBezTo>
                  <a:cubicBezTo>
                    <a:pt x="1250" y="71"/>
                    <a:pt x="1235" y="71"/>
                    <a:pt x="1221" y="71"/>
                  </a:cubicBezTo>
                  <a:cubicBezTo>
                    <a:pt x="1218" y="71"/>
                    <a:pt x="1218" y="71"/>
                    <a:pt x="1218" y="74"/>
                  </a:cubicBezTo>
                  <a:cubicBezTo>
                    <a:pt x="1218" y="74"/>
                    <a:pt x="1219" y="74"/>
                    <a:pt x="1219" y="74"/>
                  </a:cubicBezTo>
                  <a:cubicBezTo>
                    <a:pt x="1219" y="73"/>
                    <a:pt x="1219" y="73"/>
                    <a:pt x="1219" y="72"/>
                  </a:cubicBezTo>
                  <a:close/>
                  <a:moveTo>
                    <a:pt x="1529" y="102"/>
                  </a:moveTo>
                  <a:cubicBezTo>
                    <a:pt x="1547" y="102"/>
                    <a:pt x="1565" y="102"/>
                    <a:pt x="1583" y="102"/>
                  </a:cubicBezTo>
                  <a:cubicBezTo>
                    <a:pt x="1584" y="102"/>
                    <a:pt x="1584" y="102"/>
                    <a:pt x="1584" y="102"/>
                  </a:cubicBezTo>
                  <a:cubicBezTo>
                    <a:pt x="1585" y="102"/>
                    <a:pt x="1585" y="102"/>
                    <a:pt x="1585" y="101"/>
                  </a:cubicBezTo>
                  <a:cubicBezTo>
                    <a:pt x="1585" y="101"/>
                    <a:pt x="1584" y="101"/>
                    <a:pt x="1584" y="101"/>
                  </a:cubicBezTo>
                  <a:cubicBezTo>
                    <a:pt x="1566" y="101"/>
                    <a:pt x="1547" y="101"/>
                    <a:pt x="1529" y="101"/>
                  </a:cubicBezTo>
                  <a:cubicBezTo>
                    <a:pt x="1528" y="101"/>
                    <a:pt x="1528" y="101"/>
                    <a:pt x="1527" y="101"/>
                  </a:cubicBezTo>
                  <a:cubicBezTo>
                    <a:pt x="1528" y="102"/>
                    <a:pt x="1528" y="102"/>
                    <a:pt x="1529" y="102"/>
                  </a:cubicBezTo>
                  <a:close/>
                  <a:moveTo>
                    <a:pt x="1697" y="102"/>
                  </a:moveTo>
                  <a:cubicBezTo>
                    <a:pt x="1715" y="102"/>
                    <a:pt x="1733" y="102"/>
                    <a:pt x="1751" y="102"/>
                  </a:cubicBezTo>
                  <a:cubicBezTo>
                    <a:pt x="1752" y="102"/>
                    <a:pt x="1752" y="102"/>
                    <a:pt x="1753" y="102"/>
                  </a:cubicBezTo>
                  <a:cubicBezTo>
                    <a:pt x="1753" y="102"/>
                    <a:pt x="1753" y="102"/>
                    <a:pt x="1753" y="101"/>
                  </a:cubicBezTo>
                  <a:cubicBezTo>
                    <a:pt x="1753" y="101"/>
                    <a:pt x="1752" y="101"/>
                    <a:pt x="1752" y="101"/>
                  </a:cubicBezTo>
                  <a:cubicBezTo>
                    <a:pt x="1734" y="101"/>
                    <a:pt x="1715" y="101"/>
                    <a:pt x="1697" y="101"/>
                  </a:cubicBezTo>
                  <a:cubicBezTo>
                    <a:pt x="1696" y="101"/>
                    <a:pt x="1696" y="101"/>
                    <a:pt x="1695" y="101"/>
                  </a:cubicBezTo>
                  <a:cubicBezTo>
                    <a:pt x="1696" y="102"/>
                    <a:pt x="1697" y="102"/>
                    <a:pt x="1697" y="102"/>
                  </a:cubicBezTo>
                  <a:close/>
                  <a:moveTo>
                    <a:pt x="1186" y="82"/>
                  </a:moveTo>
                  <a:cubicBezTo>
                    <a:pt x="1186" y="70"/>
                    <a:pt x="1186" y="58"/>
                    <a:pt x="1186" y="46"/>
                  </a:cubicBezTo>
                  <a:cubicBezTo>
                    <a:pt x="1186" y="46"/>
                    <a:pt x="1186" y="46"/>
                    <a:pt x="1186" y="45"/>
                  </a:cubicBezTo>
                  <a:cubicBezTo>
                    <a:pt x="1186" y="44"/>
                    <a:pt x="1186" y="44"/>
                    <a:pt x="1187" y="44"/>
                  </a:cubicBezTo>
                  <a:cubicBezTo>
                    <a:pt x="1188" y="44"/>
                    <a:pt x="1188" y="44"/>
                    <a:pt x="1188" y="44"/>
                  </a:cubicBezTo>
                  <a:cubicBezTo>
                    <a:pt x="1192" y="44"/>
                    <a:pt x="1196" y="44"/>
                    <a:pt x="1201" y="44"/>
                  </a:cubicBezTo>
                  <a:cubicBezTo>
                    <a:pt x="1201" y="44"/>
                    <a:pt x="1202" y="44"/>
                    <a:pt x="1202" y="43"/>
                  </a:cubicBezTo>
                  <a:cubicBezTo>
                    <a:pt x="1202" y="44"/>
                    <a:pt x="1201" y="43"/>
                    <a:pt x="1200" y="43"/>
                  </a:cubicBezTo>
                  <a:cubicBezTo>
                    <a:pt x="1196" y="43"/>
                    <a:pt x="1191" y="43"/>
                    <a:pt x="1187" y="43"/>
                  </a:cubicBezTo>
                  <a:cubicBezTo>
                    <a:pt x="1185" y="43"/>
                    <a:pt x="1185" y="43"/>
                    <a:pt x="1185" y="45"/>
                  </a:cubicBezTo>
                  <a:cubicBezTo>
                    <a:pt x="1185" y="57"/>
                    <a:pt x="1185" y="70"/>
                    <a:pt x="1185" y="83"/>
                  </a:cubicBezTo>
                  <a:cubicBezTo>
                    <a:pt x="1185" y="83"/>
                    <a:pt x="1185" y="84"/>
                    <a:pt x="1186" y="85"/>
                  </a:cubicBezTo>
                  <a:cubicBezTo>
                    <a:pt x="1186" y="84"/>
                    <a:pt x="1186" y="83"/>
                    <a:pt x="1186" y="82"/>
                  </a:cubicBezTo>
                  <a:close/>
                  <a:moveTo>
                    <a:pt x="1145" y="102"/>
                  </a:moveTo>
                  <a:cubicBezTo>
                    <a:pt x="1145" y="102"/>
                    <a:pt x="1146" y="102"/>
                    <a:pt x="1146" y="102"/>
                  </a:cubicBezTo>
                  <a:cubicBezTo>
                    <a:pt x="1149" y="102"/>
                    <a:pt x="1152" y="102"/>
                    <a:pt x="1154" y="102"/>
                  </a:cubicBezTo>
                  <a:cubicBezTo>
                    <a:pt x="1155" y="102"/>
                    <a:pt x="1155" y="102"/>
                    <a:pt x="1155" y="101"/>
                  </a:cubicBezTo>
                  <a:cubicBezTo>
                    <a:pt x="1155" y="100"/>
                    <a:pt x="1155" y="100"/>
                    <a:pt x="1155" y="100"/>
                  </a:cubicBezTo>
                  <a:cubicBezTo>
                    <a:pt x="1155" y="86"/>
                    <a:pt x="1155" y="72"/>
                    <a:pt x="1155" y="58"/>
                  </a:cubicBezTo>
                  <a:cubicBezTo>
                    <a:pt x="1155" y="57"/>
                    <a:pt x="1155" y="56"/>
                    <a:pt x="1155" y="56"/>
                  </a:cubicBezTo>
                  <a:cubicBezTo>
                    <a:pt x="1155" y="57"/>
                    <a:pt x="1155" y="59"/>
                    <a:pt x="1155" y="60"/>
                  </a:cubicBezTo>
                  <a:cubicBezTo>
                    <a:pt x="1155" y="73"/>
                    <a:pt x="1155" y="86"/>
                    <a:pt x="1155" y="100"/>
                  </a:cubicBezTo>
                  <a:cubicBezTo>
                    <a:pt x="1155" y="100"/>
                    <a:pt x="1155" y="100"/>
                    <a:pt x="1155" y="101"/>
                  </a:cubicBezTo>
                  <a:cubicBezTo>
                    <a:pt x="1155" y="101"/>
                    <a:pt x="1155" y="101"/>
                    <a:pt x="1154" y="101"/>
                  </a:cubicBezTo>
                  <a:cubicBezTo>
                    <a:pt x="1151" y="101"/>
                    <a:pt x="1148" y="102"/>
                    <a:pt x="1144" y="101"/>
                  </a:cubicBezTo>
                  <a:cubicBezTo>
                    <a:pt x="1144" y="102"/>
                    <a:pt x="1145" y="102"/>
                    <a:pt x="1145" y="102"/>
                  </a:cubicBezTo>
                  <a:close/>
                  <a:moveTo>
                    <a:pt x="714" y="19"/>
                  </a:moveTo>
                  <a:cubicBezTo>
                    <a:pt x="714" y="24"/>
                    <a:pt x="714" y="28"/>
                    <a:pt x="714" y="33"/>
                  </a:cubicBezTo>
                  <a:cubicBezTo>
                    <a:pt x="714" y="34"/>
                    <a:pt x="714" y="34"/>
                    <a:pt x="713" y="34"/>
                  </a:cubicBezTo>
                  <a:cubicBezTo>
                    <a:pt x="710" y="34"/>
                    <a:pt x="707" y="34"/>
                    <a:pt x="704" y="34"/>
                  </a:cubicBezTo>
                  <a:cubicBezTo>
                    <a:pt x="703" y="34"/>
                    <a:pt x="703" y="34"/>
                    <a:pt x="703" y="35"/>
                  </a:cubicBezTo>
                  <a:cubicBezTo>
                    <a:pt x="703" y="38"/>
                    <a:pt x="703" y="40"/>
                    <a:pt x="703" y="42"/>
                  </a:cubicBezTo>
                  <a:cubicBezTo>
                    <a:pt x="703" y="44"/>
                    <a:pt x="703" y="44"/>
                    <a:pt x="704" y="44"/>
                  </a:cubicBezTo>
                  <a:cubicBezTo>
                    <a:pt x="708" y="44"/>
                    <a:pt x="711" y="44"/>
                    <a:pt x="714" y="44"/>
                  </a:cubicBezTo>
                  <a:cubicBezTo>
                    <a:pt x="714" y="43"/>
                    <a:pt x="713" y="43"/>
                    <a:pt x="713" y="43"/>
                  </a:cubicBezTo>
                  <a:cubicBezTo>
                    <a:pt x="710" y="43"/>
                    <a:pt x="707" y="43"/>
                    <a:pt x="704" y="43"/>
                  </a:cubicBezTo>
                  <a:cubicBezTo>
                    <a:pt x="703" y="43"/>
                    <a:pt x="703" y="43"/>
                    <a:pt x="703" y="42"/>
                  </a:cubicBezTo>
                  <a:cubicBezTo>
                    <a:pt x="703" y="40"/>
                    <a:pt x="703" y="38"/>
                    <a:pt x="703" y="36"/>
                  </a:cubicBezTo>
                  <a:cubicBezTo>
                    <a:pt x="703" y="34"/>
                    <a:pt x="703" y="34"/>
                    <a:pt x="704" y="34"/>
                  </a:cubicBezTo>
                  <a:cubicBezTo>
                    <a:pt x="707" y="34"/>
                    <a:pt x="710" y="34"/>
                    <a:pt x="713" y="34"/>
                  </a:cubicBezTo>
                  <a:cubicBezTo>
                    <a:pt x="714" y="34"/>
                    <a:pt x="714" y="34"/>
                    <a:pt x="715" y="33"/>
                  </a:cubicBezTo>
                  <a:cubicBezTo>
                    <a:pt x="715" y="28"/>
                    <a:pt x="714" y="24"/>
                    <a:pt x="715" y="19"/>
                  </a:cubicBezTo>
                  <a:cubicBezTo>
                    <a:pt x="715" y="19"/>
                    <a:pt x="714" y="18"/>
                    <a:pt x="715" y="18"/>
                  </a:cubicBezTo>
                  <a:cubicBezTo>
                    <a:pt x="714" y="18"/>
                    <a:pt x="714" y="19"/>
                    <a:pt x="714" y="19"/>
                  </a:cubicBezTo>
                  <a:close/>
                  <a:moveTo>
                    <a:pt x="1399" y="91"/>
                  </a:moveTo>
                  <a:cubicBezTo>
                    <a:pt x="1385" y="91"/>
                    <a:pt x="1371" y="91"/>
                    <a:pt x="1357" y="91"/>
                  </a:cubicBezTo>
                  <a:cubicBezTo>
                    <a:pt x="1356" y="91"/>
                    <a:pt x="1356" y="91"/>
                    <a:pt x="1355" y="91"/>
                  </a:cubicBezTo>
                  <a:cubicBezTo>
                    <a:pt x="1355" y="91"/>
                    <a:pt x="1354" y="91"/>
                    <a:pt x="1354" y="91"/>
                  </a:cubicBezTo>
                  <a:cubicBezTo>
                    <a:pt x="1354" y="90"/>
                    <a:pt x="1354" y="90"/>
                    <a:pt x="1354" y="89"/>
                  </a:cubicBezTo>
                  <a:cubicBezTo>
                    <a:pt x="1354" y="92"/>
                    <a:pt x="1354" y="92"/>
                    <a:pt x="1356" y="92"/>
                  </a:cubicBezTo>
                  <a:cubicBezTo>
                    <a:pt x="1370" y="92"/>
                    <a:pt x="1385" y="92"/>
                    <a:pt x="1399" y="92"/>
                  </a:cubicBezTo>
                  <a:cubicBezTo>
                    <a:pt x="1400" y="92"/>
                    <a:pt x="1400" y="92"/>
                    <a:pt x="1401" y="92"/>
                  </a:cubicBezTo>
                  <a:cubicBezTo>
                    <a:pt x="1401" y="91"/>
                    <a:pt x="1400" y="91"/>
                    <a:pt x="1399" y="91"/>
                  </a:cubicBezTo>
                  <a:close/>
                  <a:moveTo>
                    <a:pt x="792" y="71"/>
                  </a:moveTo>
                  <a:cubicBezTo>
                    <a:pt x="796" y="71"/>
                    <a:pt x="800" y="71"/>
                    <a:pt x="804" y="71"/>
                  </a:cubicBezTo>
                  <a:cubicBezTo>
                    <a:pt x="805" y="71"/>
                    <a:pt x="805" y="71"/>
                    <a:pt x="806" y="70"/>
                  </a:cubicBezTo>
                  <a:cubicBezTo>
                    <a:pt x="805" y="71"/>
                    <a:pt x="804" y="71"/>
                    <a:pt x="804" y="71"/>
                  </a:cubicBezTo>
                  <a:cubicBezTo>
                    <a:pt x="789" y="71"/>
                    <a:pt x="775" y="71"/>
                    <a:pt x="760" y="71"/>
                  </a:cubicBezTo>
                  <a:cubicBezTo>
                    <a:pt x="760" y="71"/>
                    <a:pt x="759" y="70"/>
                    <a:pt x="759" y="71"/>
                  </a:cubicBezTo>
                  <a:cubicBezTo>
                    <a:pt x="770" y="71"/>
                    <a:pt x="781" y="71"/>
                    <a:pt x="792" y="71"/>
                  </a:cubicBezTo>
                  <a:close/>
                  <a:moveTo>
                    <a:pt x="1751" y="91"/>
                  </a:moveTo>
                  <a:cubicBezTo>
                    <a:pt x="1736" y="91"/>
                    <a:pt x="1722" y="91"/>
                    <a:pt x="1707" y="91"/>
                  </a:cubicBezTo>
                  <a:cubicBezTo>
                    <a:pt x="1707" y="92"/>
                    <a:pt x="1708" y="92"/>
                    <a:pt x="1708" y="92"/>
                  </a:cubicBezTo>
                  <a:cubicBezTo>
                    <a:pt x="1722" y="92"/>
                    <a:pt x="1735" y="92"/>
                    <a:pt x="1748" y="92"/>
                  </a:cubicBezTo>
                  <a:cubicBezTo>
                    <a:pt x="1750" y="92"/>
                    <a:pt x="1752" y="92"/>
                    <a:pt x="1753" y="92"/>
                  </a:cubicBezTo>
                  <a:cubicBezTo>
                    <a:pt x="1753" y="91"/>
                    <a:pt x="1752" y="91"/>
                    <a:pt x="1751" y="91"/>
                  </a:cubicBezTo>
                  <a:close/>
                  <a:moveTo>
                    <a:pt x="1583" y="91"/>
                  </a:moveTo>
                  <a:cubicBezTo>
                    <a:pt x="1568" y="91"/>
                    <a:pt x="1553" y="91"/>
                    <a:pt x="1539" y="91"/>
                  </a:cubicBezTo>
                  <a:cubicBezTo>
                    <a:pt x="1539" y="92"/>
                    <a:pt x="1540" y="92"/>
                    <a:pt x="1540" y="92"/>
                  </a:cubicBezTo>
                  <a:cubicBezTo>
                    <a:pt x="1554" y="92"/>
                    <a:pt x="1567" y="92"/>
                    <a:pt x="1580" y="92"/>
                  </a:cubicBezTo>
                  <a:cubicBezTo>
                    <a:pt x="1582" y="92"/>
                    <a:pt x="1583" y="92"/>
                    <a:pt x="1585" y="92"/>
                  </a:cubicBezTo>
                  <a:cubicBezTo>
                    <a:pt x="1585" y="91"/>
                    <a:pt x="1584" y="91"/>
                    <a:pt x="1583" y="91"/>
                  </a:cubicBezTo>
                  <a:close/>
                  <a:moveTo>
                    <a:pt x="859" y="81"/>
                  </a:moveTo>
                  <a:cubicBezTo>
                    <a:pt x="859" y="87"/>
                    <a:pt x="859" y="94"/>
                    <a:pt x="859" y="100"/>
                  </a:cubicBezTo>
                  <a:cubicBezTo>
                    <a:pt x="859" y="100"/>
                    <a:pt x="859" y="101"/>
                    <a:pt x="859" y="101"/>
                  </a:cubicBezTo>
                  <a:cubicBezTo>
                    <a:pt x="859" y="101"/>
                    <a:pt x="859" y="100"/>
                    <a:pt x="859" y="99"/>
                  </a:cubicBezTo>
                  <a:cubicBezTo>
                    <a:pt x="859" y="87"/>
                    <a:pt x="859" y="74"/>
                    <a:pt x="859" y="61"/>
                  </a:cubicBezTo>
                  <a:cubicBezTo>
                    <a:pt x="859" y="60"/>
                    <a:pt x="860" y="59"/>
                    <a:pt x="859" y="57"/>
                  </a:cubicBezTo>
                  <a:cubicBezTo>
                    <a:pt x="859" y="65"/>
                    <a:pt x="859" y="73"/>
                    <a:pt x="859" y="81"/>
                  </a:cubicBezTo>
                  <a:close/>
                  <a:moveTo>
                    <a:pt x="714" y="86"/>
                  </a:moveTo>
                  <a:cubicBezTo>
                    <a:pt x="714" y="86"/>
                    <a:pt x="714" y="87"/>
                    <a:pt x="715" y="87"/>
                  </a:cubicBezTo>
                  <a:cubicBezTo>
                    <a:pt x="715" y="85"/>
                    <a:pt x="715" y="83"/>
                    <a:pt x="715" y="81"/>
                  </a:cubicBezTo>
                  <a:cubicBezTo>
                    <a:pt x="714" y="69"/>
                    <a:pt x="715" y="57"/>
                    <a:pt x="714" y="46"/>
                  </a:cubicBezTo>
                  <a:cubicBezTo>
                    <a:pt x="714" y="45"/>
                    <a:pt x="715" y="44"/>
                    <a:pt x="714" y="44"/>
                  </a:cubicBezTo>
                  <a:cubicBezTo>
                    <a:pt x="714" y="58"/>
                    <a:pt x="714" y="72"/>
                    <a:pt x="714" y="86"/>
                  </a:cubicBezTo>
                  <a:close/>
                  <a:moveTo>
                    <a:pt x="741" y="44"/>
                  </a:moveTo>
                  <a:cubicBezTo>
                    <a:pt x="742" y="44"/>
                    <a:pt x="742" y="44"/>
                    <a:pt x="742" y="42"/>
                  </a:cubicBezTo>
                  <a:cubicBezTo>
                    <a:pt x="742" y="40"/>
                    <a:pt x="742" y="38"/>
                    <a:pt x="742" y="36"/>
                  </a:cubicBezTo>
                  <a:cubicBezTo>
                    <a:pt x="742" y="34"/>
                    <a:pt x="742" y="34"/>
                    <a:pt x="741" y="34"/>
                  </a:cubicBezTo>
                  <a:cubicBezTo>
                    <a:pt x="736" y="34"/>
                    <a:pt x="731" y="34"/>
                    <a:pt x="725" y="34"/>
                  </a:cubicBezTo>
                  <a:cubicBezTo>
                    <a:pt x="726" y="35"/>
                    <a:pt x="726" y="34"/>
                    <a:pt x="727" y="34"/>
                  </a:cubicBezTo>
                  <a:cubicBezTo>
                    <a:pt x="732" y="34"/>
                    <a:pt x="736" y="34"/>
                    <a:pt x="741" y="34"/>
                  </a:cubicBezTo>
                  <a:cubicBezTo>
                    <a:pt x="742" y="34"/>
                    <a:pt x="742" y="34"/>
                    <a:pt x="742" y="36"/>
                  </a:cubicBezTo>
                  <a:cubicBezTo>
                    <a:pt x="742" y="38"/>
                    <a:pt x="742" y="40"/>
                    <a:pt x="742" y="42"/>
                  </a:cubicBezTo>
                  <a:cubicBezTo>
                    <a:pt x="742" y="44"/>
                    <a:pt x="742" y="43"/>
                    <a:pt x="741" y="43"/>
                  </a:cubicBezTo>
                  <a:cubicBezTo>
                    <a:pt x="736" y="43"/>
                    <a:pt x="732" y="43"/>
                    <a:pt x="727" y="43"/>
                  </a:cubicBezTo>
                  <a:cubicBezTo>
                    <a:pt x="726" y="43"/>
                    <a:pt x="726" y="43"/>
                    <a:pt x="725" y="44"/>
                  </a:cubicBezTo>
                  <a:cubicBezTo>
                    <a:pt x="731" y="44"/>
                    <a:pt x="736" y="44"/>
                    <a:pt x="741" y="44"/>
                  </a:cubicBezTo>
                  <a:close/>
                  <a:moveTo>
                    <a:pt x="871" y="100"/>
                  </a:moveTo>
                  <a:cubicBezTo>
                    <a:pt x="871" y="93"/>
                    <a:pt x="871" y="87"/>
                    <a:pt x="871" y="80"/>
                  </a:cubicBezTo>
                  <a:cubicBezTo>
                    <a:pt x="871" y="73"/>
                    <a:pt x="871" y="67"/>
                    <a:pt x="871" y="60"/>
                  </a:cubicBezTo>
                  <a:cubicBezTo>
                    <a:pt x="870" y="61"/>
                    <a:pt x="870" y="63"/>
                    <a:pt x="870" y="64"/>
                  </a:cubicBezTo>
                  <a:cubicBezTo>
                    <a:pt x="870" y="76"/>
                    <a:pt x="870" y="88"/>
                    <a:pt x="870" y="99"/>
                  </a:cubicBezTo>
                  <a:cubicBezTo>
                    <a:pt x="870" y="100"/>
                    <a:pt x="870" y="101"/>
                    <a:pt x="870" y="101"/>
                  </a:cubicBezTo>
                  <a:cubicBezTo>
                    <a:pt x="871" y="101"/>
                    <a:pt x="871" y="100"/>
                    <a:pt x="871" y="100"/>
                  </a:cubicBezTo>
                  <a:close/>
                  <a:moveTo>
                    <a:pt x="1110" y="100"/>
                  </a:moveTo>
                  <a:cubicBezTo>
                    <a:pt x="1110" y="93"/>
                    <a:pt x="1110" y="86"/>
                    <a:pt x="1110" y="79"/>
                  </a:cubicBezTo>
                  <a:cubicBezTo>
                    <a:pt x="1110" y="73"/>
                    <a:pt x="1110" y="66"/>
                    <a:pt x="1110" y="60"/>
                  </a:cubicBezTo>
                  <a:cubicBezTo>
                    <a:pt x="1110" y="61"/>
                    <a:pt x="1110" y="63"/>
                    <a:pt x="1110" y="64"/>
                  </a:cubicBezTo>
                  <a:cubicBezTo>
                    <a:pt x="1110" y="76"/>
                    <a:pt x="1110" y="88"/>
                    <a:pt x="1110" y="99"/>
                  </a:cubicBezTo>
                  <a:cubicBezTo>
                    <a:pt x="1110" y="100"/>
                    <a:pt x="1110" y="101"/>
                    <a:pt x="1110" y="101"/>
                  </a:cubicBezTo>
                  <a:cubicBezTo>
                    <a:pt x="1111" y="101"/>
                    <a:pt x="1110" y="100"/>
                    <a:pt x="1110" y="100"/>
                  </a:cubicBezTo>
                  <a:close/>
                  <a:moveTo>
                    <a:pt x="1288" y="100"/>
                  </a:moveTo>
                  <a:cubicBezTo>
                    <a:pt x="1288" y="88"/>
                    <a:pt x="1288" y="75"/>
                    <a:pt x="1288" y="63"/>
                  </a:cubicBezTo>
                  <a:cubicBezTo>
                    <a:pt x="1288" y="64"/>
                    <a:pt x="1288" y="65"/>
                    <a:pt x="1288" y="66"/>
                  </a:cubicBezTo>
                  <a:cubicBezTo>
                    <a:pt x="1288" y="77"/>
                    <a:pt x="1288" y="88"/>
                    <a:pt x="1288" y="99"/>
                  </a:cubicBezTo>
                  <a:cubicBezTo>
                    <a:pt x="1288" y="100"/>
                    <a:pt x="1288" y="101"/>
                    <a:pt x="1288" y="101"/>
                  </a:cubicBezTo>
                  <a:cubicBezTo>
                    <a:pt x="1288" y="101"/>
                    <a:pt x="1288" y="101"/>
                    <a:pt x="1288" y="100"/>
                  </a:cubicBezTo>
                  <a:close/>
                  <a:moveTo>
                    <a:pt x="1201" y="34"/>
                  </a:moveTo>
                  <a:cubicBezTo>
                    <a:pt x="1196" y="34"/>
                    <a:pt x="1192" y="34"/>
                    <a:pt x="1187" y="34"/>
                  </a:cubicBezTo>
                  <a:cubicBezTo>
                    <a:pt x="1186" y="34"/>
                    <a:pt x="1186" y="34"/>
                    <a:pt x="1186" y="32"/>
                  </a:cubicBezTo>
                  <a:cubicBezTo>
                    <a:pt x="1186" y="27"/>
                    <a:pt x="1186" y="21"/>
                    <a:pt x="1186" y="16"/>
                  </a:cubicBezTo>
                  <a:cubicBezTo>
                    <a:pt x="1186" y="16"/>
                    <a:pt x="1186" y="15"/>
                    <a:pt x="1186" y="15"/>
                  </a:cubicBezTo>
                  <a:cubicBezTo>
                    <a:pt x="1185" y="14"/>
                    <a:pt x="1185" y="14"/>
                    <a:pt x="1185" y="15"/>
                  </a:cubicBezTo>
                  <a:cubicBezTo>
                    <a:pt x="1185" y="15"/>
                    <a:pt x="1185" y="14"/>
                    <a:pt x="1185" y="15"/>
                  </a:cubicBezTo>
                  <a:cubicBezTo>
                    <a:pt x="1185" y="15"/>
                    <a:pt x="1185" y="16"/>
                    <a:pt x="1185" y="16"/>
                  </a:cubicBezTo>
                  <a:cubicBezTo>
                    <a:pt x="1185" y="22"/>
                    <a:pt x="1185" y="27"/>
                    <a:pt x="1185" y="33"/>
                  </a:cubicBezTo>
                  <a:cubicBezTo>
                    <a:pt x="1185" y="34"/>
                    <a:pt x="1185" y="34"/>
                    <a:pt x="1187" y="34"/>
                  </a:cubicBezTo>
                  <a:cubicBezTo>
                    <a:pt x="1191" y="34"/>
                    <a:pt x="1196" y="34"/>
                    <a:pt x="1200" y="34"/>
                  </a:cubicBezTo>
                  <a:cubicBezTo>
                    <a:pt x="1201" y="34"/>
                    <a:pt x="1202" y="34"/>
                    <a:pt x="1202" y="34"/>
                  </a:cubicBezTo>
                  <a:cubicBezTo>
                    <a:pt x="1202" y="34"/>
                    <a:pt x="1201" y="34"/>
                    <a:pt x="1201" y="34"/>
                  </a:cubicBezTo>
                  <a:close/>
                  <a:moveTo>
                    <a:pt x="1346" y="16"/>
                  </a:moveTo>
                  <a:cubicBezTo>
                    <a:pt x="1346" y="19"/>
                    <a:pt x="1346" y="22"/>
                    <a:pt x="1346" y="26"/>
                  </a:cubicBezTo>
                  <a:cubicBezTo>
                    <a:pt x="1346" y="26"/>
                    <a:pt x="1346" y="26"/>
                    <a:pt x="1347" y="27"/>
                  </a:cubicBezTo>
                  <a:cubicBezTo>
                    <a:pt x="1348" y="26"/>
                    <a:pt x="1349" y="25"/>
                    <a:pt x="1350" y="23"/>
                  </a:cubicBezTo>
                  <a:cubicBezTo>
                    <a:pt x="1349" y="24"/>
                    <a:pt x="1348" y="25"/>
                    <a:pt x="1347" y="26"/>
                  </a:cubicBezTo>
                  <a:cubicBezTo>
                    <a:pt x="1347" y="22"/>
                    <a:pt x="1347" y="19"/>
                    <a:pt x="1347" y="15"/>
                  </a:cubicBezTo>
                  <a:cubicBezTo>
                    <a:pt x="1347" y="15"/>
                    <a:pt x="1347" y="15"/>
                    <a:pt x="1347" y="15"/>
                  </a:cubicBezTo>
                  <a:cubicBezTo>
                    <a:pt x="1346" y="15"/>
                    <a:pt x="1346" y="15"/>
                    <a:pt x="1346" y="16"/>
                  </a:cubicBezTo>
                  <a:close/>
                  <a:moveTo>
                    <a:pt x="1676" y="102"/>
                  </a:moveTo>
                  <a:cubicBezTo>
                    <a:pt x="1680" y="102"/>
                    <a:pt x="1683" y="102"/>
                    <a:pt x="1687" y="102"/>
                  </a:cubicBezTo>
                  <a:cubicBezTo>
                    <a:pt x="1687" y="102"/>
                    <a:pt x="1687" y="102"/>
                    <a:pt x="1688" y="102"/>
                  </a:cubicBezTo>
                  <a:cubicBezTo>
                    <a:pt x="1688" y="102"/>
                    <a:pt x="1688" y="101"/>
                    <a:pt x="1688" y="101"/>
                  </a:cubicBezTo>
                  <a:cubicBezTo>
                    <a:pt x="1688" y="101"/>
                    <a:pt x="1688" y="101"/>
                    <a:pt x="1687" y="101"/>
                  </a:cubicBezTo>
                  <a:cubicBezTo>
                    <a:pt x="1683" y="101"/>
                    <a:pt x="1679" y="101"/>
                    <a:pt x="1675" y="101"/>
                  </a:cubicBezTo>
                  <a:cubicBezTo>
                    <a:pt x="1675" y="102"/>
                    <a:pt x="1676" y="102"/>
                    <a:pt x="1676" y="102"/>
                  </a:cubicBezTo>
                  <a:close/>
                  <a:moveTo>
                    <a:pt x="603" y="34"/>
                  </a:moveTo>
                  <a:cubicBezTo>
                    <a:pt x="600" y="34"/>
                    <a:pt x="597" y="34"/>
                    <a:pt x="593" y="34"/>
                  </a:cubicBezTo>
                  <a:cubicBezTo>
                    <a:pt x="593" y="34"/>
                    <a:pt x="593" y="34"/>
                    <a:pt x="592" y="34"/>
                  </a:cubicBezTo>
                  <a:cubicBezTo>
                    <a:pt x="592" y="34"/>
                    <a:pt x="592" y="35"/>
                    <a:pt x="592" y="35"/>
                  </a:cubicBezTo>
                  <a:cubicBezTo>
                    <a:pt x="592" y="34"/>
                    <a:pt x="593" y="34"/>
                    <a:pt x="593" y="34"/>
                  </a:cubicBezTo>
                  <a:cubicBezTo>
                    <a:pt x="597" y="34"/>
                    <a:pt x="600" y="34"/>
                    <a:pt x="603" y="34"/>
                  </a:cubicBezTo>
                  <a:cubicBezTo>
                    <a:pt x="604" y="34"/>
                    <a:pt x="604" y="34"/>
                    <a:pt x="605" y="35"/>
                  </a:cubicBezTo>
                  <a:cubicBezTo>
                    <a:pt x="605" y="34"/>
                    <a:pt x="604" y="34"/>
                    <a:pt x="603" y="34"/>
                  </a:cubicBezTo>
                  <a:close/>
                  <a:moveTo>
                    <a:pt x="1471" y="59"/>
                  </a:moveTo>
                  <a:cubicBezTo>
                    <a:pt x="1471" y="56"/>
                    <a:pt x="1471" y="52"/>
                    <a:pt x="1471" y="48"/>
                  </a:cubicBezTo>
                  <a:cubicBezTo>
                    <a:pt x="1471" y="48"/>
                    <a:pt x="1471" y="47"/>
                    <a:pt x="1471" y="47"/>
                  </a:cubicBezTo>
                  <a:cubicBezTo>
                    <a:pt x="1471" y="51"/>
                    <a:pt x="1471" y="56"/>
                    <a:pt x="1471" y="60"/>
                  </a:cubicBezTo>
                  <a:cubicBezTo>
                    <a:pt x="1471" y="60"/>
                    <a:pt x="1471" y="60"/>
                    <a:pt x="1471" y="59"/>
                  </a:cubicBezTo>
                  <a:close/>
                  <a:moveTo>
                    <a:pt x="585" y="22"/>
                  </a:moveTo>
                  <a:cubicBezTo>
                    <a:pt x="585" y="21"/>
                    <a:pt x="585" y="21"/>
                    <a:pt x="585" y="21"/>
                  </a:cubicBezTo>
                  <a:cubicBezTo>
                    <a:pt x="585" y="17"/>
                    <a:pt x="585" y="14"/>
                    <a:pt x="585" y="10"/>
                  </a:cubicBezTo>
                  <a:cubicBezTo>
                    <a:pt x="585" y="10"/>
                    <a:pt x="585" y="9"/>
                    <a:pt x="585" y="9"/>
                  </a:cubicBezTo>
                  <a:cubicBezTo>
                    <a:pt x="585" y="9"/>
                    <a:pt x="585" y="9"/>
                    <a:pt x="585" y="10"/>
                  </a:cubicBezTo>
                  <a:cubicBezTo>
                    <a:pt x="585" y="13"/>
                    <a:pt x="585" y="17"/>
                    <a:pt x="585" y="21"/>
                  </a:cubicBezTo>
                  <a:cubicBezTo>
                    <a:pt x="585" y="21"/>
                    <a:pt x="585" y="21"/>
                    <a:pt x="585" y="21"/>
                  </a:cubicBezTo>
                  <a:cubicBezTo>
                    <a:pt x="585" y="22"/>
                    <a:pt x="585" y="22"/>
                    <a:pt x="585" y="22"/>
                  </a:cubicBezTo>
                  <a:close/>
                  <a:moveTo>
                    <a:pt x="1699" y="15"/>
                  </a:moveTo>
                  <a:cubicBezTo>
                    <a:pt x="1699" y="19"/>
                    <a:pt x="1699" y="22"/>
                    <a:pt x="1699" y="26"/>
                  </a:cubicBezTo>
                  <a:cubicBezTo>
                    <a:pt x="1699" y="26"/>
                    <a:pt x="1699" y="26"/>
                    <a:pt x="1699" y="26"/>
                  </a:cubicBezTo>
                  <a:cubicBezTo>
                    <a:pt x="1699" y="27"/>
                    <a:pt x="1699" y="26"/>
                    <a:pt x="1699" y="26"/>
                  </a:cubicBezTo>
                  <a:cubicBezTo>
                    <a:pt x="1699" y="26"/>
                    <a:pt x="1699" y="25"/>
                    <a:pt x="1699" y="25"/>
                  </a:cubicBezTo>
                  <a:cubicBezTo>
                    <a:pt x="1699" y="22"/>
                    <a:pt x="1699" y="19"/>
                    <a:pt x="1699" y="17"/>
                  </a:cubicBezTo>
                  <a:cubicBezTo>
                    <a:pt x="1699" y="16"/>
                    <a:pt x="1699" y="15"/>
                    <a:pt x="1699" y="15"/>
                  </a:cubicBezTo>
                  <a:cubicBezTo>
                    <a:pt x="1699" y="15"/>
                    <a:pt x="1699" y="15"/>
                    <a:pt x="1699" y="15"/>
                  </a:cubicBezTo>
                  <a:close/>
                  <a:moveTo>
                    <a:pt x="1531" y="15"/>
                  </a:moveTo>
                  <a:cubicBezTo>
                    <a:pt x="1531" y="19"/>
                    <a:pt x="1531" y="22"/>
                    <a:pt x="1531" y="26"/>
                  </a:cubicBezTo>
                  <a:cubicBezTo>
                    <a:pt x="1531" y="26"/>
                    <a:pt x="1531" y="26"/>
                    <a:pt x="1531" y="26"/>
                  </a:cubicBezTo>
                  <a:cubicBezTo>
                    <a:pt x="1531" y="27"/>
                    <a:pt x="1531" y="26"/>
                    <a:pt x="1531" y="26"/>
                  </a:cubicBezTo>
                  <a:cubicBezTo>
                    <a:pt x="1531" y="26"/>
                    <a:pt x="1531" y="25"/>
                    <a:pt x="1531" y="25"/>
                  </a:cubicBezTo>
                  <a:cubicBezTo>
                    <a:pt x="1531" y="22"/>
                    <a:pt x="1531" y="19"/>
                    <a:pt x="1531" y="17"/>
                  </a:cubicBezTo>
                  <a:cubicBezTo>
                    <a:pt x="1531" y="16"/>
                    <a:pt x="1531" y="15"/>
                    <a:pt x="1531" y="15"/>
                  </a:cubicBezTo>
                  <a:cubicBezTo>
                    <a:pt x="1531" y="15"/>
                    <a:pt x="1531" y="15"/>
                    <a:pt x="1531" y="15"/>
                  </a:cubicBezTo>
                  <a:close/>
                  <a:moveTo>
                    <a:pt x="1261" y="95"/>
                  </a:moveTo>
                  <a:cubicBezTo>
                    <a:pt x="1261" y="93"/>
                    <a:pt x="1261" y="91"/>
                    <a:pt x="1261" y="89"/>
                  </a:cubicBezTo>
                  <a:cubicBezTo>
                    <a:pt x="1261" y="88"/>
                    <a:pt x="1261" y="87"/>
                    <a:pt x="1261" y="86"/>
                  </a:cubicBezTo>
                  <a:cubicBezTo>
                    <a:pt x="1260" y="86"/>
                    <a:pt x="1260" y="87"/>
                    <a:pt x="1260" y="87"/>
                  </a:cubicBezTo>
                  <a:cubicBezTo>
                    <a:pt x="1260" y="87"/>
                    <a:pt x="1260" y="87"/>
                    <a:pt x="1261" y="87"/>
                  </a:cubicBezTo>
                  <a:cubicBezTo>
                    <a:pt x="1261" y="90"/>
                    <a:pt x="1261" y="93"/>
                    <a:pt x="1261" y="96"/>
                  </a:cubicBezTo>
                  <a:cubicBezTo>
                    <a:pt x="1261" y="96"/>
                    <a:pt x="1261" y="97"/>
                    <a:pt x="1261" y="97"/>
                  </a:cubicBezTo>
                  <a:cubicBezTo>
                    <a:pt x="1261" y="97"/>
                    <a:pt x="1261" y="96"/>
                    <a:pt x="1261" y="95"/>
                  </a:cubicBezTo>
                  <a:close/>
                  <a:moveTo>
                    <a:pt x="801" y="96"/>
                  </a:moveTo>
                  <a:cubicBezTo>
                    <a:pt x="801" y="93"/>
                    <a:pt x="801" y="90"/>
                    <a:pt x="801" y="87"/>
                  </a:cubicBezTo>
                  <a:cubicBezTo>
                    <a:pt x="801" y="87"/>
                    <a:pt x="801" y="87"/>
                    <a:pt x="801" y="86"/>
                  </a:cubicBezTo>
                  <a:cubicBezTo>
                    <a:pt x="801" y="86"/>
                    <a:pt x="801" y="86"/>
                    <a:pt x="801" y="87"/>
                  </a:cubicBezTo>
                  <a:cubicBezTo>
                    <a:pt x="801" y="87"/>
                    <a:pt x="801" y="87"/>
                    <a:pt x="801" y="87"/>
                  </a:cubicBezTo>
                  <a:cubicBezTo>
                    <a:pt x="801" y="90"/>
                    <a:pt x="801" y="93"/>
                    <a:pt x="801" y="96"/>
                  </a:cubicBezTo>
                  <a:cubicBezTo>
                    <a:pt x="801" y="97"/>
                    <a:pt x="801" y="97"/>
                    <a:pt x="800" y="97"/>
                  </a:cubicBezTo>
                  <a:cubicBezTo>
                    <a:pt x="801" y="97"/>
                    <a:pt x="801" y="97"/>
                    <a:pt x="801" y="96"/>
                  </a:cubicBezTo>
                  <a:close/>
                  <a:moveTo>
                    <a:pt x="1021" y="20"/>
                  </a:moveTo>
                  <a:cubicBezTo>
                    <a:pt x="1021" y="17"/>
                    <a:pt x="1021" y="14"/>
                    <a:pt x="1021" y="11"/>
                  </a:cubicBezTo>
                  <a:cubicBezTo>
                    <a:pt x="1021" y="10"/>
                    <a:pt x="1021" y="10"/>
                    <a:pt x="1021" y="10"/>
                  </a:cubicBezTo>
                  <a:cubicBezTo>
                    <a:pt x="1021" y="14"/>
                    <a:pt x="1021" y="17"/>
                    <a:pt x="1021" y="21"/>
                  </a:cubicBezTo>
                  <a:cubicBezTo>
                    <a:pt x="1021" y="21"/>
                    <a:pt x="1021" y="21"/>
                    <a:pt x="1021" y="20"/>
                  </a:cubicBezTo>
                  <a:close/>
                  <a:moveTo>
                    <a:pt x="951" y="51"/>
                  </a:moveTo>
                  <a:cubicBezTo>
                    <a:pt x="951" y="55"/>
                    <a:pt x="951" y="58"/>
                    <a:pt x="951" y="61"/>
                  </a:cubicBezTo>
                  <a:cubicBezTo>
                    <a:pt x="951" y="61"/>
                    <a:pt x="951" y="62"/>
                    <a:pt x="951" y="62"/>
                  </a:cubicBezTo>
                  <a:cubicBezTo>
                    <a:pt x="951" y="58"/>
                    <a:pt x="951" y="54"/>
                    <a:pt x="951" y="50"/>
                  </a:cubicBezTo>
                  <a:cubicBezTo>
                    <a:pt x="951" y="51"/>
                    <a:pt x="951" y="51"/>
                    <a:pt x="951" y="51"/>
                  </a:cubicBezTo>
                  <a:close/>
                  <a:moveTo>
                    <a:pt x="1021" y="97"/>
                  </a:moveTo>
                  <a:cubicBezTo>
                    <a:pt x="1021" y="94"/>
                    <a:pt x="1021" y="91"/>
                    <a:pt x="1021" y="88"/>
                  </a:cubicBezTo>
                  <a:cubicBezTo>
                    <a:pt x="1021" y="87"/>
                    <a:pt x="1021" y="87"/>
                    <a:pt x="1021" y="87"/>
                  </a:cubicBezTo>
                  <a:cubicBezTo>
                    <a:pt x="1021" y="87"/>
                    <a:pt x="1021" y="87"/>
                    <a:pt x="1021" y="87"/>
                  </a:cubicBezTo>
                  <a:cubicBezTo>
                    <a:pt x="1021" y="87"/>
                    <a:pt x="1021" y="87"/>
                    <a:pt x="1021" y="88"/>
                  </a:cubicBezTo>
                  <a:cubicBezTo>
                    <a:pt x="1021" y="91"/>
                    <a:pt x="1021" y="94"/>
                    <a:pt x="1021" y="98"/>
                  </a:cubicBezTo>
                  <a:cubicBezTo>
                    <a:pt x="1021" y="97"/>
                    <a:pt x="1021" y="97"/>
                    <a:pt x="1021" y="97"/>
                  </a:cubicBezTo>
                  <a:close/>
                  <a:moveTo>
                    <a:pt x="594" y="123"/>
                  </a:moveTo>
                  <a:cubicBezTo>
                    <a:pt x="594" y="126"/>
                    <a:pt x="594" y="129"/>
                    <a:pt x="594" y="132"/>
                  </a:cubicBezTo>
                  <a:cubicBezTo>
                    <a:pt x="594" y="132"/>
                    <a:pt x="594" y="132"/>
                    <a:pt x="595" y="132"/>
                  </a:cubicBezTo>
                  <a:cubicBezTo>
                    <a:pt x="595" y="132"/>
                    <a:pt x="595" y="132"/>
                    <a:pt x="595" y="132"/>
                  </a:cubicBezTo>
                  <a:cubicBezTo>
                    <a:pt x="595" y="129"/>
                    <a:pt x="595" y="126"/>
                    <a:pt x="595" y="123"/>
                  </a:cubicBezTo>
                  <a:cubicBezTo>
                    <a:pt x="595" y="123"/>
                    <a:pt x="595" y="123"/>
                    <a:pt x="596" y="123"/>
                  </a:cubicBezTo>
                  <a:cubicBezTo>
                    <a:pt x="594" y="122"/>
                    <a:pt x="594" y="122"/>
                    <a:pt x="594" y="123"/>
                  </a:cubicBezTo>
                  <a:close/>
                  <a:moveTo>
                    <a:pt x="697" y="46"/>
                  </a:moveTo>
                  <a:cubicBezTo>
                    <a:pt x="697" y="43"/>
                    <a:pt x="697" y="40"/>
                    <a:pt x="697" y="37"/>
                  </a:cubicBezTo>
                  <a:cubicBezTo>
                    <a:pt x="697" y="36"/>
                    <a:pt x="697" y="36"/>
                    <a:pt x="696" y="36"/>
                  </a:cubicBezTo>
                  <a:cubicBezTo>
                    <a:pt x="696" y="39"/>
                    <a:pt x="696" y="42"/>
                    <a:pt x="696" y="46"/>
                  </a:cubicBezTo>
                  <a:cubicBezTo>
                    <a:pt x="696" y="46"/>
                    <a:pt x="697" y="46"/>
                    <a:pt x="696" y="47"/>
                  </a:cubicBezTo>
                  <a:cubicBezTo>
                    <a:pt x="697" y="47"/>
                    <a:pt x="697" y="46"/>
                    <a:pt x="697" y="46"/>
                  </a:cubicBezTo>
                  <a:close/>
                  <a:moveTo>
                    <a:pt x="655" y="34"/>
                  </a:moveTo>
                  <a:cubicBezTo>
                    <a:pt x="652" y="34"/>
                    <a:pt x="648" y="34"/>
                    <a:pt x="645" y="34"/>
                  </a:cubicBezTo>
                  <a:cubicBezTo>
                    <a:pt x="645" y="34"/>
                    <a:pt x="645" y="34"/>
                    <a:pt x="644" y="34"/>
                  </a:cubicBezTo>
                  <a:cubicBezTo>
                    <a:pt x="645" y="34"/>
                    <a:pt x="645" y="34"/>
                    <a:pt x="645" y="34"/>
                  </a:cubicBezTo>
                  <a:cubicBezTo>
                    <a:pt x="648" y="34"/>
                    <a:pt x="652" y="34"/>
                    <a:pt x="655" y="34"/>
                  </a:cubicBezTo>
                  <a:cubicBezTo>
                    <a:pt x="655" y="34"/>
                    <a:pt x="655" y="34"/>
                    <a:pt x="656" y="35"/>
                  </a:cubicBezTo>
                  <a:cubicBezTo>
                    <a:pt x="656" y="34"/>
                    <a:pt x="655" y="34"/>
                    <a:pt x="655" y="34"/>
                  </a:cubicBezTo>
                  <a:close/>
                  <a:moveTo>
                    <a:pt x="1100" y="102"/>
                  </a:moveTo>
                  <a:cubicBezTo>
                    <a:pt x="1103" y="102"/>
                    <a:pt x="1106" y="102"/>
                    <a:pt x="1109" y="102"/>
                  </a:cubicBezTo>
                  <a:cubicBezTo>
                    <a:pt x="1109" y="102"/>
                    <a:pt x="1110" y="102"/>
                    <a:pt x="1110" y="101"/>
                  </a:cubicBezTo>
                  <a:cubicBezTo>
                    <a:pt x="1106" y="101"/>
                    <a:pt x="1103" y="101"/>
                    <a:pt x="1099" y="101"/>
                  </a:cubicBezTo>
                  <a:cubicBezTo>
                    <a:pt x="1099" y="102"/>
                    <a:pt x="1100" y="102"/>
                    <a:pt x="1100" y="102"/>
                  </a:cubicBezTo>
                  <a:close/>
                  <a:moveTo>
                    <a:pt x="860" y="102"/>
                  </a:moveTo>
                  <a:cubicBezTo>
                    <a:pt x="863" y="102"/>
                    <a:pt x="866" y="102"/>
                    <a:pt x="869" y="102"/>
                  </a:cubicBezTo>
                  <a:cubicBezTo>
                    <a:pt x="870" y="102"/>
                    <a:pt x="870" y="102"/>
                    <a:pt x="870" y="101"/>
                  </a:cubicBezTo>
                  <a:cubicBezTo>
                    <a:pt x="867" y="101"/>
                    <a:pt x="863" y="101"/>
                    <a:pt x="859" y="101"/>
                  </a:cubicBezTo>
                  <a:cubicBezTo>
                    <a:pt x="860" y="102"/>
                    <a:pt x="860" y="102"/>
                    <a:pt x="860" y="102"/>
                  </a:cubicBezTo>
                  <a:close/>
                  <a:moveTo>
                    <a:pt x="742" y="100"/>
                  </a:moveTo>
                  <a:cubicBezTo>
                    <a:pt x="742" y="97"/>
                    <a:pt x="742" y="95"/>
                    <a:pt x="742" y="93"/>
                  </a:cubicBezTo>
                  <a:cubicBezTo>
                    <a:pt x="742" y="92"/>
                    <a:pt x="742" y="92"/>
                    <a:pt x="742" y="92"/>
                  </a:cubicBezTo>
                  <a:cubicBezTo>
                    <a:pt x="742" y="91"/>
                    <a:pt x="742" y="92"/>
                    <a:pt x="742" y="92"/>
                  </a:cubicBezTo>
                  <a:cubicBezTo>
                    <a:pt x="742" y="92"/>
                    <a:pt x="742" y="92"/>
                    <a:pt x="742" y="93"/>
                  </a:cubicBezTo>
                  <a:cubicBezTo>
                    <a:pt x="742" y="95"/>
                    <a:pt x="742" y="98"/>
                    <a:pt x="742" y="100"/>
                  </a:cubicBezTo>
                  <a:cubicBezTo>
                    <a:pt x="742" y="101"/>
                    <a:pt x="742" y="101"/>
                    <a:pt x="742" y="101"/>
                  </a:cubicBezTo>
                  <a:cubicBezTo>
                    <a:pt x="743" y="101"/>
                    <a:pt x="742" y="100"/>
                    <a:pt x="742" y="100"/>
                  </a:cubicBezTo>
                  <a:close/>
                  <a:moveTo>
                    <a:pt x="1586" y="101"/>
                  </a:moveTo>
                  <a:cubicBezTo>
                    <a:pt x="1586" y="98"/>
                    <a:pt x="1586" y="95"/>
                    <a:pt x="1586" y="93"/>
                  </a:cubicBezTo>
                  <a:cubicBezTo>
                    <a:pt x="1586" y="92"/>
                    <a:pt x="1585" y="92"/>
                    <a:pt x="1585" y="92"/>
                  </a:cubicBezTo>
                  <a:cubicBezTo>
                    <a:pt x="1585" y="95"/>
                    <a:pt x="1585" y="98"/>
                    <a:pt x="1585" y="101"/>
                  </a:cubicBezTo>
                  <a:cubicBezTo>
                    <a:pt x="1585" y="101"/>
                    <a:pt x="1586" y="101"/>
                    <a:pt x="1586" y="101"/>
                  </a:cubicBezTo>
                  <a:close/>
                  <a:moveTo>
                    <a:pt x="1754" y="101"/>
                  </a:moveTo>
                  <a:cubicBezTo>
                    <a:pt x="1754" y="98"/>
                    <a:pt x="1754" y="95"/>
                    <a:pt x="1754" y="93"/>
                  </a:cubicBezTo>
                  <a:cubicBezTo>
                    <a:pt x="1754" y="92"/>
                    <a:pt x="1754" y="92"/>
                    <a:pt x="1753" y="92"/>
                  </a:cubicBezTo>
                  <a:cubicBezTo>
                    <a:pt x="1753" y="95"/>
                    <a:pt x="1753" y="98"/>
                    <a:pt x="1753" y="101"/>
                  </a:cubicBezTo>
                  <a:cubicBezTo>
                    <a:pt x="1754" y="101"/>
                    <a:pt x="1754" y="101"/>
                    <a:pt x="1754" y="101"/>
                  </a:cubicBezTo>
                  <a:close/>
                  <a:moveTo>
                    <a:pt x="1684" y="36"/>
                  </a:moveTo>
                  <a:cubicBezTo>
                    <a:pt x="1684" y="34"/>
                    <a:pt x="1684" y="31"/>
                    <a:pt x="1684" y="29"/>
                  </a:cubicBezTo>
                  <a:cubicBezTo>
                    <a:pt x="1684" y="29"/>
                    <a:pt x="1684" y="28"/>
                    <a:pt x="1684" y="28"/>
                  </a:cubicBezTo>
                  <a:cubicBezTo>
                    <a:pt x="1684" y="31"/>
                    <a:pt x="1684" y="34"/>
                    <a:pt x="1684" y="37"/>
                  </a:cubicBezTo>
                  <a:cubicBezTo>
                    <a:pt x="1684" y="37"/>
                    <a:pt x="1684" y="36"/>
                    <a:pt x="1684" y="36"/>
                  </a:cubicBezTo>
                  <a:close/>
                  <a:moveTo>
                    <a:pt x="1207" y="73"/>
                  </a:moveTo>
                  <a:cubicBezTo>
                    <a:pt x="1207" y="70"/>
                    <a:pt x="1207" y="67"/>
                    <a:pt x="1207" y="64"/>
                  </a:cubicBezTo>
                  <a:cubicBezTo>
                    <a:pt x="1207" y="66"/>
                    <a:pt x="1207" y="71"/>
                    <a:pt x="1207" y="73"/>
                  </a:cubicBezTo>
                  <a:close/>
                  <a:moveTo>
                    <a:pt x="1398" y="35"/>
                  </a:moveTo>
                  <a:cubicBezTo>
                    <a:pt x="1398" y="33"/>
                    <a:pt x="1398" y="30"/>
                    <a:pt x="1398" y="28"/>
                  </a:cubicBezTo>
                  <a:cubicBezTo>
                    <a:pt x="1398" y="28"/>
                    <a:pt x="1397" y="28"/>
                    <a:pt x="1397" y="27"/>
                  </a:cubicBezTo>
                  <a:cubicBezTo>
                    <a:pt x="1397" y="30"/>
                    <a:pt x="1397" y="33"/>
                    <a:pt x="1397" y="35"/>
                  </a:cubicBezTo>
                  <a:cubicBezTo>
                    <a:pt x="1397" y="35"/>
                    <a:pt x="1398" y="35"/>
                    <a:pt x="1398" y="35"/>
                  </a:cubicBezTo>
                  <a:close/>
                  <a:moveTo>
                    <a:pt x="1058" y="94"/>
                  </a:moveTo>
                  <a:cubicBezTo>
                    <a:pt x="1061" y="94"/>
                    <a:pt x="1064" y="94"/>
                    <a:pt x="1066" y="94"/>
                  </a:cubicBezTo>
                  <a:cubicBezTo>
                    <a:pt x="1064" y="94"/>
                    <a:pt x="1061" y="94"/>
                    <a:pt x="1058" y="94"/>
                  </a:cubicBezTo>
                  <a:close/>
                  <a:moveTo>
                    <a:pt x="1236" y="94"/>
                  </a:moveTo>
                  <a:cubicBezTo>
                    <a:pt x="1239" y="94"/>
                    <a:pt x="1242" y="94"/>
                    <a:pt x="1244" y="94"/>
                  </a:cubicBezTo>
                  <a:cubicBezTo>
                    <a:pt x="1242" y="94"/>
                    <a:pt x="1239" y="94"/>
                    <a:pt x="1236" y="94"/>
                  </a:cubicBezTo>
                  <a:close/>
                  <a:moveTo>
                    <a:pt x="598" y="133"/>
                  </a:moveTo>
                  <a:cubicBezTo>
                    <a:pt x="600" y="133"/>
                    <a:pt x="602" y="133"/>
                    <a:pt x="604" y="133"/>
                  </a:cubicBezTo>
                  <a:cubicBezTo>
                    <a:pt x="605" y="133"/>
                    <a:pt x="605" y="133"/>
                    <a:pt x="605" y="133"/>
                  </a:cubicBezTo>
                  <a:cubicBezTo>
                    <a:pt x="602" y="133"/>
                    <a:pt x="600" y="133"/>
                    <a:pt x="597" y="133"/>
                  </a:cubicBezTo>
                  <a:cubicBezTo>
                    <a:pt x="597" y="133"/>
                    <a:pt x="598" y="133"/>
                    <a:pt x="598" y="133"/>
                  </a:cubicBezTo>
                  <a:close/>
                  <a:moveTo>
                    <a:pt x="993" y="93"/>
                  </a:moveTo>
                  <a:cubicBezTo>
                    <a:pt x="996" y="93"/>
                    <a:pt x="998" y="93"/>
                    <a:pt x="1001" y="93"/>
                  </a:cubicBezTo>
                  <a:cubicBezTo>
                    <a:pt x="998" y="93"/>
                    <a:pt x="996" y="93"/>
                    <a:pt x="993" y="93"/>
                  </a:cubicBezTo>
                  <a:close/>
                  <a:moveTo>
                    <a:pt x="1559" y="54"/>
                  </a:moveTo>
                  <a:cubicBezTo>
                    <a:pt x="1561" y="53"/>
                    <a:pt x="1562" y="52"/>
                    <a:pt x="1563" y="50"/>
                  </a:cubicBezTo>
                  <a:cubicBezTo>
                    <a:pt x="1562" y="51"/>
                    <a:pt x="1561" y="53"/>
                    <a:pt x="1559" y="54"/>
                  </a:cubicBezTo>
                  <a:close/>
                  <a:moveTo>
                    <a:pt x="1728" y="54"/>
                  </a:moveTo>
                  <a:cubicBezTo>
                    <a:pt x="1729" y="53"/>
                    <a:pt x="1730" y="52"/>
                    <a:pt x="1731" y="50"/>
                  </a:cubicBezTo>
                  <a:cubicBezTo>
                    <a:pt x="1730" y="51"/>
                    <a:pt x="1729" y="53"/>
                    <a:pt x="1728" y="54"/>
                  </a:cubicBezTo>
                  <a:close/>
                  <a:moveTo>
                    <a:pt x="776" y="94"/>
                  </a:moveTo>
                  <a:cubicBezTo>
                    <a:pt x="779" y="94"/>
                    <a:pt x="782" y="94"/>
                    <a:pt x="784" y="94"/>
                  </a:cubicBezTo>
                  <a:cubicBezTo>
                    <a:pt x="782" y="94"/>
                    <a:pt x="779" y="94"/>
                    <a:pt x="776" y="94"/>
                  </a:cubicBezTo>
                  <a:close/>
                  <a:moveTo>
                    <a:pt x="672" y="94"/>
                  </a:moveTo>
                  <a:cubicBezTo>
                    <a:pt x="675" y="94"/>
                    <a:pt x="677" y="94"/>
                    <a:pt x="680" y="94"/>
                  </a:cubicBezTo>
                  <a:cubicBezTo>
                    <a:pt x="677" y="94"/>
                    <a:pt x="675" y="94"/>
                    <a:pt x="672" y="94"/>
                  </a:cubicBezTo>
                  <a:close/>
                  <a:moveTo>
                    <a:pt x="1570" y="36"/>
                  </a:moveTo>
                  <a:cubicBezTo>
                    <a:pt x="1571" y="33"/>
                    <a:pt x="1571" y="31"/>
                    <a:pt x="1570" y="29"/>
                  </a:cubicBezTo>
                  <a:cubicBezTo>
                    <a:pt x="1570" y="31"/>
                    <a:pt x="1570" y="33"/>
                    <a:pt x="1570" y="36"/>
                  </a:cubicBezTo>
                  <a:close/>
                  <a:moveTo>
                    <a:pt x="1738" y="36"/>
                  </a:moveTo>
                  <a:cubicBezTo>
                    <a:pt x="1739" y="33"/>
                    <a:pt x="1739" y="31"/>
                    <a:pt x="1738" y="29"/>
                  </a:cubicBezTo>
                  <a:cubicBezTo>
                    <a:pt x="1738" y="31"/>
                    <a:pt x="1738" y="33"/>
                    <a:pt x="1738" y="36"/>
                  </a:cubicBezTo>
                  <a:close/>
                  <a:moveTo>
                    <a:pt x="1309" y="33"/>
                  </a:moveTo>
                  <a:cubicBezTo>
                    <a:pt x="1307" y="33"/>
                    <a:pt x="1305" y="33"/>
                    <a:pt x="1303" y="33"/>
                  </a:cubicBezTo>
                  <a:cubicBezTo>
                    <a:pt x="1303" y="33"/>
                    <a:pt x="1303" y="33"/>
                    <a:pt x="1303" y="33"/>
                  </a:cubicBezTo>
                  <a:cubicBezTo>
                    <a:pt x="1305" y="33"/>
                    <a:pt x="1307" y="33"/>
                    <a:pt x="1309" y="33"/>
                  </a:cubicBezTo>
                  <a:cubicBezTo>
                    <a:pt x="1309" y="33"/>
                    <a:pt x="1309" y="33"/>
                    <a:pt x="1309" y="33"/>
                  </a:cubicBezTo>
                  <a:close/>
                  <a:moveTo>
                    <a:pt x="1029" y="66"/>
                  </a:moveTo>
                  <a:cubicBezTo>
                    <a:pt x="1029" y="68"/>
                    <a:pt x="1029" y="69"/>
                    <a:pt x="1029" y="71"/>
                  </a:cubicBezTo>
                  <a:cubicBezTo>
                    <a:pt x="1029" y="71"/>
                    <a:pt x="1029" y="72"/>
                    <a:pt x="1029" y="72"/>
                  </a:cubicBezTo>
                  <a:cubicBezTo>
                    <a:pt x="1029" y="70"/>
                    <a:pt x="1029" y="67"/>
                    <a:pt x="1029" y="65"/>
                  </a:cubicBezTo>
                  <a:cubicBezTo>
                    <a:pt x="1029" y="65"/>
                    <a:pt x="1029" y="66"/>
                    <a:pt x="1029" y="66"/>
                  </a:cubicBezTo>
                  <a:close/>
                  <a:moveTo>
                    <a:pt x="1351" y="74"/>
                  </a:moveTo>
                  <a:cubicBezTo>
                    <a:pt x="1352" y="73"/>
                    <a:pt x="1353" y="72"/>
                    <a:pt x="1354" y="71"/>
                  </a:cubicBezTo>
                  <a:cubicBezTo>
                    <a:pt x="1353" y="72"/>
                    <a:pt x="1352" y="73"/>
                    <a:pt x="1351" y="74"/>
                  </a:cubicBezTo>
                  <a:close/>
                  <a:moveTo>
                    <a:pt x="730" y="103"/>
                  </a:moveTo>
                  <a:cubicBezTo>
                    <a:pt x="731" y="103"/>
                    <a:pt x="733" y="103"/>
                    <a:pt x="735" y="103"/>
                  </a:cubicBezTo>
                  <a:cubicBezTo>
                    <a:pt x="735" y="103"/>
                    <a:pt x="735" y="103"/>
                    <a:pt x="735" y="103"/>
                  </a:cubicBezTo>
                  <a:cubicBezTo>
                    <a:pt x="733" y="103"/>
                    <a:pt x="731" y="103"/>
                    <a:pt x="729" y="103"/>
                  </a:cubicBezTo>
                  <a:cubicBezTo>
                    <a:pt x="729" y="103"/>
                    <a:pt x="729" y="103"/>
                    <a:pt x="730" y="103"/>
                  </a:cubicBezTo>
                  <a:close/>
                  <a:moveTo>
                    <a:pt x="1195" y="103"/>
                  </a:moveTo>
                  <a:cubicBezTo>
                    <a:pt x="1195" y="103"/>
                    <a:pt x="1195" y="103"/>
                    <a:pt x="1195" y="103"/>
                  </a:cubicBezTo>
                  <a:cubicBezTo>
                    <a:pt x="1193" y="103"/>
                    <a:pt x="1191" y="103"/>
                    <a:pt x="1189" y="103"/>
                  </a:cubicBezTo>
                  <a:cubicBezTo>
                    <a:pt x="1191" y="104"/>
                    <a:pt x="1193" y="103"/>
                    <a:pt x="1195" y="103"/>
                  </a:cubicBezTo>
                  <a:close/>
                  <a:moveTo>
                    <a:pt x="549" y="27"/>
                  </a:moveTo>
                  <a:cubicBezTo>
                    <a:pt x="548" y="29"/>
                    <a:pt x="548" y="31"/>
                    <a:pt x="549" y="33"/>
                  </a:cubicBezTo>
                  <a:cubicBezTo>
                    <a:pt x="549" y="31"/>
                    <a:pt x="549" y="29"/>
                    <a:pt x="549" y="27"/>
                  </a:cubicBezTo>
                  <a:close/>
                  <a:moveTo>
                    <a:pt x="658" y="51"/>
                  </a:moveTo>
                  <a:cubicBezTo>
                    <a:pt x="658" y="52"/>
                    <a:pt x="658" y="54"/>
                    <a:pt x="659" y="55"/>
                  </a:cubicBezTo>
                  <a:cubicBezTo>
                    <a:pt x="659" y="53"/>
                    <a:pt x="659" y="51"/>
                    <a:pt x="659" y="49"/>
                  </a:cubicBezTo>
                  <a:cubicBezTo>
                    <a:pt x="658" y="50"/>
                    <a:pt x="658" y="50"/>
                    <a:pt x="658" y="51"/>
                  </a:cubicBezTo>
                  <a:close/>
                  <a:moveTo>
                    <a:pt x="1409" y="48"/>
                  </a:moveTo>
                  <a:cubicBezTo>
                    <a:pt x="1409" y="49"/>
                    <a:pt x="1409" y="50"/>
                    <a:pt x="1409" y="52"/>
                  </a:cubicBezTo>
                  <a:cubicBezTo>
                    <a:pt x="1410" y="50"/>
                    <a:pt x="1410" y="48"/>
                    <a:pt x="1410" y="47"/>
                  </a:cubicBezTo>
                  <a:cubicBezTo>
                    <a:pt x="1409" y="47"/>
                    <a:pt x="1409" y="47"/>
                    <a:pt x="1409" y="48"/>
                  </a:cubicBezTo>
                  <a:close/>
                  <a:moveTo>
                    <a:pt x="1386" y="35"/>
                  </a:moveTo>
                  <a:cubicBezTo>
                    <a:pt x="1387" y="33"/>
                    <a:pt x="1387" y="31"/>
                    <a:pt x="1386" y="30"/>
                  </a:cubicBezTo>
                  <a:cubicBezTo>
                    <a:pt x="1386" y="31"/>
                    <a:pt x="1386" y="33"/>
                    <a:pt x="1386" y="35"/>
                  </a:cubicBezTo>
                  <a:close/>
                  <a:moveTo>
                    <a:pt x="694" y="70"/>
                  </a:moveTo>
                  <a:cubicBezTo>
                    <a:pt x="695" y="71"/>
                    <a:pt x="695" y="72"/>
                    <a:pt x="696" y="73"/>
                  </a:cubicBezTo>
                  <a:cubicBezTo>
                    <a:pt x="696" y="71"/>
                    <a:pt x="695" y="71"/>
                    <a:pt x="694" y="70"/>
                  </a:cubicBezTo>
                  <a:close/>
                  <a:moveTo>
                    <a:pt x="1676" y="14"/>
                  </a:moveTo>
                  <a:cubicBezTo>
                    <a:pt x="1677" y="15"/>
                    <a:pt x="1678" y="15"/>
                    <a:pt x="1679" y="16"/>
                  </a:cubicBezTo>
                  <a:cubicBezTo>
                    <a:pt x="1678" y="15"/>
                    <a:pt x="1678" y="14"/>
                    <a:pt x="1676" y="14"/>
                  </a:cubicBezTo>
                  <a:close/>
                  <a:moveTo>
                    <a:pt x="999" y="103"/>
                  </a:moveTo>
                  <a:cubicBezTo>
                    <a:pt x="1000" y="103"/>
                    <a:pt x="1001" y="104"/>
                    <a:pt x="1002" y="103"/>
                  </a:cubicBezTo>
                  <a:cubicBezTo>
                    <a:pt x="1000" y="103"/>
                    <a:pt x="999" y="103"/>
                    <a:pt x="997" y="103"/>
                  </a:cubicBezTo>
                  <a:cubicBezTo>
                    <a:pt x="998" y="103"/>
                    <a:pt x="998" y="103"/>
                    <a:pt x="999" y="103"/>
                  </a:cubicBezTo>
                  <a:close/>
                  <a:moveTo>
                    <a:pt x="1678" y="50"/>
                  </a:moveTo>
                  <a:cubicBezTo>
                    <a:pt x="1677" y="51"/>
                    <a:pt x="1677" y="52"/>
                    <a:pt x="1676" y="52"/>
                  </a:cubicBezTo>
                  <a:cubicBezTo>
                    <a:pt x="1677" y="52"/>
                    <a:pt x="1678" y="51"/>
                    <a:pt x="1678" y="50"/>
                  </a:cubicBezTo>
                  <a:close/>
                  <a:moveTo>
                    <a:pt x="747" y="72"/>
                  </a:moveTo>
                  <a:cubicBezTo>
                    <a:pt x="747" y="72"/>
                    <a:pt x="747" y="73"/>
                    <a:pt x="747" y="74"/>
                  </a:cubicBezTo>
                  <a:cubicBezTo>
                    <a:pt x="747" y="72"/>
                    <a:pt x="747" y="71"/>
                    <a:pt x="747" y="69"/>
                  </a:cubicBezTo>
                  <a:cubicBezTo>
                    <a:pt x="747" y="70"/>
                    <a:pt x="747" y="71"/>
                    <a:pt x="747" y="72"/>
                  </a:cubicBezTo>
                  <a:close/>
                  <a:moveTo>
                    <a:pt x="1078" y="39"/>
                  </a:moveTo>
                  <a:cubicBezTo>
                    <a:pt x="1079" y="39"/>
                    <a:pt x="1080" y="40"/>
                    <a:pt x="1080" y="41"/>
                  </a:cubicBezTo>
                  <a:cubicBezTo>
                    <a:pt x="1080" y="40"/>
                    <a:pt x="1079" y="39"/>
                    <a:pt x="1078" y="39"/>
                  </a:cubicBezTo>
                  <a:close/>
                  <a:moveTo>
                    <a:pt x="1307" y="43"/>
                  </a:moveTo>
                  <a:cubicBezTo>
                    <a:pt x="1305" y="43"/>
                    <a:pt x="1303" y="43"/>
                    <a:pt x="1302" y="43"/>
                  </a:cubicBezTo>
                  <a:cubicBezTo>
                    <a:pt x="1303" y="43"/>
                    <a:pt x="1305" y="43"/>
                    <a:pt x="1307" y="43"/>
                  </a:cubicBezTo>
                  <a:close/>
                  <a:moveTo>
                    <a:pt x="688" y="87"/>
                  </a:moveTo>
                  <a:cubicBezTo>
                    <a:pt x="689" y="85"/>
                    <a:pt x="689" y="84"/>
                    <a:pt x="688" y="82"/>
                  </a:cubicBezTo>
                  <a:cubicBezTo>
                    <a:pt x="688" y="84"/>
                    <a:pt x="688" y="85"/>
                    <a:pt x="688" y="87"/>
                  </a:cubicBezTo>
                  <a:close/>
                  <a:moveTo>
                    <a:pt x="1409" y="63"/>
                  </a:moveTo>
                  <a:cubicBezTo>
                    <a:pt x="1409" y="64"/>
                    <a:pt x="1409" y="65"/>
                    <a:pt x="1410" y="65"/>
                  </a:cubicBezTo>
                  <a:cubicBezTo>
                    <a:pt x="1410" y="64"/>
                    <a:pt x="1410" y="62"/>
                    <a:pt x="1409" y="61"/>
                  </a:cubicBezTo>
                  <a:cubicBezTo>
                    <a:pt x="1409" y="61"/>
                    <a:pt x="1409" y="62"/>
                    <a:pt x="1409" y="63"/>
                  </a:cubicBezTo>
                  <a:close/>
                  <a:moveTo>
                    <a:pt x="1241" y="103"/>
                  </a:moveTo>
                  <a:cubicBezTo>
                    <a:pt x="1242" y="103"/>
                    <a:pt x="1243" y="104"/>
                    <a:pt x="1244" y="103"/>
                  </a:cubicBezTo>
                  <a:cubicBezTo>
                    <a:pt x="1242" y="103"/>
                    <a:pt x="1241" y="103"/>
                    <a:pt x="1239" y="103"/>
                  </a:cubicBezTo>
                  <a:cubicBezTo>
                    <a:pt x="1240" y="103"/>
                    <a:pt x="1241" y="103"/>
                    <a:pt x="1241" y="103"/>
                  </a:cubicBezTo>
                  <a:close/>
                  <a:moveTo>
                    <a:pt x="1063" y="103"/>
                  </a:moveTo>
                  <a:cubicBezTo>
                    <a:pt x="1064" y="103"/>
                    <a:pt x="1065" y="104"/>
                    <a:pt x="1066" y="103"/>
                  </a:cubicBezTo>
                  <a:cubicBezTo>
                    <a:pt x="1064" y="103"/>
                    <a:pt x="1063" y="103"/>
                    <a:pt x="1062" y="103"/>
                  </a:cubicBezTo>
                  <a:cubicBezTo>
                    <a:pt x="1062" y="103"/>
                    <a:pt x="1063" y="103"/>
                    <a:pt x="1063" y="103"/>
                  </a:cubicBezTo>
                  <a:close/>
                  <a:moveTo>
                    <a:pt x="561" y="103"/>
                  </a:moveTo>
                  <a:cubicBezTo>
                    <a:pt x="562" y="103"/>
                    <a:pt x="563" y="104"/>
                    <a:pt x="564" y="103"/>
                  </a:cubicBezTo>
                  <a:cubicBezTo>
                    <a:pt x="562" y="103"/>
                    <a:pt x="561" y="103"/>
                    <a:pt x="560" y="103"/>
                  </a:cubicBezTo>
                  <a:cubicBezTo>
                    <a:pt x="560" y="103"/>
                    <a:pt x="561" y="103"/>
                    <a:pt x="561" y="103"/>
                  </a:cubicBezTo>
                  <a:close/>
                  <a:moveTo>
                    <a:pt x="747" y="64"/>
                  </a:moveTo>
                  <a:cubicBezTo>
                    <a:pt x="747" y="65"/>
                    <a:pt x="747" y="66"/>
                    <a:pt x="747" y="67"/>
                  </a:cubicBezTo>
                  <a:cubicBezTo>
                    <a:pt x="747" y="66"/>
                    <a:pt x="747" y="64"/>
                    <a:pt x="747" y="63"/>
                  </a:cubicBezTo>
                  <a:cubicBezTo>
                    <a:pt x="747" y="63"/>
                    <a:pt x="747" y="64"/>
                    <a:pt x="747" y="64"/>
                  </a:cubicBezTo>
                  <a:close/>
                  <a:moveTo>
                    <a:pt x="963" y="50"/>
                  </a:moveTo>
                  <a:cubicBezTo>
                    <a:pt x="962" y="52"/>
                    <a:pt x="962" y="53"/>
                    <a:pt x="962" y="55"/>
                  </a:cubicBezTo>
                  <a:cubicBezTo>
                    <a:pt x="963" y="53"/>
                    <a:pt x="963" y="52"/>
                    <a:pt x="963" y="50"/>
                  </a:cubicBezTo>
                  <a:close/>
                  <a:moveTo>
                    <a:pt x="962" y="57"/>
                  </a:moveTo>
                  <a:cubicBezTo>
                    <a:pt x="962" y="58"/>
                    <a:pt x="962" y="60"/>
                    <a:pt x="963" y="61"/>
                  </a:cubicBezTo>
                  <a:cubicBezTo>
                    <a:pt x="963" y="59"/>
                    <a:pt x="963" y="58"/>
                    <a:pt x="962" y="57"/>
                  </a:cubicBezTo>
                  <a:close/>
                  <a:moveTo>
                    <a:pt x="993" y="103"/>
                  </a:moveTo>
                  <a:cubicBezTo>
                    <a:pt x="992" y="103"/>
                    <a:pt x="991" y="103"/>
                    <a:pt x="989" y="103"/>
                  </a:cubicBezTo>
                  <a:cubicBezTo>
                    <a:pt x="991" y="104"/>
                    <a:pt x="992" y="103"/>
                    <a:pt x="993" y="103"/>
                  </a:cubicBezTo>
                  <a:close/>
                  <a:moveTo>
                    <a:pt x="784" y="103"/>
                  </a:moveTo>
                  <a:cubicBezTo>
                    <a:pt x="782" y="103"/>
                    <a:pt x="781" y="103"/>
                    <a:pt x="779" y="103"/>
                  </a:cubicBezTo>
                  <a:cubicBezTo>
                    <a:pt x="781" y="103"/>
                    <a:pt x="782" y="104"/>
                    <a:pt x="784" y="103"/>
                  </a:cubicBezTo>
                  <a:close/>
                  <a:moveTo>
                    <a:pt x="1658" y="67"/>
                  </a:moveTo>
                  <a:cubicBezTo>
                    <a:pt x="1658" y="66"/>
                    <a:pt x="1657" y="65"/>
                    <a:pt x="1656" y="65"/>
                  </a:cubicBezTo>
                  <a:cubicBezTo>
                    <a:pt x="1657" y="65"/>
                    <a:pt x="1657" y="66"/>
                    <a:pt x="1658" y="67"/>
                  </a:cubicBezTo>
                  <a:close/>
                  <a:moveTo>
                    <a:pt x="1144" y="62"/>
                  </a:moveTo>
                  <a:cubicBezTo>
                    <a:pt x="1144" y="60"/>
                    <a:pt x="1144" y="59"/>
                    <a:pt x="1144" y="58"/>
                  </a:cubicBezTo>
                  <a:cubicBezTo>
                    <a:pt x="1144" y="59"/>
                    <a:pt x="1143" y="61"/>
                    <a:pt x="1144" y="62"/>
                  </a:cubicBezTo>
                  <a:close/>
                  <a:moveTo>
                    <a:pt x="599" y="123"/>
                  </a:moveTo>
                  <a:cubicBezTo>
                    <a:pt x="600" y="124"/>
                    <a:pt x="601" y="124"/>
                    <a:pt x="603" y="123"/>
                  </a:cubicBezTo>
                  <a:cubicBezTo>
                    <a:pt x="601" y="123"/>
                    <a:pt x="600" y="123"/>
                    <a:pt x="599" y="123"/>
                  </a:cubicBezTo>
                  <a:close/>
                  <a:moveTo>
                    <a:pt x="571" y="16"/>
                  </a:moveTo>
                  <a:cubicBezTo>
                    <a:pt x="570" y="16"/>
                    <a:pt x="569" y="16"/>
                    <a:pt x="568" y="16"/>
                  </a:cubicBezTo>
                  <a:cubicBezTo>
                    <a:pt x="569" y="17"/>
                    <a:pt x="570" y="16"/>
                    <a:pt x="571" y="16"/>
                  </a:cubicBezTo>
                  <a:close/>
                  <a:moveTo>
                    <a:pt x="1004" y="16"/>
                  </a:moveTo>
                  <a:cubicBezTo>
                    <a:pt x="1003" y="16"/>
                    <a:pt x="1002" y="16"/>
                    <a:pt x="1000" y="16"/>
                  </a:cubicBezTo>
                  <a:cubicBezTo>
                    <a:pt x="1002" y="17"/>
                    <a:pt x="1003" y="16"/>
                    <a:pt x="1004" y="16"/>
                  </a:cubicBezTo>
                  <a:close/>
                  <a:moveTo>
                    <a:pt x="997" y="16"/>
                  </a:moveTo>
                  <a:cubicBezTo>
                    <a:pt x="996" y="16"/>
                    <a:pt x="995" y="16"/>
                    <a:pt x="994" y="16"/>
                  </a:cubicBezTo>
                  <a:cubicBezTo>
                    <a:pt x="995" y="16"/>
                    <a:pt x="996" y="17"/>
                    <a:pt x="997" y="16"/>
                  </a:cubicBezTo>
                  <a:close/>
                  <a:moveTo>
                    <a:pt x="1003" y="6"/>
                  </a:moveTo>
                  <a:cubicBezTo>
                    <a:pt x="1004" y="6"/>
                    <a:pt x="1005" y="6"/>
                    <a:pt x="1007" y="6"/>
                  </a:cubicBezTo>
                  <a:cubicBezTo>
                    <a:pt x="1005" y="5"/>
                    <a:pt x="1004" y="6"/>
                    <a:pt x="1003" y="6"/>
                  </a:cubicBezTo>
                  <a:close/>
                  <a:moveTo>
                    <a:pt x="571" y="6"/>
                  </a:moveTo>
                  <a:cubicBezTo>
                    <a:pt x="572" y="6"/>
                    <a:pt x="573" y="6"/>
                    <a:pt x="575" y="6"/>
                  </a:cubicBezTo>
                  <a:cubicBezTo>
                    <a:pt x="574" y="5"/>
                    <a:pt x="572" y="6"/>
                    <a:pt x="571" y="6"/>
                  </a:cubicBezTo>
                  <a:close/>
                  <a:moveTo>
                    <a:pt x="680" y="103"/>
                  </a:moveTo>
                  <a:cubicBezTo>
                    <a:pt x="679" y="103"/>
                    <a:pt x="678" y="103"/>
                    <a:pt x="676" y="103"/>
                  </a:cubicBezTo>
                  <a:cubicBezTo>
                    <a:pt x="678" y="103"/>
                    <a:pt x="679" y="104"/>
                    <a:pt x="680" y="103"/>
                  </a:cubicBezTo>
                  <a:close/>
                  <a:moveTo>
                    <a:pt x="1236" y="103"/>
                  </a:moveTo>
                  <a:cubicBezTo>
                    <a:pt x="1235" y="103"/>
                    <a:pt x="1234" y="103"/>
                    <a:pt x="1233" y="103"/>
                  </a:cubicBezTo>
                  <a:cubicBezTo>
                    <a:pt x="1234" y="104"/>
                    <a:pt x="1235" y="103"/>
                    <a:pt x="1236" y="103"/>
                  </a:cubicBezTo>
                  <a:close/>
                  <a:moveTo>
                    <a:pt x="1058" y="103"/>
                  </a:moveTo>
                  <a:cubicBezTo>
                    <a:pt x="1057" y="103"/>
                    <a:pt x="1056" y="103"/>
                    <a:pt x="1055" y="103"/>
                  </a:cubicBezTo>
                  <a:cubicBezTo>
                    <a:pt x="1056" y="104"/>
                    <a:pt x="1057" y="103"/>
                    <a:pt x="1058" y="103"/>
                  </a:cubicBezTo>
                  <a:close/>
                  <a:moveTo>
                    <a:pt x="1470" y="42"/>
                  </a:moveTo>
                  <a:cubicBezTo>
                    <a:pt x="1470" y="43"/>
                    <a:pt x="1470" y="44"/>
                    <a:pt x="1471" y="46"/>
                  </a:cubicBezTo>
                  <a:cubicBezTo>
                    <a:pt x="1471" y="44"/>
                    <a:pt x="1471" y="43"/>
                    <a:pt x="1470" y="42"/>
                  </a:cubicBezTo>
                  <a:close/>
                  <a:moveTo>
                    <a:pt x="733" y="94"/>
                  </a:moveTo>
                  <a:cubicBezTo>
                    <a:pt x="735" y="94"/>
                    <a:pt x="736" y="94"/>
                    <a:pt x="737" y="94"/>
                  </a:cubicBezTo>
                  <a:cubicBezTo>
                    <a:pt x="736" y="94"/>
                    <a:pt x="735" y="94"/>
                    <a:pt x="733" y="94"/>
                  </a:cubicBezTo>
                  <a:close/>
                  <a:moveTo>
                    <a:pt x="1444" y="103"/>
                  </a:moveTo>
                  <a:cubicBezTo>
                    <a:pt x="1443" y="103"/>
                    <a:pt x="1442" y="103"/>
                    <a:pt x="1441" y="103"/>
                  </a:cubicBezTo>
                  <a:cubicBezTo>
                    <a:pt x="1442" y="103"/>
                    <a:pt x="1443" y="104"/>
                    <a:pt x="1444" y="103"/>
                  </a:cubicBezTo>
                  <a:close/>
                  <a:moveTo>
                    <a:pt x="878" y="45"/>
                  </a:moveTo>
                  <a:cubicBezTo>
                    <a:pt x="877" y="46"/>
                    <a:pt x="876" y="46"/>
                    <a:pt x="876" y="47"/>
                  </a:cubicBezTo>
                  <a:cubicBezTo>
                    <a:pt x="877" y="47"/>
                    <a:pt x="877" y="46"/>
                    <a:pt x="878" y="45"/>
                  </a:cubicBezTo>
                  <a:close/>
                  <a:moveTo>
                    <a:pt x="1567" y="21"/>
                  </a:moveTo>
                  <a:cubicBezTo>
                    <a:pt x="1566" y="20"/>
                    <a:pt x="1566" y="19"/>
                    <a:pt x="1565" y="19"/>
                  </a:cubicBezTo>
                  <a:cubicBezTo>
                    <a:pt x="1565" y="20"/>
                    <a:pt x="1566" y="20"/>
                    <a:pt x="1567" y="21"/>
                  </a:cubicBezTo>
                  <a:close/>
                  <a:moveTo>
                    <a:pt x="1750" y="33"/>
                  </a:moveTo>
                  <a:cubicBezTo>
                    <a:pt x="1749" y="34"/>
                    <a:pt x="1749" y="35"/>
                    <a:pt x="1749" y="36"/>
                  </a:cubicBezTo>
                  <a:cubicBezTo>
                    <a:pt x="1750" y="35"/>
                    <a:pt x="1750" y="34"/>
                    <a:pt x="1750" y="33"/>
                  </a:cubicBezTo>
                  <a:close/>
                  <a:moveTo>
                    <a:pt x="673" y="44"/>
                  </a:moveTo>
                  <a:cubicBezTo>
                    <a:pt x="672" y="45"/>
                    <a:pt x="672" y="45"/>
                    <a:pt x="671" y="46"/>
                  </a:cubicBezTo>
                  <a:cubicBezTo>
                    <a:pt x="672" y="46"/>
                    <a:pt x="673" y="45"/>
                    <a:pt x="673" y="44"/>
                  </a:cubicBezTo>
                  <a:close/>
                  <a:moveTo>
                    <a:pt x="1193" y="94"/>
                  </a:moveTo>
                  <a:cubicBezTo>
                    <a:pt x="1195" y="94"/>
                    <a:pt x="1196" y="94"/>
                    <a:pt x="1197" y="94"/>
                  </a:cubicBezTo>
                  <a:cubicBezTo>
                    <a:pt x="1196" y="94"/>
                    <a:pt x="1195" y="94"/>
                    <a:pt x="1193" y="94"/>
                  </a:cubicBezTo>
                  <a:close/>
                  <a:moveTo>
                    <a:pt x="776" y="103"/>
                  </a:moveTo>
                  <a:cubicBezTo>
                    <a:pt x="775" y="103"/>
                    <a:pt x="774" y="103"/>
                    <a:pt x="773" y="103"/>
                  </a:cubicBezTo>
                  <a:cubicBezTo>
                    <a:pt x="774" y="104"/>
                    <a:pt x="775" y="103"/>
                    <a:pt x="776" y="103"/>
                  </a:cubicBezTo>
                  <a:close/>
                  <a:moveTo>
                    <a:pt x="1582" y="33"/>
                  </a:moveTo>
                  <a:cubicBezTo>
                    <a:pt x="1581" y="34"/>
                    <a:pt x="1581" y="35"/>
                    <a:pt x="1581" y="36"/>
                  </a:cubicBezTo>
                  <a:cubicBezTo>
                    <a:pt x="1582" y="35"/>
                    <a:pt x="1582" y="34"/>
                    <a:pt x="1582" y="33"/>
                  </a:cubicBezTo>
                  <a:close/>
                  <a:moveTo>
                    <a:pt x="1695" y="94"/>
                  </a:moveTo>
                  <a:cubicBezTo>
                    <a:pt x="1696" y="93"/>
                    <a:pt x="1696" y="92"/>
                    <a:pt x="1696" y="91"/>
                  </a:cubicBezTo>
                  <a:cubicBezTo>
                    <a:pt x="1695" y="92"/>
                    <a:pt x="1695" y="93"/>
                    <a:pt x="1695" y="94"/>
                  </a:cubicBezTo>
                  <a:close/>
                  <a:moveTo>
                    <a:pt x="1471" y="62"/>
                  </a:moveTo>
                  <a:cubicBezTo>
                    <a:pt x="1470" y="63"/>
                    <a:pt x="1470" y="64"/>
                    <a:pt x="1470" y="65"/>
                  </a:cubicBezTo>
                  <a:cubicBezTo>
                    <a:pt x="1471" y="64"/>
                    <a:pt x="1471" y="63"/>
                    <a:pt x="1471" y="62"/>
                  </a:cubicBezTo>
                  <a:close/>
                  <a:moveTo>
                    <a:pt x="764" y="87"/>
                  </a:moveTo>
                  <a:cubicBezTo>
                    <a:pt x="764" y="88"/>
                    <a:pt x="765" y="89"/>
                    <a:pt x="766" y="89"/>
                  </a:cubicBezTo>
                  <a:cubicBezTo>
                    <a:pt x="765" y="88"/>
                    <a:pt x="765" y="88"/>
                    <a:pt x="764" y="87"/>
                  </a:cubicBezTo>
                  <a:close/>
                  <a:moveTo>
                    <a:pt x="805" y="59"/>
                  </a:moveTo>
                  <a:cubicBezTo>
                    <a:pt x="805" y="60"/>
                    <a:pt x="805" y="61"/>
                    <a:pt x="806" y="62"/>
                  </a:cubicBezTo>
                  <a:cubicBezTo>
                    <a:pt x="806" y="61"/>
                    <a:pt x="806" y="60"/>
                    <a:pt x="805" y="59"/>
                  </a:cubicBezTo>
                  <a:close/>
                  <a:moveTo>
                    <a:pt x="673" y="103"/>
                  </a:moveTo>
                  <a:cubicBezTo>
                    <a:pt x="672" y="103"/>
                    <a:pt x="671" y="103"/>
                    <a:pt x="670" y="103"/>
                  </a:cubicBezTo>
                  <a:cubicBezTo>
                    <a:pt x="671" y="104"/>
                    <a:pt x="672" y="103"/>
                    <a:pt x="673" y="103"/>
                  </a:cubicBezTo>
                  <a:close/>
                  <a:moveTo>
                    <a:pt x="557" y="103"/>
                  </a:moveTo>
                  <a:cubicBezTo>
                    <a:pt x="556" y="103"/>
                    <a:pt x="555" y="103"/>
                    <a:pt x="553" y="103"/>
                  </a:cubicBezTo>
                  <a:cubicBezTo>
                    <a:pt x="554" y="104"/>
                    <a:pt x="556" y="103"/>
                    <a:pt x="557" y="103"/>
                  </a:cubicBezTo>
                  <a:close/>
                  <a:moveTo>
                    <a:pt x="1256" y="39"/>
                  </a:moveTo>
                  <a:cubicBezTo>
                    <a:pt x="1257" y="40"/>
                    <a:pt x="1257" y="40"/>
                    <a:pt x="1258" y="41"/>
                  </a:cubicBezTo>
                  <a:cubicBezTo>
                    <a:pt x="1258" y="40"/>
                    <a:pt x="1257" y="39"/>
                    <a:pt x="1256" y="39"/>
                  </a:cubicBezTo>
                  <a:close/>
                  <a:moveTo>
                    <a:pt x="1735" y="21"/>
                  </a:moveTo>
                  <a:cubicBezTo>
                    <a:pt x="1735" y="20"/>
                    <a:pt x="1734" y="19"/>
                    <a:pt x="1733" y="19"/>
                  </a:cubicBezTo>
                  <a:cubicBezTo>
                    <a:pt x="1734" y="20"/>
                    <a:pt x="1734" y="20"/>
                    <a:pt x="1735" y="21"/>
                  </a:cubicBezTo>
                  <a:close/>
                  <a:moveTo>
                    <a:pt x="835" y="45"/>
                  </a:moveTo>
                  <a:cubicBezTo>
                    <a:pt x="834" y="46"/>
                    <a:pt x="834" y="46"/>
                    <a:pt x="833" y="47"/>
                  </a:cubicBezTo>
                  <a:cubicBezTo>
                    <a:pt x="834" y="47"/>
                    <a:pt x="835" y="46"/>
                    <a:pt x="835" y="45"/>
                  </a:cubicBezTo>
                  <a:close/>
                  <a:moveTo>
                    <a:pt x="685" y="42"/>
                  </a:moveTo>
                  <a:cubicBezTo>
                    <a:pt x="685" y="42"/>
                    <a:pt x="684" y="42"/>
                    <a:pt x="683" y="42"/>
                  </a:cubicBezTo>
                  <a:cubicBezTo>
                    <a:pt x="683" y="43"/>
                    <a:pt x="685" y="42"/>
                    <a:pt x="685" y="42"/>
                  </a:cubicBezTo>
                  <a:close/>
                  <a:moveTo>
                    <a:pt x="1438" y="103"/>
                  </a:moveTo>
                  <a:cubicBezTo>
                    <a:pt x="1437" y="103"/>
                    <a:pt x="1436" y="103"/>
                    <a:pt x="1435" y="103"/>
                  </a:cubicBezTo>
                  <a:cubicBezTo>
                    <a:pt x="1436" y="104"/>
                    <a:pt x="1437" y="103"/>
                    <a:pt x="1438" y="103"/>
                  </a:cubicBezTo>
                  <a:close/>
                  <a:moveTo>
                    <a:pt x="902" y="59"/>
                  </a:moveTo>
                  <a:cubicBezTo>
                    <a:pt x="902" y="58"/>
                    <a:pt x="902" y="57"/>
                    <a:pt x="901" y="56"/>
                  </a:cubicBezTo>
                  <a:cubicBezTo>
                    <a:pt x="901" y="57"/>
                    <a:pt x="901" y="58"/>
                    <a:pt x="902" y="59"/>
                  </a:cubicBezTo>
                  <a:close/>
                  <a:moveTo>
                    <a:pt x="566" y="6"/>
                  </a:moveTo>
                  <a:cubicBezTo>
                    <a:pt x="567" y="6"/>
                    <a:pt x="567" y="6"/>
                    <a:pt x="568" y="6"/>
                  </a:cubicBezTo>
                  <a:cubicBezTo>
                    <a:pt x="567" y="5"/>
                    <a:pt x="567" y="5"/>
                    <a:pt x="566" y="6"/>
                  </a:cubicBezTo>
                  <a:close/>
                  <a:moveTo>
                    <a:pt x="700" y="82"/>
                  </a:moveTo>
                  <a:cubicBezTo>
                    <a:pt x="700" y="83"/>
                    <a:pt x="700" y="84"/>
                    <a:pt x="700" y="85"/>
                  </a:cubicBezTo>
                  <a:cubicBezTo>
                    <a:pt x="700" y="84"/>
                    <a:pt x="700" y="83"/>
                    <a:pt x="700" y="82"/>
                  </a:cubicBezTo>
                  <a:close/>
                  <a:moveTo>
                    <a:pt x="758" y="72"/>
                  </a:moveTo>
                  <a:cubicBezTo>
                    <a:pt x="758" y="73"/>
                    <a:pt x="758" y="74"/>
                    <a:pt x="759" y="75"/>
                  </a:cubicBezTo>
                  <a:cubicBezTo>
                    <a:pt x="759" y="74"/>
                    <a:pt x="759" y="73"/>
                    <a:pt x="758" y="72"/>
                  </a:cubicBezTo>
                  <a:close/>
                  <a:moveTo>
                    <a:pt x="1527" y="94"/>
                  </a:moveTo>
                  <a:cubicBezTo>
                    <a:pt x="1527" y="93"/>
                    <a:pt x="1527" y="92"/>
                    <a:pt x="1527" y="91"/>
                  </a:cubicBezTo>
                  <a:cubicBezTo>
                    <a:pt x="1527" y="92"/>
                    <a:pt x="1527" y="93"/>
                    <a:pt x="1527" y="94"/>
                  </a:cubicBezTo>
                  <a:close/>
                  <a:moveTo>
                    <a:pt x="1364" y="6"/>
                  </a:moveTo>
                  <a:cubicBezTo>
                    <a:pt x="1365" y="6"/>
                    <a:pt x="1366" y="6"/>
                    <a:pt x="1367" y="6"/>
                  </a:cubicBezTo>
                  <a:cubicBezTo>
                    <a:pt x="1366" y="6"/>
                    <a:pt x="1365" y="5"/>
                    <a:pt x="1364" y="6"/>
                  </a:cubicBezTo>
                  <a:close/>
                  <a:moveTo>
                    <a:pt x="992" y="6"/>
                  </a:moveTo>
                  <a:cubicBezTo>
                    <a:pt x="993" y="6"/>
                    <a:pt x="994" y="6"/>
                    <a:pt x="995" y="6"/>
                  </a:cubicBezTo>
                  <a:cubicBezTo>
                    <a:pt x="994" y="6"/>
                    <a:pt x="993" y="5"/>
                    <a:pt x="992" y="6"/>
                  </a:cubicBezTo>
                  <a:close/>
                  <a:moveTo>
                    <a:pt x="561" y="6"/>
                  </a:moveTo>
                  <a:cubicBezTo>
                    <a:pt x="562" y="6"/>
                    <a:pt x="563" y="6"/>
                    <a:pt x="564" y="6"/>
                  </a:cubicBezTo>
                  <a:cubicBezTo>
                    <a:pt x="563" y="6"/>
                    <a:pt x="562" y="5"/>
                    <a:pt x="561" y="6"/>
                  </a:cubicBezTo>
                  <a:close/>
                  <a:moveTo>
                    <a:pt x="565" y="16"/>
                  </a:moveTo>
                  <a:cubicBezTo>
                    <a:pt x="564" y="16"/>
                    <a:pt x="563" y="16"/>
                    <a:pt x="562" y="16"/>
                  </a:cubicBezTo>
                  <a:cubicBezTo>
                    <a:pt x="563" y="16"/>
                    <a:pt x="564" y="17"/>
                    <a:pt x="565" y="16"/>
                  </a:cubicBezTo>
                  <a:close/>
                  <a:moveTo>
                    <a:pt x="1581" y="26"/>
                  </a:moveTo>
                  <a:cubicBezTo>
                    <a:pt x="1581" y="27"/>
                    <a:pt x="1581" y="28"/>
                    <a:pt x="1582" y="29"/>
                  </a:cubicBezTo>
                  <a:cubicBezTo>
                    <a:pt x="1582" y="28"/>
                    <a:pt x="1582" y="27"/>
                    <a:pt x="1581" y="26"/>
                  </a:cubicBezTo>
                  <a:close/>
                  <a:moveTo>
                    <a:pt x="998" y="6"/>
                  </a:moveTo>
                  <a:cubicBezTo>
                    <a:pt x="999" y="6"/>
                    <a:pt x="999" y="6"/>
                    <a:pt x="1000" y="6"/>
                  </a:cubicBezTo>
                  <a:cubicBezTo>
                    <a:pt x="999" y="5"/>
                    <a:pt x="999" y="5"/>
                    <a:pt x="998" y="6"/>
                  </a:cubicBezTo>
                  <a:close/>
                  <a:moveTo>
                    <a:pt x="1410" y="69"/>
                  </a:moveTo>
                  <a:cubicBezTo>
                    <a:pt x="1410" y="68"/>
                    <a:pt x="1410" y="67"/>
                    <a:pt x="1410" y="66"/>
                  </a:cubicBezTo>
                  <a:cubicBezTo>
                    <a:pt x="1410" y="67"/>
                    <a:pt x="1409" y="68"/>
                    <a:pt x="1410" y="69"/>
                  </a:cubicBezTo>
                  <a:close/>
                  <a:moveTo>
                    <a:pt x="886" y="33"/>
                  </a:moveTo>
                  <a:cubicBezTo>
                    <a:pt x="886" y="33"/>
                    <a:pt x="887" y="33"/>
                    <a:pt x="888" y="33"/>
                  </a:cubicBezTo>
                  <a:cubicBezTo>
                    <a:pt x="887" y="33"/>
                    <a:pt x="886" y="32"/>
                    <a:pt x="886" y="33"/>
                  </a:cubicBezTo>
                  <a:close/>
                  <a:moveTo>
                    <a:pt x="1726" y="6"/>
                  </a:moveTo>
                  <a:cubicBezTo>
                    <a:pt x="1726" y="6"/>
                    <a:pt x="1727" y="6"/>
                    <a:pt x="1728" y="6"/>
                  </a:cubicBezTo>
                  <a:cubicBezTo>
                    <a:pt x="1727" y="5"/>
                    <a:pt x="1727" y="6"/>
                    <a:pt x="1726" y="6"/>
                  </a:cubicBezTo>
                  <a:close/>
                  <a:moveTo>
                    <a:pt x="725" y="83"/>
                  </a:moveTo>
                  <a:cubicBezTo>
                    <a:pt x="725" y="84"/>
                    <a:pt x="725" y="85"/>
                    <a:pt x="726" y="86"/>
                  </a:cubicBezTo>
                  <a:cubicBezTo>
                    <a:pt x="726" y="85"/>
                    <a:pt x="726" y="84"/>
                    <a:pt x="725" y="83"/>
                  </a:cubicBezTo>
                  <a:close/>
                  <a:moveTo>
                    <a:pt x="1717" y="6"/>
                  </a:moveTo>
                  <a:cubicBezTo>
                    <a:pt x="1718" y="6"/>
                    <a:pt x="1719" y="6"/>
                    <a:pt x="1719" y="6"/>
                  </a:cubicBezTo>
                  <a:cubicBezTo>
                    <a:pt x="1719" y="6"/>
                    <a:pt x="1718" y="5"/>
                    <a:pt x="1717" y="6"/>
                  </a:cubicBezTo>
                  <a:close/>
                  <a:moveTo>
                    <a:pt x="1410" y="46"/>
                  </a:moveTo>
                  <a:cubicBezTo>
                    <a:pt x="1410" y="45"/>
                    <a:pt x="1410" y="44"/>
                    <a:pt x="1410" y="43"/>
                  </a:cubicBezTo>
                  <a:cubicBezTo>
                    <a:pt x="1409" y="44"/>
                    <a:pt x="1410" y="45"/>
                    <a:pt x="1410" y="46"/>
                  </a:cubicBezTo>
                  <a:close/>
                  <a:moveTo>
                    <a:pt x="1063" y="33"/>
                  </a:moveTo>
                  <a:cubicBezTo>
                    <a:pt x="1064" y="33"/>
                    <a:pt x="1065" y="33"/>
                    <a:pt x="1065" y="33"/>
                  </a:cubicBezTo>
                  <a:cubicBezTo>
                    <a:pt x="1065" y="32"/>
                    <a:pt x="1064" y="33"/>
                    <a:pt x="1063" y="33"/>
                  </a:cubicBezTo>
                  <a:close/>
                  <a:moveTo>
                    <a:pt x="1029" y="64"/>
                  </a:moveTo>
                  <a:cubicBezTo>
                    <a:pt x="1030" y="63"/>
                    <a:pt x="1030" y="62"/>
                    <a:pt x="1030" y="61"/>
                  </a:cubicBezTo>
                  <a:cubicBezTo>
                    <a:pt x="1029" y="62"/>
                    <a:pt x="1029" y="63"/>
                    <a:pt x="1029" y="64"/>
                  </a:cubicBezTo>
                  <a:close/>
                  <a:moveTo>
                    <a:pt x="1558" y="6"/>
                  </a:moveTo>
                  <a:cubicBezTo>
                    <a:pt x="1558" y="6"/>
                    <a:pt x="1559" y="6"/>
                    <a:pt x="1560" y="6"/>
                  </a:cubicBezTo>
                  <a:cubicBezTo>
                    <a:pt x="1559" y="5"/>
                    <a:pt x="1558" y="6"/>
                    <a:pt x="1558" y="6"/>
                  </a:cubicBezTo>
                  <a:close/>
                  <a:moveTo>
                    <a:pt x="1549" y="6"/>
                  </a:moveTo>
                  <a:cubicBezTo>
                    <a:pt x="1550" y="6"/>
                    <a:pt x="1550" y="6"/>
                    <a:pt x="1551" y="6"/>
                  </a:cubicBezTo>
                  <a:cubicBezTo>
                    <a:pt x="1550" y="6"/>
                    <a:pt x="1549" y="5"/>
                    <a:pt x="1549" y="6"/>
                  </a:cubicBezTo>
                  <a:close/>
                  <a:moveTo>
                    <a:pt x="1444" y="6"/>
                  </a:moveTo>
                  <a:cubicBezTo>
                    <a:pt x="1445" y="6"/>
                    <a:pt x="1445" y="6"/>
                    <a:pt x="1446" y="6"/>
                  </a:cubicBezTo>
                  <a:cubicBezTo>
                    <a:pt x="1446" y="5"/>
                    <a:pt x="1445" y="6"/>
                    <a:pt x="1444" y="6"/>
                  </a:cubicBezTo>
                  <a:close/>
                  <a:moveTo>
                    <a:pt x="1750" y="27"/>
                  </a:moveTo>
                  <a:cubicBezTo>
                    <a:pt x="1749" y="28"/>
                    <a:pt x="1749" y="28"/>
                    <a:pt x="1750" y="29"/>
                  </a:cubicBezTo>
                  <a:cubicBezTo>
                    <a:pt x="1750" y="28"/>
                    <a:pt x="1750" y="27"/>
                    <a:pt x="1750" y="27"/>
                  </a:cubicBezTo>
                  <a:close/>
                  <a:moveTo>
                    <a:pt x="1373" y="6"/>
                  </a:moveTo>
                  <a:cubicBezTo>
                    <a:pt x="1374" y="6"/>
                    <a:pt x="1375" y="6"/>
                    <a:pt x="1376" y="6"/>
                  </a:cubicBezTo>
                  <a:cubicBezTo>
                    <a:pt x="1375" y="5"/>
                    <a:pt x="1374" y="6"/>
                    <a:pt x="1373" y="6"/>
                  </a:cubicBezTo>
                  <a:close/>
                  <a:moveTo>
                    <a:pt x="1135" y="33"/>
                  </a:moveTo>
                  <a:cubicBezTo>
                    <a:pt x="1135" y="33"/>
                    <a:pt x="1136" y="33"/>
                    <a:pt x="1137" y="33"/>
                  </a:cubicBezTo>
                  <a:cubicBezTo>
                    <a:pt x="1136" y="32"/>
                    <a:pt x="1136" y="33"/>
                    <a:pt x="1135" y="33"/>
                  </a:cubicBezTo>
                  <a:close/>
                  <a:moveTo>
                    <a:pt x="720" y="99"/>
                  </a:moveTo>
                  <a:cubicBezTo>
                    <a:pt x="720" y="99"/>
                    <a:pt x="719" y="98"/>
                    <a:pt x="719" y="98"/>
                  </a:cubicBezTo>
                  <a:cubicBezTo>
                    <a:pt x="719" y="99"/>
                    <a:pt x="719" y="99"/>
                    <a:pt x="720" y="99"/>
                  </a:cubicBezTo>
                  <a:close/>
                  <a:moveTo>
                    <a:pt x="1030" y="76"/>
                  </a:moveTo>
                  <a:cubicBezTo>
                    <a:pt x="1030" y="75"/>
                    <a:pt x="1030" y="74"/>
                    <a:pt x="1029" y="73"/>
                  </a:cubicBezTo>
                  <a:cubicBezTo>
                    <a:pt x="1029" y="74"/>
                    <a:pt x="1029" y="75"/>
                    <a:pt x="1030" y="76"/>
                  </a:cubicBezTo>
                  <a:close/>
                  <a:moveTo>
                    <a:pt x="685" y="33"/>
                  </a:moveTo>
                  <a:cubicBezTo>
                    <a:pt x="686" y="33"/>
                    <a:pt x="687" y="33"/>
                    <a:pt x="687" y="33"/>
                  </a:cubicBezTo>
                  <a:cubicBezTo>
                    <a:pt x="687" y="32"/>
                    <a:pt x="686" y="33"/>
                    <a:pt x="685" y="33"/>
                  </a:cubicBezTo>
                  <a:close/>
                  <a:moveTo>
                    <a:pt x="890" y="42"/>
                  </a:moveTo>
                  <a:cubicBezTo>
                    <a:pt x="890" y="42"/>
                    <a:pt x="889" y="42"/>
                    <a:pt x="888" y="42"/>
                  </a:cubicBezTo>
                  <a:cubicBezTo>
                    <a:pt x="889" y="43"/>
                    <a:pt x="890" y="42"/>
                    <a:pt x="890" y="42"/>
                  </a:cubicBezTo>
                  <a:close/>
                  <a:moveTo>
                    <a:pt x="893" y="33"/>
                  </a:moveTo>
                  <a:cubicBezTo>
                    <a:pt x="894" y="33"/>
                    <a:pt x="894" y="33"/>
                    <a:pt x="895" y="33"/>
                  </a:cubicBezTo>
                  <a:cubicBezTo>
                    <a:pt x="894" y="32"/>
                    <a:pt x="894" y="33"/>
                    <a:pt x="893" y="33"/>
                  </a:cubicBezTo>
                  <a:close/>
                  <a:moveTo>
                    <a:pt x="1293" y="39"/>
                  </a:moveTo>
                  <a:cubicBezTo>
                    <a:pt x="1294" y="38"/>
                    <a:pt x="1294" y="38"/>
                    <a:pt x="1295" y="37"/>
                  </a:cubicBezTo>
                  <a:cubicBezTo>
                    <a:pt x="1294" y="38"/>
                    <a:pt x="1293" y="38"/>
                    <a:pt x="1293" y="39"/>
                  </a:cubicBezTo>
                  <a:close/>
                  <a:moveTo>
                    <a:pt x="773" y="33"/>
                  </a:moveTo>
                  <a:cubicBezTo>
                    <a:pt x="774" y="33"/>
                    <a:pt x="775" y="33"/>
                    <a:pt x="776" y="33"/>
                  </a:cubicBezTo>
                  <a:cubicBezTo>
                    <a:pt x="775" y="33"/>
                    <a:pt x="774" y="32"/>
                    <a:pt x="773" y="33"/>
                  </a:cubicBezTo>
                  <a:close/>
                  <a:moveTo>
                    <a:pt x="828" y="58"/>
                  </a:moveTo>
                  <a:cubicBezTo>
                    <a:pt x="828" y="59"/>
                    <a:pt x="828" y="60"/>
                    <a:pt x="828" y="61"/>
                  </a:cubicBezTo>
                  <a:cubicBezTo>
                    <a:pt x="829" y="60"/>
                    <a:pt x="828" y="59"/>
                    <a:pt x="828" y="58"/>
                  </a:cubicBezTo>
                  <a:close/>
                  <a:moveTo>
                    <a:pt x="677" y="33"/>
                  </a:moveTo>
                  <a:cubicBezTo>
                    <a:pt x="678" y="33"/>
                    <a:pt x="679" y="33"/>
                    <a:pt x="680" y="33"/>
                  </a:cubicBezTo>
                  <a:cubicBezTo>
                    <a:pt x="679" y="33"/>
                    <a:pt x="678" y="32"/>
                    <a:pt x="677" y="33"/>
                  </a:cubicBezTo>
                  <a:close/>
                  <a:moveTo>
                    <a:pt x="1369" y="6"/>
                  </a:moveTo>
                  <a:cubicBezTo>
                    <a:pt x="1370" y="6"/>
                    <a:pt x="1371" y="6"/>
                    <a:pt x="1371" y="6"/>
                  </a:cubicBezTo>
                  <a:cubicBezTo>
                    <a:pt x="1371" y="5"/>
                    <a:pt x="1370" y="5"/>
                    <a:pt x="1369" y="6"/>
                  </a:cubicBezTo>
                  <a:close/>
                  <a:moveTo>
                    <a:pt x="781" y="33"/>
                  </a:moveTo>
                  <a:cubicBezTo>
                    <a:pt x="781" y="33"/>
                    <a:pt x="782" y="33"/>
                    <a:pt x="783" y="33"/>
                  </a:cubicBezTo>
                  <a:cubicBezTo>
                    <a:pt x="782" y="32"/>
                    <a:pt x="781" y="33"/>
                    <a:pt x="781" y="33"/>
                  </a:cubicBezTo>
                  <a:close/>
                  <a:moveTo>
                    <a:pt x="1005" y="103"/>
                  </a:moveTo>
                  <a:cubicBezTo>
                    <a:pt x="1004" y="103"/>
                    <a:pt x="1004" y="103"/>
                    <a:pt x="1003" y="103"/>
                  </a:cubicBezTo>
                  <a:cubicBezTo>
                    <a:pt x="1004" y="103"/>
                    <a:pt x="1004" y="103"/>
                    <a:pt x="1005" y="103"/>
                  </a:cubicBezTo>
                  <a:close/>
                  <a:moveTo>
                    <a:pt x="1207" y="76"/>
                  </a:moveTo>
                  <a:cubicBezTo>
                    <a:pt x="1208" y="75"/>
                    <a:pt x="1208" y="74"/>
                    <a:pt x="1207" y="74"/>
                  </a:cubicBezTo>
                  <a:cubicBezTo>
                    <a:pt x="1207" y="74"/>
                    <a:pt x="1207" y="75"/>
                    <a:pt x="1207" y="76"/>
                  </a:cubicBezTo>
                  <a:close/>
                  <a:moveTo>
                    <a:pt x="1127" y="33"/>
                  </a:moveTo>
                  <a:cubicBezTo>
                    <a:pt x="1128" y="33"/>
                    <a:pt x="1129" y="33"/>
                    <a:pt x="1130" y="33"/>
                  </a:cubicBezTo>
                  <a:cubicBezTo>
                    <a:pt x="1129" y="33"/>
                    <a:pt x="1128" y="32"/>
                    <a:pt x="1127" y="33"/>
                  </a:cubicBezTo>
                  <a:close/>
                  <a:moveTo>
                    <a:pt x="1531" y="15"/>
                  </a:moveTo>
                  <a:cubicBezTo>
                    <a:pt x="1531" y="14"/>
                    <a:pt x="1532" y="14"/>
                    <a:pt x="1532" y="13"/>
                  </a:cubicBezTo>
                  <a:cubicBezTo>
                    <a:pt x="1532" y="14"/>
                    <a:pt x="1531" y="14"/>
                    <a:pt x="1531" y="15"/>
                  </a:cubicBezTo>
                  <a:close/>
                  <a:moveTo>
                    <a:pt x="1548" y="75"/>
                  </a:moveTo>
                  <a:cubicBezTo>
                    <a:pt x="1547" y="75"/>
                    <a:pt x="1547" y="76"/>
                    <a:pt x="1546" y="76"/>
                  </a:cubicBezTo>
                  <a:cubicBezTo>
                    <a:pt x="1547" y="76"/>
                    <a:pt x="1547" y="76"/>
                    <a:pt x="1548" y="75"/>
                  </a:cubicBezTo>
                  <a:close/>
                  <a:moveTo>
                    <a:pt x="1699" y="15"/>
                  </a:moveTo>
                  <a:cubicBezTo>
                    <a:pt x="1700" y="14"/>
                    <a:pt x="1700" y="14"/>
                    <a:pt x="1700" y="13"/>
                  </a:cubicBezTo>
                  <a:cubicBezTo>
                    <a:pt x="1700" y="14"/>
                    <a:pt x="1699" y="14"/>
                    <a:pt x="1699" y="15"/>
                  </a:cubicBezTo>
                  <a:close/>
                  <a:moveTo>
                    <a:pt x="844" y="33"/>
                  </a:moveTo>
                  <a:cubicBezTo>
                    <a:pt x="845" y="33"/>
                    <a:pt x="846" y="33"/>
                    <a:pt x="847" y="33"/>
                  </a:cubicBezTo>
                  <a:cubicBezTo>
                    <a:pt x="846" y="33"/>
                    <a:pt x="845" y="32"/>
                    <a:pt x="844" y="33"/>
                  </a:cubicBezTo>
                  <a:close/>
                  <a:moveTo>
                    <a:pt x="851" y="33"/>
                  </a:moveTo>
                  <a:cubicBezTo>
                    <a:pt x="852" y="33"/>
                    <a:pt x="852" y="33"/>
                    <a:pt x="853" y="33"/>
                  </a:cubicBezTo>
                  <a:cubicBezTo>
                    <a:pt x="852" y="32"/>
                    <a:pt x="852" y="33"/>
                    <a:pt x="851" y="33"/>
                  </a:cubicBezTo>
                  <a:close/>
                  <a:moveTo>
                    <a:pt x="1055" y="33"/>
                  </a:moveTo>
                  <a:cubicBezTo>
                    <a:pt x="1056" y="33"/>
                    <a:pt x="1057" y="33"/>
                    <a:pt x="1058" y="33"/>
                  </a:cubicBezTo>
                  <a:cubicBezTo>
                    <a:pt x="1057" y="33"/>
                    <a:pt x="1056" y="32"/>
                    <a:pt x="1055" y="33"/>
                  </a:cubicBezTo>
                  <a:close/>
                  <a:moveTo>
                    <a:pt x="1661" y="8"/>
                  </a:moveTo>
                  <a:cubicBezTo>
                    <a:pt x="1661" y="8"/>
                    <a:pt x="1662" y="8"/>
                    <a:pt x="1663" y="8"/>
                  </a:cubicBezTo>
                  <a:cubicBezTo>
                    <a:pt x="1662" y="7"/>
                    <a:pt x="1661" y="8"/>
                    <a:pt x="1661" y="8"/>
                  </a:cubicBezTo>
                  <a:close/>
                  <a:moveTo>
                    <a:pt x="1233" y="33"/>
                  </a:moveTo>
                  <a:cubicBezTo>
                    <a:pt x="1234" y="33"/>
                    <a:pt x="1235" y="33"/>
                    <a:pt x="1236" y="33"/>
                  </a:cubicBezTo>
                  <a:cubicBezTo>
                    <a:pt x="1235" y="33"/>
                    <a:pt x="1234" y="32"/>
                    <a:pt x="1233" y="33"/>
                  </a:cubicBezTo>
                  <a:close/>
                  <a:moveTo>
                    <a:pt x="1241" y="33"/>
                  </a:moveTo>
                  <a:cubicBezTo>
                    <a:pt x="1241" y="33"/>
                    <a:pt x="1242" y="33"/>
                    <a:pt x="1243" y="33"/>
                  </a:cubicBezTo>
                  <a:cubicBezTo>
                    <a:pt x="1242" y="32"/>
                    <a:pt x="1241" y="33"/>
                    <a:pt x="1241" y="33"/>
                  </a:cubicBezTo>
                  <a:close/>
                  <a:moveTo>
                    <a:pt x="589" y="73"/>
                  </a:moveTo>
                  <a:cubicBezTo>
                    <a:pt x="589" y="74"/>
                    <a:pt x="589" y="75"/>
                    <a:pt x="589" y="76"/>
                  </a:cubicBezTo>
                  <a:cubicBezTo>
                    <a:pt x="589" y="75"/>
                    <a:pt x="590" y="74"/>
                    <a:pt x="589" y="73"/>
                  </a:cubicBezTo>
                  <a:close/>
                  <a:moveTo>
                    <a:pt x="1410" y="72"/>
                  </a:moveTo>
                  <a:cubicBezTo>
                    <a:pt x="1410" y="71"/>
                    <a:pt x="1410" y="70"/>
                    <a:pt x="1410" y="69"/>
                  </a:cubicBezTo>
                  <a:cubicBezTo>
                    <a:pt x="1410" y="70"/>
                    <a:pt x="1410" y="71"/>
                    <a:pt x="1410" y="72"/>
                  </a:cubicBezTo>
                  <a:close/>
                  <a:moveTo>
                    <a:pt x="1370" y="15"/>
                  </a:moveTo>
                  <a:cubicBezTo>
                    <a:pt x="1369" y="15"/>
                    <a:pt x="1369" y="15"/>
                    <a:pt x="1368" y="15"/>
                  </a:cubicBezTo>
                  <a:cubicBezTo>
                    <a:pt x="1369" y="15"/>
                    <a:pt x="1369" y="15"/>
                    <a:pt x="1370" y="15"/>
                  </a:cubicBezTo>
                  <a:close/>
                  <a:moveTo>
                    <a:pt x="1555" y="15"/>
                  </a:moveTo>
                  <a:cubicBezTo>
                    <a:pt x="1554" y="15"/>
                    <a:pt x="1553" y="15"/>
                    <a:pt x="1552" y="15"/>
                  </a:cubicBezTo>
                  <a:cubicBezTo>
                    <a:pt x="1553" y="15"/>
                    <a:pt x="1554" y="15"/>
                    <a:pt x="1555" y="15"/>
                  </a:cubicBezTo>
                  <a:close/>
                  <a:moveTo>
                    <a:pt x="1470" y="66"/>
                  </a:moveTo>
                  <a:cubicBezTo>
                    <a:pt x="1470" y="67"/>
                    <a:pt x="1470" y="67"/>
                    <a:pt x="1470" y="68"/>
                  </a:cubicBezTo>
                  <a:cubicBezTo>
                    <a:pt x="1471" y="67"/>
                    <a:pt x="1470" y="67"/>
                    <a:pt x="1470" y="66"/>
                  </a:cubicBezTo>
                  <a:close/>
                  <a:moveTo>
                    <a:pt x="1723" y="15"/>
                  </a:moveTo>
                  <a:cubicBezTo>
                    <a:pt x="1722" y="15"/>
                    <a:pt x="1721" y="15"/>
                    <a:pt x="1720" y="15"/>
                  </a:cubicBezTo>
                  <a:cubicBezTo>
                    <a:pt x="1721" y="15"/>
                    <a:pt x="1722" y="15"/>
                    <a:pt x="1723" y="15"/>
                  </a:cubicBezTo>
                  <a:close/>
                  <a:moveTo>
                    <a:pt x="951" y="65"/>
                  </a:moveTo>
                  <a:cubicBezTo>
                    <a:pt x="951" y="64"/>
                    <a:pt x="951" y="63"/>
                    <a:pt x="951" y="63"/>
                  </a:cubicBezTo>
                  <a:cubicBezTo>
                    <a:pt x="951" y="64"/>
                    <a:pt x="951" y="64"/>
                    <a:pt x="951" y="65"/>
                  </a:cubicBezTo>
                  <a:close/>
                  <a:moveTo>
                    <a:pt x="1558" y="16"/>
                  </a:moveTo>
                  <a:cubicBezTo>
                    <a:pt x="1557" y="15"/>
                    <a:pt x="1556" y="15"/>
                    <a:pt x="1556" y="15"/>
                  </a:cubicBezTo>
                  <a:cubicBezTo>
                    <a:pt x="1556" y="16"/>
                    <a:pt x="1557" y="15"/>
                    <a:pt x="1558" y="16"/>
                  </a:cubicBezTo>
                  <a:close/>
                  <a:moveTo>
                    <a:pt x="1726" y="16"/>
                  </a:moveTo>
                  <a:cubicBezTo>
                    <a:pt x="1725" y="15"/>
                    <a:pt x="1724" y="15"/>
                    <a:pt x="1724" y="15"/>
                  </a:cubicBezTo>
                  <a:cubicBezTo>
                    <a:pt x="1724" y="16"/>
                    <a:pt x="1725" y="15"/>
                    <a:pt x="1726" y="16"/>
                  </a:cubicBezTo>
                  <a:close/>
                  <a:moveTo>
                    <a:pt x="1207" y="63"/>
                  </a:moveTo>
                  <a:cubicBezTo>
                    <a:pt x="1208" y="63"/>
                    <a:pt x="1208" y="62"/>
                    <a:pt x="1207" y="61"/>
                  </a:cubicBezTo>
                  <a:cubicBezTo>
                    <a:pt x="1207" y="62"/>
                    <a:pt x="1207" y="63"/>
                    <a:pt x="1207" y="63"/>
                  </a:cubicBezTo>
                  <a:close/>
                  <a:moveTo>
                    <a:pt x="1155" y="53"/>
                  </a:moveTo>
                  <a:cubicBezTo>
                    <a:pt x="1155" y="54"/>
                    <a:pt x="1155" y="54"/>
                    <a:pt x="1155" y="55"/>
                  </a:cubicBezTo>
                  <a:cubicBezTo>
                    <a:pt x="1155" y="54"/>
                    <a:pt x="1155" y="53"/>
                    <a:pt x="1155" y="53"/>
                  </a:cubicBezTo>
                  <a:close/>
                  <a:moveTo>
                    <a:pt x="680" y="42"/>
                  </a:moveTo>
                  <a:cubicBezTo>
                    <a:pt x="679" y="42"/>
                    <a:pt x="679" y="42"/>
                    <a:pt x="678" y="42"/>
                  </a:cubicBezTo>
                  <a:cubicBezTo>
                    <a:pt x="679" y="42"/>
                    <a:pt x="679" y="43"/>
                    <a:pt x="680" y="42"/>
                  </a:cubicBezTo>
                  <a:close/>
                  <a:moveTo>
                    <a:pt x="1568" y="59"/>
                  </a:moveTo>
                  <a:cubicBezTo>
                    <a:pt x="1568" y="59"/>
                    <a:pt x="1567" y="60"/>
                    <a:pt x="1567" y="60"/>
                  </a:cubicBezTo>
                  <a:cubicBezTo>
                    <a:pt x="1568" y="60"/>
                    <a:pt x="1568" y="60"/>
                    <a:pt x="1568" y="59"/>
                  </a:cubicBezTo>
                  <a:close/>
                  <a:moveTo>
                    <a:pt x="848" y="42"/>
                  </a:moveTo>
                  <a:cubicBezTo>
                    <a:pt x="847" y="42"/>
                    <a:pt x="846" y="42"/>
                    <a:pt x="845" y="42"/>
                  </a:cubicBezTo>
                  <a:cubicBezTo>
                    <a:pt x="846" y="43"/>
                    <a:pt x="847" y="42"/>
                    <a:pt x="848" y="42"/>
                  </a:cubicBezTo>
                  <a:close/>
                  <a:moveTo>
                    <a:pt x="1440" y="6"/>
                  </a:moveTo>
                  <a:cubicBezTo>
                    <a:pt x="1441" y="6"/>
                    <a:pt x="1441" y="6"/>
                    <a:pt x="1442" y="6"/>
                  </a:cubicBezTo>
                  <a:cubicBezTo>
                    <a:pt x="1441" y="5"/>
                    <a:pt x="1441" y="5"/>
                    <a:pt x="1440" y="6"/>
                  </a:cubicBezTo>
                  <a:close/>
                  <a:moveTo>
                    <a:pt x="1554" y="6"/>
                  </a:moveTo>
                  <a:cubicBezTo>
                    <a:pt x="1554" y="6"/>
                    <a:pt x="1555" y="6"/>
                    <a:pt x="1556" y="6"/>
                  </a:cubicBezTo>
                  <a:cubicBezTo>
                    <a:pt x="1555" y="5"/>
                    <a:pt x="1554" y="5"/>
                    <a:pt x="1554" y="6"/>
                  </a:cubicBezTo>
                  <a:close/>
                  <a:moveTo>
                    <a:pt x="1722" y="6"/>
                  </a:moveTo>
                  <a:cubicBezTo>
                    <a:pt x="1722" y="6"/>
                    <a:pt x="1723" y="6"/>
                    <a:pt x="1724" y="6"/>
                  </a:cubicBezTo>
                  <a:cubicBezTo>
                    <a:pt x="1723" y="5"/>
                    <a:pt x="1722" y="5"/>
                    <a:pt x="1722" y="6"/>
                  </a:cubicBezTo>
                  <a:close/>
                  <a:moveTo>
                    <a:pt x="1436" y="6"/>
                  </a:moveTo>
                  <a:cubicBezTo>
                    <a:pt x="1437" y="6"/>
                    <a:pt x="1438" y="6"/>
                    <a:pt x="1438" y="6"/>
                  </a:cubicBezTo>
                  <a:cubicBezTo>
                    <a:pt x="1438" y="6"/>
                    <a:pt x="1437" y="6"/>
                    <a:pt x="1436" y="6"/>
                  </a:cubicBezTo>
                  <a:close/>
                  <a:moveTo>
                    <a:pt x="990" y="6"/>
                  </a:moveTo>
                  <a:cubicBezTo>
                    <a:pt x="990" y="7"/>
                    <a:pt x="991" y="7"/>
                    <a:pt x="992" y="6"/>
                  </a:cubicBezTo>
                  <a:cubicBezTo>
                    <a:pt x="991" y="6"/>
                    <a:pt x="990" y="6"/>
                    <a:pt x="990" y="6"/>
                  </a:cubicBezTo>
                  <a:close/>
                  <a:moveTo>
                    <a:pt x="1007" y="6"/>
                  </a:moveTo>
                  <a:cubicBezTo>
                    <a:pt x="1008" y="7"/>
                    <a:pt x="1009" y="6"/>
                    <a:pt x="1009" y="6"/>
                  </a:cubicBezTo>
                  <a:cubicBezTo>
                    <a:pt x="1009" y="6"/>
                    <a:pt x="1008" y="6"/>
                    <a:pt x="1007" y="6"/>
                  </a:cubicBezTo>
                  <a:close/>
                  <a:moveTo>
                    <a:pt x="886" y="42"/>
                  </a:moveTo>
                  <a:cubicBezTo>
                    <a:pt x="885" y="42"/>
                    <a:pt x="884" y="42"/>
                    <a:pt x="884" y="42"/>
                  </a:cubicBezTo>
                  <a:cubicBezTo>
                    <a:pt x="884" y="42"/>
                    <a:pt x="885" y="43"/>
                    <a:pt x="886" y="42"/>
                  </a:cubicBezTo>
                  <a:close/>
                  <a:moveTo>
                    <a:pt x="990" y="92"/>
                  </a:moveTo>
                  <a:cubicBezTo>
                    <a:pt x="991" y="93"/>
                    <a:pt x="992" y="93"/>
                    <a:pt x="992" y="93"/>
                  </a:cubicBezTo>
                  <a:cubicBezTo>
                    <a:pt x="992" y="92"/>
                    <a:pt x="991" y="93"/>
                    <a:pt x="990" y="92"/>
                  </a:cubicBezTo>
                  <a:close/>
                  <a:moveTo>
                    <a:pt x="1040" y="40"/>
                  </a:moveTo>
                  <a:cubicBezTo>
                    <a:pt x="1041" y="40"/>
                    <a:pt x="1041" y="40"/>
                    <a:pt x="1041" y="39"/>
                  </a:cubicBezTo>
                  <a:cubicBezTo>
                    <a:pt x="1041" y="39"/>
                    <a:pt x="1040" y="40"/>
                    <a:pt x="1040" y="40"/>
                  </a:cubicBezTo>
                  <a:close/>
                  <a:moveTo>
                    <a:pt x="951" y="50"/>
                  </a:moveTo>
                  <a:cubicBezTo>
                    <a:pt x="951" y="49"/>
                    <a:pt x="951" y="48"/>
                    <a:pt x="951" y="48"/>
                  </a:cubicBezTo>
                  <a:cubicBezTo>
                    <a:pt x="951" y="48"/>
                    <a:pt x="951" y="49"/>
                    <a:pt x="951" y="50"/>
                  </a:cubicBezTo>
                  <a:close/>
                  <a:moveTo>
                    <a:pt x="1265" y="58"/>
                  </a:moveTo>
                  <a:cubicBezTo>
                    <a:pt x="1265" y="58"/>
                    <a:pt x="1265" y="59"/>
                    <a:pt x="1266" y="60"/>
                  </a:cubicBezTo>
                  <a:cubicBezTo>
                    <a:pt x="1266" y="59"/>
                    <a:pt x="1266" y="58"/>
                    <a:pt x="1265" y="58"/>
                  </a:cubicBezTo>
                  <a:close/>
                  <a:moveTo>
                    <a:pt x="694" y="97"/>
                  </a:moveTo>
                  <a:cubicBezTo>
                    <a:pt x="694" y="97"/>
                    <a:pt x="693" y="97"/>
                    <a:pt x="693" y="98"/>
                  </a:cubicBezTo>
                  <a:cubicBezTo>
                    <a:pt x="694" y="98"/>
                    <a:pt x="694" y="97"/>
                    <a:pt x="694" y="97"/>
                  </a:cubicBezTo>
                  <a:close/>
                  <a:moveTo>
                    <a:pt x="1002" y="93"/>
                  </a:moveTo>
                  <a:cubicBezTo>
                    <a:pt x="1003" y="93"/>
                    <a:pt x="1003" y="93"/>
                    <a:pt x="1004" y="92"/>
                  </a:cubicBezTo>
                  <a:cubicBezTo>
                    <a:pt x="1003" y="93"/>
                    <a:pt x="1002" y="92"/>
                    <a:pt x="1002" y="93"/>
                  </a:cubicBezTo>
                  <a:close/>
                  <a:moveTo>
                    <a:pt x="1373" y="56"/>
                  </a:moveTo>
                  <a:cubicBezTo>
                    <a:pt x="1374" y="56"/>
                    <a:pt x="1374" y="55"/>
                    <a:pt x="1375" y="55"/>
                  </a:cubicBezTo>
                  <a:cubicBezTo>
                    <a:pt x="1374" y="55"/>
                    <a:pt x="1373" y="55"/>
                    <a:pt x="1373" y="56"/>
                  </a:cubicBezTo>
                  <a:close/>
                  <a:moveTo>
                    <a:pt x="1127" y="42"/>
                  </a:moveTo>
                  <a:cubicBezTo>
                    <a:pt x="1127" y="42"/>
                    <a:pt x="1126" y="42"/>
                    <a:pt x="1125" y="42"/>
                  </a:cubicBezTo>
                  <a:cubicBezTo>
                    <a:pt x="1126" y="42"/>
                    <a:pt x="1127" y="43"/>
                    <a:pt x="1127" y="42"/>
                  </a:cubicBezTo>
                  <a:close/>
                  <a:moveTo>
                    <a:pt x="1132" y="42"/>
                  </a:moveTo>
                  <a:cubicBezTo>
                    <a:pt x="1131" y="42"/>
                    <a:pt x="1131" y="42"/>
                    <a:pt x="1130" y="42"/>
                  </a:cubicBezTo>
                  <a:cubicBezTo>
                    <a:pt x="1131" y="43"/>
                    <a:pt x="1131" y="42"/>
                    <a:pt x="1132" y="42"/>
                  </a:cubicBezTo>
                  <a:close/>
                  <a:moveTo>
                    <a:pt x="1343" y="92"/>
                  </a:moveTo>
                  <a:cubicBezTo>
                    <a:pt x="1343" y="92"/>
                    <a:pt x="1343" y="91"/>
                    <a:pt x="1343" y="90"/>
                  </a:cubicBezTo>
                  <a:cubicBezTo>
                    <a:pt x="1343" y="91"/>
                    <a:pt x="1343" y="92"/>
                    <a:pt x="1343" y="92"/>
                  </a:cubicBezTo>
                  <a:close/>
                  <a:moveTo>
                    <a:pt x="1707" y="88"/>
                  </a:moveTo>
                  <a:cubicBezTo>
                    <a:pt x="1707" y="88"/>
                    <a:pt x="1707" y="89"/>
                    <a:pt x="1707" y="90"/>
                  </a:cubicBezTo>
                  <a:cubicBezTo>
                    <a:pt x="1707" y="89"/>
                    <a:pt x="1707" y="88"/>
                    <a:pt x="1707" y="88"/>
                  </a:cubicBezTo>
                  <a:close/>
                  <a:moveTo>
                    <a:pt x="1069" y="103"/>
                  </a:moveTo>
                  <a:cubicBezTo>
                    <a:pt x="1068" y="103"/>
                    <a:pt x="1067" y="103"/>
                    <a:pt x="1066" y="103"/>
                  </a:cubicBezTo>
                  <a:cubicBezTo>
                    <a:pt x="1067" y="103"/>
                    <a:pt x="1068" y="103"/>
                    <a:pt x="1069" y="103"/>
                  </a:cubicBezTo>
                  <a:close/>
                  <a:moveTo>
                    <a:pt x="1470" y="39"/>
                  </a:moveTo>
                  <a:cubicBezTo>
                    <a:pt x="1470" y="40"/>
                    <a:pt x="1470" y="40"/>
                    <a:pt x="1470" y="41"/>
                  </a:cubicBezTo>
                  <a:cubicBezTo>
                    <a:pt x="1470" y="40"/>
                    <a:pt x="1471" y="40"/>
                    <a:pt x="1470" y="39"/>
                  </a:cubicBezTo>
                  <a:close/>
                  <a:moveTo>
                    <a:pt x="1385" y="58"/>
                  </a:moveTo>
                  <a:cubicBezTo>
                    <a:pt x="1385" y="58"/>
                    <a:pt x="1384" y="59"/>
                    <a:pt x="1384" y="59"/>
                  </a:cubicBezTo>
                  <a:cubicBezTo>
                    <a:pt x="1385" y="59"/>
                    <a:pt x="1385" y="59"/>
                    <a:pt x="1385" y="58"/>
                  </a:cubicBezTo>
                  <a:close/>
                  <a:moveTo>
                    <a:pt x="1175" y="89"/>
                  </a:moveTo>
                  <a:cubicBezTo>
                    <a:pt x="1175" y="88"/>
                    <a:pt x="1175" y="87"/>
                    <a:pt x="1174" y="87"/>
                  </a:cubicBezTo>
                  <a:cubicBezTo>
                    <a:pt x="1175" y="87"/>
                    <a:pt x="1174" y="88"/>
                    <a:pt x="1175" y="89"/>
                  </a:cubicBezTo>
                  <a:close/>
                  <a:moveTo>
                    <a:pt x="551" y="39"/>
                  </a:moveTo>
                  <a:cubicBezTo>
                    <a:pt x="552" y="40"/>
                    <a:pt x="552" y="40"/>
                    <a:pt x="552" y="41"/>
                  </a:cubicBezTo>
                  <a:cubicBezTo>
                    <a:pt x="552" y="40"/>
                    <a:pt x="552" y="39"/>
                    <a:pt x="551" y="39"/>
                  </a:cubicBezTo>
                  <a:close/>
                  <a:moveTo>
                    <a:pt x="1389" y="54"/>
                  </a:moveTo>
                  <a:cubicBezTo>
                    <a:pt x="1389" y="54"/>
                    <a:pt x="1388" y="55"/>
                    <a:pt x="1388" y="55"/>
                  </a:cubicBezTo>
                  <a:cubicBezTo>
                    <a:pt x="1389" y="55"/>
                    <a:pt x="1389" y="55"/>
                    <a:pt x="1389" y="54"/>
                  </a:cubicBezTo>
                  <a:close/>
                  <a:moveTo>
                    <a:pt x="1087" y="57"/>
                  </a:moveTo>
                  <a:cubicBezTo>
                    <a:pt x="1087" y="58"/>
                    <a:pt x="1087" y="59"/>
                    <a:pt x="1088" y="60"/>
                  </a:cubicBezTo>
                  <a:cubicBezTo>
                    <a:pt x="1088" y="59"/>
                    <a:pt x="1088" y="58"/>
                    <a:pt x="1087" y="57"/>
                  </a:cubicBezTo>
                  <a:close/>
                  <a:moveTo>
                    <a:pt x="989" y="103"/>
                  </a:moveTo>
                  <a:cubicBezTo>
                    <a:pt x="988" y="103"/>
                    <a:pt x="987" y="103"/>
                    <a:pt x="986" y="103"/>
                  </a:cubicBezTo>
                  <a:cubicBezTo>
                    <a:pt x="987" y="103"/>
                    <a:pt x="988" y="103"/>
                    <a:pt x="989" y="103"/>
                  </a:cubicBezTo>
                  <a:close/>
                  <a:moveTo>
                    <a:pt x="589" y="80"/>
                  </a:moveTo>
                  <a:cubicBezTo>
                    <a:pt x="589" y="81"/>
                    <a:pt x="589" y="82"/>
                    <a:pt x="589" y="82"/>
                  </a:cubicBezTo>
                  <a:cubicBezTo>
                    <a:pt x="590" y="82"/>
                    <a:pt x="589" y="81"/>
                    <a:pt x="589" y="80"/>
                  </a:cubicBezTo>
                  <a:close/>
                  <a:moveTo>
                    <a:pt x="1716" y="75"/>
                  </a:moveTo>
                  <a:cubicBezTo>
                    <a:pt x="1715" y="75"/>
                    <a:pt x="1715" y="76"/>
                    <a:pt x="1714" y="76"/>
                  </a:cubicBezTo>
                  <a:cubicBezTo>
                    <a:pt x="1715" y="76"/>
                    <a:pt x="1715" y="76"/>
                    <a:pt x="1716" y="75"/>
                  </a:cubicBezTo>
                  <a:close/>
                  <a:moveTo>
                    <a:pt x="1005" y="92"/>
                  </a:moveTo>
                  <a:cubicBezTo>
                    <a:pt x="1005" y="92"/>
                    <a:pt x="1006" y="93"/>
                    <a:pt x="1006" y="92"/>
                  </a:cubicBezTo>
                  <a:cubicBezTo>
                    <a:pt x="1006" y="92"/>
                    <a:pt x="1005" y="92"/>
                    <a:pt x="1005" y="92"/>
                  </a:cubicBezTo>
                  <a:close/>
                  <a:moveTo>
                    <a:pt x="1289" y="60"/>
                  </a:moveTo>
                  <a:cubicBezTo>
                    <a:pt x="1288" y="61"/>
                    <a:pt x="1288" y="61"/>
                    <a:pt x="1288" y="62"/>
                  </a:cubicBezTo>
                  <a:cubicBezTo>
                    <a:pt x="1289" y="61"/>
                    <a:pt x="1289" y="61"/>
                    <a:pt x="1289" y="60"/>
                  </a:cubicBezTo>
                  <a:close/>
                  <a:moveTo>
                    <a:pt x="1030" y="61"/>
                  </a:moveTo>
                  <a:cubicBezTo>
                    <a:pt x="1030" y="61"/>
                    <a:pt x="1030" y="60"/>
                    <a:pt x="1030" y="59"/>
                  </a:cubicBezTo>
                  <a:cubicBezTo>
                    <a:pt x="1029" y="60"/>
                    <a:pt x="1030" y="61"/>
                    <a:pt x="1030" y="61"/>
                  </a:cubicBezTo>
                  <a:close/>
                  <a:moveTo>
                    <a:pt x="1219" y="75"/>
                  </a:moveTo>
                  <a:cubicBezTo>
                    <a:pt x="1219" y="75"/>
                    <a:pt x="1219" y="76"/>
                    <a:pt x="1219" y="77"/>
                  </a:cubicBezTo>
                  <a:cubicBezTo>
                    <a:pt x="1219" y="76"/>
                    <a:pt x="1219" y="75"/>
                    <a:pt x="1219" y="75"/>
                  </a:cubicBezTo>
                  <a:close/>
                  <a:moveTo>
                    <a:pt x="1386" y="29"/>
                  </a:moveTo>
                  <a:cubicBezTo>
                    <a:pt x="1386" y="28"/>
                    <a:pt x="1386" y="28"/>
                    <a:pt x="1386" y="27"/>
                  </a:cubicBezTo>
                  <a:cubicBezTo>
                    <a:pt x="1386" y="28"/>
                    <a:pt x="1385" y="29"/>
                    <a:pt x="1386" y="29"/>
                  </a:cubicBezTo>
                  <a:close/>
                  <a:moveTo>
                    <a:pt x="669" y="103"/>
                  </a:moveTo>
                  <a:cubicBezTo>
                    <a:pt x="669" y="103"/>
                    <a:pt x="668" y="103"/>
                    <a:pt x="668" y="103"/>
                  </a:cubicBezTo>
                  <a:cubicBezTo>
                    <a:pt x="668" y="103"/>
                    <a:pt x="669" y="103"/>
                    <a:pt x="669" y="103"/>
                  </a:cubicBezTo>
                  <a:close/>
                  <a:moveTo>
                    <a:pt x="1208" y="78"/>
                  </a:moveTo>
                  <a:cubicBezTo>
                    <a:pt x="1208" y="78"/>
                    <a:pt x="1208" y="77"/>
                    <a:pt x="1208" y="76"/>
                  </a:cubicBezTo>
                  <a:cubicBezTo>
                    <a:pt x="1208" y="77"/>
                    <a:pt x="1207" y="78"/>
                    <a:pt x="1208" y="78"/>
                  </a:cubicBezTo>
                  <a:close/>
                  <a:moveTo>
                    <a:pt x="1067" y="93"/>
                  </a:moveTo>
                  <a:cubicBezTo>
                    <a:pt x="1068" y="94"/>
                    <a:pt x="1068" y="94"/>
                    <a:pt x="1069" y="93"/>
                  </a:cubicBezTo>
                  <a:cubicBezTo>
                    <a:pt x="1068" y="93"/>
                    <a:pt x="1067" y="93"/>
                    <a:pt x="1067" y="93"/>
                  </a:cubicBezTo>
                  <a:close/>
                  <a:moveTo>
                    <a:pt x="912" y="52"/>
                  </a:moveTo>
                  <a:cubicBezTo>
                    <a:pt x="912" y="52"/>
                    <a:pt x="912" y="53"/>
                    <a:pt x="912" y="54"/>
                  </a:cubicBezTo>
                  <a:cubicBezTo>
                    <a:pt x="912" y="53"/>
                    <a:pt x="913" y="52"/>
                    <a:pt x="912" y="52"/>
                  </a:cubicBezTo>
                  <a:close/>
                  <a:moveTo>
                    <a:pt x="788" y="102"/>
                  </a:moveTo>
                  <a:cubicBezTo>
                    <a:pt x="788" y="102"/>
                    <a:pt x="787" y="102"/>
                    <a:pt x="787" y="103"/>
                  </a:cubicBezTo>
                  <a:cubicBezTo>
                    <a:pt x="787" y="102"/>
                    <a:pt x="788" y="103"/>
                    <a:pt x="788" y="102"/>
                  </a:cubicBezTo>
                  <a:close/>
                  <a:moveTo>
                    <a:pt x="1684" y="26"/>
                  </a:moveTo>
                  <a:cubicBezTo>
                    <a:pt x="1684" y="27"/>
                    <a:pt x="1684" y="27"/>
                    <a:pt x="1684" y="28"/>
                  </a:cubicBezTo>
                  <a:cubicBezTo>
                    <a:pt x="1684" y="27"/>
                    <a:pt x="1684" y="26"/>
                    <a:pt x="1684" y="26"/>
                  </a:cubicBezTo>
                  <a:close/>
                  <a:moveTo>
                    <a:pt x="1007" y="102"/>
                  </a:moveTo>
                  <a:cubicBezTo>
                    <a:pt x="1007" y="102"/>
                    <a:pt x="1006" y="102"/>
                    <a:pt x="1006" y="103"/>
                  </a:cubicBezTo>
                  <a:cubicBezTo>
                    <a:pt x="1006" y="102"/>
                    <a:pt x="1007" y="103"/>
                    <a:pt x="1007" y="102"/>
                  </a:cubicBezTo>
                  <a:close/>
                  <a:moveTo>
                    <a:pt x="1729" y="6"/>
                  </a:moveTo>
                  <a:cubicBezTo>
                    <a:pt x="1729" y="6"/>
                    <a:pt x="1730" y="7"/>
                    <a:pt x="1730" y="6"/>
                  </a:cubicBezTo>
                  <a:cubicBezTo>
                    <a:pt x="1730" y="6"/>
                    <a:pt x="1729" y="6"/>
                    <a:pt x="1729" y="6"/>
                  </a:cubicBezTo>
                  <a:close/>
                  <a:moveTo>
                    <a:pt x="1714" y="6"/>
                  </a:moveTo>
                  <a:cubicBezTo>
                    <a:pt x="1715" y="7"/>
                    <a:pt x="1716" y="7"/>
                    <a:pt x="1716" y="6"/>
                  </a:cubicBezTo>
                  <a:cubicBezTo>
                    <a:pt x="1716" y="6"/>
                    <a:pt x="1715" y="6"/>
                    <a:pt x="1714" y="6"/>
                  </a:cubicBezTo>
                  <a:close/>
                  <a:moveTo>
                    <a:pt x="1560" y="6"/>
                  </a:moveTo>
                  <a:cubicBezTo>
                    <a:pt x="1561" y="6"/>
                    <a:pt x="1562" y="7"/>
                    <a:pt x="1562" y="6"/>
                  </a:cubicBezTo>
                  <a:cubicBezTo>
                    <a:pt x="1562" y="6"/>
                    <a:pt x="1561" y="6"/>
                    <a:pt x="1560" y="6"/>
                  </a:cubicBezTo>
                  <a:close/>
                  <a:moveTo>
                    <a:pt x="1546" y="6"/>
                  </a:moveTo>
                  <a:cubicBezTo>
                    <a:pt x="1547" y="7"/>
                    <a:pt x="1547" y="7"/>
                    <a:pt x="1548" y="6"/>
                  </a:cubicBezTo>
                  <a:cubicBezTo>
                    <a:pt x="1547" y="6"/>
                    <a:pt x="1547" y="6"/>
                    <a:pt x="1546" y="6"/>
                  </a:cubicBezTo>
                  <a:close/>
                  <a:moveTo>
                    <a:pt x="566" y="103"/>
                  </a:moveTo>
                  <a:cubicBezTo>
                    <a:pt x="566" y="103"/>
                    <a:pt x="565" y="103"/>
                    <a:pt x="564" y="103"/>
                  </a:cubicBezTo>
                  <a:cubicBezTo>
                    <a:pt x="565" y="103"/>
                    <a:pt x="566" y="103"/>
                    <a:pt x="566" y="103"/>
                  </a:cubicBezTo>
                  <a:close/>
                  <a:moveTo>
                    <a:pt x="772" y="103"/>
                  </a:moveTo>
                  <a:cubicBezTo>
                    <a:pt x="772" y="103"/>
                    <a:pt x="771" y="103"/>
                    <a:pt x="770" y="103"/>
                  </a:cubicBezTo>
                  <a:cubicBezTo>
                    <a:pt x="771" y="103"/>
                    <a:pt x="772" y="103"/>
                    <a:pt x="772" y="103"/>
                  </a:cubicBezTo>
                  <a:close/>
                  <a:moveTo>
                    <a:pt x="699" y="79"/>
                  </a:moveTo>
                  <a:cubicBezTo>
                    <a:pt x="699" y="80"/>
                    <a:pt x="699" y="81"/>
                    <a:pt x="700" y="81"/>
                  </a:cubicBezTo>
                  <a:cubicBezTo>
                    <a:pt x="700" y="80"/>
                    <a:pt x="700" y="80"/>
                    <a:pt x="699" y="79"/>
                  </a:cubicBezTo>
                  <a:close/>
                  <a:moveTo>
                    <a:pt x="1362" y="6"/>
                  </a:moveTo>
                  <a:cubicBezTo>
                    <a:pt x="1363" y="7"/>
                    <a:pt x="1363" y="6"/>
                    <a:pt x="1364" y="6"/>
                  </a:cubicBezTo>
                  <a:cubicBezTo>
                    <a:pt x="1363" y="6"/>
                    <a:pt x="1363" y="6"/>
                    <a:pt x="1362" y="6"/>
                  </a:cubicBezTo>
                  <a:close/>
                  <a:moveTo>
                    <a:pt x="575" y="6"/>
                  </a:moveTo>
                  <a:cubicBezTo>
                    <a:pt x="576" y="7"/>
                    <a:pt x="576" y="6"/>
                    <a:pt x="577" y="6"/>
                  </a:cubicBezTo>
                  <a:cubicBezTo>
                    <a:pt x="577" y="6"/>
                    <a:pt x="576" y="6"/>
                    <a:pt x="575" y="6"/>
                  </a:cubicBezTo>
                  <a:close/>
                  <a:moveTo>
                    <a:pt x="843" y="42"/>
                  </a:moveTo>
                  <a:cubicBezTo>
                    <a:pt x="842" y="42"/>
                    <a:pt x="842" y="42"/>
                    <a:pt x="841" y="42"/>
                  </a:cubicBezTo>
                  <a:cubicBezTo>
                    <a:pt x="842" y="42"/>
                    <a:pt x="842" y="43"/>
                    <a:pt x="843" y="42"/>
                  </a:cubicBezTo>
                  <a:close/>
                  <a:moveTo>
                    <a:pt x="951" y="47"/>
                  </a:moveTo>
                  <a:cubicBezTo>
                    <a:pt x="952" y="46"/>
                    <a:pt x="952" y="46"/>
                    <a:pt x="952" y="45"/>
                  </a:cubicBezTo>
                  <a:cubicBezTo>
                    <a:pt x="951" y="46"/>
                    <a:pt x="951" y="46"/>
                    <a:pt x="951" y="47"/>
                  </a:cubicBezTo>
                  <a:close/>
                  <a:moveTo>
                    <a:pt x="559" y="6"/>
                  </a:moveTo>
                  <a:cubicBezTo>
                    <a:pt x="559" y="7"/>
                    <a:pt x="560" y="6"/>
                    <a:pt x="560" y="6"/>
                  </a:cubicBezTo>
                  <a:cubicBezTo>
                    <a:pt x="560" y="6"/>
                    <a:pt x="559" y="6"/>
                    <a:pt x="559" y="6"/>
                  </a:cubicBezTo>
                  <a:close/>
                  <a:moveTo>
                    <a:pt x="805" y="56"/>
                  </a:moveTo>
                  <a:cubicBezTo>
                    <a:pt x="805" y="57"/>
                    <a:pt x="805" y="58"/>
                    <a:pt x="805" y="58"/>
                  </a:cubicBezTo>
                  <a:cubicBezTo>
                    <a:pt x="805" y="57"/>
                    <a:pt x="806" y="57"/>
                    <a:pt x="805" y="56"/>
                  </a:cubicBezTo>
                  <a:close/>
                  <a:moveTo>
                    <a:pt x="963" y="47"/>
                  </a:moveTo>
                  <a:cubicBezTo>
                    <a:pt x="963" y="48"/>
                    <a:pt x="963" y="49"/>
                    <a:pt x="963" y="49"/>
                  </a:cubicBezTo>
                  <a:cubicBezTo>
                    <a:pt x="963" y="49"/>
                    <a:pt x="963" y="48"/>
                    <a:pt x="963" y="47"/>
                  </a:cubicBezTo>
                  <a:close/>
                  <a:moveTo>
                    <a:pt x="1410" y="40"/>
                  </a:moveTo>
                  <a:cubicBezTo>
                    <a:pt x="1411" y="39"/>
                    <a:pt x="1411" y="38"/>
                    <a:pt x="1411" y="38"/>
                  </a:cubicBezTo>
                  <a:cubicBezTo>
                    <a:pt x="1410" y="38"/>
                    <a:pt x="1411" y="39"/>
                    <a:pt x="1410" y="40"/>
                  </a:cubicBezTo>
                  <a:close/>
                  <a:moveTo>
                    <a:pt x="859" y="57"/>
                  </a:moveTo>
                  <a:cubicBezTo>
                    <a:pt x="859" y="56"/>
                    <a:pt x="859" y="55"/>
                    <a:pt x="859" y="55"/>
                  </a:cubicBezTo>
                  <a:cubicBezTo>
                    <a:pt x="859" y="55"/>
                    <a:pt x="858" y="56"/>
                    <a:pt x="859" y="57"/>
                  </a:cubicBezTo>
                  <a:close/>
                  <a:moveTo>
                    <a:pt x="1410" y="42"/>
                  </a:moveTo>
                  <a:cubicBezTo>
                    <a:pt x="1410" y="42"/>
                    <a:pt x="1410" y="41"/>
                    <a:pt x="1410" y="40"/>
                  </a:cubicBezTo>
                  <a:cubicBezTo>
                    <a:pt x="1410" y="41"/>
                    <a:pt x="1410" y="42"/>
                    <a:pt x="1410" y="42"/>
                  </a:cubicBezTo>
                  <a:close/>
                  <a:moveTo>
                    <a:pt x="1470" y="69"/>
                  </a:moveTo>
                  <a:cubicBezTo>
                    <a:pt x="1470" y="69"/>
                    <a:pt x="1470" y="70"/>
                    <a:pt x="1470" y="71"/>
                  </a:cubicBezTo>
                  <a:cubicBezTo>
                    <a:pt x="1470" y="70"/>
                    <a:pt x="1470" y="69"/>
                    <a:pt x="1470" y="69"/>
                  </a:cubicBezTo>
                  <a:close/>
                  <a:moveTo>
                    <a:pt x="1186" y="85"/>
                  </a:moveTo>
                  <a:cubicBezTo>
                    <a:pt x="1186" y="86"/>
                    <a:pt x="1186" y="86"/>
                    <a:pt x="1186" y="87"/>
                  </a:cubicBezTo>
                  <a:cubicBezTo>
                    <a:pt x="1186" y="86"/>
                    <a:pt x="1186" y="86"/>
                    <a:pt x="1186" y="85"/>
                  </a:cubicBezTo>
                  <a:close/>
                  <a:moveTo>
                    <a:pt x="1041" y="74"/>
                  </a:moveTo>
                  <a:cubicBezTo>
                    <a:pt x="1041" y="75"/>
                    <a:pt x="1041" y="76"/>
                    <a:pt x="1041" y="76"/>
                  </a:cubicBezTo>
                  <a:cubicBezTo>
                    <a:pt x="1041" y="76"/>
                    <a:pt x="1041" y="75"/>
                    <a:pt x="1041" y="74"/>
                  </a:cubicBezTo>
                  <a:close/>
                  <a:moveTo>
                    <a:pt x="688" y="33"/>
                  </a:moveTo>
                  <a:cubicBezTo>
                    <a:pt x="688" y="33"/>
                    <a:pt x="689" y="33"/>
                    <a:pt x="690" y="33"/>
                  </a:cubicBezTo>
                  <a:cubicBezTo>
                    <a:pt x="689" y="33"/>
                    <a:pt x="688" y="33"/>
                    <a:pt x="688" y="33"/>
                  </a:cubicBezTo>
                  <a:close/>
                  <a:moveTo>
                    <a:pt x="748" y="77"/>
                  </a:moveTo>
                  <a:cubicBezTo>
                    <a:pt x="748" y="76"/>
                    <a:pt x="748" y="75"/>
                    <a:pt x="747" y="75"/>
                  </a:cubicBezTo>
                  <a:cubicBezTo>
                    <a:pt x="747" y="76"/>
                    <a:pt x="747" y="76"/>
                    <a:pt x="748" y="77"/>
                  </a:cubicBezTo>
                  <a:close/>
                  <a:moveTo>
                    <a:pt x="952" y="67"/>
                  </a:moveTo>
                  <a:cubicBezTo>
                    <a:pt x="952" y="67"/>
                    <a:pt x="952" y="66"/>
                    <a:pt x="951" y="66"/>
                  </a:cubicBezTo>
                  <a:cubicBezTo>
                    <a:pt x="951" y="66"/>
                    <a:pt x="951" y="67"/>
                    <a:pt x="952" y="67"/>
                  </a:cubicBezTo>
                  <a:close/>
                  <a:moveTo>
                    <a:pt x="993" y="16"/>
                  </a:moveTo>
                  <a:cubicBezTo>
                    <a:pt x="992" y="16"/>
                    <a:pt x="992" y="16"/>
                    <a:pt x="991" y="17"/>
                  </a:cubicBezTo>
                  <a:cubicBezTo>
                    <a:pt x="992" y="17"/>
                    <a:pt x="993" y="17"/>
                    <a:pt x="993" y="16"/>
                  </a:cubicBezTo>
                  <a:close/>
                  <a:moveTo>
                    <a:pt x="700" y="86"/>
                  </a:moveTo>
                  <a:cubicBezTo>
                    <a:pt x="699" y="86"/>
                    <a:pt x="699" y="87"/>
                    <a:pt x="699" y="88"/>
                  </a:cubicBezTo>
                  <a:cubicBezTo>
                    <a:pt x="700" y="87"/>
                    <a:pt x="700" y="86"/>
                    <a:pt x="700" y="86"/>
                  </a:cubicBezTo>
                  <a:close/>
                  <a:moveTo>
                    <a:pt x="1006" y="17"/>
                  </a:moveTo>
                  <a:cubicBezTo>
                    <a:pt x="1006" y="16"/>
                    <a:pt x="1005" y="16"/>
                    <a:pt x="1005" y="16"/>
                  </a:cubicBezTo>
                  <a:cubicBezTo>
                    <a:pt x="1005" y="17"/>
                    <a:pt x="1006" y="16"/>
                    <a:pt x="1006" y="17"/>
                  </a:cubicBezTo>
                  <a:close/>
                  <a:moveTo>
                    <a:pt x="871" y="58"/>
                  </a:moveTo>
                  <a:cubicBezTo>
                    <a:pt x="871" y="58"/>
                    <a:pt x="871" y="59"/>
                    <a:pt x="871" y="59"/>
                  </a:cubicBezTo>
                  <a:cubicBezTo>
                    <a:pt x="871" y="59"/>
                    <a:pt x="871" y="58"/>
                    <a:pt x="871" y="58"/>
                  </a:cubicBezTo>
                  <a:close/>
                  <a:moveTo>
                    <a:pt x="1386" y="37"/>
                  </a:moveTo>
                  <a:cubicBezTo>
                    <a:pt x="1386" y="37"/>
                    <a:pt x="1386" y="36"/>
                    <a:pt x="1386" y="35"/>
                  </a:cubicBezTo>
                  <a:cubicBezTo>
                    <a:pt x="1385" y="36"/>
                    <a:pt x="1386" y="37"/>
                    <a:pt x="1386" y="37"/>
                  </a:cubicBezTo>
                  <a:close/>
                  <a:moveTo>
                    <a:pt x="715" y="90"/>
                  </a:moveTo>
                  <a:cubicBezTo>
                    <a:pt x="715" y="89"/>
                    <a:pt x="715" y="88"/>
                    <a:pt x="715" y="88"/>
                  </a:cubicBezTo>
                  <a:cubicBezTo>
                    <a:pt x="715" y="88"/>
                    <a:pt x="714" y="89"/>
                    <a:pt x="715" y="90"/>
                  </a:cubicBezTo>
                  <a:close/>
                  <a:moveTo>
                    <a:pt x="1397" y="25"/>
                  </a:moveTo>
                  <a:cubicBezTo>
                    <a:pt x="1397" y="26"/>
                    <a:pt x="1397" y="26"/>
                    <a:pt x="1397" y="27"/>
                  </a:cubicBezTo>
                  <a:cubicBezTo>
                    <a:pt x="1397" y="26"/>
                    <a:pt x="1397" y="25"/>
                    <a:pt x="1397" y="25"/>
                  </a:cubicBezTo>
                  <a:close/>
                  <a:moveTo>
                    <a:pt x="1367" y="15"/>
                  </a:moveTo>
                  <a:cubicBezTo>
                    <a:pt x="1366" y="15"/>
                    <a:pt x="1366" y="15"/>
                    <a:pt x="1365" y="15"/>
                  </a:cubicBezTo>
                  <a:cubicBezTo>
                    <a:pt x="1366" y="15"/>
                    <a:pt x="1366" y="16"/>
                    <a:pt x="1367" y="15"/>
                  </a:cubicBezTo>
                  <a:close/>
                  <a:moveTo>
                    <a:pt x="1373" y="15"/>
                  </a:moveTo>
                  <a:cubicBezTo>
                    <a:pt x="1373" y="15"/>
                    <a:pt x="1372" y="15"/>
                    <a:pt x="1371" y="15"/>
                  </a:cubicBezTo>
                  <a:cubicBezTo>
                    <a:pt x="1372" y="16"/>
                    <a:pt x="1373" y="15"/>
                    <a:pt x="1373" y="15"/>
                  </a:cubicBezTo>
                  <a:close/>
                  <a:moveTo>
                    <a:pt x="963" y="64"/>
                  </a:moveTo>
                  <a:cubicBezTo>
                    <a:pt x="963" y="65"/>
                    <a:pt x="963" y="65"/>
                    <a:pt x="963" y="66"/>
                  </a:cubicBezTo>
                  <a:cubicBezTo>
                    <a:pt x="963" y="65"/>
                    <a:pt x="964" y="64"/>
                    <a:pt x="963" y="64"/>
                  </a:cubicBezTo>
                  <a:close/>
                  <a:moveTo>
                    <a:pt x="1665" y="58"/>
                  </a:moveTo>
                  <a:cubicBezTo>
                    <a:pt x="1664" y="58"/>
                    <a:pt x="1664" y="58"/>
                    <a:pt x="1664" y="59"/>
                  </a:cubicBezTo>
                  <a:cubicBezTo>
                    <a:pt x="1664" y="59"/>
                    <a:pt x="1664" y="59"/>
                    <a:pt x="1664" y="59"/>
                  </a:cubicBezTo>
                  <a:cubicBezTo>
                    <a:pt x="1664" y="59"/>
                    <a:pt x="1664" y="59"/>
                    <a:pt x="1665" y="58"/>
                  </a:cubicBezTo>
                  <a:close/>
                  <a:moveTo>
                    <a:pt x="1246" y="103"/>
                  </a:moveTo>
                  <a:cubicBezTo>
                    <a:pt x="1245" y="103"/>
                    <a:pt x="1245" y="103"/>
                    <a:pt x="1244" y="103"/>
                  </a:cubicBezTo>
                  <a:cubicBezTo>
                    <a:pt x="1245" y="103"/>
                    <a:pt x="1246" y="103"/>
                    <a:pt x="1246" y="103"/>
                  </a:cubicBezTo>
                  <a:close/>
                  <a:moveTo>
                    <a:pt x="1411" y="74"/>
                  </a:moveTo>
                  <a:cubicBezTo>
                    <a:pt x="1411" y="73"/>
                    <a:pt x="1411" y="72"/>
                    <a:pt x="1410" y="72"/>
                  </a:cubicBezTo>
                  <a:cubicBezTo>
                    <a:pt x="1411" y="72"/>
                    <a:pt x="1410" y="73"/>
                    <a:pt x="1411" y="74"/>
                  </a:cubicBezTo>
                  <a:close/>
                  <a:moveTo>
                    <a:pt x="1198" y="103"/>
                  </a:moveTo>
                  <a:cubicBezTo>
                    <a:pt x="1197" y="103"/>
                    <a:pt x="1196" y="103"/>
                    <a:pt x="1196" y="103"/>
                  </a:cubicBezTo>
                  <a:cubicBezTo>
                    <a:pt x="1197" y="103"/>
                    <a:pt x="1197" y="103"/>
                    <a:pt x="1198" y="103"/>
                  </a:cubicBezTo>
                  <a:close/>
                  <a:moveTo>
                    <a:pt x="1539" y="88"/>
                  </a:moveTo>
                  <a:cubicBezTo>
                    <a:pt x="1538" y="88"/>
                    <a:pt x="1539" y="89"/>
                    <a:pt x="1539" y="90"/>
                  </a:cubicBezTo>
                  <a:cubicBezTo>
                    <a:pt x="1539" y="89"/>
                    <a:pt x="1539" y="88"/>
                    <a:pt x="1539" y="88"/>
                  </a:cubicBezTo>
                  <a:close/>
                  <a:moveTo>
                    <a:pt x="1188" y="103"/>
                  </a:moveTo>
                  <a:cubicBezTo>
                    <a:pt x="1188" y="103"/>
                    <a:pt x="1187" y="103"/>
                    <a:pt x="1187" y="103"/>
                  </a:cubicBezTo>
                  <a:cubicBezTo>
                    <a:pt x="1187" y="103"/>
                    <a:pt x="1188" y="103"/>
                    <a:pt x="1188" y="103"/>
                  </a:cubicBezTo>
                  <a:close/>
                  <a:moveTo>
                    <a:pt x="1551" y="15"/>
                  </a:moveTo>
                  <a:cubicBezTo>
                    <a:pt x="1550" y="15"/>
                    <a:pt x="1550" y="15"/>
                    <a:pt x="1549" y="15"/>
                  </a:cubicBezTo>
                  <a:cubicBezTo>
                    <a:pt x="1550" y="15"/>
                    <a:pt x="1551" y="16"/>
                    <a:pt x="1551" y="15"/>
                  </a:cubicBezTo>
                  <a:close/>
                  <a:moveTo>
                    <a:pt x="1470" y="71"/>
                  </a:moveTo>
                  <a:cubicBezTo>
                    <a:pt x="1469" y="71"/>
                    <a:pt x="1469" y="72"/>
                    <a:pt x="1469" y="73"/>
                  </a:cubicBezTo>
                  <a:cubicBezTo>
                    <a:pt x="1470" y="72"/>
                    <a:pt x="1470" y="71"/>
                    <a:pt x="1470" y="71"/>
                  </a:cubicBezTo>
                  <a:close/>
                  <a:moveTo>
                    <a:pt x="1719" y="15"/>
                  </a:moveTo>
                  <a:cubicBezTo>
                    <a:pt x="1719" y="15"/>
                    <a:pt x="1718" y="15"/>
                    <a:pt x="1717" y="15"/>
                  </a:cubicBezTo>
                  <a:cubicBezTo>
                    <a:pt x="1718" y="15"/>
                    <a:pt x="1719" y="16"/>
                    <a:pt x="1719" y="15"/>
                  </a:cubicBezTo>
                  <a:close/>
                  <a:moveTo>
                    <a:pt x="759" y="75"/>
                  </a:moveTo>
                  <a:cubicBezTo>
                    <a:pt x="759" y="76"/>
                    <a:pt x="759" y="77"/>
                    <a:pt x="759" y="77"/>
                  </a:cubicBezTo>
                  <a:cubicBezTo>
                    <a:pt x="759" y="77"/>
                    <a:pt x="759" y="76"/>
                    <a:pt x="759" y="75"/>
                  </a:cubicBezTo>
                  <a:close/>
                  <a:moveTo>
                    <a:pt x="1527" y="90"/>
                  </a:moveTo>
                  <a:cubicBezTo>
                    <a:pt x="1528" y="90"/>
                    <a:pt x="1528" y="89"/>
                    <a:pt x="1528" y="89"/>
                  </a:cubicBezTo>
                  <a:cubicBezTo>
                    <a:pt x="1527" y="89"/>
                    <a:pt x="1527" y="90"/>
                    <a:pt x="1527" y="90"/>
                  </a:cubicBezTo>
                  <a:close/>
                  <a:moveTo>
                    <a:pt x="963" y="62"/>
                  </a:moveTo>
                  <a:cubicBezTo>
                    <a:pt x="963" y="62"/>
                    <a:pt x="963" y="63"/>
                    <a:pt x="963" y="64"/>
                  </a:cubicBezTo>
                  <a:cubicBezTo>
                    <a:pt x="963" y="63"/>
                    <a:pt x="963" y="62"/>
                    <a:pt x="963" y="62"/>
                  </a:cubicBezTo>
                  <a:close/>
                  <a:moveTo>
                    <a:pt x="1696" y="90"/>
                  </a:moveTo>
                  <a:cubicBezTo>
                    <a:pt x="1696" y="90"/>
                    <a:pt x="1696" y="89"/>
                    <a:pt x="1696" y="89"/>
                  </a:cubicBezTo>
                  <a:cubicBezTo>
                    <a:pt x="1695" y="89"/>
                    <a:pt x="1696" y="90"/>
                    <a:pt x="1696" y="90"/>
                  </a:cubicBezTo>
                  <a:close/>
                  <a:moveTo>
                    <a:pt x="1030" y="78"/>
                  </a:moveTo>
                  <a:cubicBezTo>
                    <a:pt x="1030" y="77"/>
                    <a:pt x="1030" y="77"/>
                    <a:pt x="1030" y="76"/>
                  </a:cubicBezTo>
                  <a:cubicBezTo>
                    <a:pt x="1030" y="77"/>
                    <a:pt x="1029" y="77"/>
                    <a:pt x="1030" y="78"/>
                  </a:cubicBezTo>
                  <a:close/>
                  <a:moveTo>
                    <a:pt x="1144" y="57"/>
                  </a:moveTo>
                  <a:cubicBezTo>
                    <a:pt x="1144" y="57"/>
                    <a:pt x="1144" y="56"/>
                    <a:pt x="1143" y="55"/>
                  </a:cubicBezTo>
                  <a:cubicBezTo>
                    <a:pt x="1144" y="56"/>
                    <a:pt x="1143" y="57"/>
                    <a:pt x="1144" y="57"/>
                  </a:cubicBezTo>
                  <a:close/>
                  <a:moveTo>
                    <a:pt x="1111" y="58"/>
                  </a:moveTo>
                  <a:cubicBezTo>
                    <a:pt x="1110" y="58"/>
                    <a:pt x="1110" y="59"/>
                    <a:pt x="1110" y="59"/>
                  </a:cubicBezTo>
                  <a:cubicBezTo>
                    <a:pt x="1111" y="59"/>
                    <a:pt x="1111" y="58"/>
                    <a:pt x="1111" y="58"/>
                  </a:cubicBezTo>
                  <a:close/>
                  <a:moveTo>
                    <a:pt x="747" y="62"/>
                  </a:moveTo>
                  <a:cubicBezTo>
                    <a:pt x="748" y="62"/>
                    <a:pt x="748" y="61"/>
                    <a:pt x="748" y="60"/>
                  </a:cubicBezTo>
                  <a:cubicBezTo>
                    <a:pt x="747" y="61"/>
                    <a:pt x="747" y="62"/>
                    <a:pt x="747" y="62"/>
                  </a:cubicBezTo>
                  <a:close/>
                  <a:moveTo>
                    <a:pt x="786" y="103"/>
                  </a:moveTo>
                  <a:cubicBezTo>
                    <a:pt x="786" y="103"/>
                    <a:pt x="785" y="103"/>
                    <a:pt x="784" y="103"/>
                  </a:cubicBezTo>
                  <a:cubicBezTo>
                    <a:pt x="785" y="103"/>
                    <a:pt x="786" y="103"/>
                    <a:pt x="786" y="103"/>
                  </a:cubicBezTo>
                  <a:close/>
                  <a:moveTo>
                    <a:pt x="1470" y="36"/>
                  </a:moveTo>
                  <a:cubicBezTo>
                    <a:pt x="1470" y="37"/>
                    <a:pt x="1470" y="38"/>
                    <a:pt x="1470" y="38"/>
                  </a:cubicBezTo>
                  <a:cubicBezTo>
                    <a:pt x="1470" y="38"/>
                    <a:pt x="1470" y="37"/>
                    <a:pt x="1470" y="36"/>
                  </a:cubicBezTo>
                  <a:close/>
                  <a:moveTo>
                    <a:pt x="1188" y="91"/>
                  </a:moveTo>
                  <a:cubicBezTo>
                    <a:pt x="1188" y="91"/>
                    <a:pt x="1188" y="92"/>
                    <a:pt x="1189" y="92"/>
                  </a:cubicBezTo>
                  <a:cubicBezTo>
                    <a:pt x="1189" y="91"/>
                    <a:pt x="1188" y="91"/>
                    <a:pt x="1188" y="91"/>
                  </a:cubicBezTo>
                  <a:close/>
                  <a:moveTo>
                    <a:pt x="1397" y="36"/>
                  </a:moveTo>
                  <a:cubicBezTo>
                    <a:pt x="1397" y="37"/>
                    <a:pt x="1397" y="37"/>
                    <a:pt x="1397" y="38"/>
                  </a:cubicBezTo>
                  <a:cubicBezTo>
                    <a:pt x="1397" y="37"/>
                    <a:pt x="1397" y="37"/>
                    <a:pt x="1397" y="36"/>
                  </a:cubicBezTo>
                  <a:close/>
                  <a:moveTo>
                    <a:pt x="1745" y="15"/>
                  </a:moveTo>
                  <a:cubicBezTo>
                    <a:pt x="1745" y="15"/>
                    <a:pt x="1745" y="16"/>
                    <a:pt x="1745" y="16"/>
                  </a:cubicBezTo>
                  <a:cubicBezTo>
                    <a:pt x="1745" y="15"/>
                    <a:pt x="1745" y="15"/>
                    <a:pt x="1745" y="15"/>
                  </a:cubicBezTo>
                  <a:close/>
                  <a:moveTo>
                    <a:pt x="856" y="48"/>
                  </a:moveTo>
                  <a:cubicBezTo>
                    <a:pt x="856" y="47"/>
                    <a:pt x="856" y="47"/>
                    <a:pt x="855" y="47"/>
                  </a:cubicBezTo>
                  <a:cubicBezTo>
                    <a:pt x="855" y="47"/>
                    <a:pt x="855" y="47"/>
                    <a:pt x="856" y="48"/>
                  </a:cubicBezTo>
                  <a:close/>
                  <a:moveTo>
                    <a:pt x="1376" y="6"/>
                  </a:moveTo>
                  <a:cubicBezTo>
                    <a:pt x="1377" y="6"/>
                    <a:pt x="1377" y="6"/>
                    <a:pt x="1378" y="6"/>
                  </a:cubicBezTo>
                  <a:cubicBezTo>
                    <a:pt x="1377" y="6"/>
                    <a:pt x="1377" y="6"/>
                    <a:pt x="1376" y="6"/>
                  </a:cubicBezTo>
                  <a:close/>
                  <a:moveTo>
                    <a:pt x="1434" y="6"/>
                  </a:moveTo>
                  <a:cubicBezTo>
                    <a:pt x="1435" y="7"/>
                    <a:pt x="1435" y="7"/>
                    <a:pt x="1436" y="6"/>
                  </a:cubicBezTo>
                  <a:cubicBezTo>
                    <a:pt x="1435" y="6"/>
                    <a:pt x="1435" y="6"/>
                    <a:pt x="1434" y="6"/>
                  </a:cubicBezTo>
                  <a:close/>
                  <a:moveTo>
                    <a:pt x="1447" y="6"/>
                  </a:moveTo>
                  <a:cubicBezTo>
                    <a:pt x="1447" y="6"/>
                    <a:pt x="1448" y="7"/>
                    <a:pt x="1448" y="6"/>
                  </a:cubicBezTo>
                  <a:cubicBezTo>
                    <a:pt x="1448" y="6"/>
                    <a:pt x="1447" y="6"/>
                    <a:pt x="1447" y="6"/>
                  </a:cubicBezTo>
                  <a:close/>
                  <a:moveTo>
                    <a:pt x="1537" y="21"/>
                  </a:moveTo>
                  <a:cubicBezTo>
                    <a:pt x="1537" y="21"/>
                    <a:pt x="1537" y="21"/>
                    <a:pt x="1536" y="21"/>
                  </a:cubicBezTo>
                  <a:cubicBezTo>
                    <a:pt x="1537" y="21"/>
                    <a:pt x="1537" y="21"/>
                    <a:pt x="1537" y="21"/>
                  </a:cubicBezTo>
                  <a:close/>
                  <a:moveTo>
                    <a:pt x="557" y="7"/>
                  </a:moveTo>
                  <a:cubicBezTo>
                    <a:pt x="557" y="7"/>
                    <a:pt x="558" y="7"/>
                    <a:pt x="558" y="7"/>
                  </a:cubicBezTo>
                  <a:cubicBezTo>
                    <a:pt x="558" y="7"/>
                    <a:pt x="557" y="6"/>
                    <a:pt x="557" y="7"/>
                  </a:cubicBezTo>
                  <a:close/>
                  <a:moveTo>
                    <a:pt x="577" y="7"/>
                  </a:moveTo>
                  <a:cubicBezTo>
                    <a:pt x="578" y="7"/>
                    <a:pt x="578" y="7"/>
                    <a:pt x="579" y="7"/>
                  </a:cubicBezTo>
                  <a:cubicBezTo>
                    <a:pt x="578" y="6"/>
                    <a:pt x="578" y="7"/>
                    <a:pt x="577" y="7"/>
                  </a:cubicBezTo>
                  <a:close/>
                  <a:moveTo>
                    <a:pt x="988" y="7"/>
                  </a:moveTo>
                  <a:cubicBezTo>
                    <a:pt x="988" y="7"/>
                    <a:pt x="989" y="7"/>
                    <a:pt x="989" y="7"/>
                  </a:cubicBezTo>
                  <a:cubicBezTo>
                    <a:pt x="989" y="7"/>
                    <a:pt x="988" y="6"/>
                    <a:pt x="988" y="7"/>
                  </a:cubicBezTo>
                  <a:close/>
                  <a:moveTo>
                    <a:pt x="1010" y="7"/>
                  </a:moveTo>
                  <a:cubicBezTo>
                    <a:pt x="1010" y="7"/>
                    <a:pt x="1011" y="7"/>
                    <a:pt x="1012" y="7"/>
                  </a:cubicBezTo>
                  <a:cubicBezTo>
                    <a:pt x="1011" y="6"/>
                    <a:pt x="1011" y="7"/>
                    <a:pt x="1010" y="7"/>
                  </a:cubicBezTo>
                  <a:close/>
                  <a:moveTo>
                    <a:pt x="1360" y="7"/>
                  </a:moveTo>
                  <a:cubicBezTo>
                    <a:pt x="1361" y="7"/>
                    <a:pt x="1361" y="7"/>
                    <a:pt x="1362" y="7"/>
                  </a:cubicBezTo>
                  <a:cubicBezTo>
                    <a:pt x="1361" y="7"/>
                    <a:pt x="1361" y="6"/>
                    <a:pt x="1360" y="7"/>
                  </a:cubicBezTo>
                  <a:close/>
                  <a:moveTo>
                    <a:pt x="1378" y="7"/>
                  </a:moveTo>
                  <a:cubicBezTo>
                    <a:pt x="1378" y="7"/>
                    <a:pt x="1379" y="7"/>
                    <a:pt x="1379" y="7"/>
                  </a:cubicBezTo>
                  <a:cubicBezTo>
                    <a:pt x="1379" y="6"/>
                    <a:pt x="1379" y="7"/>
                    <a:pt x="1378" y="7"/>
                  </a:cubicBezTo>
                  <a:close/>
                  <a:moveTo>
                    <a:pt x="968" y="16"/>
                  </a:moveTo>
                  <a:cubicBezTo>
                    <a:pt x="969" y="16"/>
                    <a:pt x="969" y="16"/>
                    <a:pt x="969" y="15"/>
                  </a:cubicBezTo>
                  <a:cubicBezTo>
                    <a:pt x="969" y="15"/>
                    <a:pt x="969" y="15"/>
                    <a:pt x="968" y="16"/>
                  </a:cubicBezTo>
                  <a:close/>
                  <a:moveTo>
                    <a:pt x="680" y="94"/>
                  </a:moveTo>
                  <a:cubicBezTo>
                    <a:pt x="680" y="94"/>
                    <a:pt x="681" y="94"/>
                    <a:pt x="681" y="93"/>
                  </a:cubicBezTo>
                  <a:cubicBezTo>
                    <a:pt x="681" y="93"/>
                    <a:pt x="680" y="93"/>
                    <a:pt x="680" y="94"/>
                  </a:cubicBezTo>
                  <a:close/>
                  <a:moveTo>
                    <a:pt x="952" y="45"/>
                  </a:moveTo>
                  <a:cubicBezTo>
                    <a:pt x="952" y="44"/>
                    <a:pt x="952" y="44"/>
                    <a:pt x="952" y="43"/>
                  </a:cubicBezTo>
                  <a:cubicBezTo>
                    <a:pt x="951" y="44"/>
                    <a:pt x="952" y="44"/>
                    <a:pt x="952" y="45"/>
                  </a:cubicBezTo>
                  <a:close/>
                  <a:moveTo>
                    <a:pt x="737" y="94"/>
                  </a:moveTo>
                  <a:cubicBezTo>
                    <a:pt x="738" y="94"/>
                    <a:pt x="738" y="94"/>
                    <a:pt x="739" y="93"/>
                  </a:cubicBezTo>
                  <a:cubicBezTo>
                    <a:pt x="738" y="93"/>
                    <a:pt x="738" y="93"/>
                    <a:pt x="737" y="94"/>
                  </a:cubicBezTo>
                  <a:close/>
                  <a:moveTo>
                    <a:pt x="1706" y="21"/>
                  </a:moveTo>
                  <a:cubicBezTo>
                    <a:pt x="1705" y="21"/>
                    <a:pt x="1705" y="21"/>
                    <a:pt x="1705" y="21"/>
                  </a:cubicBezTo>
                  <a:cubicBezTo>
                    <a:pt x="1705" y="21"/>
                    <a:pt x="1705" y="21"/>
                    <a:pt x="1706" y="21"/>
                  </a:cubicBezTo>
                  <a:close/>
                  <a:moveTo>
                    <a:pt x="774" y="93"/>
                  </a:moveTo>
                  <a:cubicBezTo>
                    <a:pt x="775" y="94"/>
                    <a:pt x="775" y="94"/>
                    <a:pt x="776" y="93"/>
                  </a:cubicBezTo>
                  <a:cubicBezTo>
                    <a:pt x="775" y="93"/>
                    <a:pt x="775" y="93"/>
                    <a:pt x="774" y="93"/>
                  </a:cubicBezTo>
                  <a:close/>
                  <a:moveTo>
                    <a:pt x="1076" y="37"/>
                  </a:moveTo>
                  <a:cubicBezTo>
                    <a:pt x="1077" y="38"/>
                    <a:pt x="1077" y="38"/>
                    <a:pt x="1077" y="38"/>
                  </a:cubicBezTo>
                  <a:cubicBezTo>
                    <a:pt x="1077" y="37"/>
                    <a:pt x="1077" y="37"/>
                    <a:pt x="1076" y="37"/>
                  </a:cubicBezTo>
                  <a:close/>
                  <a:moveTo>
                    <a:pt x="785" y="93"/>
                  </a:moveTo>
                  <a:cubicBezTo>
                    <a:pt x="785" y="94"/>
                    <a:pt x="786" y="94"/>
                    <a:pt x="786" y="93"/>
                  </a:cubicBezTo>
                  <a:cubicBezTo>
                    <a:pt x="786" y="93"/>
                    <a:pt x="785" y="93"/>
                    <a:pt x="785" y="93"/>
                  </a:cubicBezTo>
                  <a:close/>
                  <a:moveTo>
                    <a:pt x="579" y="7"/>
                  </a:moveTo>
                  <a:cubicBezTo>
                    <a:pt x="580" y="7"/>
                    <a:pt x="580" y="7"/>
                    <a:pt x="581" y="7"/>
                  </a:cubicBezTo>
                  <a:cubicBezTo>
                    <a:pt x="580" y="7"/>
                    <a:pt x="580" y="7"/>
                    <a:pt x="579" y="7"/>
                  </a:cubicBezTo>
                  <a:close/>
                  <a:moveTo>
                    <a:pt x="1056" y="93"/>
                  </a:moveTo>
                  <a:cubicBezTo>
                    <a:pt x="1057" y="94"/>
                    <a:pt x="1057" y="94"/>
                    <a:pt x="1058" y="93"/>
                  </a:cubicBezTo>
                  <a:cubicBezTo>
                    <a:pt x="1057" y="93"/>
                    <a:pt x="1057" y="93"/>
                    <a:pt x="1056" y="93"/>
                  </a:cubicBezTo>
                  <a:close/>
                  <a:moveTo>
                    <a:pt x="1012" y="7"/>
                  </a:moveTo>
                  <a:cubicBezTo>
                    <a:pt x="1012" y="7"/>
                    <a:pt x="1013" y="7"/>
                    <a:pt x="1013" y="7"/>
                  </a:cubicBezTo>
                  <a:cubicBezTo>
                    <a:pt x="1013" y="7"/>
                    <a:pt x="1012" y="7"/>
                    <a:pt x="1012" y="7"/>
                  </a:cubicBezTo>
                  <a:close/>
                  <a:moveTo>
                    <a:pt x="1375" y="16"/>
                  </a:moveTo>
                  <a:cubicBezTo>
                    <a:pt x="1375" y="16"/>
                    <a:pt x="1374" y="15"/>
                    <a:pt x="1374" y="16"/>
                  </a:cubicBezTo>
                  <a:cubicBezTo>
                    <a:pt x="1374" y="16"/>
                    <a:pt x="1374" y="16"/>
                    <a:pt x="1375" y="16"/>
                  </a:cubicBezTo>
                  <a:close/>
                  <a:moveTo>
                    <a:pt x="1191" y="93"/>
                  </a:moveTo>
                  <a:cubicBezTo>
                    <a:pt x="1192" y="94"/>
                    <a:pt x="1192" y="94"/>
                    <a:pt x="1193" y="94"/>
                  </a:cubicBezTo>
                  <a:cubicBezTo>
                    <a:pt x="1192" y="93"/>
                    <a:pt x="1192" y="93"/>
                    <a:pt x="1191" y="93"/>
                  </a:cubicBezTo>
                  <a:close/>
                  <a:moveTo>
                    <a:pt x="1215" y="94"/>
                  </a:moveTo>
                  <a:cubicBezTo>
                    <a:pt x="1215" y="94"/>
                    <a:pt x="1215" y="93"/>
                    <a:pt x="1214" y="93"/>
                  </a:cubicBezTo>
                  <a:cubicBezTo>
                    <a:pt x="1214" y="94"/>
                    <a:pt x="1215" y="94"/>
                    <a:pt x="1215" y="94"/>
                  </a:cubicBezTo>
                  <a:close/>
                  <a:moveTo>
                    <a:pt x="1581" y="37"/>
                  </a:moveTo>
                  <a:cubicBezTo>
                    <a:pt x="1581" y="37"/>
                    <a:pt x="1581" y="38"/>
                    <a:pt x="1581" y="39"/>
                  </a:cubicBezTo>
                  <a:cubicBezTo>
                    <a:pt x="1582" y="38"/>
                    <a:pt x="1581" y="37"/>
                    <a:pt x="1581" y="37"/>
                  </a:cubicBezTo>
                  <a:close/>
                  <a:moveTo>
                    <a:pt x="1549" y="16"/>
                  </a:moveTo>
                  <a:cubicBezTo>
                    <a:pt x="1548" y="15"/>
                    <a:pt x="1548" y="16"/>
                    <a:pt x="1548" y="16"/>
                  </a:cubicBezTo>
                  <a:cubicBezTo>
                    <a:pt x="1548" y="16"/>
                    <a:pt x="1549" y="16"/>
                    <a:pt x="1549" y="16"/>
                  </a:cubicBezTo>
                  <a:close/>
                  <a:moveTo>
                    <a:pt x="1749" y="37"/>
                  </a:moveTo>
                  <a:cubicBezTo>
                    <a:pt x="1749" y="37"/>
                    <a:pt x="1749" y="38"/>
                    <a:pt x="1749" y="39"/>
                  </a:cubicBezTo>
                  <a:cubicBezTo>
                    <a:pt x="1750" y="38"/>
                    <a:pt x="1749" y="37"/>
                    <a:pt x="1749" y="37"/>
                  </a:cubicBezTo>
                  <a:close/>
                  <a:moveTo>
                    <a:pt x="1717" y="16"/>
                  </a:moveTo>
                  <a:cubicBezTo>
                    <a:pt x="1717" y="15"/>
                    <a:pt x="1716" y="16"/>
                    <a:pt x="1716" y="16"/>
                  </a:cubicBezTo>
                  <a:cubicBezTo>
                    <a:pt x="1716" y="16"/>
                    <a:pt x="1717" y="16"/>
                    <a:pt x="1717" y="16"/>
                  </a:cubicBezTo>
                  <a:close/>
                  <a:moveTo>
                    <a:pt x="1234" y="93"/>
                  </a:moveTo>
                  <a:cubicBezTo>
                    <a:pt x="1235" y="94"/>
                    <a:pt x="1235" y="94"/>
                    <a:pt x="1236" y="93"/>
                  </a:cubicBezTo>
                  <a:cubicBezTo>
                    <a:pt x="1235" y="93"/>
                    <a:pt x="1235" y="93"/>
                    <a:pt x="1234" y="93"/>
                  </a:cubicBezTo>
                  <a:close/>
                  <a:moveTo>
                    <a:pt x="1245" y="93"/>
                  </a:moveTo>
                  <a:cubicBezTo>
                    <a:pt x="1245" y="94"/>
                    <a:pt x="1246" y="94"/>
                    <a:pt x="1246" y="93"/>
                  </a:cubicBezTo>
                  <a:cubicBezTo>
                    <a:pt x="1246" y="93"/>
                    <a:pt x="1245" y="93"/>
                    <a:pt x="1245" y="93"/>
                  </a:cubicBezTo>
                  <a:close/>
                  <a:moveTo>
                    <a:pt x="761" y="38"/>
                  </a:moveTo>
                  <a:cubicBezTo>
                    <a:pt x="761" y="38"/>
                    <a:pt x="761" y="38"/>
                    <a:pt x="762" y="37"/>
                  </a:cubicBezTo>
                  <a:cubicBezTo>
                    <a:pt x="761" y="37"/>
                    <a:pt x="761" y="38"/>
                    <a:pt x="761" y="38"/>
                  </a:cubicBezTo>
                  <a:close/>
                  <a:moveTo>
                    <a:pt x="1154" y="51"/>
                  </a:moveTo>
                  <a:cubicBezTo>
                    <a:pt x="1154" y="52"/>
                    <a:pt x="1154" y="52"/>
                    <a:pt x="1155" y="53"/>
                  </a:cubicBezTo>
                  <a:cubicBezTo>
                    <a:pt x="1155" y="52"/>
                    <a:pt x="1155" y="51"/>
                    <a:pt x="1154" y="51"/>
                  </a:cubicBezTo>
                  <a:close/>
                  <a:moveTo>
                    <a:pt x="1038" y="94"/>
                  </a:moveTo>
                  <a:cubicBezTo>
                    <a:pt x="1038" y="94"/>
                    <a:pt x="1037" y="94"/>
                    <a:pt x="1037" y="94"/>
                  </a:cubicBezTo>
                  <a:cubicBezTo>
                    <a:pt x="1037" y="94"/>
                    <a:pt x="1037" y="94"/>
                    <a:pt x="1038" y="94"/>
                  </a:cubicBezTo>
                  <a:close/>
                  <a:moveTo>
                    <a:pt x="1742" y="53"/>
                  </a:moveTo>
                  <a:cubicBezTo>
                    <a:pt x="1742" y="53"/>
                    <a:pt x="1742" y="54"/>
                    <a:pt x="1741" y="54"/>
                  </a:cubicBezTo>
                  <a:cubicBezTo>
                    <a:pt x="1742" y="54"/>
                    <a:pt x="1742" y="54"/>
                    <a:pt x="1742" y="53"/>
                  </a:cubicBezTo>
                  <a:close/>
                  <a:moveTo>
                    <a:pt x="1420" y="95"/>
                  </a:moveTo>
                  <a:cubicBezTo>
                    <a:pt x="1420" y="95"/>
                    <a:pt x="1420" y="94"/>
                    <a:pt x="1419" y="94"/>
                  </a:cubicBezTo>
                  <a:cubicBezTo>
                    <a:pt x="1420" y="95"/>
                    <a:pt x="1420" y="95"/>
                    <a:pt x="1420" y="95"/>
                  </a:cubicBezTo>
                  <a:close/>
                  <a:moveTo>
                    <a:pt x="552" y="21"/>
                  </a:moveTo>
                  <a:cubicBezTo>
                    <a:pt x="551" y="22"/>
                    <a:pt x="551" y="22"/>
                    <a:pt x="551" y="22"/>
                  </a:cubicBezTo>
                  <a:cubicBezTo>
                    <a:pt x="551" y="22"/>
                    <a:pt x="552" y="22"/>
                    <a:pt x="552" y="21"/>
                  </a:cubicBezTo>
                  <a:close/>
                  <a:moveTo>
                    <a:pt x="696" y="95"/>
                  </a:moveTo>
                  <a:cubicBezTo>
                    <a:pt x="695" y="95"/>
                    <a:pt x="695" y="95"/>
                    <a:pt x="695" y="96"/>
                  </a:cubicBezTo>
                  <a:cubicBezTo>
                    <a:pt x="696" y="96"/>
                    <a:pt x="696" y="95"/>
                    <a:pt x="696" y="95"/>
                  </a:cubicBezTo>
                  <a:close/>
                  <a:moveTo>
                    <a:pt x="1116" y="38"/>
                  </a:moveTo>
                  <a:cubicBezTo>
                    <a:pt x="1116" y="38"/>
                    <a:pt x="1117" y="38"/>
                    <a:pt x="1117" y="37"/>
                  </a:cubicBezTo>
                  <a:cubicBezTo>
                    <a:pt x="1116" y="37"/>
                    <a:pt x="1116" y="38"/>
                    <a:pt x="1116" y="38"/>
                  </a:cubicBezTo>
                  <a:close/>
                  <a:moveTo>
                    <a:pt x="969" y="96"/>
                  </a:moveTo>
                  <a:cubicBezTo>
                    <a:pt x="969" y="96"/>
                    <a:pt x="969" y="95"/>
                    <a:pt x="968" y="95"/>
                  </a:cubicBezTo>
                  <a:cubicBezTo>
                    <a:pt x="969" y="96"/>
                    <a:pt x="969" y="96"/>
                    <a:pt x="969" y="96"/>
                  </a:cubicBezTo>
                  <a:close/>
                  <a:moveTo>
                    <a:pt x="971" y="97"/>
                  </a:moveTo>
                  <a:cubicBezTo>
                    <a:pt x="970" y="96"/>
                    <a:pt x="970" y="96"/>
                    <a:pt x="969" y="96"/>
                  </a:cubicBezTo>
                  <a:cubicBezTo>
                    <a:pt x="970" y="96"/>
                    <a:pt x="970" y="97"/>
                    <a:pt x="971" y="97"/>
                  </a:cubicBezTo>
                  <a:close/>
                  <a:moveTo>
                    <a:pt x="1040" y="97"/>
                  </a:moveTo>
                  <a:cubicBezTo>
                    <a:pt x="1040" y="97"/>
                    <a:pt x="1040" y="96"/>
                    <a:pt x="1039" y="96"/>
                  </a:cubicBezTo>
                  <a:cubicBezTo>
                    <a:pt x="1040" y="97"/>
                    <a:pt x="1040" y="97"/>
                    <a:pt x="1040" y="97"/>
                  </a:cubicBezTo>
                  <a:close/>
                  <a:moveTo>
                    <a:pt x="1309" y="44"/>
                  </a:moveTo>
                  <a:cubicBezTo>
                    <a:pt x="1308" y="43"/>
                    <a:pt x="1308" y="43"/>
                    <a:pt x="1307" y="43"/>
                  </a:cubicBezTo>
                  <a:cubicBezTo>
                    <a:pt x="1307" y="44"/>
                    <a:pt x="1308" y="44"/>
                    <a:pt x="1309" y="44"/>
                  </a:cubicBezTo>
                  <a:close/>
                  <a:moveTo>
                    <a:pt x="1498" y="21"/>
                  </a:moveTo>
                  <a:cubicBezTo>
                    <a:pt x="1498" y="22"/>
                    <a:pt x="1497" y="22"/>
                    <a:pt x="1497" y="22"/>
                  </a:cubicBezTo>
                  <a:cubicBezTo>
                    <a:pt x="1498" y="22"/>
                    <a:pt x="1498" y="22"/>
                    <a:pt x="1498" y="21"/>
                  </a:cubicBezTo>
                  <a:close/>
                  <a:moveTo>
                    <a:pt x="1684" y="37"/>
                  </a:moveTo>
                  <a:cubicBezTo>
                    <a:pt x="1684" y="38"/>
                    <a:pt x="1684" y="38"/>
                    <a:pt x="1684" y="39"/>
                  </a:cubicBezTo>
                  <a:cubicBezTo>
                    <a:pt x="1684" y="38"/>
                    <a:pt x="1684" y="38"/>
                    <a:pt x="1684" y="37"/>
                  </a:cubicBezTo>
                  <a:close/>
                  <a:moveTo>
                    <a:pt x="1219" y="97"/>
                  </a:moveTo>
                  <a:cubicBezTo>
                    <a:pt x="1218" y="97"/>
                    <a:pt x="1218" y="97"/>
                    <a:pt x="1218" y="97"/>
                  </a:cubicBezTo>
                  <a:cubicBezTo>
                    <a:pt x="1218" y="97"/>
                    <a:pt x="1218" y="97"/>
                    <a:pt x="1219" y="97"/>
                  </a:cubicBezTo>
                  <a:close/>
                  <a:moveTo>
                    <a:pt x="759" y="98"/>
                  </a:moveTo>
                  <a:cubicBezTo>
                    <a:pt x="759" y="97"/>
                    <a:pt x="759" y="97"/>
                    <a:pt x="758" y="97"/>
                  </a:cubicBezTo>
                  <a:cubicBezTo>
                    <a:pt x="758" y="97"/>
                    <a:pt x="759" y="98"/>
                    <a:pt x="759" y="98"/>
                  </a:cubicBezTo>
                  <a:close/>
                  <a:moveTo>
                    <a:pt x="562" y="16"/>
                  </a:moveTo>
                  <a:cubicBezTo>
                    <a:pt x="561" y="16"/>
                    <a:pt x="561" y="16"/>
                    <a:pt x="560" y="17"/>
                  </a:cubicBezTo>
                  <a:cubicBezTo>
                    <a:pt x="561" y="17"/>
                    <a:pt x="561" y="17"/>
                    <a:pt x="562" y="16"/>
                  </a:cubicBezTo>
                  <a:close/>
                  <a:moveTo>
                    <a:pt x="573" y="17"/>
                  </a:moveTo>
                  <a:cubicBezTo>
                    <a:pt x="573" y="16"/>
                    <a:pt x="572" y="16"/>
                    <a:pt x="572" y="16"/>
                  </a:cubicBezTo>
                  <a:cubicBezTo>
                    <a:pt x="572" y="17"/>
                    <a:pt x="573" y="17"/>
                    <a:pt x="573" y="17"/>
                  </a:cubicBezTo>
                  <a:close/>
                  <a:moveTo>
                    <a:pt x="1423" y="98"/>
                  </a:moveTo>
                  <a:cubicBezTo>
                    <a:pt x="1423" y="97"/>
                    <a:pt x="1422" y="97"/>
                    <a:pt x="1422" y="97"/>
                  </a:cubicBezTo>
                  <a:cubicBezTo>
                    <a:pt x="1422" y="97"/>
                    <a:pt x="1422" y="98"/>
                    <a:pt x="1423" y="98"/>
                  </a:cubicBezTo>
                  <a:close/>
                  <a:moveTo>
                    <a:pt x="665" y="39"/>
                  </a:moveTo>
                  <a:cubicBezTo>
                    <a:pt x="665" y="38"/>
                    <a:pt x="665" y="38"/>
                    <a:pt x="666" y="38"/>
                  </a:cubicBezTo>
                  <a:cubicBezTo>
                    <a:pt x="665" y="38"/>
                    <a:pt x="665" y="38"/>
                    <a:pt x="665" y="39"/>
                  </a:cubicBezTo>
                  <a:close/>
                  <a:moveTo>
                    <a:pt x="1457" y="97"/>
                  </a:moveTo>
                  <a:cubicBezTo>
                    <a:pt x="1456" y="97"/>
                    <a:pt x="1456" y="98"/>
                    <a:pt x="1456" y="98"/>
                  </a:cubicBezTo>
                  <a:cubicBezTo>
                    <a:pt x="1456" y="98"/>
                    <a:pt x="1457" y="98"/>
                    <a:pt x="1457" y="97"/>
                  </a:cubicBezTo>
                  <a:close/>
                  <a:moveTo>
                    <a:pt x="761" y="99"/>
                  </a:moveTo>
                  <a:cubicBezTo>
                    <a:pt x="760" y="98"/>
                    <a:pt x="760" y="98"/>
                    <a:pt x="760" y="98"/>
                  </a:cubicBezTo>
                  <a:cubicBezTo>
                    <a:pt x="760" y="99"/>
                    <a:pt x="760" y="99"/>
                    <a:pt x="761" y="99"/>
                  </a:cubicBezTo>
                  <a:close/>
                  <a:moveTo>
                    <a:pt x="1425" y="99"/>
                  </a:moveTo>
                  <a:cubicBezTo>
                    <a:pt x="1424" y="99"/>
                    <a:pt x="1424" y="98"/>
                    <a:pt x="1424" y="98"/>
                  </a:cubicBezTo>
                  <a:cubicBezTo>
                    <a:pt x="1424" y="99"/>
                    <a:pt x="1424" y="99"/>
                    <a:pt x="1425" y="99"/>
                  </a:cubicBezTo>
                  <a:close/>
                  <a:moveTo>
                    <a:pt x="1574" y="53"/>
                  </a:moveTo>
                  <a:cubicBezTo>
                    <a:pt x="1574" y="53"/>
                    <a:pt x="1573" y="54"/>
                    <a:pt x="1573" y="54"/>
                  </a:cubicBezTo>
                  <a:cubicBezTo>
                    <a:pt x="1574" y="54"/>
                    <a:pt x="1574" y="54"/>
                    <a:pt x="1574" y="53"/>
                  </a:cubicBezTo>
                  <a:close/>
                  <a:moveTo>
                    <a:pt x="1011" y="102"/>
                  </a:moveTo>
                  <a:cubicBezTo>
                    <a:pt x="1010" y="101"/>
                    <a:pt x="1010" y="102"/>
                    <a:pt x="1009" y="102"/>
                  </a:cubicBezTo>
                  <a:cubicBezTo>
                    <a:pt x="1010" y="102"/>
                    <a:pt x="1010" y="102"/>
                    <a:pt x="1011" y="102"/>
                  </a:cubicBezTo>
                  <a:close/>
                  <a:moveTo>
                    <a:pt x="984" y="102"/>
                  </a:moveTo>
                  <a:cubicBezTo>
                    <a:pt x="984" y="102"/>
                    <a:pt x="983" y="102"/>
                    <a:pt x="983" y="102"/>
                  </a:cubicBezTo>
                  <a:cubicBezTo>
                    <a:pt x="983" y="102"/>
                    <a:pt x="984" y="102"/>
                    <a:pt x="984" y="102"/>
                  </a:cubicBezTo>
                  <a:close/>
                  <a:moveTo>
                    <a:pt x="1009" y="102"/>
                  </a:moveTo>
                  <a:cubicBezTo>
                    <a:pt x="1009" y="102"/>
                    <a:pt x="1008" y="102"/>
                    <a:pt x="1008" y="102"/>
                  </a:cubicBezTo>
                  <a:cubicBezTo>
                    <a:pt x="1008" y="102"/>
                    <a:pt x="1009" y="102"/>
                    <a:pt x="1009" y="102"/>
                  </a:cubicBezTo>
                  <a:close/>
                  <a:moveTo>
                    <a:pt x="568" y="102"/>
                  </a:moveTo>
                  <a:cubicBezTo>
                    <a:pt x="568" y="102"/>
                    <a:pt x="567" y="102"/>
                    <a:pt x="567" y="103"/>
                  </a:cubicBezTo>
                  <a:cubicBezTo>
                    <a:pt x="567" y="103"/>
                    <a:pt x="568" y="103"/>
                    <a:pt x="568" y="102"/>
                  </a:cubicBezTo>
                  <a:close/>
                  <a:moveTo>
                    <a:pt x="1220" y="39"/>
                  </a:moveTo>
                  <a:cubicBezTo>
                    <a:pt x="1220" y="38"/>
                    <a:pt x="1221" y="38"/>
                    <a:pt x="1221" y="38"/>
                  </a:cubicBezTo>
                  <a:cubicBezTo>
                    <a:pt x="1221" y="38"/>
                    <a:pt x="1220" y="38"/>
                    <a:pt x="1220" y="39"/>
                  </a:cubicBezTo>
                  <a:close/>
                  <a:moveTo>
                    <a:pt x="684" y="102"/>
                  </a:moveTo>
                  <a:cubicBezTo>
                    <a:pt x="683" y="102"/>
                    <a:pt x="683" y="102"/>
                    <a:pt x="683" y="103"/>
                  </a:cubicBezTo>
                  <a:cubicBezTo>
                    <a:pt x="683" y="103"/>
                    <a:pt x="684" y="103"/>
                    <a:pt x="684" y="102"/>
                  </a:cubicBezTo>
                  <a:close/>
                  <a:moveTo>
                    <a:pt x="986" y="103"/>
                  </a:moveTo>
                  <a:cubicBezTo>
                    <a:pt x="986" y="102"/>
                    <a:pt x="985" y="102"/>
                    <a:pt x="985" y="102"/>
                  </a:cubicBezTo>
                  <a:cubicBezTo>
                    <a:pt x="985" y="103"/>
                    <a:pt x="986" y="103"/>
                    <a:pt x="986" y="103"/>
                  </a:cubicBezTo>
                  <a:close/>
                  <a:moveTo>
                    <a:pt x="1052" y="103"/>
                  </a:moveTo>
                  <a:cubicBezTo>
                    <a:pt x="1052" y="102"/>
                    <a:pt x="1051" y="102"/>
                    <a:pt x="1051" y="102"/>
                  </a:cubicBezTo>
                  <a:cubicBezTo>
                    <a:pt x="1051" y="103"/>
                    <a:pt x="1052" y="103"/>
                    <a:pt x="1052" y="103"/>
                  </a:cubicBezTo>
                  <a:close/>
                  <a:moveTo>
                    <a:pt x="1070" y="102"/>
                  </a:moveTo>
                  <a:cubicBezTo>
                    <a:pt x="1070" y="102"/>
                    <a:pt x="1069" y="102"/>
                    <a:pt x="1069" y="103"/>
                  </a:cubicBezTo>
                  <a:cubicBezTo>
                    <a:pt x="1069" y="103"/>
                    <a:pt x="1070" y="103"/>
                    <a:pt x="1070" y="102"/>
                  </a:cubicBezTo>
                  <a:close/>
                  <a:moveTo>
                    <a:pt x="575" y="17"/>
                  </a:moveTo>
                  <a:cubicBezTo>
                    <a:pt x="575" y="17"/>
                    <a:pt x="574" y="17"/>
                    <a:pt x="574" y="17"/>
                  </a:cubicBezTo>
                  <a:cubicBezTo>
                    <a:pt x="574" y="17"/>
                    <a:pt x="575" y="17"/>
                    <a:pt x="575" y="17"/>
                  </a:cubicBezTo>
                  <a:close/>
                  <a:moveTo>
                    <a:pt x="1259" y="42"/>
                  </a:moveTo>
                  <a:cubicBezTo>
                    <a:pt x="1259" y="42"/>
                    <a:pt x="1259" y="42"/>
                    <a:pt x="1260" y="43"/>
                  </a:cubicBezTo>
                  <a:cubicBezTo>
                    <a:pt x="1260" y="42"/>
                    <a:pt x="1259" y="42"/>
                    <a:pt x="1259" y="42"/>
                  </a:cubicBezTo>
                  <a:close/>
                  <a:moveTo>
                    <a:pt x="1230" y="103"/>
                  </a:moveTo>
                  <a:cubicBezTo>
                    <a:pt x="1230" y="102"/>
                    <a:pt x="1229" y="102"/>
                    <a:pt x="1229" y="102"/>
                  </a:cubicBezTo>
                  <a:cubicBezTo>
                    <a:pt x="1229" y="103"/>
                    <a:pt x="1230" y="103"/>
                    <a:pt x="1230" y="103"/>
                  </a:cubicBezTo>
                  <a:close/>
                  <a:moveTo>
                    <a:pt x="1248" y="102"/>
                  </a:moveTo>
                  <a:cubicBezTo>
                    <a:pt x="1248" y="102"/>
                    <a:pt x="1247" y="102"/>
                    <a:pt x="1247" y="103"/>
                  </a:cubicBezTo>
                  <a:cubicBezTo>
                    <a:pt x="1247" y="103"/>
                    <a:pt x="1248" y="103"/>
                    <a:pt x="1248" y="102"/>
                  </a:cubicBezTo>
                  <a:close/>
                  <a:moveTo>
                    <a:pt x="1663" y="8"/>
                  </a:moveTo>
                  <a:cubicBezTo>
                    <a:pt x="1664" y="8"/>
                    <a:pt x="1664" y="8"/>
                    <a:pt x="1665" y="8"/>
                  </a:cubicBezTo>
                  <a:cubicBezTo>
                    <a:pt x="1664" y="8"/>
                    <a:pt x="1664" y="8"/>
                    <a:pt x="1663" y="8"/>
                  </a:cubicBezTo>
                  <a:close/>
                  <a:moveTo>
                    <a:pt x="991" y="17"/>
                  </a:moveTo>
                  <a:cubicBezTo>
                    <a:pt x="990" y="17"/>
                    <a:pt x="990" y="17"/>
                    <a:pt x="990" y="17"/>
                  </a:cubicBezTo>
                  <a:cubicBezTo>
                    <a:pt x="990" y="17"/>
                    <a:pt x="991" y="17"/>
                    <a:pt x="991" y="17"/>
                  </a:cubicBezTo>
                  <a:close/>
                  <a:moveTo>
                    <a:pt x="1008" y="17"/>
                  </a:moveTo>
                  <a:cubicBezTo>
                    <a:pt x="1008" y="17"/>
                    <a:pt x="1008" y="17"/>
                    <a:pt x="1007" y="17"/>
                  </a:cubicBezTo>
                  <a:cubicBezTo>
                    <a:pt x="1007" y="17"/>
                    <a:pt x="1008" y="17"/>
                    <a:pt x="1008" y="17"/>
                  </a:cubicBezTo>
                  <a:close/>
                  <a:moveTo>
                    <a:pt x="1433" y="103"/>
                  </a:moveTo>
                  <a:cubicBezTo>
                    <a:pt x="1432" y="102"/>
                    <a:pt x="1432" y="102"/>
                    <a:pt x="1431" y="102"/>
                  </a:cubicBezTo>
                  <a:cubicBezTo>
                    <a:pt x="1432" y="103"/>
                    <a:pt x="1432" y="103"/>
                    <a:pt x="1433" y="103"/>
                  </a:cubicBezTo>
                  <a:close/>
                  <a:moveTo>
                    <a:pt x="1447" y="102"/>
                  </a:moveTo>
                  <a:cubicBezTo>
                    <a:pt x="1447" y="102"/>
                    <a:pt x="1446" y="102"/>
                    <a:pt x="1446" y="103"/>
                  </a:cubicBezTo>
                  <a:cubicBezTo>
                    <a:pt x="1446" y="103"/>
                    <a:pt x="1447" y="103"/>
                    <a:pt x="1447" y="102"/>
                  </a:cubicBezTo>
                  <a:close/>
                  <a:moveTo>
                    <a:pt x="682" y="103"/>
                  </a:moveTo>
                  <a:cubicBezTo>
                    <a:pt x="682" y="103"/>
                    <a:pt x="681" y="103"/>
                    <a:pt x="681" y="103"/>
                  </a:cubicBezTo>
                  <a:cubicBezTo>
                    <a:pt x="681" y="103"/>
                    <a:pt x="682" y="103"/>
                    <a:pt x="682" y="103"/>
                  </a:cubicBezTo>
                  <a:close/>
                  <a:moveTo>
                    <a:pt x="728" y="103"/>
                  </a:moveTo>
                  <a:cubicBezTo>
                    <a:pt x="728" y="103"/>
                    <a:pt x="727" y="103"/>
                    <a:pt x="727" y="103"/>
                  </a:cubicBezTo>
                  <a:cubicBezTo>
                    <a:pt x="727" y="103"/>
                    <a:pt x="728" y="103"/>
                    <a:pt x="728" y="103"/>
                  </a:cubicBezTo>
                  <a:close/>
                  <a:moveTo>
                    <a:pt x="738" y="103"/>
                  </a:moveTo>
                  <a:cubicBezTo>
                    <a:pt x="737" y="103"/>
                    <a:pt x="737" y="103"/>
                    <a:pt x="736" y="103"/>
                  </a:cubicBezTo>
                  <a:cubicBezTo>
                    <a:pt x="737" y="103"/>
                    <a:pt x="737" y="103"/>
                    <a:pt x="738" y="103"/>
                  </a:cubicBezTo>
                  <a:close/>
                  <a:moveTo>
                    <a:pt x="1054" y="103"/>
                  </a:moveTo>
                  <a:cubicBezTo>
                    <a:pt x="1054" y="103"/>
                    <a:pt x="1053" y="103"/>
                    <a:pt x="1053" y="103"/>
                  </a:cubicBezTo>
                  <a:cubicBezTo>
                    <a:pt x="1053" y="103"/>
                    <a:pt x="1054" y="103"/>
                    <a:pt x="1054" y="103"/>
                  </a:cubicBezTo>
                  <a:close/>
                  <a:moveTo>
                    <a:pt x="961" y="24"/>
                  </a:moveTo>
                  <a:cubicBezTo>
                    <a:pt x="961" y="23"/>
                    <a:pt x="962" y="23"/>
                    <a:pt x="962" y="23"/>
                  </a:cubicBezTo>
                  <a:cubicBezTo>
                    <a:pt x="961" y="23"/>
                    <a:pt x="961" y="23"/>
                    <a:pt x="961" y="24"/>
                  </a:cubicBezTo>
                  <a:close/>
                  <a:moveTo>
                    <a:pt x="1232" y="103"/>
                  </a:moveTo>
                  <a:cubicBezTo>
                    <a:pt x="1232" y="103"/>
                    <a:pt x="1231" y="103"/>
                    <a:pt x="1230" y="103"/>
                  </a:cubicBezTo>
                  <a:cubicBezTo>
                    <a:pt x="1231" y="103"/>
                    <a:pt x="1231" y="103"/>
                    <a:pt x="1232" y="103"/>
                  </a:cubicBezTo>
                  <a:close/>
                  <a:moveTo>
                    <a:pt x="1435" y="103"/>
                  </a:moveTo>
                  <a:cubicBezTo>
                    <a:pt x="1434" y="103"/>
                    <a:pt x="1434" y="103"/>
                    <a:pt x="1433" y="103"/>
                  </a:cubicBezTo>
                  <a:cubicBezTo>
                    <a:pt x="1433" y="103"/>
                    <a:pt x="1434" y="103"/>
                    <a:pt x="1435" y="103"/>
                  </a:cubicBezTo>
                  <a:close/>
                  <a:moveTo>
                    <a:pt x="1446" y="103"/>
                  </a:moveTo>
                  <a:cubicBezTo>
                    <a:pt x="1445" y="103"/>
                    <a:pt x="1445" y="103"/>
                    <a:pt x="1444" y="103"/>
                  </a:cubicBezTo>
                  <a:cubicBezTo>
                    <a:pt x="1445" y="103"/>
                    <a:pt x="1445" y="103"/>
                    <a:pt x="1446" y="103"/>
                  </a:cubicBezTo>
                  <a:close/>
                  <a:moveTo>
                    <a:pt x="607" y="122"/>
                  </a:moveTo>
                  <a:cubicBezTo>
                    <a:pt x="607" y="122"/>
                    <a:pt x="608" y="122"/>
                    <a:pt x="608" y="121"/>
                  </a:cubicBezTo>
                  <a:cubicBezTo>
                    <a:pt x="607" y="121"/>
                    <a:pt x="607" y="122"/>
                    <a:pt x="607" y="122"/>
                  </a:cubicBezTo>
                  <a:close/>
                  <a:moveTo>
                    <a:pt x="1665" y="8"/>
                  </a:moveTo>
                  <a:cubicBezTo>
                    <a:pt x="1665" y="9"/>
                    <a:pt x="1666" y="9"/>
                    <a:pt x="1666" y="9"/>
                  </a:cubicBezTo>
                  <a:cubicBezTo>
                    <a:pt x="1666" y="8"/>
                    <a:pt x="1665" y="8"/>
                    <a:pt x="1665" y="8"/>
                  </a:cubicBezTo>
                  <a:close/>
                  <a:moveTo>
                    <a:pt x="597" y="123"/>
                  </a:moveTo>
                  <a:cubicBezTo>
                    <a:pt x="597" y="123"/>
                    <a:pt x="598" y="123"/>
                    <a:pt x="598" y="123"/>
                  </a:cubicBezTo>
                  <a:cubicBezTo>
                    <a:pt x="598" y="123"/>
                    <a:pt x="597" y="123"/>
                    <a:pt x="597" y="123"/>
                  </a:cubicBezTo>
                  <a:close/>
                  <a:moveTo>
                    <a:pt x="1411" y="36"/>
                  </a:moveTo>
                  <a:cubicBezTo>
                    <a:pt x="1411" y="35"/>
                    <a:pt x="1412" y="35"/>
                    <a:pt x="1411" y="34"/>
                  </a:cubicBezTo>
                  <a:cubicBezTo>
                    <a:pt x="1411" y="35"/>
                    <a:pt x="1411" y="35"/>
                    <a:pt x="1411" y="36"/>
                  </a:cubicBezTo>
                  <a:close/>
                  <a:moveTo>
                    <a:pt x="1469" y="34"/>
                  </a:moveTo>
                  <a:cubicBezTo>
                    <a:pt x="1469" y="35"/>
                    <a:pt x="1469" y="35"/>
                    <a:pt x="1470" y="36"/>
                  </a:cubicBezTo>
                  <a:cubicBezTo>
                    <a:pt x="1470" y="35"/>
                    <a:pt x="1470" y="35"/>
                    <a:pt x="1469" y="34"/>
                  </a:cubicBezTo>
                  <a:close/>
                  <a:moveTo>
                    <a:pt x="619" y="123"/>
                  </a:moveTo>
                  <a:cubicBezTo>
                    <a:pt x="619" y="123"/>
                    <a:pt x="619" y="124"/>
                    <a:pt x="618" y="124"/>
                  </a:cubicBezTo>
                  <a:cubicBezTo>
                    <a:pt x="619" y="124"/>
                    <a:pt x="619" y="124"/>
                    <a:pt x="619" y="123"/>
                  </a:cubicBezTo>
                  <a:close/>
                  <a:moveTo>
                    <a:pt x="618" y="125"/>
                  </a:moveTo>
                  <a:cubicBezTo>
                    <a:pt x="617" y="125"/>
                    <a:pt x="617" y="125"/>
                    <a:pt x="617" y="126"/>
                  </a:cubicBezTo>
                  <a:cubicBezTo>
                    <a:pt x="618" y="126"/>
                    <a:pt x="618" y="125"/>
                    <a:pt x="618" y="125"/>
                  </a:cubicBezTo>
                  <a:close/>
                  <a:moveTo>
                    <a:pt x="966" y="18"/>
                  </a:moveTo>
                  <a:cubicBezTo>
                    <a:pt x="967" y="18"/>
                    <a:pt x="967" y="17"/>
                    <a:pt x="967" y="17"/>
                  </a:cubicBezTo>
                  <a:cubicBezTo>
                    <a:pt x="967" y="17"/>
                    <a:pt x="966" y="17"/>
                    <a:pt x="966" y="18"/>
                  </a:cubicBezTo>
                  <a:close/>
                  <a:moveTo>
                    <a:pt x="615" y="128"/>
                  </a:moveTo>
                  <a:cubicBezTo>
                    <a:pt x="615" y="128"/>
                    <a:pt x="614" y="128"/>
                    <a:pt x="614" y="129"/>
                  </a:cubicBezTo>
                  <a:cubicBezTo>
                    <a:pt x="615" y="129"/>
                    <a:pt x="615" y="128"/>
                    <a:pt x="615" y="128"/>
                  </a:cubicBezTo>
                  <a:close/>
                  <a:moveTo>
                    <a:pt x="597" y="133"/>
                  </a:moveTo>
                  <a:cubicBezTo>
                    <a:pt x="596" y="132"/>
                    <a:pt x="596" y="132"/>
                    <a:pt x="595" y="133"/>
                  </a:cubicBezTo>
                  <a:cubicBezTo>
                    <a:pt x="596" y="133"/>
                    <a:pt x="596" y="133"/>
                    <a:pt x="597" y="133"/>
                  </a:cubicBezTo>
                  <a:close/>
                  <a:moveTo>
                    <a:pt x="759" y="39"/>
                  </a:moveTo>
                  <a:cubicBezTo>
                    <a:pt x="760" y="39"/>
                    <a:pt x="760" y="39"/>
                    <a:pt x="760" y="39"/>
                  </a:cubicBezTo>
                  <a:cubicBezTo>
                    <a:pt x="760" y="39"/>
                    <a:pt x="759" y="39"/>
                    <a:pt x="759" y="39"/>
                  </a:cubicBezTo>
                  <a:close/>
                  <a:moveTo>
                    <a:pt x="906" y="39"/>
                  </a:moveTo>
                  <a:cubicBezTo>
                    <a:pt x="906" y="39"/>
                    <a:pt x="907" y="39"/>
                    <a:pt x="907" y="40"/>
                  </a:cubicBezTo>
                  <a:cubicBezTo>
                    <a:pt x="907" y="39"/>
                    <a:pt x="907" y="39"/>
                    <a:pt x="906" y="39"/>
                  </a:cubicBezTo>
                  <a:close/>
                  <a:moveTo>
                    <a:pt x="1397" y="38"/>
                  </a:moveTo>
                  <a:cubicBezTo>
                    <a:pt x="1396" y="39"/>
                    <a:pt x="1396" y="39"/>
                    <a:pt x="1397" y="40"/>
                  </a:cubicBezTo>
                  <a:cubicBezTo>
                    <a:pt x="1397" y="39"/>
                    <a:pt x="1397" y="39"/>
                    <a:pt x="1397" y="38"/>
                  </a:cubicBezTo>
                  <a:close/>
                  <a:moveTo>
                    <a:pt x="659" y="49"/>
                  </a:moveTo>
                  <a:cubicBezTo>
                    <a:pt x="659" y="49"/>
                    <a:pt x="659" y="48"/>
                    <a:pt x="659" y="48"/>
                  </a:cubicBezTo>
                  <a:cubicBezTo>
                    <a:pt x="658" y="48"/>
                    <a:pt x="659" y="49"/>
                    <a:pt x="659" y="49"/>
                  </a:cubicBezTo>
                  <a:close/>
                  <a:moveTo>
                    <a:pt x="1149" y="39"/>
                  </a:moveTo>
                  <a:cubicBezTo>
                    <a:pt x="1149" y="39"/>
                    <a:pt x="1149" y="40"/>
                    <a:pt x="1149" y="40"/>
                  </a:cubicBezTo>
                  <a:cubicBezTo>
                    <a:pt x="1149" y="39"/>
                    <a:pt x="1149" y="39"/>
                    <a:pt x="1149" y="39"/>
                  </a:cubicBezTo>
                  <a:close/>
                  <a:moveTo>
                    <a:pt x="1581" y="39"/>
                  </a:moveTo>
                  <a:cubicBezTo>
                    <a:pt x="1581" y="39"/>
                    <a:pt x="1581" y="40"/>
                    <a:pt x="1581" y="40"/>
                  </a:cubicBezTo>
                  <a:cubicBezTo>
                    <a:pt x="1581" y="40"/>
                    <a:pt x="1581" y="39"/>
                    <a:pt x="1581" y="39"/>
                  </a:cubicBezTo>
                  <a:close/>
                  <a:moveTo>
                    <a:pt x="1749" y="39"/>
                  </a:moveTo>
                  <a:cubicBezTo>
                    <a:pt x="1749" y="39"/>
                    <a:pt x="1749" y="40"/>
                    <a:pt x="1749" y="40"/>
                  </a:cubicBezTo>
                  <a:cubicBezTo>
                    <a:pt x="1749" y="40"/>
                    <a:pt x="1749" y="39"/>
                    <a:pt x="1749" y="39"/>
                  </a:cubicBezTo>
                  <a:close/>
                  <a:moveTo>
                    <a:pt x="864" y="39"/>
                  </a:moveTo>
                  <a:cubicBezTo>
                    <a:pt x="864" y="40"/>
                    <a:pt x="865" y="40"/>
                    <a:pt x="865" y="40"/>
                  </a:cubicBezTo>
                  <a:cubicBezTo>
                    <a:pt x="865" y="40"/>
                    <a:pt x="865" y="39"/>
                    <a:pt x="864" y="39"/>
                  </a:cubicBezTo>
                  <a:close/>
                  <a:moveTo>
                    <a:pt x="1218" y="40"/>
                  </a:moveTo>
                  <a:cubicBezTo>
                    <a:pt x="1219" y="40"/>
                    <a:pt x="1219" y="40"/>
                    <a:pt x="1219" y="39"/>
                  </a:cubicBezTo>
                  <a:cubicBezTo>
                    <a:pt x="1219" y="39"/>
                    <a:pt x="1218" y="39"/>
                    <a:pt x="1218" y="40"/>
                  </a:cubicBezTo>
                  <a:close/>
                  <a:moveTo>
                    <a:pt x="1391" y="52"/>
                  </a:moveTo>
                  <a:cubicBezTo>
                    <a:pt x="1391" y="52"/>
                    <a:pt x="1390" y="52"/>
                    <a:pt x="1390" y="53"/>
                  </a:cubicBezTo>
                  <a:cubicBezTo>
                    <a:pt x="1391" y="53"/>
                    <a:pt x="1391" y="52"/>
                    <a:pt x="1391" y="52"/>
                  </a:cubicBezTo>
                  <a:close/>
                  <a:moveTo>
                    <a:pt x="1397" y="40"/>
                  </a:moveTo>
                  <a:cubicBezTo>
                    <a:pt x="1396" y="40"/>
                    <a:pt x="1396" y="41"/>
                    <a:pt x="1396" y="41"/>
                  </a:cubicBezTo>
                  <a:cubicBezTo>
                    <a:pt x="1397" y="41"/>
                    <a:pt x="1396" y="40"/>
                    <a:pt x="1397" y="40"/>
                  </a:cubicBezTo>
                  <a:close/>
                  <a:moveTo>
                    <a:pt x="831" y="41"/>
                  </a:moveTo>
                  <a:cubicBezTo>
                    <a:pt x="831" y="41"/>
                    <a:pt x="831" y="41"/>
                    <a:pt x="831" y="40"/>
                  </a:cubicBezTo>
                  <a:cubicBezTo>
                    <a:pt x="831" y="40"/>
                    <a:pt x="831" y="41"/>
                    <a:pt x="831" y="41"/>
                  </a:cubicBezTo>
                  <a:close/>
                  <a:moveTo>
                    <a:pt x="1112" y="42"/>
                  </a:moveTo>
                  <a:cubicBezTo>
                    <a:pt x="1113" y="42"/>
                    <a:pt x="1113" y="41"/>
                    <a:pt x="1113" y="41"/>
                  </a:cubicBezTo>
                  <a:cubicBezTo>
                    <a:pt x="1113" y="41"/>
                    <a:pt x="1112" y="41"/>
                    <a:pt x="1112" y="42"/>
                  </a:cubicBezTo>
                  <a:close/>
                  <a:moveTo>
                    <a:pt x="670" y="49"/>
                  </a:moveTo>
                  <a:cubicBezTo>
                    <a:pt x="670" y="49"/>
                    <a:pt x="670" y="49"/>
                    <a:pt x="670" y="50"/>
                  </a:cubicBezTo>
                  <a:cubicBezTo>
                    <a:pt x="670" y="50"/>
                    <a:pt x="670" y="49"/>
                    <a:pt x="670" y="49"/>
                  </a:cubicBezTo>
                  <a:close/>
                  <a:moveTo>
                    <a:pt x="1115" y="49"/>
                  </a:moveTo>
                  <a:cubicBezTo>
                    <a:pt x="1115" y="49"/>
                    <a:pt x="1114" y="49"/>
                    <a:pt x="1114" y="50"/>
                  </a:cubicBezTo>
                  <a:cubicBezTo>
                    <a:pt x="1115" y="49"/>
                    <a:pt x="1115" y="49"/>
                    <a:pt x="1115" y="49"/>
                  </a:cubicBezTo>
                  <a:close/>
                  <a:moveTo>
                    <a:pt x="1380" y="50"/>
                  </a:moveTo>
                  <a:cubicBezTo>
                    <a:pt x="1380" y="49"/>
                    <a:pt x="1380" y="49"/>
                    <a:pt x="1381" y="49"/>
                  </a:cubicBezTo>
                  <a:cubicBezTo>
                    <a:pt x="1380" y="49"/>
                    <a:pt x="1380" y="49"/>
                    <a:pt x="1380" y="50"/>
                  </a:cubicBezTo>
                  <a:close/>
                  <a:moveTo>
                    <a:pt x="607" y="132"/>
                  </a:moveTo>
                  <a:cubicBezTo>
                    <a:pt x="606" y="132"/>
                    <a:pt x="606" y="132"/>
                    <a:pt x="605" y="133"/>
                  </a:cubicBezTo>
                  <a:cubicBezTo>
                    <a:pt x="606" y="133"/>
                    <a:pt x="606" y="133"/>
                    <a:pt x="607" y="132"/>
                  </a:cubicBezTo>
                  <a:close/>
                  <a:moveTo>
                    <a:pt x="976" y="23"/>
                  </a:moveTo>
                  <a:cubicBezTo>
                    <a:pt x="976" y="24"/>
                    <a:pt x="975" y="24"/>
                    <a:pt x="975" y="24"/>
                  </a:cubicBezTo>
                  <a:cubicBezTo>
                    <a:pt x="976" y="24"/>
                    <a:pt x="976" y="24"/>
                    <a:pt x="976" y="23"/>
                  </a:cubicBezTo>
                  <a:close/>
                  <a:moveTo>
                    <a:pt x="553" y="42"/>
                  </a:moveTo>
                  <a:cubicBezTo>
                    <a:pt x="554" y="42"/>
                    <a:pt x="554" y="42"/>
                    <a:pt x="554" y="42"/>
                  </a:cubicBezTo>
                  <a:cubicBezTo>
                    <a:pt x="554" y="42"/>
                    <a:pt x="554" y="42"/>
                    <a:pt x="553" y="42"/>
                  </a:cubicBezTo>
                  <a:close/>
                  <a:moveTo>
                    <a:pt x="1725" y="56"/>
                  </a:moveTo>
                  <a:cubicBezTo>
                    <a:pt x="1726" y="56"/>
                    <a:pt x="1726" y="56"/>
                    <a:pt x="1726" y="56"/>
                  </a:cubicBezTo>
                  <a:cubicBezTo>
                    <a:pt x="1726" y="56"/>
                    <a:pt x="1725" y="56"/>
                    <a:pt x="1725" y="56"/>
                  </a:cubicBezTo>
                  <a:close/>
                  <a:moveTo>
                    <a:pt x="659" y="57"/>
                  </a:moveTo>
                  <a:cubicBezTo>
                    <a:pt x="659" y="57"/>
                    <a:pt x="659" y="56"/>
                    <a:pt x="659" y="56"/>
                  </a:cubicBezTo>
                  <a:cubicBezTo>
                    <a:pt x="659" y="56"/>
                    <a:pt x="658" y="57"/>
                    <a:pt x="659" y="57"/>
                  </a:cubicBezTo>
                  <a:close/>
                  <a:moveTo>
                    <a:pt x="829" y="56"/>
                  </a:moveTo>
                  <a:cubicBezTo>
                    <a:pt x="828" y="57"/>
                    <a:pt x="828" y="57"/>
                    <a:pt x="828" y="58"/>
                  </a:cubicBezTo>
                  <a:cubicBezTo>
                    <a:pt x="829" y="58"/>
                    <a:pt x="829" y="57"/>
                    <a:pt x="829" y="56"/>
                  </a:cubicBezTo>
                  <a:close/>
                  <a:moveTo>
                    <a:pt x="859" y="55"/>
                  </a:moveTo>
                  <a:cubicBezTo>
                    <a:pt x="859" y="54"/>
                    <a:pt x="859" y="54"/>
                    <a:pt x="858" y="53"/>
                  </a:cubicBezTo>
                  <a:cubicBezTo>
                    <a:pt x="858" y="54"/>
                    <a:pt x="858" y="54"/>
                    <a:pt x="859" y="55"/>
                  </a:cubicBezTo>
                  <a:close/>
                  <a:moveTo>
                    <a:pt x="1372" y="57"/>
                  </a:moveTo>
                  <a:cubicBezTo>
                    <a:pt x="1372" y="57"/>
                    <a:pt x="1372" y="57"/>
                    <a:pt x="1373" y="57"/>
                  </a:cubicBezTo>
                  <a:cubicBezTo>
                    <a:pt x="1372" y="57"/>
                    <a:pt x="1372" y="57"/>
                    <a:pt x="1372" y="57"/>
                  </a:cubicBezTo>
                  <a:close/>
                  <a:moveTo>
                    <a:pt x="578" y="58"/>
                  </a:moveTo>
                  <a:cubicBezTo>
                    <a:pt x="578" y="58"/>
                    <a:pt x="579" y="58"/>
                    <a:pt x="579" y="58"/>
                  </a:cubicBezTo>
                  <a:cubicBezTo>
                    <a:pt x="579" y="58"/>
                    <a:pt x="579" y="58"/>
                    <a:pt x="578" y="58"/>
                  </a:cubicBezTo>
                  <a:close/>
                  <a:moveTo>
                    <a:pt x="1208" y="59"/>
                  </a:moveTo>
                  <a:cubicBezTo>
                    <a:pt x="1208" y="59"/>
                    <a:pt x="1208" y="58"/>
                    <a:pt x="1208" y="58"/>
                  </a:cubicBezTo>
                  <a:cubicBezTo>
                    <a:pt x="1208" y="58"/>
                    <a:pt x="1208" y="59"/>
                    <a:pt x="1208" y="59"/>
                  </a:cubicBezTo>
                  <a:close/>
                  <a:moveTo>
                    <a:pt x="1289" y="58"/>
                  </a:moveTo>
                  <a:cubicBezTo>
                    <a:pt x="1289" y="59"/>
                    <a:pt x="1289" y="59"/>
                    <a:pt x="1289" y="60"/>
                  </a:cubicBezTo>
                  <a:cubicBezTo>
                    <a:pt x="1289" y="59"/>
                    <a:pt x="1289" y="59"/>
                    <a:pt x="1289" y="58"/>
                  </a:cubicBezTo>
                  <a:close/>
                  <a:moveTo>
                    <a:pt x="748" y="60"/>
                  </a:moveTo>
                  <a:cubicBezTo>
                    <a:pt x="748" y="60"/>
                    <a:pt x="748" y="59"/>
                    <a:pt x="748" y="59"/>
                  </a:cubicBezTo>
                  <a:cubicBezTo>
                    <a:pt x="748" y="59"/>
                    <a:pt x="748" y="60"/>
                    <a:pt x="748" y="60"/>
                  </a:cubicBezTo>
                  <a:close/>
                  <a:moveTo>
                    <a:pt x="670" y="50"/>
                  </a:moveTo>
                  <a:cubicBezTo>
                    <a:pt x="669" y="51"/>
                    <a:pt x="669" y="52"/>
                    <a:pt x="670" y="52"/>
                  </a:cubicBezTo>
                  <a:cubicBezTo>
                    <a:pt x="670" y="52"/>
                    <a:pt x="670" y="51"/>
                    <a:pt x="670" y="50"/>
                  </a:cubicBezTo>
                  <a:close/>
                  <a:moveTo>
                    <a:pt x="1737" y="59"/>
                  </a:moveTo>
                  <a:cubicBezTo>
                    <a:pt x="1736" y="59"/>
                    <a:pt x="1736" y="59"/>
                    <a:pt x="1736" y="60"/>
                  </a:cubicBezTo>
                  <a:cubicBezTo>
                    <a:pt x="1736" y="60"/>
                    <a:pt x="1736" y="60"/>
                    <a:pt x="1737" y="59"/>
                  </a:cubicBezTo>
                  <a:close/>
                  <a:moveTo>
                    <a:pt x="580" y="59"/>
                  </a:moveTo>
                  <a:cubicBezTo>
                    <a:pt x="580" y="60"/>
                    <a:pt x="581" y="60"/>
                    <a:pt x="581" y="60"/>
                  </a:cubicBezTo>
                  <a:cubicBezTo>
                    <a:pt x="581" y="60"/>
                    <a:pt x="581" y="59"/>
                    <a:pt x="580" y="59"/>
                  </a:cubicBezTo>
                  <a:close/>
                  <a:moveTo>
                    <a:pt x="1208" y="61"/>
                  </a:moveTo>
                  <a:cubicBezTo>
                    <a:pt x="1208" y="60"/>
                    <a:pt x="1208" y="60"/>
                    <a:pt x="1208" y="59"/>
                  </a:cubicBezTo>
                  <a:cubicBezTo>
                    <a:pt x="1207" y="60"/>
                    <a:pt x="1208" y="60"/>
                    <a:pt x="1208" y="61"/>
                  </a:cubicBezTo>
                  <a:close/>
                  <a:moveTo>
                    <a:pt x="1666" y="60"/>
                  </a:moveTo>
                  <a:cubicBezTo>
                    <a:pt x="1666" y="60"/>
                    <a:pt x="1667" y="61"/>
                    <a:pt x="1667" y="61"/>
                  </a:cubicBezTo>
                  <a:cubicBezTo>
                    <a:pt x="1667" y="60"/>
                    <a:pt x="1666" y="60"/>
                    <a:pt x="1666" y="60"/>
                  </a:cubicBezTo>
                  <a:close/>
                  <a:moveTo>
                    <a:pt x="1719" y="61"/>
                  </a:moveTo>
                  <a:cubicBezTo>
                    <a:pt x="1720" y="61"/>
                    <a:pt x="1720" y="60"/>
                    <a:pt x="1720" y="60"/>
                  </a:cubicBezTo>
                  <a:cubicBezTo>
                    <a:pt x="1720" y="60"/>
                    <a:pt x="1719" y="60"/>
                    <a:pt x="1719" y="61"/>
                  </a:cubicBezTo>
                  <a:close/>
                  <a:moveTo>
                    <a:pt x="1383" y="60"/>
                  </a:moveTo>
                  <a:cubicBezTo>
                    <a:pt x="1382" y="60"/>
                    <a:pt x="1382" y="61"/>
                    <a:pt x="1382" y="61"/>
                  </a:cubicBezTo>
                  <a:cubicBezTo>
                    <a:pt x="1382" y="61"/>
                    <a:pt x="1382" y="61"/>
                    <a:pt x="1383" y="60"/>
                  </a:cubicBezTo>
                  <a:close/>
                  <a:moveTo>
                    <a:pt x="1366" y="62"/>
                  </a:moveTo>
                  <a:cubicBezTo>
                    <a:pt x="1366" y="61"/>
                    <a:pt x="1367" y="61"/>
                    <a:pt x="1367" y="61"/>
                  </a:cubicBezTo>
                  <a:cubicBezTo>
                    <a:pt x="1366" y="61"/>
                    <a:pt x="1366" y="61"/>
                    <a:pt x="1366" y="62"/>
                  </a:cubicBezTo>
                  <a:close/>
                  <a:moveTo>
                    <a:pt x="1550" y="62"/>
                  </a:moveTo>
                  <a:cubicBezTo>
                    <a:pt x="1550" y="62"/>
                    <a:pt x="1550" y="62"/>
                    <a:pt x="1551" y="61"/>
                  </a:cubicBezTo>
                  <a:cubicBezTo>
                    <a:pt x="1550" y="61"/>
                    <a:pt x="1550" y="61"/>
                    <a:pt x="1550" y="62"/>
                  </a:cubicBezTo>
                  <a:close/>
                  <a:moveTo>
                    <a:pt x="1566" y="61"/>
                  </a:moveTo>
                  <a:cubicBezTo>
                    <a:pt x="1566" y="61"/>
                    <a:pt x="1565" y="61"/>
                    <a:pt x="1565" y="62"/>
                  </a:cubicBezTo>
                  <a:cubicBezTo>
                    <a:pt x="1566" y="62"/>
                    <a:pt x="1566" y="62"/>
                    <a:pt x="1566" y="61"/>
                  </a:cubicBezTo>
                  <a:close/>
                  <a:moveTo>
                    <a:pt x="1718" y="62"/>
                  </a:moveTo>
                  <a:cubicBezTo>
                    <a:pt x="1718" y="62"/>
                    <a:pt x="1719" y="62"/>
                    <a:pt x="1719" y="61"/>
                  </a:cubicBezTo>
                  <a:cubicBezTo>
                    <a:pt x="1718" y="61"/>
                    <a:pt x="1718" y="61"/>
                    <a:pt x="1718" y="62"/>
                  </a:cubicBezTo>
                  <a:close/>
                  <a:moveTo>
                    <a:pt x="1456" y="10"/>
                  </a:moveTo>
                  <a:cubicBezTo>
                    <a:pt x="1456" y="10"/>
                    <a:pt x="1456" y="10"/>
                    <a:pt x="1457" y="10"/>
                  </a:cubicBezTo>
                  <a:cubicBezTo>
                    <a:pt x="1457" y="10"/>
                    <a:pt x="1456" y="10"/>
                    <a:pt x="1456" y="10"/>
                  </a:cubicBezTo>
                  <a:close/>
                  <a:moveTo>
                    <a:pt x="1734" y="61"/>
                  </a:moveTo>
                  <a:cubicBezTo>
                    <a:pt x="1734" y="61"/>
                    <a:pt x="1733" y="61"/>
                    <a:pt x="1733" y="62"/>
                  </a:cubicBezTo>
                  <a:cubicBezTo>
                    <a:pt x="1734" y="62"/>
                    <a:pt x="1734" y="62"/>
                    <a:pt x="1734" y="61"/>
                  </a:cubicBezTo>
                  <a:close/>
                  <a:moveTo>
                    <a:pt x="1119" y="45"/>
                  </a:moveTo>
                  <a:cubicBezTo>
                    <a:pt x="1118" y="45"/>
                    <a:pt x="1118" y="45"/>
                    <a:pt x="1118" y="46"/>
                  </a:cubicBezTo>
                  <a:cubicBezTo>
                    <a:pt x="1118" y="46"/>
                    <a:pt x="1119" y="46"/>
                    <a:pt x="1119" y="45"/>
                  </a:cubicBezTo>
                  <a:close/>
                  <a:moveTo>
                    <a:pt x="1365" y="63"/>
                  </a:moveTo>
                  <a:cubicBezTo>
                    <a:pt x="1365" y="62"/>
                    <a:pt x="1365" y="62"/>
                    <a:pt x="1366" y="62"/>
                  </a:cubicBezTo>
                  <a:cubicBezTo>
                    <a:pt x="1365" y="62"/>
                    <a:pt x="1365" y="62"/>
                    <a:pt x="1365" y="63"/>
                  </a:cubicBezTo>
                  <a:close/>
                  <a:moveTo>
                    <a:pt x="583" y="62"/>
                  </a:moveTo>
                  <a:cubicBezTo>
                    <a:pt x="583" y="63"/>
                    <a:pt x="584" y="63"/>
                    <a:pt x="584" y="63"/>
                  </a:cubicBezTo>
                  <a:cubicBezTo>
                    <a:pt x="584" y="63"/>
                    <a:pt x="584" y="62"/>
                    <a:pt x="583" y="62"/>
                  </a:cubicBezTo>
                  <a:close/>
                  <a:moveTo>
                    <a:pt x="1581" y="25"/>
                  </a:moveTo>
                  <a:cubicBezTo>
                    <a:pt x="1581" y="25"/>
                    <a:pt x="1581" y="26"/>
                    <a:pt x="1581" y="26"/>
                  </a:cubicBezTo>
                  <a:cubicBezTo>
                    <a:pt x="1581" y="26"/>
                    <a:pt x="1582" y="25"/>
                    <a:pt x="1581" y="25"/>
                  </a:cubicBezTo>
                  <a:close/>
                  <a:moveTo>
                    <a:pt x="1548" y="63"/>
                  </a:moveTo>
                  <a:cubicBezTo>
                    <a:pt x="1549" y="63"/>
                    <a:pt x="1549" y="63"/>
                    <a:pt x="1549" y="62"/>
                  </a:cubicBezTo>
                  <a:cubicBezTo>
                    <a:pt x="1549" y="62"/>
                    <a:pt x="1548" y="62"/>
                    <a:pt x="1548" y="63"/>
                  </a:cubicBezTo>
                  <a:close/>
                  <a:moveTo>
                    <a:pt x="1668" y="62"/>
                  </a:moveTo>
                  <a:cubicBezTo>
                    <a:pt x="1668" y="63"/>
                    <a:pt x="1669" y="63"/>
                    <a:pt x="1669" y="63"/>
                  </a:cubicBezTo>
                  <a:cubicBezTo>
                    <a:pt x="1669" y="63"/>
                    <a:pt x="1669" y="62"/>
                    <a:pt x="1668" y="62"/>
                  </a:cubicBezTo>
                  <a:close/>
                  <a:moveTo>
                    <a:pt x="964" y="44"/>
                  </a:moveTo>
                  <a:cubicBezTo>
                    <a:pt x="963" y="44"/>
                    <a:pt x="963" y="45"/>
                    <a:pt x="963" y="45"/>
                  </a:cubicBezTo>
                  <a:cubicBezTo>
                    <a:pt x="964" y="45"/>
                    <a:pt x="964" y="44"/>
                    <a:pt x="964" y="44"/>
                  </a:cubicBezTo>
                  <a:close/>
                  <a:moveTo>
                    <a:pt x="1749" y="25"/>
                  </a:moveTo>
                  <a:cubicBezTo>
                    <a:pt x="1749" y="25"/>
                    <a:pt x="1749" y="26"/>
                    <a:pt x="1749" y="26"/>
                  </a:cubicBezTo>
                  <a:cubicBezTo>
                    <a:pt x="1749" y="26"/>
                    <a:pt x="1750" y="25"/>
                    <a:pt x="1749" y="25"/>
                  </a:cubicBezTo>
                  <a:close/>
                  <a:moveTo>
                    <a:pt x="1716" y="63"/>
                  </a:moveTo>
                  <a:cubicBezTo>
                    <a:pt x="1717" y="63"/>
                    <a:pt x="1717" y="63"/>
                    <a:pt x="1717" y="62"/>
                  </a:cubicBezTo>
                  <a:cubicBezTo>
                    <a:pt x="1717" y="62"/>
                    <a:pt x="1717" y="62"/>
                    <a:pt x="1716" y="63"/>
                  </a:cubicBezTo>
                  <a:close/>
                  <a:moveTo>
                    <a:pt x="1036" y="45"/>
                  </a:moveTo>
                  <a:cubicBezTo>
                    <a:pt x="1037" y="45"/>
                    <a:pt x="1037" y="44"/>
                    <a:pt x="1037" y="44"/>
                  </a:cubicBezTo>
                  <a:cubicBezTo>
                    <a:pt x="1036" y="44"/>
                    <a:pt x="1036" y="44"/>
                    <a:pt x="1036" y="45"/>
                  </a:cubicBezTo>
                  <a:close/>
                  <a:moveTo>
                    <a:pt x="1571" y="10"/>
                  </a:moveTo>
                  <a:cubicBezTo>
                    <a:pt x="1571" y="10"/>
                    <a:pt x="1571" y="11"/>
                    <a:pt x="1572" y="11"/>
                  </a:cubicBezTo>
                  <a:cubicBezTo>
                    <a:pt x="1572" y="10"/>
                    <a:pt x="1571" y="10"/>
                    <a:pt x="1571" y="10"/>
                  </a:cubicBezTo>
                  <a:close/>
                  <a:moveTo>
                    <a:pt x="1213" y="46"/>
                  </a:moveTo>
                  <a:cubicBezTo>
                    <a:pt x="1213" y="46"/>
                    <a:pt x="1214" y="46"/>
                    <a:pt x="1214" y="45"/>
                  </a:cubicBezTo>
                  <a:cubicBezTo>
                    <a:pt x="1213" y="45"/>
                    <a:pt x="1213" y="46"/>
                    <a:pt x="1213" y="46"/>
                  </a:cubicBezTo>
                  <a:close/>
                  <a:moveTo>
                    <a:pt x="901" y="56"/>
                  </a:moveTo>
                  <a:cubicBezTo>
                    <a:pt x="901" y="55"/>
                    <a:pt x="901" y="54"/>
                    <a:pt x="901" y="54"/>
                  </a:cubicBezTo>
                  <a:cubicBezTo>
                    <a:pt x="901" y="55"/>
                    <a:pt x="901" y="55"/>
                    <a:pt x="901" y="56"/>
                  </a:cubicBezTo>
                  <a:close/>
                  <a:moveTo>
                    <a:pt x="1363" y="64"/>
                  </a:moveTo>
                  <a:cubicBezTo>
                    <a:pt x="1364" y="64"/>
                    <a:pt x="1364" y="63"/>
                    <a:pt x="1364" y="63"/>
                  </a:cubicBezTo>
                  <a:cubicBezTo>
                    <a:pt x="1364" y="63"/>
                    <a:pt x="1363" y="63"/>
                    <a:pt x="1363" y="64"/>
                  </a:cubicBezTo>
                  <a:close/>
                  <a:moveTo>
                    <a:pt x="1381" y="19"/>
                  </a:moveTo>
                  <a:cubicBezTo>
                    <a:pt x="1380" y="18"/>
                    <a:pt x="1380" y="18"/>
                    <a:pt x="1379" y="18"/>
                  </a:cubicBezTo>
                  <a:cubicBezTo>
                    <a:pt x="1380" y="18"/>
                    <a:pt x="1380" y="19"/>
                    <a:pt x="1381" y="19"/>
                  </a:cubicBezTo>
                  <a:close/>
                  <a:moveTo>
                    <a:pt x="1547" y="64"/>
                  </a:moveTo>
                  <a:cubicBezTo>
                    <a:pt x="1547" y="64"/>
                    <a:pt x="1548" y="64"/>
                    <a:pt x="1548" y="63"/>
                  </a:cubicBezTo>
                  <a:cubicBezTo>
                    <a:pt x="1547" y="63"/>
                    <a:pt x="1547" y="63"/>
                    <a:pt x="1547" y="64"/>
                  </a:cubicBezTo>
                  <a:close/>
                  <a:moveTo>
                    <a:pt x="1715" y="64"/>
                  </a:moveTo>
                  <a:cubicBezTo>
                    <a:pt x="1715" y="64"/>
                    <a:pt x="1716" y="64"/>
                    <a:pt x="1716" y="63"/>
                  </a:cubicBezTo>
                  <a:cubicBezTo>
                    <a:pt x="1716" y="63"/>
                    <a:pt x="1715" y="63"/>
                    <a:pt x="1715" y="64"/>
                  </a:cubicBezTo>
                  <a:close/>
                  <a:moveTo>
                    <a:pt x="585" y="64"/>
                  </a:moveTo>
                  <a:cubicBezTo>
                    <a:pt x="585" y="64"/>
                    <a:pt x="585" y="65"/>
                    <a:pt x="585" y="65"/>
                  </a:cubicBezTo>
                  <a:cubicBezTo>
                    <a:pt x="585" y="64"/>
                    <a:pt x="585" y="64"/>
                    <a:pt x="585" y="64"/>
                  </a:cubicBezTo>
                  <a:close/>
                  <a:moveTo>
                    <a:pt x="805" y="54"/>
                  </a:moveTo>
                  <a:cubicBezTo>
                    <a:pt x="805" y="55"/>
                    <a:pt x="805" y="55"/>
                    <a:pt x="805" y="56"/>
                  </a:cubicBezTo>
                  <a:cubicBezTo>
                    <a:pt x="805" y="55"/>
                    <a:pt x="805" y="55"/>
                    <a:pt x="805" y="54"/>
                  </a:cubicBezTo>
                  <a:close/>
                  <a:moveTo>
                    <a:pt x="1360" y="66"/>
                  </a:moveTo>
                  <a:cubicBezTo>
                    <a:pt x="1360" y="66"/>
                    <a:pt x="1361" y="66"/>
                    <a:pt x="1361" y="65"/>
                  </a:cubicBezTo>
                  <a:cubicBezTo>
                    <a:pt x="1360" y="65"/>
                    <a:pt x="1360" y="66"/>
                    <a:pt x="1360" y="66"/>
                  </a:cubicBezTo>
                  <a:close/>
                  <a:moveTo>
                    <a:pt x="1729" y="65"/>
                  </a:moveTo>
                  <a:cubicBezTo>
                    <a:pt x="1728" y="65"/>
                    <a:pt x="1728" y="66"/>
                    <a:pt x="1728" y="66"/>
                  </a:cubicBezTo>
                  <a:cubicBezTo>
                    <a:pt x="1728" y="66"/>
                    <a:pt x="1728" y="66"/>
                    <a:pt x="1729" y="65"/>
                  </a:cubicBezTo>
                  <a:close/>
                  <a:moveTo>
                    <a:pt x="1712" y="66"/>
                  </a:moveTo>
                  <a:cubicBezTo>
                    <a:pt x="1712" y="66"/>
                    <a:pt x="1713" y="66"/>
                    <a:pt x="1713" y="66"/>
                  </a:cubicBezTo>
                  <a:cubicBezTo>
                    <a:pt x="1712" y="66"/>
                    <a:pt x="1712" y="66"/>
                    <a:pt x="1712" y="66"/>
                  </a:cubicBezTo>
                  <a:close/>
                  <a:moveTo>
                    <a:pt x="537" y="27"/>
                  </a:moveTo>
                  <a:cubicBezTo>
                    <a:pt x="537" y="26"/>
                    <a:pt x="537" y="26"/>
                    <a:pt x="537" y="25"/>
                  </a:cubicBezTo>
                  <a:cubicBezTo>
                    <a:pt x="537" y="26"/>
                    <a:pt x="537" y="26"/>
                    <a:pt x="537" y="27"/>
                  </a:cubicBezTo>
                  <a:close/>
                  <a:moveTo>
                    <a:pt x="1358" y="68"/>
                  </a:moveTo>
                  <a:cubicBezTo>
                    <a:pt x="1359" y="67"/>
                    <a:pt x="1359" y="67"/>
                    <a:pt x="1359" y="67"/>
                  </a:cubicBezTo>
                  <a:cubicBezTo>
                    <a:pt x="1359" y="67"/>
                    <a:pt x="1358" y="67"/>
                    <a:pt x="1358" y="68"/>
                  </a:cubicBezTo>
                  <a:close/>
                  <a:moveTo>
                    <a:pt x="1351" y="11"/>
                  </a:moveTo>
                  <a:cubicBezTo>
                    <a:pt x="1351" y="11"/>
                    <a:pt x="1351" y="11"/>
                    <a:pt x="1352" y="11"/>
                  </a:cubicBezTo>
                  <a:cubicBezTo>
                    <a:pt x="1351" y="11"/>
                    <a:pt x="1351" y="11"/>
                    <a:pt x="1351" y="11"/>
                  </a:cubicBezTo>
                  <a:close/>
                  <a:moveTo>
                    <a:pt x="1542" y="68"/>
                  </a:moveTo>
                  <a:cubicBezTo>
                    <a:pt x="1542" y="68"/>
                    <a:pt x="1542" y="68"/>
                    <a:pt x="1543" y="67"/>
                  </a:cubicBezTo>
                  <a:cubicBezTo>
                    <a:pt x="1542" y="67"/>
                    <a:pt x="1542" y="68"/>
                    <a:pt x="1542" y="68"/>
                  </a:cubicBezTo>
                  <a:close/>
                  <a:moveTo>
                    <a:pt x="1457" y="11"/>
                  </a:moveTo>
                  <a:cubicBezTo>
                    <a:pt x="1457" y="11"/>
                    <a:pt x="1458" y="11"/>
                    <a:pt x="1458" y="11"/>
                  </a:cubicBezTo>
                  <a:cubicBezTo>
                    <a:pt x="1458" y="11"/>
                    <a:pt x="1458" y="11"/>
                    <a:pt x="1457" y="11"/>
                  </a:cubicBezTo>
                  <a:close/>
                  <a:moveTo>
                    <a:pt x="1660" y="68"/>
                  </a:moveTo>
                  <a:cubicBezTo>
                    <a:pt x="1660" y="68"/>
                    <a:pt x="1659" y="68"/>
                    <a:pt x="1659" y="67"/>
                  </a:cubicBezTo>
                  <a:cubicBezTo>
                    <a:pt x="1659" y="68"/>
                    <a:pt x="1659" y="68"/>
                    <a:pt x="1660" y="68"/>
                  </a:cubicBezTo>
                  <a:close/>
                  <a:moveTo>
                    <a:pt x="1038" y="43"/>
                  </a:moveTo>
                  <a:cubicBezTo>
                    <a:pt x="1038" y="43"/>
                    <a:pt x="1038" y="42"/>
                    <a:pt x="1038" y="42"/>
                  </a:cubicBezTo>
                  <a:cubicBezTo>
                    <a:pt x="1038" y="42"/>
                    <a:pt x="1038" y="43"/>
                    <a:pt x="1038" y="43"/>
                  </a:cubicBezTo>
                  <a:close/>
                  <a:moveTo>
                    <a:pt x="952" y="69"/>
                  </a:moveTo>
                  <a:cubicBezTo>
                    <a:pt x="952" y="69"/>
                    <a:pt x="952" y="68"/>
                    <a:pt x="952" y="68"/>
                  </a:cubicBezTo>
                  <a:cubicBezTo>
                    <a:pt x="952" y="68"/>
                    <a:pt x="951" y="69"/>
                    <a:pt x="952" y="69"/>
                  </a:cubicBezTo>
                  <a:close/>
                  <a:moveTo>
                    <a:pt x="1373" y="68"/>
                  </a:moveTo>
                  <a:cubicBezTo>
                    <a:pt x="1372" y="68"/>
                    <a:pt x="1372" y="68"/>
                    <a:pt x="1372" y="68"/>
                  </a:cubicBezTo>
                  <a:cubicBezTo>
                    <a:pt x="1372" y="68"/>
                    <a:pt x="1373" y="68"/>
                    <a:pt x="1373" y="68"/>
                  </a:cubicBezTo>
                  <a:close/>
                  <a:moveTo>
                    <a:pt x="1557" y="68"/>
                  </a:moveTo>
                  <a:cubicBezTo>
                    <a:pt x="1556" y="68"/>
                    <a:pt x="1556" y="68"/>
                    <a:pt x="1556" y="69"/>
                  </a:cubicBezTo>
                  <a:cubicBezTo>
                    <a:pt x="1556" y="69"/>
                    <a:pt x="1556" y="69"/>
                    <a:pt x="1557" y="68"/>
                  </a:cubicBezTo>
                  <a:close/>
                  <a:moveTo>
                    <a:pt x="1356" y="69"/>
                  </a:moveTo>
                  <a:cubicBezTo>
                    <a:pt x="1357" y="69"/>
                    <a:pt x="1357" y="69"/>
                    <a:pt x="1357" y="68"/>
                  </a:cubicBezTo>
                  <a:cubicBezTo>
                    <a:pt x="1357" y="68"/>
                    <a:pt x="1356" y="69"/>
                    <a:pt x="1356" y="69"/>
                  </a:cubicBezTo>
                  <a:close/>
                  <a:moveTo>
                    <a:pt x="1423" y="12"/>
                  </a:moveTo>
                  <a:cubicBezTo>
                    <a:pt x="1424" y="12"/>
                    <a:pt x="1424" y="11"/>
                    <a:pt x="1424" y="11"/>
                  </a:cubicBezTo>
                  <a:cubicBezTo>
                    <a:pt x="1424" y="11"/>
                    <a:pt x="1423" y="11"/>
                    <a:pt x="1423" y="12"/>
                  </a:cubicBezTo>
                  <a:close/>
                  <a:moveTo>
                    <a:pt x="692" y="69"/>
                  </a:moveTo>
                  <a:cubicBezTo>
                    <a:pt x="692" y="69"/>
                    <a:pt x="693" y="69"/>
                    <a:pt x="693" y="70"/>
                  </a:cubicBezTo>
                  <a:cubicBezTo>
                    <a:pt x="693" y="69"/>
                    <a:pt x="692" y="69"/>
                    <a:pt x="692" y="69"/>
                  </a:cubicBezTo>
                  <a:close/>
                  <a:moveTo>
                    <a:pt x="1540" y="70"/>
                  </a:moveTo>
                  <a:cubicBezTo>
                    <a:pt x="1540" y="70"/>
                    <a:pt x="1540" y="70"/>
                    <a:pt x="1541" y="69"/>
                  </a:cubicBezTo>
                  <a:cubicBezTo>
                    <a:pt x="1540" y="69"/>
                    <a:pt x="1540" y="69"/>
                    <a:pt x="1540" y="70"/>
                  </a:cubicBezTo>
                  <a:close/>
                  <a:moveTo>
                    <a:pt x="1708" y="70"/>
                  </a:moveTo>
                  <a:cubicBezTo>
                    <a:pt x="1708" y="70"/>
                    <a:pt x="1709" y="70"/>
                    <a:pt x="1709" y="69"/>
                  </a:cubicBezTo>
                  <a:cubicBezTo>
                    <a:pt x="1708" y="69"/>
                    <a:pt x="1708" y="69"/>
                    <a:pt x="1708" y="70"/>
                  </a:cubicBezTo>
                  <a:close/>
                  <a:moveTo>
                    <a:pt x="1367" y="72"/>
                  </a:moveTo>
                  <a:cubicBezTo>
                    <a:pt x="1367" y="72"/>
                    <a:pt x="1366" y="72"/>
                    <a:pt x="1366" y="73"/>
                  </a:cubicBezTo>
                  <a:cubicBezTo>
                    <a:pt x="1367" y="73"/>
                    <a:pt x="1367" y="72"/>
                    <a:pt x="1367" y="72"/>
                  </a:cubicBezTo>
                  <a:close/>
                  <a:moveTo>
                    <a:pt x="868" y="45"/>
                  </a:moveTo>
                  <a:cubicBezTo>
                    <a:pt x="868" y="46"/>
                    <a:pt x="868" y="46"/>
                    <a:pt x="868" y="46"/>
                  </a:cubicBezTo>
                  <a:cubicBezTo>
                    <a:pt x="868" y="46"/>
                    <a:pt x="868" y="46"/>
                    <a:pt x="869" y="46"/>
                  </a:cubicBezTo>
                  <a:cubicBezTo>
                    <a:pt x="868" y="45"/>
                    <a:pt x="868" y="45"/>
                    <a:pt x="868" y="45"/>
                  </a:cubicBezTo>
                  <a:close/>
                  <a:moveTo>
                    <a:pt x="1740" y="11"/>
                  </a:moveTo>
                  <a:cubicBezTo>
                    <a:pt x="1741" y="11"/>
                    <a:pt x="1741" y="12"/>
                    <a:pt x="1741" y="12"/>
                  </a:cubicBezTo>
                  <a:cubicBezTo>
                    <a:pt x="1741" y="11"/>
                    <a:pt x="1741" y="11"/>
                    <a:pt x="1740" y="11"/>
                  </a:cubicBezTo>
                  <a:close/>
                  <a:moveTo>
                    <a:pt x="912" y="50"/>
                  </a:moveTo>
                  <a:cubicBezTo>
                    <a:pt x="912" y="50"/>
                    <a:pt x="912" y="51"/>
                    <a:pt x="912" y="51"/>
                  </a:cubicBezTo>
                  <a:cubicBezTo>
                    <a:pt x="912" y="51"/>
                    <a:pt x="912" y="50"/>
                    <a:pt x="912" y="50"/>
                  </a:cubicBezTo>
                  <a:close/>
                  <a:moveTo>
                    <a:pt x="1551" y="72"/>
                  </a:moveTo>
                  <a:cubicBezTo>
                    <a:pt x="1551" y="72"/>
                    <a:pt x="1550" y="73"/>
                    <a:pt x="1550" y="73"/>
                  </a:cubicBezTo>
                  <a:cubicBezTo>
                    <a:pt x="1551" y="73"/>
                    <a:pt x="1551" y="73"/>
                    <a:pt x="1551" y="72"/>
                  </a:cubicBezTo>
                  <a:close/>
                  <a:moveTo>
                    <a:pt x="1389" y="11"/>
                  </a:moveTo>
                  <a:cubicBezTo>
                    <a:pt x="1389" y="12"/>
                    <a:pt x="1389" y="12"/>
                    <a:pt x="1389" y="12"/>
                  </a:cubicBezTo>
                  <a:cubicBezTo>
                    <a:pt x="1389" y="12"/>
                    <a:pt x="1389" y="11"/>
                    <a:pt x="1389" y="11"/>
                  </a:cubicBezTo>
                  <a:close/>
                  <a:moveTo>
                    <a:pt x="1719" y="72"/>
                  </a:moveTo>
                  <a:cubicBezTo>
                    <a:pt x="1719" y="72"/>
                    <a:pt x="1718" y="73"/>
                    <a:pt x="1718" y="73"/>
                  </a:cubicBezTo>
                  <a:cubicBezTo>
                    <a:pt x="1719" y="73"/>
                    <a:pt x="1719" y="73"/>
                    <a:pt x="1719" y="72"/>
                  </a:cubicBezTo>
                  <a:close/>
                  <a:moveTo>
                    <a:pt x="1296" y="36"/>
                  </a:moveTo>
                  <a:cubicBezTo>
                    <a:pt x="1296" y="36"/>
                    <a:pt x="1296" y="36"/>
                    <a:pt x="1297" y="36"/>
                  </a:cubicBezTo>
                  <a:cubicBezTo>
                    <a:pt x="1296" y="36"/>
                    <a:pt x="1296" y="36"/>
                    <a:pt x="1296" y="36"/>
                  </a:cubicBezTo>
                  <a:close/>
                  <a:moveTo>
                    <a:pt x="1469" y="73"/>
                  </a:moveTo>
                  <a:cubicBezTo>
                    <a:pt x="1469" y="73"/>
                    <a:pt x="1469" y="74"/>
                    <a:pt x="1469" y="74"/>
                  </a:cubicBezTo>
                  <a:cubicBezTo>
                    <a:pt x="1469" y="74"/>
                    <a:pt x="1469" y="73"/>
                    <a:pt x="1469" y="73"/>
                  </a:cubicBezTo>
                  <a:close/>
                  <a:moveTo>
                    <a:pt x="963" y="45"/>
                  </a:moveTo>
                  <a:cubicBezTo>
                    <a:pt x="963" y="46"/>
                    <a:pt x="963" y="46"/>
                    <a:pt x="963" y="47"/>
                  </a:cubicBezTo>
                  <a:cubicBezTo>
                    <a:pt x="964" y="46"/>
                    <a:pt x="963" y="46"/>
                    <a:pt x="963" y="45"/>
                  </a:cubicBezTo>
                  <a:close/>
                  <a:moveTo>
                    <a:pt x="687" y="43"/>
                  </a:moveTo>
                  <a:cubicBezTo>
                    <a:pt x="687" y="42"/>
                    <a:pt x="686" y="42"/>
                    <a:pt x="686" y="42"/>
                  </a:cubicBezTo>
                  <a:cubicBezTo>
                    <a:pt x="686" y="43"/>
                    <a:pt x="687" y="43"/>
                    <a:pt x="687" y="43"/>
                  </a:cubicBezTo>
                  <a:close/>
                  <a:moveTo>
                    <a:pt x="545" y="12"/>
                  </a:moveTo>
                  <a:cubicBezTo>
                    <a:pt x="546" y="12"/>
                    <a:pt x="546" y="12"/>
                    <a:pt x="546" y="12"/>
                  </a:cubicBezTo>
                  <a:cubicBezTo>
                    <a:pt x="546" y="12"/>
                    <a:pt x="546" y="12"/>
                    <a:pt x="545" y="12"/>
                  </a:cubicBezTo>
                  <a:close/>
                  <a:moveTo>
                    <a:pt x="1549" y="74"/>
                  </a:moveTo>
                  <a:cubicBezTo>
                    <a:pt x="1549" y="74"/>
                    <a:pt x="1549" y="74"/>
                    <a:pt x="1548" y="74"/>
                  </a:cubicBezTo>
                  <a:cubicBezTo>
                    <a:pt x="1549" y="74"/>
                    <a:pt x="1549" y="74"/>
                    <a:pt x="1549" y="74"/>
                  </a:cubicBezTo>
                  <a:close/>
                  <a:moveTo>
                    <a:pt x="1411" y="75"/>
                  </a:moveTo>
                  <a:cubicBezTo>
                    <a:pt x="1411" y="75"/>
                    <a:pt x="1411" y="74"/>
                    <a:pt x="1411" y="74"/>
                  </a:cubicBezTo>
                  <a:cubicBezTo>
                    <a:pt x="1411" y="74"/>
                    <a:pt x="1411" y="75"/>
                    <a:pt x="1411" y="75"/>
                  </a:cubicBezTo>
                  <a:close/>
                  <a:moveTo>
                    <a:pt x="1364" y="75"/>
                  </a:moveTo>
                  <a:cubicBezTo>
                    <a:pt x="1363" y="75"/>
                    <a:pt x="1363" y="75"/>
                    <a:pt x="1363" y="75"/>
                  </a:cubicBezTo>
                  <a:cubicBezTo>
                    <a:pt x="1363" y="75"/>
                    <a:pt x="1364" y="75"/>
                    <a:pt x="1364" y="75"/>
                  </a:cubicBezTo>
                  <a:close/>
                  <a:moveTo>
                    <a:pt x="835" y="37"/>
                  </a:moveTo>
                  <a:cubicBezTo>
                    <a:pt x="836" y="37"/>
                    <a:pt x="836" y="36"/>
                    <a:pt x="836" y="36"/>
                  </a:cubicBezTo>
                  <a:cubicBezTo>
                    <a:pt x="836" y="36"/>
                    <a:pt x="835" y="36"/>
                    <a:pt x="835" y="37"/>
                  </a:cubicBezTo>
                  <a:close/>
                  <a:moveTo>
                    <a:pt x="1534" y="76"/>
                  </a:moveTo>
                  <a:cubicBezTo>
                    <a:pt x="1534" y="76"/>
                    <a:pt x="1534" y="76"/>
                    <a:pt x="1534" y="75"/>
                  </a:cubicBezTo>
                  <a:cubicBezTo>
                    <a:pt x="1534" y="75"/>
                    <a:pt x="1534" y="76"/>
                    <a:pt x="1534" y="76"/>
                  </a:cubicBezTo>
                  <a:close/>
                  <a:moveTo>
                    <a:pt x="972" y="27"/>
                  </a:moveTo>
                  <a:cubicBezTo>
                    <a:pt x="972" y="27"/>
                    <a:pt x="972" y="28"/>
                    <a:pt x="971" y="28"/>
                  </a:cubicBezTo>
                  <a:cubicBezTo>
                    <a:pt x="972" y="28"/>
                    <a:pt x="972" y="28"/>
                    <a:pt x="972" y="27"/>
                  </a:cubicBezTo>
                  <a:close/>
                  <a:moveTo>
                    <a:pt x="876" y="37"/>
                  </a:moveTo>
                  <a:cubicBezTo>
                    <a:pt x="877" y="37"/>
                    <a:pt x="877" y="36"/>
                    <a:pt x="877" y="36"/>
                  </a:cubicBezTo>
                  <a:cubicBezTo>
                    <a:pt x="877" y="36"/>
                    <a:pt x="876" y="36"/>
                    <a:pt x="876" y="37"/>
                  </a:cubicBezTo>
                  <a:close/>
                  <a:moveTo>
                    <a:pt x="1702" y="76"/>
                  </a:moveTo>
                  <a:cubicBezTo>
                    <a:pt x="1702" y="76"/>
                    <a:pt x="1702" y="76"/>
                    <a:pt x="1703" y="75"/>
                  </a:cubicBezTo>
                  <a:cubicBezTo>
                    <a:pt x="1702" y="75"/>
                    <a:pt x="1702" y="76"/>
                    <a:pt x="1702" y="76"/>
                  </a:cubicBezTo>
                  <a:close/>
                  <a:moveTo>
                    <a:pt x="1411" y="77"/>
                  </a:moveTo>
                  <a:cubicBezTo>
                    <a:pt x="1412" y="77"/>
                    <a:pt x="1412" y="76"/>
                    <a:pt x="1411" y="76"/>
                  </a:cubicBezTo>
                  <a:cubicBezTo>
                    <a:pt x="1411" y="76"/>
                    <a:pt x="1411" y="77"/>
                    <a:pt x="1411" y="77"/>
                  </a:cubicBezTo>
                  <a:close/>
                  <a:moveTo>
                    <a:pt x="1570" y="28"/>
                  </a:moveTo>
                  <a:cubicBezTo>
                    <a:pt x="1570" y="28"/>
                    <a:pt x="1570" y="27"/>
                    <a:pt x="1570" y="27"/>
                  </a:cubicBezTo>
                  <a:cubicBezTo>
                    <a:pt x="1570" y="27"/>
                    <a:pt x="1570" y="28"/>
                    <a:pt x="1570" y="28"/>
                  </a:cubicBezTo>
                  <a:close/>
                  <a:moveTo>
                    <a:pt x="1738" y="28"/>
                  </a:moveTo>
                  <a:cubicBezTo>
                    <a:pt x="1738" y="28"/>
                    <a:pt x="1738" y="27"/>
                    <a:pt x="1738" y="27"/>
                  </a:cubicBezTo>
                  <a:cubicBezTo>
                    <a:pt x="1738" y="27"/>
                    <a:pt x="1738" y="28"/>
                    <a:pt x="1738" y="28"/>
                  </a:cubicBezTo>
                  <a:close/>
                  <a:moveTo>
                    <a:pt x="1041" y="76"/>
                  </a:moveTo>
                  <a:cubicBezTo>
                    <a:pt x="1041" y="77"/>
                    <a:pt x="1041" y="77"/>
                    <a:pt x="1041" y="78"/>
                  </a:cubicBezTo>
                  <a:cubicBezTo>
                    <a:pt x="1041" y="77"/>
                    <a:pt x="1042" y="77"/>
                    <a:pt x="1041" y="76"/>
                  </a:cubicBezTo>
                  <a:close/>
                  <a:moveTo>
                    <a:pt x="1111" y="43"/>
                  </a:moveTo>
                  <a:cubicBezTo>
                    <a:pt x="1112" y="43"/>
                    <a:pt x="1112" y="43"/>
                    <a:pt x="1112" y="42"/>
                  </a:cubicBezTo>
                  <a:cubicBezTo>
                    <a:pt x="1112" y="43"/>
                    <a:pt x="1111" y="43"/>
                    <a:pt x="1111" y="43"/>
                  </a:cubicBezTo>
                  <a:close/>
                  <a:moveTo>
                    <a:pt x="1219" y="77"/>
                  </a:moveTo>
                  <a:cubicBezTo>
                    <a:pt x="1219" y="77"/>
                    <a:pt x="1219" y="78"/>
                    <a:pt x="1219" y="78"/>
                  </a:cubicBezTo>
                  <a:cubicBezTo>
                    <a:pt x="1219" y="78"/>
                    <a:pt x="1219" y="77"/>
                    <a:pt x="1219" y="77"/>
                  </a:cubicBezTo>
                  <a:close/>
                  <a:moveTo>
                    <a:pt x="1412" y="79"/>
                  </a:moveTo>
                  <a:cubicBezTo>
                    <a:pt x="1412" y="78"/>
                    <a:pt x="1412" y="78"/>
                    <a:pt x="1411" y="77"/>
                  </a:cubicBezTo>
                  <a:cubicBezTo>
                    <a:pt x="1412" y="78"/>
                    <a:pt x="1411" y="78"/>
                    <a:pt x="1412" y="79"/>
                  </a:cubicBezTo>
                  <a:close/>
                  <a:moveTo>
                    <a:pt x="686" y="78"/>
                  </a:moveTo>
                  <a:cubicBezTo>
                    <a:pt x="685" y="78"/>
                    <a:pt x="685" y="78"/>
                    <a:pt x="685" y="77"/>
                  </a:cubicBezTo>
                  <a:cubicBezTo>
                    <a:pt x="685" y="78"/>
                    <a:pt x="685" y="78"/>
                    <a:pt x="686" y="78"/>
                  </a:cubicBezTo>
                  <a:close/>
                  <a:moveTo>
                    <a:pt x="1134" y="43"/>
                  </a:moveTo>
                  <a:cubicBezTo>
                    <a:pt x="1133" y="42"/>
                    <a:pt x="1133" y="42"/>
                    <a:pt x="1132" y="42"/>
                  </a:cubicBezTo>
                  <a:cubicBezTo>
                    <a:pt x="1133" y="43"/>
                    <a:pt x="1133" y="43"/>
                    <a:pt x="1134" y="43"/>
                  </a:cubicBezTo>
                  <a:close/>
                  <a:moveTo>
                    <a:pt x="748" y="79"/>
                  </a:moveTo>
                  <a:cubicBezTo>
                    <a:pt x="748" y="78"/>
                    <a:pt x="748" y="78"/>
                    <a:pt x="748" y="77"/>
                  </a:cubicBezTo>
                  <a:cubicBezTo>
                    <a:pt x="748" y="78"/>
                    <a:pt x="747" y="78"/>
                    <a:pt x="748" y="79"/>
                  </a:cubicBezTo>
                  <a:close/>
                  <a:moveTo>
                    <a:pt x="1030" y="80"/>
                  </a:moveTo>
                  <a:cubicBezTo>
                    <a:pt x="1030" y="79"/>
                    <a:pt x="1030" y="79"/>
                    <a:pt x="1030" y="78"/>
                  </a:cubicBezTo>
                  <a:cubicBezTo>
                    <a:pt x="1030" y="79"/>
                    <a:pt x="1030" y="79"/>
                    <a:pt x="1030" y="80"/>
                  </a:cubicBezTo>
                  <a:close/>
                  <a:moveTo>
                    <a:pt x="1215" y="43"/>
                  </a:moveTo>
                  <a:cubicBezTo>
                    <a:pt x="1216" y="43"/>
                    <a:pt x="1216" y="43"/>
                    <a:pt x="1216" y="42"/>
                  </a:cubicBezTo>
                  <a:cubicBezTo>
                    <a:pt x="1215" y="42"/>
                    <a:pt x="1215" y="43"/>
                    <a:pt x="1215" y="43"/>
                  </a:cubicBezTo>
                  <a:close/>
                  <a:moveTo>
                    <a:pt x="1411" y="38"/>
                  </a:moveTo>
                  <a:cubicBezTo>
                    <a:pt x="1411" y="37"/>
                    <a:pt x="1411" y="37"/>
                    <a:pt x="1411" y="36"/>
                  </a:cubicBezTo>
                  <a:cubicBezTo>
                    <a:pt x="1411" y="36"/>
                    <a:pt x="1411" y="37"/>
                    <a:pt x="1411" y="38"/>
                  </a:cubicBezTo>
                  <a:close/>
                  <a:moveTo>
                    <a:pt x="1208" y="80"/>
                  </a:moveTo>
                  <a:cubicBezTo>
                    <a:pt x="1208" y="79"/>
                    <a:pt x="1208" y="79"/>
                    <a:pt x="1208" y="78"/>
                  </a:cubicBezTo>
                  <a:cubicBezTo>
                    <a:pt x="1208" y="79"/>
                    <a:pt x="1208" y="80"/>
                    <a:pt x="1208" y="80"/>
                  </a:cubicBezTo>
                  <a:close/>
                  <a:moveTo>
                    <a:pt x="1543" y="79"/>
                  </a:moveTo>
                  <a:cubicBezTo>
                    <a:pt x="1543" y="79"/>
                    <a:pt x="1542" y="80"/>
                    <a:pt x="1542" y="80"/>
                  </a:cubicBezTo>
                  <a:cubicBezTo>
                    <a:pt x="1543" y="80"/>
                    <a:pt x="1543" y="80"/>
                    <a:pt x="1543" y="79"/>
                  </a:cubicBezTo>
                  <a:close/>
                  <a:moveTo>
                    <a:pt x="1711" y="79"/>
                  </a:moveTo>
                  <a:cubicBezTo>
                    <a:pt x="1711" y="79"/>
                    <a:pt x="1711" y="80"/>
                    <a:pt x="1710" y="80"/>
                  </a:cubicBezTo>
                  <a:cubicBezTo>
                    <a:pt x="1711" y="80"/>
                    <a:pt x="1711" y="80"/>
                    <a:pt x="1711" y="79"/>
                  </a:cubicBezTo>
                  <a:close/>
                  <a:moveTo>
                    <a:pt x="971" y="29"/>
                  </a:moveTo>
                  <a:cubicBezTo>
                    <a:pt x="970" y="29"/>
                    <a:pt x="970" y="29"/>
                    <a:pt x="970" y="30"/>
                  </a:cubicBezTo>
                  <a:cubicBezTo>
                    <a:pt x="971" y="30"/>
                    <a:pt x="971" y="29"/>
                    <a:pt x="971" y="29"/>
                  </a:cubicBezTo>
                  <a:close/>
                  <a:moveTo>
                    <a:pt x="1087" y="55"/>
                  </a:moveTo>
                  <a:cubicBezTo>
                    <a:pt x="1087" y="56"/>
                    <a:pt x="1087" y="56"/>
                    <a:pt x="1087" y="57"/>
                  </a:cubicBezTo>
                  <a:cubicBezTo>
                    <a:pt x="1087" y="56"/>
                    <a:pt x="1088" y="56"/>
                    <a:pt x="1087" y="55"/>
                  </a:cubicBezTo>
                  <a:close/>
                  <a:moveTo>
                    <a:pt x="970" y="81"/>
                  </a:moveTo>
                  <a:cubicBezTo>
                    <a:pt x="971" y="81"/>
                    <a:pt x="971" y="82"/>
                    <a:pt x="971" y="82"/>
                  </a:cubicBezTo>
                  <a:cubicBezTo>
                    <a:pt x="971" y="81"/>
                    <a:pt x="971" y="81"/>
                    <a:pt x="970" y="81"/>
                  </a:cubicBezTo>
                  <a:close/>
                  <a:moveTo>
                    <a:pt x="589" y="83"/>
                  </a:moveTo>
                  <a:cubicBezTo>
                    <a:pt x="589" y="83"/>
                    <a:pt x="589" y="84"/>
                    <a:pt x="589" y="84"/>
                  </a:cubicBezTo>
                  <a:cubicBezTo>
                    <a:pt x="589" y="84"/>
                    <a:pt x="589" y="83"/>
                    <a:pt x="589" y="83"/>
                  </a:cubicBezTo>
                  <a:close/>
                  <a:moveTo>
                    <a:pt x="975" y="85"/>
                  </a:moveTo>
                  <a:cubicBezTo>
                    <a:pt x="975" y="86"/>
                    <a:pt x="975" y="86"/>
                    <a:pt x="976" y="86"/>
                  </a:cubicBezTo>
                  <a:cubicBezTo>
                    <a:pt x="976" y="86"/>
                    <a:pt x="975" y="86"/>
                    <a:pt x="975" y="85"/>
                  </a:cubicBezTo>
                  <a:close/>
                  <a:moveTo>
                    <a:pt x="1675" y="12"/>
                  </a:moveTo>
                  <a:cubicBezTo>
                    <a:pt x="1675" y="13"/>
                    <a:pt x="1675" y="13"/>
                    <a:pt x="1676" y="13"/>
                  </a:cubicBezTo>
                  <a:cubicBezTo>
                    <a:pt x="1676" y="13"/>
                    <a:pt x="1675" y="12"/>
                    <a:pt x="1675" y="12"/>
                  </a:cubicBezTo>
                  <a:close/>
                  <a:moveTo>
                    <a:pt x="1223" y="86"/>
                  </a:moveTo>
                  <a:cubicBezTo>
                    <a:pt x="1223" y="86"/>
                    <a:pt x="1223" y="87"/>
                    <a:pt x="1224" y="87"/>
                  </a:cubicBezTo>
                  <a:cubicBezTo>
                    <a:pt x="1224" y="86"/>
                    <a:pt x="1223" y="86"/>
                    <a:pt x="1223" y="86"/>
                  </a:cubicBezTo>
                  <a:close/>
                  <a:moveTo>
                    <a:pt x="718" y="97"/>
                  </a:moveTo>
                  <a:cubicBezTo>
                    <a:pt x="718" y="97"/>
                    <a:pt x="718" y="97"/>
                    <a:pt x="717" y="96"/>
                  </a:cubicBezTo>
                  <a:cubicBezTo>
                    <a:pt x="717" y="97"/>
                    <a:pt x="718" y="97"/>
                    <a:pt x="718" y="97"/>
                  </a:cubicBezTo>
                  <a:close/>
                  <a:moveTo>
                    <a:pt x="1143" y="55"/>
                  </a:moveTo>
                  <a:cubicBezTo>
                    <a:pt x="1143" y="55"/>
                    <a:pt x="1143" y="54"/>
                    <a:pt x="1143" y="54"/>
                  </a:cubicBezTo>
                  <a:cubicBezTo>
                    <a:pt x="1143" y="54"/>
                    <a:pt x="1143" y="55"/>
                    <a:pt x="1143" y="55"/>
                  </a:cubicBezTo>
                  <a:close/>
                  <a:moveTo>
                    <a:pt x="880" y="44"/>
                  </a:moveTo>
                  <a:cubicBezTo>
                    <a:pt x="879" y="44"/>
                    <a:pt x="879" y="44"/>
                    <a:pt x="879" y="45"/>
                  </a:cubicBezTo>
                  <a:cubicBezTo>
                    <a:pt x="879" y="45"/>
                    <a:pt x="879" y="45"/>
                    <a:pt x="880" y="44"/>
                  </a:cubicBezTo>
                  <a:close/>
                  <a:moveTo>
                    <a:pt x="1348" y="14"/>
                  </a:moveTo>
                  <a:cubicBezTo>
                    <a:pt x="1348" y="13"/>
                    <a:pt x="1349" y="13"/>
                    <a:pt x="1349" y="13"/>
                  </a:cubicBezTo>
                  <a:cubicBezTo>
                    <a:pt x="1348" y="13"/>
                    <a:pt x="1348" y="13"/>
                    <a:pt x="1348" y="14"/>
                  </a:cubicBezTo>
                  <a:close/>
                  <a:moveTo>
                    <a:pt x="1344" y="88"/>
                  </a:moveTo>
                  <a:cubicBezTo>
                    <a:pt x="1344" y="88"/>
                    <a:pt x="1344" y="87"/>
                    <a:pt x="1344" y="87"/>
                  </a:cubicBezTo>
                  <a:cubicBezTo>
                    <a:pt x="1343" y="87"/>
                    <a:pt x="1344" y="87"/>
                    <a:pt x="1344" y="88"/>
                  </a:cubicBezTo>
                  <a:close/>
                  <a:moveTo>
                    <a:pt x="658" y="88"/>
                  </a:moveTo>
                  <a:cubicBezTo>
                    <a:pt x="659" y="88"/>
                    <a:pt x="659" y="88"/>
                    <a:pt x="659" y="88"/>
                  </a:cubicBezTo>
                  <a:cubicBezTo>
                    <a:pt x="659" y="88"/>
                    <a:pt x="659" y="87"/>
                    <a:pt x="658" y="88"/>
                  </a:cubicBezTo>
                  <a:close/>
                  <a:moveTo>
                    <a:pt x="1355" y="87"/>
                  </a:moveTo>
                  <a:cubicBezTo>
                    <a:pt x="1354" y="88"/>
                    <a:pt x="1354" y="88"/>
                    <a:pt x="1354" y="89"/>
                  </a:cubicBezTo>
                  <a:cubicBezTo>
                    <a:pt x="1355" y="88"/>
                    <a:pt x="1355" y="88"/>
                    <a:pt x="1355" y="87"/>
                  </a:cubicBezTo>
                  <a:close/>
                  <a:moveTo>
                    <a:pt x="1557" y="56"/>
                  </a:moveTo>
                  <a:cubicBezTo>
                    <a:pt x="1557" y="56"/>
                    <a:pt x="1558" y="56"/>
                    <a:pt x="1558" y="56"/>
                  </a:cubicBezTo>
                  <a:cubicBezTo>
                    <a:pt x="1558" y="56"/>
                    <a:pt x="1557" y="56"/>
                    <a:pt x="1557" y="56"/>
                  </a:cubicBezTo>
                  <a:close/>
                  <a:moveTo>
                    <a:pt x="660" y="88"/>
                  </a:moveTo>
                  <a:cubicBezTo>
                    <a:pt x="660" y="89"/>
                    <a:pt x="660" y="89"/>
                    <a:pt x="661" y="89"/>
                  </a:cubicBezTo>
                  <a:cubicBezTo>
                    <a:pt x="660" y="89"/>
                    <a:pt x="660" y="88"/>
                    <a:pt x="660" y="88"/>
                  </a:cubicBezTo>
                  <a:close/>
                  <a:moveTo>
                    <a:pt x="962" y="89"/>
                  </a:moveTo>
                  <a:cubicBezTo>
                    <a:pt x="962" y="89"/>
                    <a:pt x="961" y="89"/>
                    <a:pt x="961" y="88"/>
                  </a:cubicBezTo>
                  <a:cubicBezTo>
                    <a:pt x="961" y="89"/>
                    <a:pt x="961" y="89"/>
                    <a:pt x="962" y="89"/>
                  </a:cubicBezTo>
                  <a:close/>
                  <a:moveTo>
                    <a:pt x="1343" y="90"/>
                  </a:moveTo>
                  <a:cubicBezTo>
                    <a:pt x="1344" y="89"/>
                    <a:pt x="1344" y="89"/>
                    <a:pt x="1344" y="88"/>
                  </a:cubicBezTo>
                  <a:cubicBezTo>
                    <a:pt x="1343" y="89"/>
                    <a:pt x="1343" y="89"/>
                    <a:pt x="1343" y="90"/>
                  </a:cubicBezTo>
                  <a:close/>
                  <a:moveTo>
                    <a:pt x="1570" y="38"/>
                  </a:moveTo>
                  <a:cubicBezTo>
                    <a:pt x="1570" y="37"/>
                    <a:pt x="1570" y="37"/>
                    <a:pt x="1570" y="36"/>
                  </a:cubicBezTo>
                  <a:cubicBezTo>
                    <a:pt x="1570" y="37"/>
                    <a:pt x="1570" y="37"/>
                    <a:pt x="1570" y="38"/>
                  </a:cubicBezTo>
                  <a:close/>
                  <a:moveTo>
                    <a:pt x="1265" y="56"/>
                  </a:moveTo>
                  <a:cubicBezTo>
                    <a:pt x="1265" y="56"/>
                    <a:pt x="1265" y="57"/>
                    <a:pt x="1265" y="57"/>
                  </a:cubicBezTo>
                  <a:cubicBezTo>
                    <a:pt x="1265" y="57"/>
                    <a:pt x="1265" y="56"/>
                    <a:pt x="1265" y="56"/>
                  </a:cubicBezTo>
                  <a:close/>
                  <a:moveTo>
                    <a:pt x="1738" y="38"/>
                  </a:moveTo>
                  <a:cubicBezTo>
                    <a:pt x="1738" y="37"/>
                    <a:pt x="1738" y="37"/>
                    <a:pt x="1738" y="36"/>
                  </a:cubicBezTo>
                  <a:cubicBezTo>
                    <a:pt x="1738" y="37"/>
                    <a:pt x="1738" y="37"/>
                    <a:pt x="1738" y="38"/>
                  </a:cubicBezTo>
                  <a:close/>
                  <a:moveTo>
                    <a:pt x="1469" y="31"/>
                  </a:moveTo>
                  <a:cubicBezTo>
                    <a:pt x="1469" y="31"/>
                    <a:pt x="1469" y="32"/>
                    <a:pt x="1469" y="32"/>
                  </a:cubicBezTo>
                  <a:cubicBezTo>
                    <a:pt x="1469" y="32"/>
                    <a:pt x="1469" y="31"/>
                    <a:pt x="1469" y="31"/>
                  </a:cubicBezTo>
                  <a:close/>
                  <a:moveTo>
                    <a:pt x="623" y="89"/>
                  </a:moveTo>
                  <a:cubicBezTo>
                    <a:pt x="623" y="89"/>
                    <a:pt x="623" y="89"/>
                    <a:pt x="624" y="90"/>
                  </a:cubicBezTo>
                  <a:cubicBezTo>
                    <a:pt x="624" y="90"/>
                    <a:pt x="624" y="90"/>
                    <a:pt x="624" y="89"/>
                  </a:cubicBezTo>
                  <a:cubicBezTo>
                    <a:pt x="624" y="89"/>
                    <a:pt x="624" y="89"/>
                    <a:pt x="623" y="89"/>
                  </a:cubicBezTo>
                  <a:close/>
                  <a:moveTo>
                    <a:pt x="554" y="20"/>
                  </a:moveTo>
                  <a:cubicBezTo>
                    <a:pt x="553" y="20"/>
                    <a:pt x="553" y="20"/>
                    <a:pt x="553" y="20"/>
                  </a:cubicBezTo>
                  <a:cubicBezTo>
                    <a:pt x="553" y="20"/>
                    <a:pt x="554" y="20"/>
                    <a:pt x="554" y="20"/>
                  </a:cubicBezTo>
                  <a:close/>
                  <a:moveTo>
                    <a:pt x="1175" y="91"/>
                  </a:moveTo>
                  <a:cubicBezTo>
                    <a:pt x="1175" y="90"/>
                    <a:pt x="1175" y="90"/>
                    <a:pt x="1175" y="89"/>
                  </a:cubicBezTo>
                  <a:cubicBezTo>
                    <a:pt x="1175" y="90"/>
                    <a:pt x="1175" y="90"/>
                    <a:pt x="1175" y="91"/>
                  </a:cubicBezTo>
                  <a:close/>
                  <a:moveTo>
                    <a:pt x="1226" y="89"/>
                  </a:moveTo>
                  <a:cubicBezTo>
                    <a:pt x="1226" y="90"/>
                    <a:pt x="1227" y="90"/>
                    <a:pt x="1227" y="90"/>
                  </a:cubicBezTo>
                  <a:cubicBezTo>
                    <a:pt x="1227" y="90"/>
                    <a:pt x="1226" y="89"/>
                    <a:pt x="1226" y="89"/>
                  </a:cubicBezTo>
                  <a:close/>
                  <a:moveTo>
                    <a:pt x="1479" y="31"/>
                  </a:moveTo>
                  <a:cubicBezTo>
                    <a:pt x="1478" y="31"/>
                    <a:pt x="1478" y="31"/>
                    <a:pt x="1477" y="31"/>
                  </a:cubicBezTo>
                  <a:cubicBezTo>
                    <a:pt x="1478" y="32"/>
                    <a:pt x="1478" y="32"/>
                    <a:pt x="1479" y="31"/>
                  </a:cubicBezTo>
                  <a:close/>
                  <a:moveTo>
                    <a:pt x="555" y="43"/>
                  </a:moveTo>
                  <a:cubicBezTo>
                    <a:pt x="555" y="43"/>
                    <a:pt x="556" y="44"/>
                    <a:pt x="556" y="44"/>
                  </a:cubicBezTo>
                  <a:cubicBezTo>
                    <a:pt x="556" y="43"/>
                    <a:pt x="556" y="43"/>
                    <a:pt x="555" y="43"/>
                  </a:cubicBezTo>
                  <a:close/>
                  <a:moveTo>
                    <a:pt x="766" y="90"/>
                  </a:moveTo>
                  <a:cubicBezTo>
                    <a:pt x="767" y="90"/>
                    <a:pt x="767" y="90"/>
                    <a:pt x="767" y="90"/>
                  </a:cubicBezTo>
                  <a:cubicBezTo>
                    <a:pt x="767" y="90"/>
                    <a:pt x="767" y="90"/>
                    <a:pt x="766" y="90"/>
                  </a:cubicBezTo>
                  <a:close/>
                  <a:moveTo>
                    <a:pt x="1355" y="20"/>
                  </a:moveTo>
                  <a:cubicBezTo>
                    <a:pt x="1354" y="20"/>
                    <a:pt x="1354" y="20"/>
                    <a:pt x="1354" y="20"/>
                  </a:cubicBezTo>
                  <a:cubicBezTo>
                    <a:pt x="1354" y="20"/>
                    <a:pt x="1355" y="20"/>
                    <a:pt x="1355" y="20"/>
                  </a:cubicBezTo>
                  <a:close/>
                  <a:moveTo>
                    <a:pt x="575" y="56"/>
                  </a:moveTo>
                  <a:cubicBezTo>
                    <a:pt x="576" y="56"/>
                    <a:pt x="576" y="56"/>
                    <a:pt x="576" y="56"/>
                  </a:cubicBezTo>
                  <a:cubicBezTo>
                    <a:pt x="576" y="56"/>
                    <a:pt x="576" y="56"/>
                    <a:pt x="575" y="56"/>
                  </a:cubicBezTo>
                  <a:close/>
                  <a:moveTo>
                    <a:pt x="727" y="90"/>
                  </a:moveTo>
                  <a:cubicBezTo>
                    <a:pt x="727" y="90"/>
                    <a:pt x="727" y="91"/>
                    <a:pt x="728" y="91"/>
                  </a:cubicBezTo>
                  <a:cubicBezTo>
                    <a:pt x="728" y="91"/>
                    <a:pt x="728" y="90"/>
                    <a:pt x="727" y="90"/>
                  </a:cubicBezTo>
                  <a:close/>
                  <a:moveTo>
                    <a:pt x="753" y="91"/>
                  </a:moveTo>
                  <a:cubicBezTo>
                    <a:pt x="753" y="91"/>
                    <a:pt x="753" y="90"/>
                    <a:pt x="752" y="90"/>
                  </a:cubicBezTo>
                  <a:cubicBezTo>
                    <a:pt x="752" y="91"/>
                    <a:pt x="752" y="91"/>
                    <a:pt x="753" y="91"/>
                  </a:cubicBezTo>
                  <a:close/>
                  <a:moveTo>
                    <a:pt x="755" y="44"/>
                  </a:moveTo>
                  <a:cubicBezTo>
                    <a:pt x="755" y="44"/>
                    <a:pt x="755" y="44"/>
                    <a:pt x="755" y="43"/>
                  </a:cubicBezTo>
                  <a:cubicBezTo>
                    <a:pt x="755" y="43"/>
                    <a:pt x="755" y="44"/>
                    <a:pt x="755" y="44"/>
                  </a:cubicBezTo>
                  <a:close/>
                  <a:moveTo>
                    <a:pt x="1213" y="91"/>
                  </a:moveTo>
                  <a:cubicBezTo>
                    <a:pt x="1213" y="91"/>
                    <a:pt x="1213" y="91"/>
                    <a:pt x="1212" y="90"/>
                  </a:cubicBezTo>
                  <a:cubicBezTo>
                    <a:pt x="1212" y="91"/>
                    <a:pt x="1213" y="91"/>
                    <a:pt x="1213" y="91"/>
                  </a:cubicBezTo>
                  <a:close/>
                  <a:moveTo>
                    <a:pt x="1412" y="34"/>
                  </a:moveTo>
                  <a:cubicBezTo>
                    <a:pt x="1412" y="34"/>
                    <a:pt x="1412" y="33"/>
                    <a:pt x="1412" y="33"/>
                  </a:cubicBezTo>
                  <a:cubicBezTo>
                    <a:pt x="1411" y="33"/>
                    <a:pt x="1412" y="34"/>
                    <a:pt x="1412" y="34"/>
                  </a:cubicBezTo>
                  <a:close/>
                  <a:moveTo>
                    <a:pt x="1469" y="33"/>
                  </a:moveTo>
                  <a:cubicBezTo>
                    <a:pt x="1469" y="33"/>
                    <a:pt x="1469" y="34"/>
                    <a:pt x="1469" y="34"/>
                  </a:cubicBezTo>
                  <a:cubicBezTo>
                    <a:pt x="1469" y="34"/>
                    <a:pt x="1469" y="33"/>
                    <a:pt x="1469" y="33"/>
                  </a:cubicBezTo>
                  <a:close/>
                  <a:moveTo>
                    <a:pt x="675" y="33"/>
                  </a:moveTo>
                  <a:cubicBezTo>
                    <a:pt x="676" y="33"/>
                    <a:pt x="676" y="33"/>
                    <a:pt x="677" y="33"/>
                  </a:cubicBezTo>
                  <a:cubicBezTo>
                    <a:pt x="676" y="33"/>
                    <a:pt x="676" y="33"/>
                    <a:pt x="675" y="33"/>
                  </a:cubicBezTo>
                  <a:close/>
                  <a:moveTo>
                    <a:pt x="771" y="33"/>
                  </a:moveTo>
                  <a:cubicBezTo>
                    <a:pt x="772" y="33"/>
                    <a:pt x="772" y="33"/>
                    <a:pt x="773" y="33"/>
                  </a:cubicBezTo>
                  <a:cubicBezTo>
                    <a:pt x="772" y="33"/>
                    <a:pt x="772" y="33"/>
                    <a:pt x="771" y="33"/>
                  </a:cubicBezTo>
                  <a:close/>
                  <a:moveTo>
                    <a:pt x="784" y="33"/>
                  </a:moveTo>
                  <a:cubicBezTo>
                    <a:pt x="784" y="33"/>
                    <a:pt x="785" y="33"/>
                    <a:pt x="785" y="33"/>
                  </a:cubicBezTo>
                  <a:cubicBezTo>
                    <a:pt x="785" y="33"/>
                    <a:pt x="784" y="33"/>
                    <a:pt x="784" y="33"/>
                  </a:cubicBezTo>
                  <a:close/>
                  <a:moveTo>
                    <a:pt x="843" y="33"/>
                  </a:moveTo>
                  <a:cubicBezTo>
                    <a:pt x="843" y="33"/>
                    <a:pt x="844" y="33"/>
                    <a:pt x="844" y="33"/>
                  </a:cubicBezTo>
                  <a:cubicBezTo>
                    <a:pt x="844" y="33"/>
                    <a:pt x="843" y="33"/>
                    <a:pt x="843" y="33"/>
                  </a:cubicBezTo>
                  <a:close/>
                  <a:moveTo>
                    <a:pt x="1154" y="49"/>
                  </a:moveTo>
                  <a:cubicBezTo>
                    <a:pt x="1154" y="50"/>
                    <a:pt x="1154" y="50"/>
                    <a:pt x="1154" y="51"/>
                  </a:cubicBezTo>
                  <a:cubicBezTo>
                    <a:pt x="1154" y="50"/>
                    <a:pt x="1154" y="50"/>
                    <a:pt x="1154" y="49"/>
                  </a:cubicBezTo>
                  <a:close/>
                  <a:moveTo>
                    <a:pt x="1082" y="43"/>
                  </a:moveTo>
                  <a:cubicBezTo>
                    <a:pt x="1082" y="43"/>
                    <a:pt x="1082" y="44"/>
                    <a:pt x="1083" y="44"/>
                  </a:cubicBezTo>
                  <a:cubicBezTo>
                    <a:pt x="1083" y="44"/>
                    <a:pt x="1083" y="43"/>
                    <a:pt x="1082" y="43"/>
                  </a:cubicBezTo>
                  <a:close/>
                  <a:moveTo>
                    <a:pt x="904" y="37"/>
                  </a:moveTo>
                  <a:cubicBezTo>
                    <a:pt x="905" y="37"/>
                    <a:pt x="905" y="37"/>
                    <a:pt x="905" y="38"/>
                  </a:cubicBezTo>
                  <a:cubicBezTo>
                    <a:pt x="905" y="37"/>
                    <a:pt x="905" y="37"/>
                    <a:pt x="904" y="37"/>
                  </a:cubicBezTo>
                  <a:close/>
                  <a:moveTo>
                    <a:pt x="884" y="33"/>
                  </a:moveTo>
                  <a:cubicBezTo>
                    <a:pt x="884" y="33"/>
                    <a:pt x="885" y="33"/>
                    <a:pt x="885" y="33"/>
                  </a:cubicBezTo>
                  <a:cubicBezTo>
                    <a:pt x="885" y="33"/>
                    <a:pt x="884" y="33"/>
                    <a:pt x="884" y="33"/>
                  </a:cubicBezTo>
                  <a:close/>
                  <a:moveTo>
                    <a:pt x="896" y="33"/>
                  </a:moveTo>
                  <a:cubicBezTo>
                    <a:pt x="896" y="33"/>
                    <a:pt x="896" y="33"/>
                    <a:pt x="897" y="33"/>
                  </a:cubicBezTo>
                  <a:cubicBezTo>
                    <a:pt x="897" y="33"/>
                    <a:pt x="896" y="33"/>
                    <a:pt x="896" y="33"/>
                  </a:cubicBezTo>
                  <a:close/>
                  <a:moveTo>
                    <a:pt x="1463" y="90"/>
                  </a:moveTo>
                  <a:cubicBezTo>
                    <a:pt x="1462" y="91"/>
                    <a:pt x="1462" y="91"/>
                    <a:pt x="1462" y="91"/>
                  </a:cubicBezTo>
                  <a:cubicBezTo>
                    <a:pt x="1462" y="91"/>
                    <a:pt x="1463" y="91"/>
                    <a:pt x="1463" y="90"/>
                  </a:cubicBezTo>
                  <a:close/>
                  <a:moveTo>
                    <a:pt x="754" y="92"/>
                  </a:moveTo>
                  <a:cubicBezTo>
                    <a:pt x="754" y="92"/>
                    <a:pt x="753" y="91"/>
                    <a:pt x="753" y="91"/>
                  </a:cubicBezTo>
                  <a:cubicBezTo>
                    <a:pt x="753" y="92"/>
                    <a:pt x="753" y="92"/>
                    <a:pt x="754" y="92"/>
                  </a:cubicBezTo>
                  <a:close/>
                  <a:moveTo>
                    <a:pt x="1053" y="33"/>
                  </a:moveTo>
                  <a:cubicBezTo>
                    <a:pt x="1054" y="33"/>
                    <a:pt x="1054" y="33"/>
                    <a:pt x="1055" y="33"/>
                  </a:cubicBezTo>
                  <a:cubicBezTo>
                    <a:pt x="1054" y="33"/>
                    <a:pt x="1054" y="33"/>
                    <a:pt x="1053" y="33"/>
                  </a:cubicBezTo>
                  <a:close/>
                  <a:moveTo>
                    <a:pt x="1066" y="33"/>
                  </a:moveTo>
                  <a:cubicBezTo>
                    <a:pt x="1066" y="33"/>
                    <a:pt x="1067" y="33"/>
                    <a:pt x="1067" y="33"/>
                  </a:cubicBezTo>
                  <a:cubicBezTo>
                    <a:pt x="1067" y="33"/>
                    <a:pt x="1066" y="33"/>
                    <a:pt x="1066" y="33"/>
                  </a:cubicBezTo>
                  <a:close/>
                  <a:moveTo>
                    <a:pt x="1126" y="33"/>
                  </a:moveTo>
                  <a:cubicBezTo>
                    <a:pt x="1126" y="33"/>
                    <a:pt x="1127" y="33"/>
                    <a:pt x="1127" y="33"/>
                  </a:cubicBezTo>
                  <a:cubicBezTo>
                    <a:pt x="1127" y="33"/>
                    <a:pt x="1126" y="33"/>
                    <a:pt x="1126" y="33"/>
                  </a:cubicBezTo>
                  <a:close/>
                  <a:moveTo>
                    <a:pt x="1137" y="33"/>
                  </a:moveTo>
                  <a:cubicBezTo>
                    <a:pt x="1138" y="33"/>
                    <a:pt x="1138" y="33"/>
                    <a:pt x="1139" y="33"/>
                  </a:cubicBezTo>
                  <a:cubicBezTo>
                    <a:pt x="1139" y="33"/>
                    <a:pt x="1138" y="33"/>
                    <a:pt x="1137" y="33"/>
                  </a:cubicBezTo>
                  <a:close/>
                  <a:moveTo>
                    <a:pt x="979" y="21"/>
                  </a:moveTo>
                  <a:cubicBezTo>
                    <a:pt x="978" y="22"/>
                    <a:pt x="978" y="22"/>
                    <a:pt x="978" y="22"/>
                  </a:cubicBezTo>
                  <a:cubicBezTo>
                    <a:pt x="978" y="22"/>
                    <a:pt x="979" y="22"/>
                    <a:pt x="979" y="21"/>
                  </a:cubicBezTo>
                  <a:close/>
                  <a:moveTo>
                    <a:pt x="1461" y="14"/>
                  </a:moveTo>
                  <a:cubicBezTo>
                    <a:pt x="1461" y="15"/>
                    <a:pt x="1461" y="15"/>
                    <a:pt x="1462" y="15"/>
                  </a:cubicBezTo>
                  <a:cubicBezTo>
                    <a:pt x="1462" y="15"/>
                    <a:pt x="1461" y="14"/>
                    <a:pt x="1461" y="14"/>
                  </a:cubicBezTo>
                  <a:close/>
                  <a:moveTo>
                    <a:pt x="1231" y="33"/>
                  </a:moveTo>
                  <a:cubicBezTo>
                    <a:pt x="1232" y="33"/>
                    <a:pt x="1232" y="33"/>
                    <a:pt x="1233" y="33"/>
                  </a:cubicBezTo>
                  <a:cubicBezTo>
                    <a:pt x="1232" y="33"/>
                    <a:pt x="1232" y="33"/>
                    <a:pt x="1231" y="33"/>
                  </a:cubicBezTo>
                  <a:close/>
                  <a:moveTo>
                    <a:pt x="1244" y="33"/>
                  </a:moveTo>
                  <a:cubicBezTo>
                    <a:pt x="1244" y="33"/>
                    <a:pt x="1245" y="33"/>
                    <a:pt x="1245" y="33"/>
                  </a:cubicBezTo>
                  <a:cubicBezTo>
                    <a:pt x="1245" y="33"/>
                    <a:pt x="1244" y="33"/>
                    <a:pt x="1244" y="33"/>
                  </a:cubicBezTo>
                  <a:close/>
                  <a:moveTo>
                    <a:pt x="1675" y="53"/>
                  </a:moveTo>
                  <a:cubicBezTo>
                    <a:pt x="1674" y="54"/>
                    <a:pt x="1674" y="54"/>
                    <a:pt x="1674" y="54"/>
                  </a:cubicBezTo>
                  <a:cubicBezTo>
                    <a:pt x="1674" y="54"/>
                    <a:pt x="1674" y="54"/>
                    <a:pt x="1675" y="53"/>
                  </a:cubicBezTo>
                  <a:close/>
                  <a:moveTo>
                    <a:pt x="963" y="21"/>
                  </a:moveTo>
                  <a:cubicBezTo>
                    <a:pt x="963" y="21"/>
                    <a:pt x="963" y="21"/>
                    <a:pt x="964" y="20"/>
                  </a:cubicBezTo>
                  <a:cubicBezTo>
                    <a:pt x="963" y="21"/>
                    <a:pt x="963" y="21"/>
                    <a:pt x="963" y="21"/>
                  </a:cubicBezTo>
                  <a:close/>
                  <a:moveTo>
                    <a:pt x="1146" y="37"/>
                  </a:moveTo>
                  <a:cubicBezTo>
                    <a:pt x="1146" y="37"/>
                    <a:pt x="1147" y="37"/>
                    <a:pt x="1147" y="38"/>
                  </a:cubicBezTo>
                  <a:cubicBezTo>
                    <a:pt x="1147" y="37"/>
                    <a:pt x="1147" y="37"/>
                    <a:pt x="1146" y="37"/>
                  </a:cubicBezTo>
                  <a:close/>
                  <a:moveTo>
                    <a:pt x="987" y="92"/>
                  </a:moveTo>
                  <a:cubicBezTo>
                    <a:pt x="987" y="92"/>
                    <a:pt x="988" y="92"/>
                    <a:pt x="988" y="92"/>
                  </a:cubicBezTo>
                  <a:cubicBezTo>
                    <a:pt x="988" y="92"/>
                    <a:pt x="987" y="92"/>
                    <a:pt x="987" y="92"/>
                  </a:cubicBezTo>
                  <a:close/>
                  <a:moveTo>
                    <a:pt x="1007" y="92"/>
                  </a:moveTo>
                  <a:cubicBezTo>
                    <a:pt x="1007" y="92"/>
                    <a:pt x="1008" y="92"/>
                    <a:pt x="1008" y="92"/>
                  </a:cubicBezTo>
                  <a:cubicBezTo>
                    <a:pt x="1008" y="92"/>
                    <a:pt x="1007" y="92"/>
                    <a:pt x="1007" y="92"/>
                  </a:cubicBezTo>
                  <a:close/>
                  <a:moveTo>
                    <a:pt x="1087" y="53"/>
                  </a:moveTo>
                  <a:cubicBezTo>
                    <a:pt x="1087" y="54"/>
                    <a:pt x="1087" y="54"/>
                    <a:pt x="1087" y="55"/>
                  </a:cubicBezTo>
                  <a:cubicBezTo>
                    <a:pt x="1087" y="54"/>
                    <a:pt x="1087" y="54"/>
                    <a:pt x="1087" y="53"/>
                  </a:cubicBezTo>
                  <a:close/>
                  <a:moveTo>
                    <a:pt x="988" y="92"/>
                  </a:moveTo>
                  <a:cubicBezTo>
                    <a:pt x="989" y="93"/>
                    <a:pt x="989" y="92"/>
                    <a:pt x="990" y="92"/>
                  </a:cubicBezTo>
                  <a:cubicBezTo>
                    <a:pt x="990" y="92"/>
                    <a:pt x="989" y="92"/>
                    <a:pt x="988" y="92"/>
                  </a:cubicBezTo>
                  <a:close/>
                  <a:moveTo>
                    <a:pt x="755" y="93"/>
                  </a:moveTo>
                  <a:cubicBezTo>
                    <a:pt x="755" y="93"/>
                    <a:pt x="754" y="93"/>
                    <a:pt x="754" y="92"/>
                  </a:cubicBezTo>
                  <a:cubicBezTo>
                    <a:pt x="754" y="93"/>
                    <a:pt x="754" y="93"/>
                    <a:pt x="755" y="93"/>
                  </a:cubicBezTo>
                  <a:close/>
                  <a:moveTo>
                    <a:pt x="1419" y="93"/>
                  </a:moveTo>
                  <a:cubicBezTo>
                    <a:pt x="1419" y="93"/>
                    <a:pt x="1418" y="93"/>
                    <a:pt x="1418" y="92"/>
                  </a:cubicBezTo>
                  <a:cubicBezTo>
                    <a:pt x="1418" y="93"/>
                    <a:pt x="1418" y="93"/>
                    <a:pt x="1419" y="93"/>
                  </a:cubicBezTo>
                  <a:close/>
                  <a:moveTo>
                    <a:pt x="1052" y="34"/>
                  </a:moveTo>
                  <a:cubicBezTo>
                    <a:pt x="1052" y="34"/>
                    <a:pt x="1053" y="34"/>
                    <a:pt x="1053" y="33"/>
                  </a:cubicBezTo>
                  <a:cubicBezTo>
                    <a:pt x="1053" y="33"/>
                    <a:pt x="1052" y="33"/>
                    <a:pt x="1052" y="34"/>
                  </a:cubicBezTo>
                  <a:close/>
                  <a:moveTo>
                    <a:pt x="754" y="45"/>
                  </a:moveTo>
                  <a:cubicBezTo>
                    <a:pt x="754" y="45"/>
                    <a:pt x="754" y="45"/>
                    <a:pt x="754" y="44"/>
                  </a:cubicBezTo>
                  <a:cubicBezTo>
                    <a:pt x="754" y="45"/>
                    <a:pt x="754" y="45"/>
                    <a:pt x="754" y="45"/>
                  </a:cubicBezTo>
                  <a:close/>
                  <a:moveTo>
                    <a:pt x="787" y="93"/>
                  </a:moveTo>
                  <a:cubicBezTo>
                    <a:pt x="787" y="93"/>
                    <a:pt x="788" y="93"/>
                    <a:pt x="788" y="93"/>
                  </a:cubicBezTo>
                  <a:cubicBezTo>
                    <a:pt x="788" y="93"/>
                    <a:pt x="787" y="93"/>
                    <a:pt x="787" y="93"/>
                  </a:cubicBezTo>
                  <a:close/>
                  <a:moveTo>
                    <a:pt x="966" y="94"/>
                  </a:moveTo>
                  <a:cubicBezTo>
                    <a:pt x="966" y="93"/>
                    <a:pt x="966" y="93"/>
                    <a:pt x="965" y="93"/>
                  </a:cubicBezTo>
                  <a:cubicBezTo>
                    <a:pt x="965" y="93"/>
                    <a:pt x="966" y="93"/>
                    <a:pt x="966" y="94"/>
                  </a:cubicBezTo>
                  <a:close/>
                  <a:moveTo>
                    <a:pt x="670" y="93"/>
                  </a:moveTo>
                  <a:cubicBezTo>
                    <a:pt x="671" y="94"/>
                    <a:pt x="671" y="94"/>
                    <a:pt x="672" y="93"/>
                  </a:cubicBezTo>
                  <a:cubicBezTo>
                    <a:pt x="671" y="93"/>
                    <a:pt x="671" y="93"/>
                    <a:pt x="670" y="93"/>
                  </a:cubicBezTo>
                  <a:close/>
                  <a:moveTo>
                    <a:pt x="1419" y="16"/>
                  </a:moveTo>
                  <a:cubicBezTo>
                    <a:pt x="1420" y="16"/>
                    <a:pt x="1420" y="15"/>
                    <a:pt x="1420" y="15"/>
                  </a:cubicBezTo>
                  <a:cubicBezTo>
                    <a:pt x="1420" y="15"/>
                    <a:pt x="1420" y="15"/>
                    <a:pt x="1419" y="16"/>
                  </a:cubicBezTo>
                  <a:close/>
                  <a:moveTo>
                    <a:pt x="834" y="38"/>
                  </a:moveTo>
                  <a:cubicBezTo>
                    <a:pt x="834" y="38"/>
                    <a:pt x="834" y="37"/>
                    <a:pt x="835" y="37"/>
                  </a:cubicBezTo>
                  <a:cubicBezTo>
                    <a:pt x="834" y="37"/>
                    <a:pt x="834" y="37"/>
                    <a:pt x="834" y="38"/>
                  </a:cubicBezTo>
                  <a:close/>
                  <a:moveTo>
                    <a:pt x="1576" y="15"/>
                  </a:moveTo>
                  <a:cubicBezTo>
                    <a:pt x="1577" y="15"/>
                    <a:pt x="1577" y="16"/>
                    <a:pt x="1577" y="16"/>
                  </a:cubicBezTo>
                  <a:cubicBezTo>
                    <a:pt x="1577" y="15"/>
                    <a:pt x="1577" y="15"/>
                    <a:pt x="1576" y="15"/>
                  </a:cubicBezTo>
                  <a:close/>
                  <a:moveTo>
                    <a:pt x="605" y="66"/>
                  </a:moveTo>
                  <a:cubicBezTo>
                    <a:pt x="605" y="66"/>
                    <a:pt x="605" y="66"/>
                    <a:pt x="604" y="65"/>
                  </a:cubicBezTo>
                  <a:cubicBezTo>
                    <a:pt x="604" y="66"/>
                    <a:pt x="604" y="66"/>
                    <a:pt x="605" y="66"/>
                  </a:cubicBezTo>
                  <a:close/>
                  <a:moveTo>
                    <a:pt x="900" y="52"/>
                  </a:moveTo>
                  <a:cubicBezTo>
                    <a:pt x="901" y="52"/>
                    <a:pt x="900" y="51"/>
                    <a:pt x="900" y="51"/>
                  </a:cubicBezTo>
                  <a:cubicBezTo>
                    <a:pt x="900" y="51"/>
                    <a:pt x="900" y="52"/>
                    <a:pt x="900" y="52"/>
                  </a:cubicBezTo>
                  <a:close/>
                  <a:moveTo>
                    <a:pt x="1086" y="51"/>
                  </a:moveTo>
                  <a:cubicBezTo>
                    <a:pt x="1086" y="51"/>
                    <a:pt x="1086" y="52"/>
                    <a:pt x="1086" y="52"/>
                  </a:cubicBezTo>
                  <a:cubicBezTo>
                    <a:pt x="1086" y="52"/>
                    <a:pt x="1086" y="51"/>
                    <a:pt x="1086" y="51"/>
                  </a:cubicBezTo>
                  <a:close/>
                  <a:moveTo>
                    <a:pt x="1433" y="7"/>
                  </a:moveTo>
                  <a:cubicBezTo>
                    <a:pt x="1433" y="7"/>
                    <a:pt x="1434" y="7"/>
                    <a:pt x="1434" y="7"/>
                  </a:cubicBezTo>
                  <a:cubicBezTo>
                    <a:pt x="1433" y="6"/>
                    <a:pt x="1433" y="6"/>
                    <a:pt x="1433" y="7"/>
                  </a:cubicBezTo>
                  <a:close/>
                  <a:moveTo>
                    <a:pt x="1448" y="7"/>
                  </a:moveTo>
                  <a:cubicBezTo>
                    <a:pt x="1449" y="7"/>
                    <a:pt x="1449" y="7"/>
                    <a:pt x="1449" y="7"/>
                  </a:cubicBezTo>
                  <a:cubicBezTo>
                    <a:pt x="1449" y="6"/>
                    <a:pt x="1449" y="6"/>
                    <a:pt x="1448" y="7"/>
                  </a:cubicBezTo>
                  <a:close/>
                  <a:moveTo>
                    <a:pt x="1396" y="22"/>
                  </a:moveTo>
                  <a:cubicBezTo>
                    <a:pt x="1396" y="23"/>
                    <a:pt x="1396" y="23"/>
                    <a:pt x="1396" y="23"/>
                  </a:cubicBezTo>
                  <a:cubicBezTo>
                    <a:pt x="1396" y="23"/>
                    <a:pt x="1397" y="22"/>
                    <a:pt x="1396" y="22"/>
                  </a:cubicBezTo>
                  <a:close/>
                  <a:moveTo>
                    <a:pt x="1545" y="7"/>
                  </a:moveTo>
                  <a:cubicBezTo>
                    <a:pt x="1545" y="7"/>
                    <a:pt x="1546" y="7"/>
                    <a:pt x="1546" y="7"/>
                  </a:cubicBezTo>
                  <a:cubicBezTo>
                    <a:pt x="1546" y="7"/>
                    <a:pt x="1545" y="6"/>
                    <a:pt x="1545" y="7"/>
                  </a:cubicBezTo>
                  <a:close/>
                  <a:moveTo>
                    <a:pt x="1562" y="7"/>
                  </a:moveTo>
                  <a:cubicBezTo>
                    <a:pt x="1563" y="7"/>
                    <a:pt x="1563" y="7"/>
                    <a:pt x="1564" y="7"/>
                  </a:cubicBezTo>
                  <a:cubicBezTo>
                    <a:pt x="1563" y="6"/>
                    <a:pt x="1563" y="7"/>
                    <a:pt x="1562" y="7"/>
                  </a:cubicBezTo>
                  <a:close/>
                  <a:moveTo>
                    <a:pt x="1713" y="7"/>
                  </a:moveTo>
                  <a:cubicBezTo>
                    <a:pt x="1713" y="7"/>
                    <a:pt x="1714" y="7"/>
                    <a:pt x="1714" y="7"/>
                  </a:cubicBezTo>
                  <a:cubicBezTo>
                    <a:pt x="1714" y="7"/>
                    <a:pt x="1713" y="6"/>
                    <a:pt x="1713" y="7"/>
                  </a:cubicBezTo>
                  <a:close/>
                  <a:moveTo>
                    <a:pt x="1731" y="7"/>
                  </a:moveTo>
                  <a:cubicBezTo>
                    <a:pt x="1731" y="7"/>
                    <a:pt x="1731" y="7"/>
                    <a:pt x="1732" y="7"/>
                  </a:cubicBezTo>
                  <a:cubicBezTo>
                    <a:pt x="1731" y="6"/>
                    <a:pt x="1731" y="7"/>
                    <a:pt x="1731" y="7"/>
                  </a:cubicBezTo>
                  <a:close/>
                  <a:moveTo>
                    <a:pt x="556" y="7"/>
                  </a:moveTo>
                  <a:cubicBezTo>
                    <a:pt x="556" y="7"/>
                    <a:pt x="557" y="7"/>
                    <a:pt x="557" y="7"/>
                  </a:cubicBezTo>
                  <a:cubicBezTo>
                    <a:pt x="557" y="7"/>
                    <a:pt x="556" y="7"/>
                    <a:pt x="556" y="7"/>
                  </a:cubicBezTo>
                  <a:close/>
                  <a:moveTo>
                    <a:pt x="986" y="7"/>
                  </a:moveTo>
                  <a:cubicBezTo>
                    <a:pt x="987" y="7"/>
                    <a:pt x="987" y="7"/>
                    <a:pt x="988" y="7"/>
                  </a:cubicBezTo>
                  <a:cubicBezTo>
                    <a:pt x="987" y="7"/>
                    <a:pt x="987" y="7"/>
                    <a:pt x="986" y="7"/>
                  </a:cubicBezTo>
                  <a:close/>
                  <a:moveTo>
                    <a:pt x="1359" y="7"/>
                  </a:moveTo>
                  <a:cubicBezTo>
                    <a:pt x="1360" y="7"/>
                    <a:pt x="1360" y="7"/>
                    <a:pt x="1360" y="7"/>
                  </a:cubicBezTo>
                  <a:cubicBezTo>
                    <a:pt x="1360" y="7"/>
                    <a:pt x="1360" y="7"/>
                    <a:pt x="1359" y="7"/>
                  </a:cubicBezTo>
                  <a:close/>
                  <a:moveTo>
                    <a:pt x="1379" y="7"/>
                  </a:moveTo>
                  <a:cubicBezTo>
                    <a:pt x="1380" y="7"/>
                    <a:pt x="1380" y="7"/>
                    <a:pt x="1381" y="7"/>
                  </a:cubicBezTo>
                  <a:cubicBezTo>
                    <a:pt x="1380" y="7"/>
                    <a:pt x="1380" y="7"/>
                    <a:pt x="1379" y="7"/>
                  </a:cubicBezTo>
                  <a:close/>
                  <a:moveTo>
                    <a:pt x="1466" y="22"/>
                  </a:moveTo>
                  <a:cubicBezTo>
                    <a:pt x="1466" y="23"/>
                    <a:pt x="1466" y="23"/>
                    <a:pt x="1466" y="23"/>
                  </a:cubicBezTo>
                  <a:cubicBezTo>
                    <a:pt x="1466" y="23"/>
                    <a:pt x="1466" y="22"/>
                    <a:pt x="1466" y="22"/>
                  </a:cubicBezTo>
                  <a:close/>
                  <a:moveTo>
                    <a:pt x="1031" y="56"/>
                  </a:moveTo>
                  <a:cubicBezTo>
                    <a:pt x="1031" y="56"/>
                    <a:pt x="1031" y="56"/>
                    <a:pt x="1031" y="55"/>
                  </a:cubicBezTo>
                  <a:cubicBezTo>
                    <a:pt x="1031" y="56"/>
                    <a:pt x="1031" y="56"/>
                    <a:pt x="1031" y="56"/>
                  </a:cubicBezTo>
                  <a:close/>
                  <a:moveTo>
                    <a:pt x="1468" y="29"/>
                  </a:moveTo>
                  <a:cubicBezTo>
                    <a:pt x="1468" y="30"/>
                    <a:pt x="1468" y="30"/>
                    <a:pt x="1469" y="31"/>
                  </a:cubicBezTo>
                  <a:cubicBezTo>
                    <a:pt x="1469" y="30"/>
                    <a:pt x="1469" y="30"/>
                    <a:pt x="1468" y="29"/>
                  </a:cubicBezTo>
                  <a:close/>
                  <a:moveTo>
                    <a:pt x="1543" y="7"/>
                  </a:moveTo>
                  <a:cubicBezTo>
                    <a:pt x="1544" y="7"/>
                    <a:pt x="1544" y="7"/>
                    <a:pt x="1545" y="7"/>
                  </a:cubicBezTo>
                  <a:cubicBezTo>
                    <a:pt x="1544" y="7"/>
                    <a:pt x="1544" y="7"/>
                    <a:pt x="1543" y="7"/>
                  </a:cubicBezTo>
                  <a:close/>
                  <a:moveTo>
                    <a:pt x="1300" y="44"/>
                  </a:moveTo>
                  <a:cubicBezTo>
                    <a:pt x="1300" y="44"/>
                    <a:pt x="1299" y="44"/>
                    <a:pt x="1299" y="44"/>
                  </a:cubicBezTo>
                  <a:cubicBezTo>
                    <a:pt x="1299" y="44"/>
                    <a:pt x="1300" y="44"/>
                    <a:pt x="1300" y="44"/>
                  </a:cubicBezTo>
                  <a:close/>
                  <a:moveTo>
                    <a:pt x="1712" y="7"/>
                  </a:moveTo>
                  <a:cubicBezTo>
                    <a:pt x="1712" y="7"/>
                    <a:pt x="1712" y="7"/>
                    <a:pt x="1713" y="7"/>
                  </a:cubicBezTo>
                  <a:cubicBezTo>
                    <a:pt x="1712" y="7"/>
                    <a:pt x="1712" y="7"/>
                    <a:pt x="1712" y="7"/>
                  </a:cubicBezTo>
                  <a:close/>
                  <a:moveTo>
                    <a:pt x="1264" y="50"/>
                  </a:moveTo>
                  <a:cubicBezTo>
                    <a:pt x="1264" y="50"/>
                    <a:pt x="1264" y="51"/>
                    <a:pt x="1264" y="51"/>
                  </a:cubicBezTo>
                  <a:cubicBezTo>
                    <a:pt x="1264" y="51"/>
                    <a:pt x="1264" y="50"/>
                    <a:pt x="1264" y="50"/>
                  </a:cubicBezTo>
                  <a:close/>
                  <a:moveTo>
                    <a:pt x="555" y="8"/>
                  </a:moveTo>
                  <a:cubicBezTo>
                    <a:pt x="555" y="8"/>
                    <a:pt x="555" y="8"/>
                    <a:pt x="556" y="7"/>
                  </a:cubicBezTo>
                  <a:cubicBezTo>
                    <a:pt x="555" y="7"/>
                    <a:pt x="555" y="7"/>
                    <a:pt x="555" y="8"/>
                  </a:cubicBezTo>
                  <a:close/>
                  <a:moveTo>
                    <a:pt x="581" y="7"/>
                  </a:moveTo>
                  <a:cubicBezTo>
                    <a:pt x="581" y="7"/>
                    <a:pt x="581" y="8"/>
                    <a:pt x="582" y="8"/>
                  </a:cubicBezTo>
                  <a:cubicBezTo>
                    <a:pt x="581" y="7"/>
                    <a:pt x="581" y="7"/>
                    <a:pt x="581" y="7"/>
                  </a:cubicBezTo>
                  <a:close/>
                  <a:moveTo>
                    <a:pt x="985" y="8"/>
                  </a:moveTo>
                  <a:cubicBezTo>
                    <a:pt x="985" y="8"/>
                    <a:pt x="986" y="8"/>
                    <a:pt x="986" y="7"/>
                  </a:cubicBezTo>
                  <a:cubicBezTo>
                    <a:pt x="986" y="7"/>
                    <a:pt x="985" y="7"/>
                    <a:pt x="985" y="8"/>
                  </a:cubicBezTo>
                  <a:close/>
                  <a:moveTo>
                    <a:pt x="1014" y="7"/>
                  </a:moveTo>
                  <a:cubicBezTo>
                    <a:pt x="1014" y="8"/>
                    <a:pt x="1014" y="8"/>
                    <a:pt x="1015" y="7"/>
                  </a:cubicBezTo>
                  <a:cubicBezTo>
                    <a:pt x="1014" y="7"/>
                    <a:pt x="1014" y="7"/>
                    <a:pt x="1014" y="7"/>
                  </a:cubicBezTo>
                  <a:close/>
                  <a:moveTo>
                    <a:pt x="1227" y="35"/>
                  </a:moveTo>
                  <a:cubicBezTo>
                    <a:pt x="1227" y="35"/>
                    <a:pt x="1227" y="35"/>
                    <a:pt x="1228" y="34"/>
                  </a:cubicBezTo>
                  <a:cubicBezTo>
                    <a:pt x="1227" y="34"/>
                    <a:pt x="1227" y="34"/>
                    <a:pt x="1227" y="35"/>
                  </a:cubicBezTo>
                  <a:close/>
                  <a:moveTo>
                    <a:pt x="1749" y="40"/>
                  </a:moveTo>
                  <a:cubicBezTo>
                    <a:pt x="1748" y="41"/>
                    <a:pt x="1748" y="41"/>
                    <a:pt x="1748" y="42"/>
                  </a:cubicBezTo>
                  <a:cubicBezTo>
                    <a:pt x="1749" y="41"/>
                    <a:pt x="1749" y="41"/>
                    <a:pt x="1749" y="40"/>
                  </a:cubicBezTo>
                  <a:close/>
                  <a:moveTo>
                    <a:pt x="1483" y="30"/>
                  </a:moveTo>
                  <a:cubicBezTo>
                    <a:pt x="1482" y="30"/>
                    <a:pt x="1482" y="30"/>
                    <a:pt x="1482" y="30"/>
                  </a:cubicBezTo>
                  <a:cubicBezTo>
                    <a:pt x="1482" y="30"/>
                    <a:pt x="1483" y="30"/>
                    <a:pt x="1483" y="30"/>
                  </a:cubicBezTo>
                  <a:close/>
                  <a:moveTo>
                    <a:pt x="613" y="58"/>
                  </a:moveTo>
                  <a:cubicBezTo>
                    <a:pt x="613" y="58"/>
                    <a:pt x="613" y="58"/>
                    <a:pt x="613" y="59"/>
                  </a:cubicBezTo>
                  <a:cubicBezTo>
                    <a:pt x="613" y="58"/>
                    <a:pt x="613" y="58"/>
                    <a:pt x="613" y="58"/>
                  </a:cubicBezTo>
                  <a:close/>
                  <a:moveTo>
                    <a:pt x="1263" y="49"/>
                  </a:moveTo>
                  <a:cubicBezTo>
                    <a:pt x="1263" y="49"/>
                    <a:pt x="1263" y="50"/>
                    <a:pt x="1264" y="50"/>
                  </a:cubicBezTo>
                  <a:cubicBezTo>
                    <a:pt x="1264" y="50"/>
                    <a:pt x="1264" y="49"/>
                    <a:pt x="1263" y="49"/>
                  </a:cubicBezTo>
                  <a:close/>
                  <a:moveTo>
                    <a:pt x="1264" y="51"/>
                  </a:moveTo>
                  <a:cubicBezTo>
                    <a:pt x="1264" y="51"/>
                    <a:pt x="1264" y="52"/>
                    <a:pt x="1264" y="52"/>
                  </a:cubicBezTo>
                  <a:cubicBezTo>
                    <a:pt x="1264" y="52"/>
                    <a:pt x="1264" y="51"/>
                    <a:pt x="1264" y="51"/>
                  </a:cubicBezTo>
                  <a:close/>
                  <a:moveTo>
                    <a:pt x="691" y="44"/>
                  </a:moveTo>
                  <a:cubicBezTo>
                    <a:pt x="691" y="43"/>
                    <a:pt x="690" y="43"/>
                    <a:pt x="690" y="43"/>
                  </a:cubicBezTo>
                  <a:cubicBezTo>
                    <a:pt x="690" y="44"/>
                    <a:pt x="691" y="44"/>
                    <a:pt x="691" y="44"/>
                  </a:cubicBezTo>
                  <a:close/>
                  <a:moveTo>
                    <a:pt x="1412" y="31"/>
                  </a:moveTo>
                  <a:cubicBezTo>
                    <a:pt x="1413" y="31"/>
                    <a:pt x="1413" y="31"/>
                    <a:pt x="1413" y="30"/>
                  </a:cubicBezTo>
                  <a:cubicBezTo>
                    <a:pt x="1412" y="30"/>
                    <a:pt x="1412" y="31"/>
                    <a:pt x="1412" y="31"/>
                  </a:cubicBezTo>
                  <a:close/>
                  <a:moveTo>
                    <a:pt x="644" y="64"/>
                  </a:moveTo>
                  <a:cubicBezTo>
                    <a:pt x="644" y="65"/>
                    <a:pt x="644" y="65"/>
                    <a:pt x="644" y="65"/>
                  </a:cubicBezTo>
                  <a:cubicBezTo>
                    <a:pt x="644" y="65"/>
                    <a:pt x="644" y="65"/>
                    <a:pt x="644" y="64"/>
                  </a:cubicBezTo>
                  <a:close/>
                  <a:moveTo>
                    <a:pt x="553" y="8"/>
                  </a:moveTo>
                  <a:cubicBezTo>
                    <a:pt x="554" y="8"/>
                    <a:pt x="554" y="8"/>
                    <a:pt x="555" y="8"/>
                  </a:cubicBezTo>
                  <a:cubicBezTo>
                    <a:pt x="554" y="8"/>
                    <a:pt x="554" y="7"/>
                    <a:pt x="553" y="8"/>
                  </a:cubicBezTo>
                  <a:close/>
                  <a:moveTo>
                    <a:pt x="1569" y="42"/>
                  </a:moveTo>
                  <a:cubicBezTo>
                    <a:pt x="1569" y="41"/>
                    <a:pt x="1569" y="41"/>
                    <a:pt x="1569" y="41"/>
                  </a:cubicBezTo>
                  <a:cubicBezTo>
                    <a:pt x="1569" y="41"/>
                    <a:pt x="1569" y="41"/>
                    <a:pt x="1569" y="42"/>
                  </a:cubicBezTo>
                  <a:close/>
                  <a:moveTo>
                    <a:pt x="984" y="8"/>
                  </a:moveTo>
                  <a:cubicBezTo>
                    <a:pt x="984" y="8"/>
                    <a:pt x="985" y="8"/>
                    <a:pt x="985" y="8"/>
                  </a:cubicBezTo>
                  <a:cubicBezTo>
                    <a:pt x="984" y="8"/>
                    <a:pt x="984" y="7"/>
                    <a:pt x="984" y="8"/>
                  </a:cubicBezTo>
                  <a:close/>
                  <a:moveTo>
                    <a:pt x="1015" y="8"/>
                  </a:moveTo>
                  <a:cubicBezTo>
                    <a:pt x="1015" y="8"/>
                    <a:pt x="1016" y="8"/>
                    <a:pt x="1016" y="8"/>
                  </a:cubicBezTo>
                  <a:cubicBezTo>
                    <a:pt x="1016" y="7"/>
                    <a:pt x="1015" y="8"/>
                    <a:pt x="1015" y="8"/>
                  </a:cubicBezTo>
                  <a:close/>
                  <a:moveTo>
                    <a:pt x="1183" y="15"/>
                  </a:moveTo>
                  <a:cubicBezTo>
                    <a:pt x="1184" y="15"/>
                    <a:pt x="1184" y="15"/>
                    <a:pt x="1185" y="15"/>
                  </a:cubicBezTo>
                  <a:cubicBezTo>
                    <a:pt x="1184" y="15"/>
                    <a:pt x="1184" y="14"/>
                    <a:pt x="1183" y="15"/>
                  </a:cubicBezTo>
                  <a:close/>
                  <a:moveTo>
                    <a:pt x="1481" y="19"/>
                  </a:moveTo>
                  <a:cubicBezTo>
                    <a:pt x="1482" y="19"/>
                    <a:pt x="1482" y="19"/>
                    <a:pt x="1482" y="19"/>
                  </a:cubicBezTo>
                  <a:cubicBezTo>
                    <a:pt x="1482" y="19"/>
                    <a:pt x="1482" y="19"/>
                    <a:pt x="1481" y="19"/>
                  </a:cubicBezTo>
                  <a:close/>
                  <a:moveTo>
                    <a:pt x="1430" y="8"/>
                  </a:moveTo>
                  <a:cubicBezTo>
                    <a:pt x="1430" y="8"/>
                    <a:pt x="1430" y="8"/>
                    <a:pt x="1431" y="8"/>
                  </a:cubicBezTo>
                  <a:cubicBezTo>
                    <a:pt x="1430" y="8"/>
                    <a:pt x="1430" y="7"/>
                    <a:pt x="1430" y="8"/>
                  </a:cubicBezTo>
                  <a:close/>
                  <a:moveTo>
                    <a:pt x="1452" y="8"/>
                  </a:moveTo>
                  <a:cubicBezTo>
                    <a:pt x="1452" y="8"/>
                    <a:pt x="1452" y="8"/>
                    <a:pt x="1453" y="8"/>
                  </a:cubicBezTo>
                  <a:cubicBezTo>
                    <a:pt x="1452" y="7"/>
                    <a:pt x="1452" y="8"/>
                    <a:pt x="1452" y="8"/>
                  </a:cubicBezTo>
                  <a:close/>
                  <a:moveTo>
                    <a:pt x="1580" y="44"/>
                  </a:moveTo>
                  <a:cubicBezTo>
                    <a:pt x="1579" y="44"/>
                    <a:pt x="1579" y="44"/>
                    <a:pt x="1579" y="45"/>
                  </a:cubicBezTo>
                  <a:cubicBezTo>
                    <a:pt x="1580" y="45"/>
                    <a:pt x="1580" y="44"/>
                    <a:pt x="1580" y="44"/>
                  </a:cubicBezTo>
                  <a:close/>
                  <a:moveTo>
                    <a:pt x="1570" y="39"/>
                  </a:moveTo>
                  <a:cubicBezTo>
                    <a:pt x="1570" y="39"/>
                    <a:pt x="1570" y="39"/>
                    <a:pt x="1570" y="38"/>
                  </a:cubicBezTo>
                  <a:cubicBezTo>
                    <a:pt x="1569" y="38"/>
                    <a:pt x="1570" y="39"/>
                    <a:pt x="1570" y="39"/>
                  </a:cubicBezTo>
                  <a:close/>
                  <a:moveTo>
                    <a:pt x="1738" y="39"/>
                  </a:moveTo>
                  <a:cubicBezTo>
                    <a:pt x="1738" y="39"/>
                    <a:pt x="1738" y="39"/>
                    <a:pt x="1738" y="38"/>
                  </a:cubicBezTo>
                  <a:cubicBezTo>
                    <a:pt x="1738" y="38"/>
                    <a:pt x="1738" y="39"/>
                    <a:pt x="1738" y="39"/>
                  </a:cubicBezTo>
                  <a:close/>
                  <a:moveTo>
                    <a:pt x="1480" y="31"/>
                  </a:moveTo>
                  <a:cubicBezTo>
                    <a:pt x="1479" y="31"/>
                    <a:pt x="1479" y="31"/>
                    <a:pt x="1479" y="31"/>
                  </a:cubicBezTo>
                  <a:cubicBezTo>
                    <a:pt x="1479" y="31"/>
                    <a:pt x="1479" y="31"/>
                    <a:pt x="1480" y="31"/>
                  </a:cubicBezTo>
                  <a:close/>
                  <a:moveTo>
                    <a:pt x="1289" y="57"/>
                  </a:moveTo>
                  <a:cubicBezTo>
                    <a:pt x="1289" y="57"/>
                    <a:pt x="1289" y="58"/>
                    <a:pt x="1289" y="58"/>
                  </a:cubicBezTo>
                  <a:cubicBezTo>
                    <a:pt x="1289" y="58"/>
                    <a:pt x="1289" y="57"/>
                    <a:pt x="1289" y="57"/>
                  </a:cubicBezTo>
                  <a:close/>
                  <a:moveTo>
                    <a:pt x="605" y="36"/>
                  </a:moveTo>
                  <a:cubicBezTo>
                    <a:pt x="605" y="36"/>
                    <a:pt x="605" y="37"/>
                    <a:pt x="605" y="37"/>
                  </a:cubicBezTo>
                  <a:cubicBezTo>
                    <a:pt x="605" y="36"/>
                    <a:pt x="605" y="36"/>
                    <a:pt x="605" y="36"/>
                  </a:cubicBezTo>
                  <a:close/>
                  <a:moveTo>
                    <a:pt x="1412" y="33"/>
                  </a:moveTo>
                  <a:cubicBezTo>
                    <a:pt x="1412" y="32"/>
                    <a:pt x="1412" y="32"/>
                    <a:pt x="1412" y="32"/>
                  </a:cubicBezTo>
                  <a:cubicBezTo>
                    <a:pt x="1412" y="32"/>
                    <a:pt x="1412" y="32"/>
                    <a:pt x="1412" y="33"/>
                  </a:cubicBezTo>
                  <a:close/>
                  <a:moveTo>
                    <a:pt x="983" y="8"/>
                  </a:moveTo>
                  <a:cubicBezTo>
                    <a:pt x="983" y="8"/>
                    <a:pt x="983" y="8"/>
                    <a:pt x="984" y="8"/>
                  </a:cubicBezTo>
                  <a:cubicBezTo>
                    <a:pt x="983" y="8"/>
                    <a:pt x="983" y="8"/>
                    <a:pt x="983" y="8"/>
                  </a:cubicBezTo>
                  <a:close/>
                  <a:moveTo>
                    <a:pt x="1182" y="15"/>
                  </a:moveTo>
                  <a:cubicBezTo>
                    <a:pt x="1183" y="15"/>
                    <a:pt x="1183" y="15"/>
                    <a:pt x="1184" y="15"/>
                  </a:cubicBezTo>
                  <a:cubicBezTo>
                    <a:pt x="1183" y="15"/>
                    <a:pt x="1183" y="15"/>
                    <a:pt x="1182" y="15"/>
                  </a:cubicBezTo>
                  <a:close/>
                  <a:moveTo>
                    <a:pt x="652" y="44"/>
                  </a:moveTo>
                  <a:cubicBezTo>
                    <a:pt x="652" y="44"/>
                    <a:pt x="652" y="45"/>
                    <a:pt x="652" y="45"/>
                  </a:cubicBezTo>
                  <a:cubicBezTo>
                    <a:pt x="652" y="45"/>
                    <a:pt x="652" y="44"/>
                    <a:pt x="652" y="44"/>
                  </a:cubicBezTo>
                  <a:close/>
                  <a:moveTo>
                    <a:pt x="616" y="67"/>
                  </a:moveTo>
                  <a:cubicBezTo>
                    <a:pt x="616" y="67"/>
                    <a:pt x="616" y="67"/>
                    <a:pt x="616" y="68"/>
                  </a:cubicBezTo>
                  <a:cubicBezTo>
                    <a:pt x="616" y="67"/>
                    <a:pt x="616" y="67"/>
                    <a:pt x="616" y="67"/>
                  </a:cubicBezTo>
                  <a:close/>
                  <a:moveTo>
                    <a:pt x="1143" y="54"/>
                  </a:moveTo>
                  <a:cubicBezTo>
                    <a:pt x="1143" y="53"/>
                    <a:pt x="1143" y="53"/>
                    <a:pt x="1143" y="53"/>
                  </a:cubicBezTo>
                  <a:cubicBezTo>
                    <a:pt x="1143" y="53"/>
                    <a:pt x="1143" y="54"/>
                    <a:pt x="1143" y="54"/>
                  </a:cubicBezTo>
                  <a:close/>
                  <a:moveTo>
                    <a:pt x="1181" y="16"/>
                  </a:moveTo>
                  <a:cubicBezTo>
                    <a:pt x="1182" y="16"/>
                    <a:pt x="1182" y="16"/>
                    <a:pt x="1182" y="15"/>
                  </a:cubicBezTo>
                  <a:cubicBezTo>
                    <a:pt x="1182" y="15"/>
                    <a:pt x="1182" y="15"/>
                    <a:pt x="1181" y="16"/>
                  </a:cubicBezTo>
                  <a:close/>
                  <a:moveTo>
                    <a:pt x="804" y="53"/>
                  </a:moveTo>
                  <a:cubicBezTo>
                    <a:pt x="804" y="53"/>
                    <a:pt x="804" y="54"/>
                    <a:pt x="805" y="54"/>
                  </a:cubicBezTo>
                  <a:cubicBezTo>
                    <a:pt x="805" y="54"/>
                    <a:pt x="805" y="53"/>
                    <a:pt x="804" y="53"/>
                  </a:cubicBezTo>
                  <a:close/>
                  <a:moveTo>
                    <a:pt x="1567" y="8"/>
                  </a:moveTo>
                  <a:cubicBezTo>
                    <a:pt x="1567" y="8"/>
                    <a:pt x="1567" y="8"/>
                    <a:pt x="1568" y="8"/>
                  </a:cubicBezTo>
                  <a:cubicBezTo>
                    <a:pt x="1568" y="8"/>
                    <a:pt x="1567" y="8"/>
                    <a:pt x="1567" y="8"/>
                  </a:cubicBezTo>
                  <a:close/>
                  <a:moveTo>
                    <a:pt x="1669" y="57"/>
                  </a:moveTo>
                  <a:cubicBezTo>
                    <a:pt x="1668" y="57"/>
                    <a:pt x="1668" y="57"/>
                    <a:pt x="1668" y="57"/>
                  </a:cubicBezTo>
                  <a:cubicBezTo>
                    <a:pt x="1668" y="57"/>
                    <a:pt x="1669" y="57"/>
                    <a:pt x="1669" y="57"/>
                  </a:cubicBezTo>
                  <a:close/>
                  <a:moveTo>
                    <a:pt x="1735" y="8"/>
                  </a:moveTo>
                  <a:cubicBezTo>
                    <a:pt x="1735" y="8"/>
                    <a:pt x="1735" y="8"/>
                    <a:pt x="1736" y="8"/>
                  </a:cubicBezTo>
                  <a:cubicBezTo>
                    <a:pt x="1736" y="8"/>
                    <a:pt x="1735" y="8"/>
                    <a:pt x="1735" y="8"/>
                  </a:cubicBezTo>
                  <a:close/>
                  <a:moveTo>
                    <a:pt x="552" y="9"/>
                  </a:moveTo>
                  <a:cubicBezTo>
                    <a:pt x="552" y="9"/>
                    <a:pt x="552" y="9"/>
                    <a:pt x="553" y="8"/>
                  </a:cubicBezTo>
                  <a:cubicBezTo>
                    <a:pt x="552" y="8"/>
                    <a:pt x="552" y="8"/>
                    <a:pt x="552" y="9"/>
                  </a:cubicBezTo>
                  <a:close/>
                  <a:moveTo>
                    <a:pt x="830" y="53"/>
                  </a:moveTo>
                  <a:cubicBezTo>
                    <a:pt x="830" y="53"/>
                    <a:pt x="829" y="53"/>
                    <a:pt x="829" y="54"/>
                  </a:cubicBezTo>
                  <a:cubicBezTo>
                    <a:pt x="830" y="54"/>
                    <a:pt x="830" y="53"/>
                    <a:pt x="830" y="53"/>
                  </a:cubicBezTo>
                  <a:close/>
                  <a:moveTo>
                    <a:pt x="982" y="9"/>
                  </a:moveTo>
                  <a:cubicBezTo>
                    <a:pt x="982" y="9"/>
                    <a:pt x="982" y="9"/>
                    <a:pt x="983" y="8"/>
                  </a:cubicBezTo>
                  <a:cubicBezTo>
                    <a:pt x="982" y="8"/>
                    <a:pt x="982" y="8"/>
                    <a:pt x="982" y="9"/>
                  </a:cubicBezTo>
                  <a:close/>
                  <a:moveTo>
                    <a:pt x="1017" y="8"/>
                  </a:moveTo>
                  <a:cubicBezTo>
                    <a:pt x="1018" y="9"/>
                    <a:pt x="1018" y="9"/>
                    <a:pt x="1018" y="9"/>
                  </a:cubicBezTo>
                  <a:cubicBezTo>
                    <a:pt x="1018" y="8"/>
                    <a:pt x="1018" y="8"/>
                    <a:pt x="1017" y="8"/>
                  </a:cubicBezTo>
                  <a:close/>
                  <a:moveTo>
                    <a:pt x="1016" y="19"/>
                  </a:moveTo>
                  <a:cubicBezTo>
                    <a:pt x="1016" y="19"/>
                    <a:pt x="1016" y="19"/>
                    <a:pt x="1015" y="19"/>
                  </a:cubicBezTo>
                  <a:cubicBezTo>
                    <a:pt x="1016" y="19"/>
                    <a:pt x="1016" y="19"/>
                    <a:pt x="1016" y="19"/>
                  </a:cubicBezTo>
                  <a:close/>
                  <a:moveTo>
                    <a:pt x="1180" y="16"/>
                  </a:moveTo>
                  <a:cubicBezTo>
                    <a:pt x="1181" y="16"/>
                    <a:pt x="1181" y="16"/>
                    <a:pt x="1181" y="16"/>
                  </a:cubicBezTo>
                  <a:cubicBezTo>
                    <a:pt x="1181" y="16"/>
                    <a:pt x="1181" y="15"/>
                    <a:pt x="1180" y="16"/>
                  </a:cubicBezTo>
                  <a:close/>
                  <a:moveTo>
                    <a:pt x="1364" y="16"/>
                  </a:moveTo>
                  <a:cubicBezTo>
                    <a:pt x="1364" y="16"/>
                    <a:pt x="1364" y="16"/>
                    <a:pt x="1363" y="16"/>
                  </a:cubicBezTo>
                  <a:cubicBezTo>
                    <a:pt x="1364" y="16"/>
                    <a:pt x="1364" y="16"/>
                    <a:pt x="1364" y="16"/>
                  </a:cubicBezTo>
                  <a:close/>
                  <a:moveTo>
                    <a:pt x="615" y="66"/>
                  </a:moveTo>
                  <a:cubicBezTo>
                    <a:pt x="615" y="66"/>
                    <a:pt x="615" y="66"/>
                    <a:pt x="616" y="67"/>
                  </a:cubicBezTo>
                  <a:cubicBezTo>
                    <a:pt x="616" y="66"/>
                    <a:pt x="616" y="66"/>
                    <a:pt x="615" y="66"/>
                  </a:cubicBezTo>
                  <a:close/>
                  <a:moveTo>
                    <a:pt x="853" y="33"/>
                  </a:moveTo>
                  <a:cubicBezTo>
                    <a:pt x="854" y="33"/>
                    <a:pt x="854" y="33"/>
                    <a:pt x="855" y="33"/>
                  </a:cubicBezTo>
                  <a:cubicBezTo>
                    <a:pt x="854" y="33"/>
                    <a:pt x="854" y="33"/>
                    <a:pt x="853" y="33"/>
                  </a:cubicBezTo>
                  <a:close/>
                  <a:moveTo>
                    <a:pt x="1480" y="19"/>
                  </a:moveTo>
                  <a:cubicBezTo>
                    <a:pt x="1481" y="19"/>
                    <a:pt x="1481" y="19"/>
                    <a:pt x="1481" y="19"/>
                  </a:cubicBezTo>
                  <a:cubicBezTo>
                    <a:pt x="1481" y="19"/>
                    <a:pt x="1481" y="19"/>
                    <a:pt x="1480" y="19"/>
                  </a:cubicBezTo>
                  <a:close/>
                  <a:moveTo>
                    <a:pt x="1559" y="16"/>
                  </a:moveTo>
                  <a:cubicBezTo>
                    <a:pt x="1559" y="16"/>
                    <a:pt x="1558" y="16"/>
                    <a:pt x="1558" y="16"/>
                  </a:cubicBezTo>
                  <a:cubicBezTo>
                    <a:pt x="1558" y="16"/>
                    <a:pt x="1559" y="16"/>
                    <a:pt x="1559" y="16"/>
                  </a:cubicBezTo>
                  <a:close/>
                  <a:moveTo>
                    <a:pt x="1727" y="16"/>
                  </a:moveTo>
                  <a:cubicBezTo>
                    <a:pt x="1727" y="16"/>
                    <a:pt x="1727" y="16"/>
                    <a:pt x="1726" y="16"/>
                  </a:cubicBezTo>
                  <a:cubicBezTo>
                    <a:pt x="1726" y="16"/>
                    <a:pt x="1727" y="16"/>
                    <a:pt x="1727" y="16"/>
                  </a:cubicBezTo>
                  <a:close/>
                  <a:moveTo>
                    <a:pt x="605" y="37"/>
                  </a:moveTo>
                  <a:cubicBezTo>
                    <a:pt x="605" y="37"/>
                    <a:pt x="605" y="38"/>
                    <a:pt x="606" y="38"/>
                  </a:cubicBezTo>
                  <a:cubicBezTo>
                    <a:pt x="606" y="37"/>
                    <a:pt x="606" y="37"/>
                    <a:pt x="605" y="37"/>
                  </a:cubicBezTo>
                  <a:close/>
                  <a:moveTo>
                    <a:pt x="606" y="38"/>
                  </a:moveTo>
                  <a:cubicBezTo>
                    <a:pt x="606" y="38"/>
                    <a:pt x="606" y="39"/>
                    <a:pt x="606" y="39"/>
                  </a:cubicBezTo>
                  <a:cubicBezTo>
                    <a:pt x="606" y="38"/>
                    <a:pt x="606" y="38"/>
                    <a:pt x="606" y="38"/>
                  </a:cubicBezTo>
                  <a:close/>
                  <a:moveTo>
                    <a:pt x="670" y="53"/>
                  </a:moveTo>
                  <a:cubicBezTo>
                    <a:pt x="670" y="54"/>
                    <a:pt x="670" y="54"/>
                    <a:pt x="670" y="54"/>
                  </a:cubicBezTo>
                  <a:cubicBezTo>
                    <a:pt x="670" y="54"/>
                    <a:pt x="670" y="53"/>
                    <a:pt x="670" y="53"/>
                  </a:cubicBezTo>
                  <a:close/>
                  <a:moveTo>
                    <a:pt x="981" y="9"/>
                  </a:moveTo>
                  <a:cubicBezTo>
                    <a:pt x="981" y="9"/>
                    <a:pt x="981" y="9"/>
                    <a:pt x="982" y="9"/>
                  </a:cubicBezTo>
                  <a:cubicBezTo>
                    <a:pt x="981" y="9"/>
                    <a:pt x="981" y="8"/>
                    <a:pt x="981" y="9"/>
                  </a:cubicBezTo>
                  <a:close/>
                  <a:moveTo>
                    <a:pt x="674" y="34"/>
                  </a:moveTo>
                  <a:cubicBezTo>
                    <a:pt x="674" y="34"/>
                    <a:pt x="675" y="34"/>
                    <a:pt x="675" y="33"/>
                  </a:cubicBezTo>
                  <a:cubicBezTo>
                    <a:pt x="675" y="33"/>
                    <a:pt x="674" y="33"/>
                    <a:pt x="674" y="34"/>
                  </a:cubicBezTo>
                  <a:close/>
                  <a:moveTo>
                    <a:pt x="1363" y="16"/>
                  </a:moveTo>
                  <a:cubicBezTo>
                    <a:pt x="1363" y="16"/>
                    <a:pt x="1362" y="16"/>
                    <a:pt x="1362" y="16"/>
                  </a:cubicBezTo>
                  <a:cubicBezTo>
                    <a:pt x="1362" y="16"/>
                    <a:pt x="1363" y="16"/>
                    <a:pt x="1363" y="16"/>
                  </a:cubicBezTo>
                  <a:close/>
                  <a:moveTo>
                    <a:pt x="1376" y="16"/>
                  </a:moveTo>
                  <a:cubicBezTo>
                    <a:pt x="1376" y="16"/>
                    <a:pt x="1375" y="16"/>
                    <a:pt x="1375" y="16"/>
                  </a:cubicBezTo>
                  <a:cubicBezTo>
                    <a:pt x="1375" y="16"/>
                    <a:pt x="1376" y="16"/>
                    <a:pt x="1376" y="16"/>
                  </a:cubicBezTo>
                  <a:close/>
                  <a:moveTo>
                    <a:pt x="690" y="33"/>
                  </a:moveTo>
                  <a:cubicBezTo>
                    <a:pt x="690" y="34"/>
                    <a:pt x="691" y="34"/>
                    <a:pt x="691" y="34"/>
                  </a:cubicBezTo>
                  <a:cubicBezTo>
                    <a:pt x="691" y="33"/>
                    <a:pt x="690" y="33"/>
                    <a:pt x="690" y="33"/>
                  </a:cubicBezTo>
                  <a:close/>
                  <a:moveTo>
                    <a:pt x="1301" y="43"/>
                  </a:moveTo>
                  <a:cubicBezTo>
                    <a:pt x="1301" y="43"/>
                    <a:pt x="1301" y="43"/>
                    <a:pt x="1300" y="44"/>
                  </a:cubicBezTo>
                  <a:cubicBezTo>
                    <a:pt x="1301" y="44"/>
                    <a:pt x="1301" y="44"/>
                    <a:pt x="1301" y="43"/>
                  </a:cubicBezTo>
                  <a:close/>
                  <a:moveTo>
                    <a:pt x="770" y="34"/>
                  </a:moveTo>
                  <a:cubicBezTo>
                    <a:pt x="770" y="34"/>
                    <a:pt x="771" y="34"/>
                    <a:pt x="771" y="33"/>
                  </a:cubicBezTo>
                  <a:cubicBezTo>
                    <a:pt x="771" y="33"/>
                    <a:pt x="770" y="33"/>
                    <a:pt x="770" y="34"/>
                  </a:cubicBezTo>
                  <a:close/>
                  <a:moveTo>
                    <a:pt x="785" y="33"/>
                  </a:moveTo>
                  <a:cubicBezTo>
                    <a:pt x="786" y="34"/>
                    <a:pt x="786" y="34"/>
                    <a:pt x="787" y="34"/>
                  </a:cubicBezTo>
                  <a:cubicBezTo>
                    <a:pt x="786" y="33"/>
                    <a:pt x="786" y="33"/>
                    <a:pt x="785" y="33"/>
                  </a:cubicBezTo>
                  <a:close/>
                  <a:moveTo>
                    <a:pt x="1548" y="16"/>
                  </a:moveTo>
                  <a:cubicBezTo>
                    <a:pt x="1547" y="16"/>
                    <a:pt x="1547" y="16"/>
                    <a:pt x="1546" y="16"/>
                  </a:cubicBezTo>
                  <a:cubicBezTo>
                    <a:pt x="1547" y="16"/>
                    <a:pt x="1547" y="16"/>
                    <a:pt x="1548" y="16"/>
                  </a:cubicBezTo>
                  <a:close/>
                  <a:moveTo>
                    <a:pt x="1666" y="9"/>
                  </a:moveTo>
                  <a:cubicBezTo>
                    <a:pt x="1667" y="9"/>
                    <a:pt x="1667" y="9"/>
                    <a:pt x="1667" y="9"/>
                  </a:cubicBezTo>
                  <a:cubicBezTo>
                    <a:pt x="1667" y="9"/>
                    <a:pt x="1667" y="9"/>
                    <a:pt x="1666" y="9"/>
                  </a:cubicBezTo>
                  <a:close/>
                  <a:moveTo>
                    <a:pt x="1581" y="23"/>
                  </a:moveTo>
                  <a:cubicBezTo>
                    <a:pt x="1581" y="24"/>
                    <a:pt x="1581" y="24"/>
                    <a:pt x="1581" y="24"/>
                  </a:cubicBezTo>
                  <a:cubicBezTo>
                    <a:pt x="1581" y="24"/>
                    <a:pt x="1581" y="23"/>
                    <a:pt x="1581" y="23"/>
                  </a:cubicBezTo>
                  <a:close/>
                  <a:moveTo>
                    <a:pt x="1716" y="16"/>
                  </a:moveTo>
                  <a:cubicBezTo>
                    <a:pt x="1715" y="16"/>
                    <a:pt x="1715" y="16"/>
                    <a:pt x="1715" y="16"/>
                  </a:cubicBezTo>
                  <a:cubicBezTo>
                    <a:pt x="1715" y="16"/>
                    <a:pt x="1715" y="16"/>
                    <a:pt x="1716" y="16"/>
                  </a:cubicBezTo>
                  <a:close/>
                  <a:moveTo>
                    <a:pt x="841" y="34"/>
                  </a:moveTo>
                  <a:cubicBezTo>
                    <a:pt x="842" y="34"/>
                    <a:pt x="842" y="34"/>
                    <a:pt x="842" y="33"/>
                  </a:cubicBezTo>
                  <a:cubicBezTo>
                    <a:pt x="842" y="33"/>
                    <a:pt x="842" y="33"/>
                    <a:pt x="841" y="34"/>
                  </a:cubicBezTo>
                  <a:close/>
                  <a:moveTo>
                    <a:pt x="1395" y="43"/>
                  </a:moveTo>
                  <a:cubicBezTo>
                    <a:pt x="1395" y="44"/>
                    <a:pt x="1395" y="44"/>
                    <a:pt x="1395" y="44"/>
                  </a:cubicBezTo>
                  <a:cubicBezTo>
                    <a:pt x="1396" y="44"/>
                    <a:pt x="1395" y="44"/>
                    <a:pt x="1395" y="43"/>
                  </a:cubicBezTo>
                  <a:close/>
                  <a:moveTo>
                    <a:pt x="615" y="65"/>
                  </a:moveTo>
                  <a:cubicBezTo>
                    <a:pt x="615" y="65"/>
                    <a:pt x="615" y="65"/>
                    <a:pt x="615" y="66"/>
                  </a:cubicBezTo>
                  <a:cubicBezTo>
                    <a:pt x="615" y="65"/>
                    <a:pt x="615" y="65"/>
                    <a:pt x="615" y="65"/>
                  </a:cubicBezTo>
                  <a:close/>
                  <a:moveTo>
                    <a:pt x="718" y="17"/>
                  </a:moveTo>
                  <a:cubicBezTo>
                    <a:pt x="719" y="17"/>
                    <a:pt x="719" y="17"/>
                    <a:pt x="719" y="16"/>
                  </a:cubicBezTo>
                  <a:cubicBezTo>
                    <a:pt x="719" y="16"/>
                    <a:pt x="718" y="16"/>
                    <a:pt x="718" y="17"/>
                  </a:cubicBezTo>
                  <a:close/>
                  <a:moveTo>
                    <a:pt x="1749" y="23"/>
                  </a:moveTo>
                  <a:cubicBezTo>
                    <a:pt x="1749" y="24"/>
                    <a:pt x="1749" y="24"/>
                    <a:pt x="1749" y="24"/>
                  </a:cubicBezTo>
                  <a:cubicBezTo>
                    <a:pt x="1749" y="24"/>
                    <a:pt x="1749" y="23"/>
                    <a:pt x="1749" y="23"/>
                  </a:cubicBezTo>
                  <a:close/>
                  <a:moveTo>
                    <a:pt x="1479" y="20"/>
                  </a:moveTo>
                  <a:cubicBezTo>
                    <a:pt x="1480" y="20"/>
                    <a:pt x="1480" y="20"/>
                    <a:pt x="1480" y="19"/>
                  </a:cubicBezTo>
                  <a:cubicBezTo>
                    <a:pt x="1480" y="19"/>
                    <a:pt x="1480" y="19"/>
                    <a:pt x="1479" y="20"/>
                  </a:cubicBezTo>
                  <a:close/>
                  <a:moveTo>
                    <a:pt x="1580" y="42"/>
                  </a:moveTo>
                  <a:cubicBezTo>
                    <a:pt x="1580" y="42"/>
                    <a:pt x="1580" y="42"/>
                    <a:pt x="1580" y="43"/>
                  </a:cubicBezTo>
                  <a:cubicBezTo>
                    <a:pt x="1580" y="42"/>
                    <a:pt x="1580" y="42"/>
                    <a:pt x="1580" y="42"/>
                  </a:cubicBezTo>
                  <a:close/>
                  <a:moveTo>
                    <a:pt x="1362" y="16"/>
                  </a:moveTo>
                  <a:cubicBezTo>
                    <a:pt x="1362" y="16"/>
                    <a:pt x="1361" y="16"/>
                    <a:pt x="1361" y="17"/>
                  </a:cubicBezTo>
                  <a:cubicBezTo>
                    <a:pt x="1361" y="17"/>
                    <a:pt x="1362" y="17"/>
                    <a:pt x="1362" y="16"/>
                  </a:cubicBezTo>
                  <a:close/>
                  <a:moveTo>
                    <a:pt x="1377" y="17"/>
                  </a:moveTo>
                  <a:cubicBezTo>
                    <a:pt x="1377" y="16"/>
                    <a:pt x="1376" y="16"/>
                    <a:pt x="1376" y="16"/>
                  </a:cubicBezTo>
                  <a:cubicBezTo>
                    <a:pt x="1376" y="17"/>
                    <a:pt x="1377" y="17"/>
                    <a:pt x="1377" y="17"/>
                  </a:cubicBezTo>
                  <a:close/>
                  <a:moveTo>
                    <a:pt x="883" y="34"/>
                  </a:moveTo>
                  <a:cubicBezTo>
                    <a:pt x="883" y="34"/>
                    <a:pt x="883" y="34"/>
                    <a:pt x="884" y="33"/>
                  </a:cubicBezTo>
                  <a:cubicBezTo>
                    <a:pt x="883" y="33"/>
                    <a:pt x="883" y="33"/>
                    <a:pt x="883" y="34"/>
                  </a:cubicBezTo>
                  <a:close/>
                  <a:moveTo>
                    <a:pt x="897" y="33"/>
                  </a:moveTo>
                  <a:cubicBezTo>
                    <a:pt x="898" y="34"/>
                    <a:pt x="898" y="34"/>
                    <a:pt x="898" y="34"/>
                  </a:cubicBezTo>
                  <a:cubicBezTo>
                    <a:pt x="898" y="33"/>
                    <a:pt x="898" y="33"/>
                    <a:pt x="897" y="33"/>
                  </a:cubicBezTo>
                  <a:close/>
                  <a:moveTo>
                    <a:pt x="1068" y="33"/>
                  </a:moveTo>
                  <a:cubicBezTo>
                    <a:pt x="1068" y="34"/>
                    <a:pt x="1068" y="34"/>
                    <a:pt x="1069" y="34"/>
                  </a:cubicBezTo>
                  <a:cubicBezTo>
                    <a:pt x="1068" y="33"/>
                    <a:pt x="1068" y="33"/>
                    <a:pt x="1068" y="33"/>
                  </a:cubicBezTo>
                  <a:close/>
                  <a:moveTo>
                    <a:pt x="1397" y="24"/>
                  </a:moveTo>
                  <a:cubicBezTo>
                    <a:pt x="1397" y="24"/>
                    <a:pt x="1397" y="24"/>
                    <a:pt x="1397" y="25"/>
                  </a:cubicBezTo>
                  <a:cubicBezTo>
                    <a:pt x="1397" y="24"/>
                    <a:pt x="1397" y="24"/>
                    <a:pt x="1397" y="24"/>
                  </a:cubicBezTo>
                  <a:close/>
                  <a:moveTo>
                    <a:pt x="1124" y="34"/>
                  </a:moveTo>
                  <a:cubicBezTo>
                    <a:pt x="1125" y="34"/>
                    <a:pt x="1125" y="34"/>
                    <a:pt x="1126" y="33"/>
                  </a:cubicBezTo>
                  <a:cubicBezTo>
                    <a:pt x="1125" y="33"/>
                    <a:pt x="1125" y="33"/>
                    <a:pt x="1124" y="34"/>
                  </a:cubicBezTo>
                  <a:close/>
                  <a:moveTo>
                    <a:pt x="1139" y="33"/>
                  </a:moveTo>
                  <a:cubicBezTo>
                    <a:pt x="1139" y="34"/>
                    <a:pt x="1140" y="34"/>
                    <a:pt x="1140" y="34"/>
                  </a:cubicBezTo>
                  <a:cubicBezTo>
                    <a:pt x="1140" y="33"/>
                    <a:pt x="1140" y="33"/>
                    <a:pt x="1139" y="33"/>
                  </a:cubicBezTo>
                  <a:close/>
                  <a:moveTo>
                    <a:pt x="1683" y="24"/>
                  </a:moveTo>
                  <a:cubicBezTo>
                    <a:pt x="1683" y="24"/>
                    <a:pt x="1683" y="24"/>
                    <a:pt x="1683" y="25"/>
                  </a:cubicBezTo>
                  <a:cubicBezTo>
                    <a:pt x="1683" y="24"/>
                    <a:pt x="1683" y="24"/>
                    <a:pt x="1683" y="24"/>
                  </a:cubicBezTo>
                  <a:close/>
                  <a:moveTo>
                    <a:pt x="1230" y="34"/>
                  </a:moveTo>
                  <a:cubicBezTo>
                    <a:pt x="1230" y="34"/>
                    <a:pt x="1231" y="34"/>
                    <a:pt x="1231" y="33"/>
                  </a:cubicBezTo>
                  <a:cubicBezTo>
                    <a:pt x="1231" y="33"/>
                    <a:pt x="1230" y="33"/>
                    <a:pt x="1230" y="34"/>
                  </a:cubicBezTo>
                  <a:close/>
                  <a:moveTo>
                    <a:pt x="537" y="25"/>
                  </a:moveTo>
                  <a:cubicBezTo>
                    <a:pt x="538" y="25"/>
                    <a:pt x="538" y="24"/>
                    <a:pt x="538" y="24"/>
                  </a:cubicBezTo>
                  <a:cubicBezTo>
                    <a:pt x="537" y="24"/>
                    <a:pt x="537" y="25"/>
                    <a:pt x="537" y="25"/>
                  </a:cubicBezTo>
                  <a:close/>
                  <a:moveTo>
                    <a:pt x="560" y="17"/>
                  </a:moveTo>
                  <a:cubicBezTo>
                    <a:pt x="560" y="17"/>
                    <a:pt x="559" y="17"/>
                    <a:pt x="559" y="17"/>
                  </a:cubicBezTo>
                  <a:cubicBezTo>
                    <a:pt x="559" y="17"/>
                    <a:pt x="560" y="17"/>
                    <a:pt x="560" y="17"/>
                  </a:cubicBezTo>
                  <a:close/>
                  <a:moveTo>
                    <a:pt x="717" y="17"/>
                  </a:moveTo>
                  <a:cubicBezTo>
                    <a:pt x="717" y="17"/>
                    <a:pt x="718" y="17"/>
                    <a:pt x="718" y="17"/>
                  </a:cubicBezTo>
                  <a:cubicBezTo>
                    <a:pt x="718" y="17"/>
                    <a:pt x="717" y="16"/>
                    <a:pt x="717" y="17"/>
                  </a:cubicBezTo>
                  <a:close/>
                  <a:moveTo>
                    <a:pt x="610" y="50"/>
                  </a:moveTo>
                  <a:cubicBezTo>
                    <a:pt x="610" y="50"/>
                    <a:pt x="610" y="50"/>
                    <a:pt x="610" y="51"/>
                  </a:cubicBezTo>
                  <a:cubicBezTo>
                    <a:pt x="610" y="50"/>
                    <a:pt x="610" y="50"/>
                    <a:pt x="610" y="50"/>
                  </a:cubicBezTo>
                  <a:close/>
                  <a:moveTo>
                    <a:pt x="1478" y="20"/>
                  </a:moveTo>
                  <a:cubicBezTo>
                    <a:pt x="1479" y="20"/>
                    <a:pt x="1479" y="20"/>
                    <a:pt x="1479" y="20"/>
                  </a:cubicBezTo>
                  <a:cubicBezTo>
                    <a:pt x="1479" y="20"/>
                    <a:pt x="1479" y="20"/>
                    <a:pt x="1478" y="20"/>
                  </a:cubicBezTo>
                  <a:close/>
                  <a:moveTo>
                    <a:pt x="1748" y="42"/>
                  </a:moveTo>
                  <a:cubicBezTo>
                    <a:pt x="1748" y="42"/>
                    <a:pt x="1748" y="42"/>
                    <a:pt x="1748" y="43"/>
                  </a:cubicBezTo>
                  <a:cubicBezTo>
                    <a:pt x="1749" y="42"/>
                    <a:pt x="1748" y="42"/>
                    <a:pt x="1748" y="42"/>
                  </a:cubicBezTo>
                  <a:close/>
                  <a:moveTo>
                    <a:pt x="601" y="57"/>
                  </a:moveTo>
                  <a:cubicBezTo>
                    <a:pt x="601" y="56"/>
                    <a:pt x="601" y="56"/>
                    <a:pt x="600" y="56"/>
                  </a:cubicBezTo>
                  <a:cubicBezTo>
                    <a:pt x="600" y="56"/>
                    <a:pt x="600" y="56"/>
                    <a:pt x="601" y="57"/>
                  </a:cubicBezTo>
                  <a:close/>
                  <a:moveTo>
                    <a:pt x="1245" y="33"/>
                  </a:moveTo>
                  <a:cubicBezTo>
                    <a:pt x="1246" y="34"/>
                    <a:pt x="1246" y="34"/>
                    <a:pt x="1246" y="34"/>
                  </a:cubicBezTo>
                  <a:cubicBezTo>
                    <a:pt x="1246" y="33"/>
                    <a:pt x="1246" y="33"/>
                    <a:pt x="1245" y="33"/>
                  </a:cubicBezTo>
                  <a:close/>
                  <a:moveTo>
                    <a:pt x="608" y="44"/>
                  </a:moveTo>
                  <a:cubicBezTo>
                    <a:pt x="608" y="44"/>
                    <a:pt x="608" y="45"/>
                    <a:pt x="608" y="45"/>
                  </a:cubicBezTo>
                  <a:cubicBezTo>
                    <a:pt x="608" y="44"/>
                    <a:pt x="608" y="44"/>
                    <a:pt x="608" y="44"/>
                  </a:cubicBezTo>
                  <a:close/>
                  <a:moveTo>
                    <a:pt x="641" y="43"/>
                  </a:moveTo>
                  <a:cubicBezTo>
                    <a:pt x="641" y="43"/>
                    <a:pt x="642" y="42"/>
                    <a:pt x="642" y="42"/>
                  </a:cubicBezTo>
                  <a:cubicBezTo>
                    <a:pt x="641" y="42"/>
                    <a:pt x="641" y="43"/>
                    <a:pt x="641" y="43"/>
                  </a:cubicBezTo>
                  <a:close/>
                  <a:moveTo>
                    <a:pt x="1466" y="24"/>
                  </a:moveTo>
                  <a:cubicBezTo>
                    <a:pt x="1466" y="24"/>
                    <a:pt x="1466" y="25"/>
                    <a:pt x="1467" y="25"/>
                  </a:cubicBezTo>
                  <a:cubicBezTo>
                    <a:pt x="1467" y="25"/>
                    <a:pt x="1467" y="24"/>
                    <a:pt x="1466" y="24"/>
                  </a:cubicBezTo>
                  <a:close/>
                  <a:moveTo>
                    <a:pt x="1301" y="34"/>
                  </a:moveTo>
                  <a:cubicBezTo>
                    <a:pt x="1302" y="34"/>
                    <a:pt x="1302" y="34"/>
                    <a:pt x="1302" y="33"/>
                  </a:cubicBezTo>
                  <a:cubicBezTo>
                    <a:pt x="1302" y="33"/>
                    <a:pt x="1301" y="33"/>
                    <a:pt x="1301" y="34"/>
                  </a:cubicBezTo>
                  <a:close/>
                  <a:moveTo>
                    <a:pt x="1310" y="33"/>
                  </a:moveTo>
                  <a:cubicBezTo>
                    <a:pt x="1310" y="34"/>
                    <a:pt x="1311" y="34"/>
                    <a:pt x="1311" y="34"/>
                  </a:cubicBezTo>
                  <a:cubicBezTo>
                    <a:pt x="1311" y="33"/>
                    <a:pt x="1310" y="33"/>
                    <a:pt x="1310" y="33"/>
                  </a:cubicBezTo>
                  <a:close/>
                  <a:moveTo>
                    <a:pt x="672" y="34"/>
                  </a:moveTo>
                  <a:cubicBezTo>
                    <a:pt x="673" y="34"/>
                    <a:pt x="673" y="34"/>
                    <a:pt x="674" y="34"/>
                  </a:cubicBezTo>
                  <a:cubicBezTo>
                    <a:pt x="673" y="34"/>
                    <a:pt x="673" y="34"/>
                    <a:pt x="672" y="34"/>
                  </a:cubicBezTo>
                  <a:close/>
                  <a:moveTo>
                    <a:pt x="691" y="34"/>
                  </a:moveTo>
                  <a:cubicBezTo>
                    <a:pt x="691" y="34"/>
                    <a:pt x="692" y="34"/>
                    <a:pt x="692" y="34"/>
                  </a:cubicBezTo>
                  <a:cubicBezTo>
                    <a:pt x="692" y="34"/>
                    <a:pt x="692" y="34"/>
                    <a:pt x="691" y="34"/>
                  </a:cubicBezTo>
                  <a:close/>
                  <a:moveTo>
                    <a:pt x="640" y="47"/>
                  </a:moveTo>
                  <a:cubicBezTo>
                    <a:pt x="640" y="47"/>
                    <a:pt x="640" y="46"/>
                    <a:pt x="640" y="46"/>
                  </a:cubicBezTo>
                  <a:cubicBezTo>
                    <a:pt x="640" y="46"/>
                    <a:pt x="640" y="46"/>
                    <a:pt x="640" y="47"/>
                  </a:cubicBezTo>
                  <a:close/>
                  <a:moveTo>
                    <a:pt x="632" y="67"/>
                  </a:moveTo>
                  <a:cubicBezTo>
                    <a:pt x="633" y="66"/>
                    <a:pt x="633" y="66"/>
                    <a:pt x="633" y="66"/>
                  </a:cubicBezTo>
                  <a:cubicBezTo>
                    <a:pt x="632" y="66"/>
                    <a:pt x="632" y="66"/>
                    <a:pt x="632" y="67"/>
                  </a:cubicBezTo>
                  <a:close/>
                  <a:moveTo>
                    <a:pt x="840" y="34"/>
                  </a:moveTo>
                  <a:cubicBezTo>
                    <a:pt x="841" y="34"/>
                    <a:pt x="841" y="34"/>
                    <a:pt x="841" y="34"/>
                  </a:cubicBezTo>
                  <a:cubicBezTo>
                    <a:pt x="841" y="34"/>
                    <a:pt x="841" y="34"/>
                    <a:pt x="840" y="34"/>
                  </a:cubicBezTo>
                  <a:close/>
                  <a:moveTo>
                    <a:pt x="1264" y="52"/>
                  </a:moveTo>
                  <a:cubicBezTo>
                    <a:pt x="1264" y="53"/>
                    <a:pt x="1264" y="53"/>
                    <a:pt x="1265" y="54"/>
                  </a:cubicBezTo>
                  <a:cubicBezTo>
                    <a:pt x="1265" y="53"/>
                    <a:pt x="1265" y="53"/>
                    <a:pt x="1264" y="52"/>
                  </a:cubicBezTo>
                  <a:close/>
                  <a:moveTo>
                    <a:pt x="632" y="68"/>
                  </a:moveTo>
                  <a:cubicBezTo>
                    <a:pt x="632" y="67"/>
                    <a:pt x="632" y="67"/>
                    <a:pt x="632" y="67"/>
                  </a:cubicBezTo>
                  <a:cubicBezTo>
                    <a:pt x="632" y="67"/>
                    <a:pt x="632" y="67"/>
                    <a:pt x="632" y="68"/>
                  </a:cubicBezTo>
                  <a:close/>
                  <a:moveTo>
                    <a:pt x="559" y="17"/>
                  </a:moveTo>
                  <a:cubicBezTo>
                    <a:pt x="559" y="17"/>
                    <a:pt x="558" y="17"/>
                    <a:pt x="558" y="17"/>
                  </a:cubicBezTo>
                  <a:cubicBezTo>
                    <a:pt x="558" y="17"/>
                    <a:pt x="559" y="17"/>
                    <a:pt x="559" y="17"/>
                  </a:cubicBezTo>
                  <a:close/>
                  <a:moveTo>
                    <a:pt x="576" y="17"/>
                  </a:moveTo>
                  <a:cubicBezTo>
                    <a:pt x="576" y="17"/>
                    <a:pt x="576" y="17"/>
                    <a:pt x="575" y="17"/>
                  </a:cubicBezTo>
                  <a:cubicBezTo>
                    <a:pt x="576" y="17"/>
                    <a:pt x="576" y="17"/>
                    <a:pt x="576" y="17"/>
                  </a:cubicBezTo>
                  <a:close/>
                  <a:moveTo>
                    <a:pt x="716" y="17"/>
                  </a:moveTo>
                  <a:cubicBezTo>
                    <a:pt x="716" y="17"/>
                    <a:pt x="717" y="17"/>
                    <a:pt x="717" y="17"/>
                  </a:cubicBezTo>
                  <a:cubicBezTo>
                    <a:pt x="717" y="17"/>
                    <a:pt x="716" y="17"/>
                    <a:pt x="716" y="17"/>
                  </a:cubicBezTo>
                  <a:close/>
                  <a:moveTo>
                    <a:pt x="989" y="17"/>
                  </a:moveTo>
                  <a:cubicBezTo>
                    <a:pt x="989" y="17"/>
                    <a:pt x="988" y="17"/>
                    <a:pt x="988" y="17"/>
                  </a:cubicBezTo>
                  <a:cubicBezTo>
                    <a:pt x="989" y="17"/>
                    <a:pt x="989" y="17"/>
                    <a:pt x="989" y="17"/>
                  </a:cubicBezTo>
                  <a:close/>
                  <a:moveTo>
                    <a:pt x="1010" y="17"/>
                  </a:moveTo>
                  <a:cubicBezTo>
                    <a:pt x="1010" y="17"/>
                    <a:pt x="1009" y="17"/>
                    <a:pt x="1009" y="17"/>
                  </a:cubicBezTo>
                  <a:cubicBezTo>
                    <a:pt x="1009" y="17"/>
                    <a:pt x="1010" y="17"/>
                    <a:pt x="1010" y="17"/>
                  </a:cubicBezTo>
                  <a:close/>
                  <a:moveTo>
                    <a:pt x="1477" y="21"/>
                  </a:moveTo>
                  <a:cubicBezTo>
                    <a:pt x="1478" y="20"/>
                    <a:pt x="1478" y="20"/>
                    <a:pt x="1478" y="20"/>
                  </a:cubicBezTo>
                  <a:cubicBezTo>
                    <a:pt x="1478" y="20"/>
                    <a:pt x="1477" y="20"/>
                    <a:pt x="1477" y="21"/>
                  </a:cubicBezTo>
                  <a:close/>
                  <a:moveTo>
                    <a:pt x="1030" y="58"/>
                  </a:moveTo>
                  <a:cubicBezTo>
                    <a:pt x="1031" y="57"/>
                    <a:pt x="1031" y="57"/>
                    <a:pt x="1031" y="57"/>
                  </a:cubicBezTo>
                  <a:cubicBezTo>
                    <a:pt x="1030" y="57"/>
                    <a:pt x="1030" y="57"/>
                    <a:pt x="1030" y="58"/>
                  </a:cubicBezTo>
                  <a:close/>
                  <a:moveTo>
                    <a:pt x="898" y="34"/>
                  </a:moveTo>
                  <a:cubicBezTo>
                    <a:pt x="899" y="34"/>
                    <a:pt x="899" y="34"/>
                    <a:pt x="899" y="34"/>
                  </a:cubicBezTo>
                  <a:cubicBezTo>
                    <a:pt x="899" y="34"/>
                    <a:pt x="899" y="34"/>
                    <a:pt x="898" y="34"/>
                  </a:cubicBezTo>
                  <a:close/>
                  <a:moveTo>
                    <a:pt x="911" y="47"/>
                  </a:moveTo>
                  <a:cubicBezTo>
                    <a:pt x="911" y="47"/>
                    <a:pt x="911" y="48"/>
                    <a:pt x="911" y="48"/>
                  </a:cubicBezTo>
                  <a:cubicBezTo>
                    <a:pt x="911" y="48"/>
                    <a:pt x="911" y="47"/>
                    <a:pt x="911" y="47"/>
                  </a:cubicBezTo>
                  <a:close/>
                  <a:moveTo>
                    <a:pt x="651" y="46"/>
                  </a:moveTo>
                  <a:cubicBezTo>
                    <a:pt x="651" y="46"/>
                    <a:pt x="651" y="46"/>
                    <a:pt x="651" y="47"/>
                  </a:cubicBezTo>
                  <a:cubicBezTo>
                    <a:pt x="651" y="47"/>
                    <a:pt x="651" y="46"/>
                    <a:pt x="651" y="46"/>
                  </a:cubicBezTo>
                  <a:close/>
                  <a:moveTo>
                    <a:pt x="1051" y="34"/>
                  </a:moveTo>
                  <a:cubicBezTo>
                    <a:pt x="1051" y="34"/>
                    <a:pt x="1052" y="34"/>
                    <a:pt x="1052" y="34"/>
                  </a:cubicBezTo>
                  <a:cubicBezTo>
                    <a:pt x="1052" y="34"/>
                    <a:pt x="1051" y="34"/>
                    <a:pt x="1051" y="34"/>
                  </a:cubicBezTo>
                  <a:close/>
                  <a:moveTo>
                    <a:pt x="804" y="50"/>
                  </a:moveTo>
                  <a:cubicBezTo>
                    <a:pt x="804" y="51"/>
                    <a:pt x="804" y="51"/>
                    <a:pt x="804" y="51"/>
                  </a:cubicBezTo>
                  <a:cubicBezTo>
                    <a:pt x="804" y="51"/>
                    <a:pt x="804" y="51"/>
                    <a:pt x="804" y="50"/>
                  </a:cubicBezTo>
                  <a:close/>
                  <a:moveTo>
                    <a:pt x="1683" y="25"/>
                  </a:moveTo>
                  <a:cubicBezTo>
                    <a:pt x="1683" y="25"/>
                    <a:pt x="1683" y="25"/>
                    <a:pt x="1684" y="26"/>
                  </a:cubicBezTo>
                  <a:cubicBezTo>
                    <a:pt x="1684" y="25"/>
                    <a:pt x="1684" y="25"/>
                    <a:pt x="1683" y="25"/>
                  </a:cubicBezTo>
                  <a:close/>
                  <a:moveTo>
                    <a:pt x="1069" y="34"/>
                  </a:moveTo>
                  <a:cubicBezTo>
                    <a:pt x="1069" y="34"/>
                    <a:pt x="1070" y="34"/>
                    <a:pt x="1070" y="34"/>
                  </a:cubicBezTo>
                  <a:cubicBezTo>
                    <a:pt x="1070" y="34"/>
                    <a:pt x="1069" y="34"/>
                    <a:pt x="1069" y="34"/>
                  </a:cubicBezTo>
                  <a:close/>
                  <a:moveTo>
                    <a:pt x="638" y="51"/>
                  </a:moveTo>
                  <a:cubicBezTo>
                    <a:pt x="639" y="50"/>
                    <a:pt x="639" y="50"/>
                    <a:pt x="639" y="50"/>
                  </a:cubicBezTo>
                  <a:cubicBezTo>
                    <a:pt x="638" y="50"/>
                    <a:pt x="638" y="50"/>
                    <a:pt x="638" y="51"/>
                  </a:cubicBezTo>
                  <a:close/>
                  <a:moveTo>
                    <a:pt x="1123" y="34"/>
                  </a:moveTo>
                  <a:cubicBezTo>
                    <a:pt x="1124" y="34"/>
                    <a:pt x="1124" y="34"/>
                    <a:pt x="1124" y="34"/>
                  </a:cubicBezTo>
                  <a:cubicBezTo>
                    <a:pt x="1124" y="34"/>
                    <a:pt x="1124" y="34"/>
                    <a:pt x="1123" y="34"/>
                  </a:cubicBezTo>
                  <a:close/>
                  <a:moveTo>
                    <a:pt x="1140" y="34"/>
                  </a:moveTo>
                  <a:cubicBezTo>
                    <a:pt x="1141" y="34"/>
                    <a:pt x="1141" y="34"/>
                    <a:pt x="1141" y="34"/>
                  </a:cubicBezTo>
                  <a:cubicBezTo>
                    <a:pt x="1141" y="34"/>
                    <a:pt x="1141" y="34"/>
                    <a:pt x="1140" y="34"/>
                  </a:cubicBezTo>
                  <a:close/>
                  <a:moveTo>
                    <a:pt x="1385" y="26"/>
                  </a:moveTo>
                  <a:cubicBezTo>
                    <a:pt x="1385" y="26"/>
                    <a:pt x="1385" y="25"/>
                    <a:pt x="1385" y="25"/>
                  </a:cubicBezTo>
                  <a:cubicBezTo>
                    <a:pt x="1385" y="25"/>
                    <a:pt x="1385" y="26"/>
                    <a:pt x="1385" y="26"/>
                  </a:cubicBezTo>
                  <a:close/>
                  <a:moveTo>
                    <a:pt x="1414" y="26"/>
                  </a:moveTo>
                  <a:cubicBezTo>
                    <a:pt x="1414" y="26"/>
                    <a:pt x="1414" y="25"/>
                    <a:pt x="1414" y="25"/>
                  </a:cubicBezTo>
                  <a:cubicBezTo>
                    <a:pt x="1414" y="25"/>
                    <a:pt x="1414" y="26"/>
                    <a:pt x="1414" y="26"/>
                  </a:cubicBezTo>
                  <a:close/>
                  <a:moveTo>
                    <a:pt x="952" y="43"/>
                  </a:moveTo>
                  <a:cubicBezTo>
                    <a:pt x="952" y="43"/>
                    <a:pt x="952" y="42"/>
                    <a:pt x="952" y="42"/>
                  </a:cubicBezTo>
                  <a:cubicBezTo>
                    <a:pt x="952" y="42"/>
                    <a:pt x="952" y="43"/>
                    <a:pt x="952" y="43"/>
                  </a:cubicBezTo>
                  <a:close/>
                  <a:moveTo>
                    <a:pt x="1467" y="25"/>
                  </a:moveTo>
                  <a:cubicBezTo>
                    <a:pt x="1467" y="25"/>
                    <a:pt x="1467" y="26"/>
                    <a:pt x="1467" y="26"/>
                  </a:cubicBezTo>
                  <a:cubicBezTo>
                    <a:pt x="1467" y="26"/>
                    <a:pt x="1467" y="25"/>
                    <a:pt x="1467" y="25"/>
                  </a:cubicBezTo>
                  <a:close/>
                  <a:moveTo>
                    <a:pt x="1229" y="34"/>
                  </a:moveTo>
                  <a:cubicBezTo>
                    <a:pt x="1229" y="34"/>
                    <a:pt x="1230" y="34"/>
                    <a:pt x="1230" y="34"/>
                  </a:cubicBezTo>
                  <a:cubicBezTo>
                    <a:pt x="1229" y="34"/>
                    <a:pt x="1229" y="34"/>
                    <a:pt x="1229" y="34"/>
                  </a:cubicBezTo>
                  <a:close/>
                  <a:moveTo>
                    <a:pt x="715" y="18"/>
                  </a:moveTo>
                  <a:cubicBezTo>
                    <a:pt x="715" y="18"/>
                    <a:pt x="716" y="18"/>
                    <a:pt x="716" y="17"/>
                  </a:cubicBezTo>
                  <a:cubicBezTo>
                    <a:pt x="716" y="17"/>
                    <a:pt x="715" y="17"/>
                    <a:pt x="715" y="18"/>
                  </a:cubicBezTo>
                  <a:close/>
                  <a:moveTo>
                    <a:pt x="988" y="17"/>
                  </a:moveTo>
                  <a:cubicBezTo>
                    <a:pt x="988" y="17"/>
                    <a:pt x="987" y="17"/>
                    <a:pt x="987" y="18"/>
                  </a:cubicBezTo>
                  <a:cubicBezTo>
                    <a:pt x="987" y="18"/>
                    <a:pt x="988" y="18"/>
                    <a:pt x="988" y="17"/>
                  </a:cubicBezTo>
                  <a:close/>
                  <a:moveTo>
                    <a:pt x="1011" y="18"/>
                  </a:moveTo>
                  <a:cubicBezTo>
                    <a:pt x="1011" y="17"/>
                    <a:pt x="1011" y="17"/>
                    <a:pt x="1010" y="17"/>
                  </a:cubicBezTo>
                  <a:cubicBezTo>
                    <a:pt x="1010" y="18"/>
                    <a:pt x="1011" y="18"/>
                    <a:pt x="1011" y="18"/>
                  </a:cubicBezTo>
                  <a:close/>
                  <a:moveTo>
                    <a:pt x="1247" y="34"/>
                  </a:moveTo>
                  <a:cubicBezTo>
                    <a:pt x="1247" y="34"/>
                    <a:pt x="1247" y="34"/>
                    <a:pt x="1248" y="34"/>
                  </a:cubicBezTo>
                  <a:cubicBezTo>
                    <a:pt x="1248" y="34"/>
                    <a:pt x="1247" y="34"/>
                    <a:pt x="1247" y="34"/>
                  </a:cubicBezTo>
                  <a:close/>
                  <a:moveTo>
                    <a:pt x="1209" y="56"/>
                  </a:moveTo>
                  <a:cubicBezTo>
                    <a:pt x="1209" y="56"/>
                    <a:pt x="1209" y="56"/>
                    <a:pt x="1209" y="55"/>
                  </a:cubicBezTo>
                  <a:cubicBezTo>
                    <a:pt x="1208" y="55"/>
                    <a:pt x="1209" y="56"/>
                    <a:pt x="1209" y="56"/>
                  </a:cubicBezTo>
                  <a:close/>
                  <a:moveTo>
                    <a:pt x="901" y="53"/>
                  </a:moveTo>
                  <a:cubicBezTo>
                    <a:pt x="901" y="53"/>
                    <a:pt x="901" y="53"/>
                    <a:pt x="901" y="52"/>
                  </a:cubicBezTo>
                  <a:cubicBezTo>
                    <a:pt x="901" y="53"/>
                    <a:pt x="900" y="53"/>
                    <a:pt x="901" y="53"/>
                  </a:cubicBezTo>
                  <a:close/>
                  <a:moveTo>
                    <a:pt x="549" y="34"/>
                  </a:moveTo>
                  <a:cubicBezTo>
                    <a:pt x="549" y="34"/>
                    <a:pt x="549" y="35"/>
                    <a:pt x="549" y="35"/>
                  </a:cubicBezTo>
                  <a:cubicBezTo>
                    <a:pt x="549" y="35"/>
                    <a:pt x="549" y="34"/>
                    <a:pt x="549" y="34"/>
                  </a:cubicBezTo>
                  <a:close/>
                  <a:moveTo>
                    <a:pt x="671" y="34"/>
                  </a:moveTo>
                  <a:cubicBezTo>
                    <a:pt x="672" y="34"/>
                    <a:pt x="672" y="34"/>
                    <a:pt x="673" y="34"/>
                  </a:cubicBezTo>
                  <a:cubicBezTo>
                    <a:pt x="672" y="34"/>
                    <a:pt x="672" y="34"/>
                    <a:pt x="671" y="34"/>
                  </a:cubicBezTo>
                  <a:close/>
                  <a:moveTo>
                    <a:pt x="692" y="34"/>
                  </a:moveTo>
                  <a:cubicBezTo>
                    <a:pt x="693" y="34"/>
                    <a:pt x="693" y="34"/>
                    <a:pt x="693" y="34"/>
                  </a:cubicBezTo>
                  <a:cubicBezTo>
                    <a:pt x="693" y="34"/>
                    <a:pt x="693" y="34"/>
                    <a:pt x="692" y="34"/>
                  </a:cubicBezTo>
                  <a:close/>
                  <a:moveTo>
                    <a:pt x="1581" y="40"/>
                  </a:moveTo>
                  <a:cubicBezTo>
                    <a:pt x="1580" y="41"/>
                    <a:pt x="1580" y="41"/>
                    <a:pt x="1580" y="42"/>
                  </a:cubicBezTo>
                  <a:cubicBezTo>
                    <a:pt x="1581" y="41"/>
                    <a:pt x="1581" y="41"/>
                    <a:pt x="1581" y="40"/>
                  </a:cubicBezTo>
                  <a:close/>
                  <a:moveTo>
                    <a:pt x="653" y="42"/>
                  </a:moveTo>
                  <a:cubicBezTo>
                    <a:pt x="652" y="43"/>
                    <a:pt x="652" y="43"/>
                    <a:pt x="652" y="43"/>
                  </a:cubicBezTo>
                  <a:cubicBezTo>
                    <a:pt x="653" y="43"/>
                    <a:pt x="653" y="43"/>
                    <a:pt x="653" y="42"/>
                  </a:cubicBezTo>
                  <a:close/>
                  <a:moveTo>
                    <a:pt x="678" y="42"/>
                  </a:moveTo>
                  <a:cubicBezTo>
                    <a:pt x="677" y="42"/>
                    <a:pt x="677" y="42"/>
                    <a:pt x="677" y="43"/>
                  </a:cubicBezTo>
                  <a:cubicBezTo>
                    <a:pt x="677" y="43"/>
                    <a:pt x="677" y="43"/>
                    <a:pt x="678" y="42"/>
                  </a:cubicBezTo>
                  <a:close/>
                  <a:moveTo>
                    <a:pt x="604" y="65"/>
                  </a:moveTo>
                  <a:cubicBezTo>
                    <a:pt x="604" y="64"/>
                    <a:pt x="604" y="64"/>
                    <a:pt x="604" y="64"/>
                  </a:cubicBezTo>
                  <a:cubicBezTo>
                    <a:pt x="604" y="64"/>
                    <a:pt x="603" y="64"/>
                    <a:pt x="604" y="65"/>
                  </a:cubicBezTo>
                  <a:close/>
                  <a:moveTo>
                    <a:pt x="610" y="51"/>
                  </a:moveTo>
                  <a:cubicBezTo>
                    <a:pt x="610" y="51"/>
                    <a:pt x="610" y="51"/>
                    <a:pt x="611" y="52"/>
                  </a:cubicBezTo>
                  <a:cubicBezTo>
                    <a:pt x="611" y="51"/>
                    <a:pt x="611" y="51"/>
                    <a:pt x="610" y="51"/>
                  </a:cubicBezTo>
                  <a:close/>
                  <a:moveTo>
                    <a:pt x="1153" y="47"/>
                  </a:moveTo>
                  <a:cubicBezTo>
                    <a:pt x="1153" y="47"/>
                    <a:pt x="1153" y="48"/>
                    <a:pt x="1154" y="48"/>
                  </a:cubicBezTo>
                  <a:cubicBezTo>
                    <a:pt x="1154" y="48"/>
                    <a:pt x="1154" y="47"/>
                    <a:pt x="1153" y="47"/>
                  </a:cubicBezTo>
                  <a:close/>
                  <a:moveTo>
                    <a:pt x="598" y="50"/>
                  </a:moveTo>
                  <a:cubicBezTo>
                    <a:pt x="598" y="50"/>
                    <a:pt x="598" y="50"/>
                    <a:pt x="598" y="49"/>
                  </a:cubicBezTo>
                  <a:cubicBezTo>
                    <a:pt x="598" y="50"/>
                    <a:pt x="598" y="50"/>
                    <a:pt x="598" y="50"/>
                  </a:cubicBezTo>
                  <a:close/>
                  <a:moveTo>
                    <a:pt x="829" y="55"/>
                  </a:moveTo>
                  <a:cubicBezTo>
                    <a:pt x="829" y="55"/>
                    <a:pt x="829" y="56"/>
                    <a:pt x="829" y="56"/>
                  </a:cubicBezTo>
                  <a:cubicBezTo>
                    <a:pt x="829" y="56"/>
                    <a:pt x="829" y="55"/>
                    <a:pt x="829" y="55"/>
                  </a:cubicBezTo>
                  <a:close/>
                  <a:moveTo>
                    <a:pt x="841" y="42"/>
                  </a:moveTo>
                  <a:cubicBezTo>
                    <a:pt x="841" y="42"/>
                    <a:pt x="840" y="42"/>
                    <a:pt x="840" y="43"/>
                  </a:cubicBezTo>
                  <a:cubicBezTo>
                    <a:pt x="840" y="43"/>
                    <a:pt x="841" y="43"/>
                    <a:pt x="841" y="42"/>
                  </a:cubicBezTo>
                  <a:close/>
                  <a:moveTo>
                    <a:pt x="849" y="43"/>
                  </a:moveTo>
                  <a:cubicBezTo>
                    <a:pt x="849" y="42"/>
                    <a:pt x="848" y="42"/>
                    <a:pt x="848" y="42"/>
                  </a:cubicBezTo>
                  <a:cubicBezTo>
                    <a:pt x="848" y="43"/>
                    <a:pt x="849" y="43"/>
                    <a:pt x="849" y="43"/>
                  </a:cubicBezTo>
                  <a:close/>
                  <a:moveTo>
                    <a:pt x="1385" y="39"/>
                  </a:moveTo>
                  <a:cubicBezTo>
                    <a:pt x="1386" y="39"/>
                    <a:pt x="1386" y="38"/>
                    <a:pt x="1386" y="38"/>
                  </a:cubicBezTo>
                  <a:cubicBezTo>
                    <a:pt x="1385" y="38"/>
                    <a:pt x="1385" y="39"/>
                    <a:pt x="1385" y="39"/>
                  </a:cubicBezTo>
                  <a:close/>
                  <a:moveTo>
                    <a:pt x="1570" y="27"/>
                  </a:moveTo>
                  <a:cubicBezTo>
                    <a:pt x="1570" y="26"/>
                    <a:pt x="1570" y="26"/>
                    <a:pt x="1570" y="26"/>
                  </a:cubicBezTo>
                  <a:cubicBezTo>
                    <a:pt x="1570" y="26"/>
                    <a:pt x="1569" y="26"/>
                    <a:pt x="1570" y="27"/>
                  </a:cubicBezTo>
                  <a:close/>
                  <a:moveTo>
                    <a:pt x="803" y="49"/>
                  </a:moveTo>
                  <a:cubicBezTo>
                    <a:pt x="803" y="50"/>
                    <a:pt x="803" y="50"/>
                    <a:pt x="804" y="50"/>
                  </a:cubicBezTo>
                  <a:cubicBezTo>
                    <a:pt x="804" y="50"/>
                    <a:pt x="804" y="50"/>
                    <a:pt x="803" y="49"/>
                  </a:cubicBezTo>
                  <a:close/>
                  <a:moveTo>
                    <a:pt x="1738" y="27"/>
                  </a:moveTo>
                  <a:cubicBezTo>
                    <a:pt x="1738" y="26"/>
                    <a:pt x="1738" y="26"/>
                    <a:pt x="1738" y="26"/>
                  </a:cubicBezTo>
                  <a:cubicBezTo>
                    <a:pt x="1738" y="26"/>
                    <a:pt x="1738" y="26"/>
                    <a:pt x="1738" y="27"/>
                  </a:cubicBezTo>
                  <a:close/>
                  <a:moveTo>
                    <a:pt x="892" y="43"/>
                  </a:moveTo>
                  <a:cubicBezTo>
                    <a:pt x="892" y="42"/>
                    <a:pt x="891" y="42"/>
                    <a:pt x="891" y="42"/>
                  </a:cubicBezTo>
                  <a:cubicBezTo>
                    <a:pt x="891" y="43"/>
                    <a:pt x="892" y="43"/>
                    <a:pt x="892" y="43"/>
                  </a:cubicBezTo>
                  <a:close/>
                  <a:moveTo>
                    <a:pt x="964" y="42"/>
                  </a:moveTo>
                  <a:cubicBezTo>
                    <a:pt x="964" y="43"/>
                    <a:pt x="964" y="43"/>
                    <a:pt x="964" y="43"/>
                  </a:cubicBezTo>
                  <a:cubicBezTo>
                    <a:pt x="964" y="43"/>
                    <a:pt x="964" y="43"/>
                    <a:pt x="964" y="42"/>
                  </a:cubicBezTo>
                  <a:close/>
                  <a:moveTo>
                    <a:pt x="1125" y="42"/>
                  </a:moveTo>
                  <a:cubicBezTo>
                    <a:pt x="1125" y="42"/>
                    <a:pt x="1124" y="42"/>
                    <a:pt x="1124" y="43"/>
                  </a:cubicBezTo>
                  <a:cubicBezTo>
                    <a:pt x="1124" y="43"/>
                    <a:pt x="1125" y="43"/>
                    <a:pt x="1125" y="42"/>
                  </a:cubicBezTo>
                  <a:close/>
                  <a:moveTo>
                    <a:pt x="549" y="26"/>
                  </a:moveTo>
                  <a:cubicBezTo>
                    <a:pt x="549" y="26"/>
                    <a:pt x="549" y="27"/>
                    <a:pt x="549" y="27"/>
                  </a:cubicBezTo>
                  <a:cubicBezTo>
                    <a:pt x="549" y="27"/>
                    <a:pt x="549" y="26"/>
                    <a:pt x="549" y="26"/>
                  </a:cubicBezTo>
                  <a:close/>
                  <a:moveTo>
                    <a:pt x="1737" y="42"/>
                  </a:moveTo>
                  <a:cubicBezTo>
                    <a:pt x="1737" y="41"/>
                    <a:pt x="1737" y="41"/>
                    <a:pt x="1737" y="41"/>
                  </a:cubicBezTo>
                  <a:cubicBezTo>
                    <a:pt x="1737" y="41"/>
                    <a:pt x="1737" y="41"/>
                    <a:pt x="1737" y="42"/>
                  </a:cubicBezTo>
                  <a:close/>
                  <a:moveTo>
                    <a:pt x="1396" y="21"/>
                  </a:moveTo>
                  <a:cubicBezTo>
                    <a:pt x="1396" y="22"/>
                    <a:pt x="1396" y="22"/>
                    <a:pt x="1396" y="22"/>
                  </a:cubicBezTo>
                  <a:cubicBezTo>
                    <a:pt x="1396" y="22"/>
                    <a:pt x="1396" y="21"/>
                    <a:pt x="1396" y="21"/>
                  </a:cubicBezTo>
                  <a:close/>
                  <a:moveTo>
                    <a:pt x="1013" y="18"/>
                  </a:moveTo>
                  <a:cubicBezTo>
                    <a:pt x="1012" y="18"/>
                    <a:pt x="1012" y="18"/>
                    <a:pt x="1012" y="18"/>
                  </a:cubicBezTo>
                  <a:cubicBezTo>
                    <a:pt x="1012" y="18"/>
                    <a:pt x="1012" y="18"/>
                    <a:pt x="1013" y="18"/>
                  </a:cubicBezTo>
                  <a:close/>
                  <a:moveTo>
                    <a:pt x="1386" y="27"/>
                  </a:moveTo>
                  <a:cubicBezTo>
                    <a:pt x="1386" y="27"/>
                    <a:pt x="1386" y="26"/>
                    <a:pt x="1385" y="26"/>
                  </a:cubicBezTo>
                  <a:cubicBezTo>
                    <a:pt x="1385" y="26"/>
                    <a:pt x="1385" y="27"/>
                    <a:pt x="1386" y="27"/>
                  </a:cubicBezTo>
                  <a:close/>
                  <a:moveTo>
                    <a:pt x="1050" y="34"/>
                  </a:moveTo>
                  <a:cubicBezTo>
                    <a:pt x="1050" y="34"/>
                    <a:pt x="1051" y="34"/>
                    <a:pt x="1051" y="34"/>
                  </a:cubicBezTo>
                  <a:cubicBezTo>
                    <a:pt x="1050" y="34"/>
                    <a:pt x="1050" y="34"/>
                    <a:pt x="1050" y="34"/>
                  </a:cubicBezTo>
                  <a:close/>
                  <a:moveTo>
                    <a:pt x="1467" y="26"/>
                  </a:moveTo>
                  <a:cubicBezTo>
                    <a:pt x="1467" y="26"/>
                    <a:pt x="1467" y="27"/>
                    <a:pt x="1468" y="27"/>
                  </a:cubicBezTo>
                  <a:cubicBezTo>
                    <a:pt x="1468" y="27"/>
                    <a:pt x="1468" y="26"/>
                    <a:pt x="1467" y="26"/>
                  </a:cubicBezTo>
                  <a:close/>
                  <a:moveTo>
                    <a:pt x="607" y="43"/>
                  </a:moveTo>
                  <a:cubicBezTo>
                    <a:pt x="607" y="43"/>
                    <a:pt x="607" y="43"/>
                    <a:pt x="608" y="44"/>
                  </a:cubicBezTo>
                  <a:cubicBezTo>
                    <a:pt x="608" y="43"/>
                    <a:pt x="608" y="43"/>
                    <a:pt x="607" y="43"/>
                  </a:cubicBezTo>
                  <a:close/>
                  <a:moveTo>
                    <a:pt x="1070" y="34"/>
                  </a:moveTo>
                  <a:cubicBezTo>
                    <a:pt x="1070" y="34"/>
                    <a:pt x="1071" y="34"/>
                    <a:pt x="1071" y="34"/>
                  </a:cubicBezTo>
                  <a:cubicBezTo>
                    <a:pt x="1071" y="34"/>
                    <a:pt x="1070" y="34"/>
                    <a:pt x="1070" y="34"/>
                  </a:cubicBezTo>
                  <a:close/>
                  <a:moveTo>
                    <a:pt x="643" y="68"/>
                  </a:moveTo>
                  <a:cubicBezTo>
                    <a:pt x="642" y="68"/>
                    <a:pt x="642" y="68"/>
                    <a:pt x="642" y="69"/>
                  </a:cubicBezTo>
                  <a:cubicBezTo>
                    <a:pt x="643" y="69"/>
                    <a:pt x="643" y="68"/>
                    <a:pt x="643" y="68"/>
                  </a:cubicBezTo>
                  <a:close/>
                  <a:moveTo>
                    <a:pt x="1031" y="54"/>
                  </a:moveTo>
                  <a:cubicBezTo>
                    <a:pt x="1032" y="54"/>
                    <a:pt x="1032" y="54"/>
                    <a:pt x="1032" y="53"/>
                  </a:cubicBezTo>
                  <a:cubicBezTo>
                    <a:pt x="1031" y="53"/>
                    <a:pt x="1031" y="54"/>
                    <a:pt x="1031" y="54"/>
                  </a:cubicBezTo>
                  <a:close/>
                  <a:moveTo>
                    <a:pt x="689" y="43"/>
                  </a:moveTo>
                  <a:cubicBezTo>
                    <a:pt x="688" y="43"/>
                    <a:pt x="688" y="43"/>
                    <a:pt x="687" y="43"/>
                  </a:cubicBezTo>
                  <a:cubicBezTo>
                    <a:pt x="688" y="43"/>
                    <a:pt x="688" y="43"/>
                    <a:pt x="689" y="43"/>
                  </a:cubicBezTo>
                  <a:close/>
                  <a:moveTo>
                    <a:pt x="748" y="58"/>
                  </a:moveTo>
                  <a:cubicBezTo>
                    <a:pt x="748" y="58"/>
                    <a:pt x="748" y="58"/>
                    <a:pt x="748" y="57"/>
                  </a:cubicBezTo>
                  <a:cubicBezTo>
                    <a:pt x="748" y="58"/>
                    <a:pt x="748" y="58"/>
                    <a:pt x="748" y="58"/>
                  </a:cubicBezTo>
                  <a:close/>
                  <a:moveTo>
                    <a:pt x="659" y="47"/>
                  </a:moveTo>
                  <a:cubicBezTo>
                    <a:pt x="659" y="47"/>
                    <a:pt x="659" y="47"/>
                    <a:pt x="659" y="46"/>
                  </a:cubicBezTo>
                  <a:cubicBezTo>
                    <a:pt x="659" y="46"/>
                    <a:pt x="659" y="47"/>
                    <a:pt x="659" y="47"/>
                  </a:cubicBezTo>
                  <a:close/>
                  <a:moveTo>
                    <a:pt x="1248" y="34"/>
                  </a:moveTo>
                  <a:cubicBezTo>
                    <a:pt x="1248" y="34"/>
                    <a:pt x="1249" y="34"/>
                    <a:pt x="1249" y="34"/>
                  </a:cubicBezTo>
                  <a:cubicBezTo>
                    <a:pt x="1249" y="34"/>
                    <a:pt x="1248" y="34"/>
                    <a:pt x="1248" y="34"/>
                  </a:cubicBezTo>
                  <a:close/>
                  <a:moveTo>
                    <a:pt x="602" y="58"/>
                  </a:moveTo>
                  <a:cubicBezTo>
                    <a:pt x="602" y="58"/>
                    <a:pt x="601" y="58"/>
                    <a:pt x="601" y="57"/>
                  </a:cubicBezTo>
                  <a:cubicBezTo>
                    <a:pt x="601" y="58"/>
                    <a:pt x="601" y="58"/>
                    <a:pt x="602" y="58"/>
                  </a:cubicBezTo>
                  <a:close/>
                  <a:moveTo>
                    <a:pt x="580" y="18"/>
                  </a:moveTo>
                  <a:cubicBezTo>
                    <a:pt x="579" y="18"/>
                    <a:pt x="579" y="18"/>
                    <a:pt x="579" y="18"/>
                  </a:cubicBezTo>
                  <a:cubicBezTo>
                    <a:pt x="579" y="18"/>
                    <a:pt x="579" y="18"/>
                    <a:pt x="580" y="18"/>
                  </a:cubicBezTo>
                  <a:close/>
                  <a:moveTo>
                    <a:pt x="850" y="43"/>
                  </a:moveTo>
                  <a:cubicBezTo>
                    <a:pt x="850" y="43"/>
                    <a:pt x="850" y="43"/>
                    <a:pt x="849" y="43"/>
                  </a:cubicBezTo>
                  <a:cubicBezTo>
                    <a:pt x="850" y="43"/>
                    <a:pt x="850" y="43"/>
                    <a:pt x="850" y="43"/>
                  </a:cubicBezTo>
                  <a:close/>
                  <a:moveTo>
                    <a:pt x="1468" y="27"/>
                  </a:moveTo>
                  <a:cubicBezTo>
                    <a:pt x="1467" y="27"/>
                    <a:pt x="1468" y="28"/>
                    <a:pt x="1468" y="28"/>
                  </a:cubicBezTo>
                  <a:cubicBezTo>
                    <a:pt x="1468" y="28"/>
                    <a:pt x="1468" y="27"/>
                    <a:pt x="1468" y="27"/>
                  </a:cubicBezTo>
                  <a:close/>
                  <a:moveTo>
                    <a:pt x="1014" y="18"/>
                  </a:moveTo>
                  <a:cubicBezTo>
                    <a:pt x="1013" y="18"/>
                    <a:pt x="1013" y="18"/>
                    <a:pt x="1013" y="18"/>
                  </a:cubicBezTo>
                  <a:cubicBezTo>
                    <a:pt x="1013" y="18"/>
                    <a:pt x="1013" y="18"/>
                    <a:pt x="1014" y="18"/>
                  </a:cubicBezTo>
                  <a:close/>
                  <a:moveTo>
                    <a:pt x="893" y="43"/>
                  </a:moveTo>
                  <a:cubicBezTo>
                    <a:pt x="893" y="43"/>
                    <a:pt x="893" y="43"/>
                    <a:pt x="892" y="43"/>
                  </a:cubicBezTo>
                  <a:cubicBezTo>
                    <a:pt x="892" y="43"/>
                    <a:pt x="893" y="43"/>
                    <a:pt x="893" y="43"/>
                  </a:cubicBezTo>
                  <a:close/>
                  <a:moveTo>
                    <a:pt x="954" y="37"/>
                  </a:moveTo>
                  <a:cubicBezTo>
                    <a:pt x="954" y="37"/>
                    <a:pt x="954" y="36"/>
                    <a:pt x="954" y="36"/>
                  </a:cubicBezTo>
                  <a:cubicBezTo>
                    <a:pt x="954" y="36"/>
                    <a:pt x="954" y="37"/>
                    <a:pt x="954" y="37"/>
                  </a:cubicBezTo>
                  <a:close/>
                  <a:moveTo>
                    <a:pt x="911" y="46"/>
                  </a:moveTo>
                  <a:cubicBezTo>
                    <a:pt x="911" y="46"/>
                    <a:pt x="911" y="47"/>
                    <a:pt x="911" y="47"/>
                  </a:cubicBezTo>
                  <a:cubicBezTo>
                    <a:pt x="911" y="47"/>
                    <a:pt x="911" y="46"/>
                    <a:pt x="911" y="46"/>
                  </a:cubicBezTo>
                  <a:close/>
                  <a:moveTo>
                    <a:pt x="1124" y="43"/>
                  </a:moveTo>
                  <a:cubicBezTo>
                    <a:pt x="1123" y="43"/>
                    <a:pt x="1123" y="43"/>
                    <a:pt x="1123" y="43"/>
                  </a:cubicBezTo>
                  <a:cubicBezTo>
                    <a:pt x="1123" y="43"/>
                    <a:pt x="1123" y="43"/>
                    <a:pt x="1124" y="43"/>
                  </a:cubicBezTo>
                  <a:close/>
                  <a:moveTo>
                    <a:pt x="1135" y="43"/>
                  </a:moveTo>
                  <a:cubicBezTo>
                    <a:pt x="1134" y="43"/>
                    <a:pt x="1134" y="43"/>
                    <a:pt x="1134" y="43"/>
                  </a:cubicBezTo>
                  <a:cubicBezTo>
                    <a:pt x="1134" y="43"/>
                    <a:pt x="1134" y="43"/>
                    <a:pt x="1135" y="43"/>
                  </a:cubicBezTo>
                  <a:close/>
                  <a:moveTo>
                    <a:pt x="608" y="45"/>
                  </a:moveTo>
                  <a:cubicBezTo>
                    <a:pt x="608" y="45"/>
                    <a:pt x="608" y="46"/>
                    <a:pt x="608" y="46"/>
                  </a:cubicBezTo>
                  <a:cubicBezTo>
                    <a:pt x="608" y="45"/>
                    <a:pt x="609" y="45"/>
                    <a:pt x="608" y="45"/>
                  </a:cubicBezTo>
                  <a:close/>
                  <a:moveTo>
                    <a:pt x="964" y="41"/>
                  </a:moveTo>
                  <a:cubicBezTo>
                    <a:pt x="964" y="41"/>
                    <a:pt x="964" y="42"/>
                    <a:pt x="964" y="42"/>
                  </a:cubicBezTo>
                  <a:cubicBezTo>
                    <a:pt x="965" y="42"/>
                    <a:pt x="965" y="42"/>
                    <a:pt x="964" y="41"/>
                  </a:cubicBezTo>
                  <a:close/>
                  <a:moveTo>
                    <a:pt x="804" y="51"/>
                  </a:moveTo>
                  <a:cubicBezTo>
                    <a:pt x="804" y="52"/>
                    <a:pt x="804" y="52"/>
                    <a:pt x="804" y="53"/>
                  </a:cubicBezTo>
                  <a:cubicBezTo>
                    <a:pt x="804" y="52"/>
                    <a:pt x="805" y="52"/>
                    <a:pt x="804" y="51"/>
                  </a:cubicBezTo>
                  <a:close/>
                  <a:moveTo>
                    <a:pt x="644" y="36"/>
                  </a:moveTo>
                  <a:cubicBezTo>
                    <a:pt x="644" y="36"/>
                    <a:pt x="644" y="36"/>
                    <a:pt x="644" y="35"/>
                  </a:cubicBezTo>
                  <a:cubicBezTo>
                    <a:pt x="644" y="36"/>
                    <a:pt x="644" y="36"/>
                    <a:pt x="644" y="36"/>
                  </a:cubicBezTo>
                  <a:close/>
                  <a:moveTo>
                    <a:pt x="643" y="66"/>
                  </a:moveTo>
                  <a:cubicBezTo>
                    <a:pt x="643" y="66"/>
                    <a:pt x="643" y="67"/>
                    <a:pt x="643" y="67"/>
                  </a:cubicBezTo>
                  <a:cubicBezTo>
                    <a:pt x="643" y="67"/>
                    <a:pt x="643" y="66"/>
                    <a:pt x="643" y="66"/>
                  </a:cubicBezTo>
                  <a:close/>
                  <a:moveTo>
                    <a:pt x="900" y="51"/>
                  </a:moveTo>
                  <a:cubicBezTo>
                    <a:pt x="900" y="51"/>
                    <a:pt x="900" y="50"/>
                    <a:pt x="900" y="50"/>
                  </a:cubicBezTo>
                  <a:cubicBezTo>
                    <a:pt x="900" y="50"/>
                    <a:pt x="900" y="51"/>
                    <a:pt x="900" y="51"/>
                  </a:cubicBezTo>
                  <a:close/>
                  <a:moveTo>
                    <a:pt x="1748" y="43"/>
                  </a:moveTo>
                  <a:cubicBezTo>
                    <a:pt x="1748" y="43"/>
                    <a:pt x="1748" y="43"/>
                    <a:pt x="1748" y="44"/>
                  </a:cubicBezTo>
                  <a:cubicBezTo>
                    <a:pt x="1748" y="43"/>
                    <a:pt x="1748" y="43"/>
                    <a:pt x="1748" y="43"/>
                  </a:cubicBezTo>
                  <a:close/>
                  <a:moveTo>
                    <a:pt x="964" y="67"/>
                  </a:moveTo>
                  <a:cubicBezTo>
                    <a:pt x="964" y="68"/>
                    <a:pt x="964" y="68"/>
                    <a:pt x="964" y="69"/>
                  </a:cubicBezTo>
                  <a:cubicBezTo>
                    <a:pt x="964" y="68"/>
                    <a:pt x="964" y="68"/>
                    <a:pt x="964" y="67"/>
                  </a:cubicBezTo>
                  <a:close/>
                  <a:moveTo>
                    <a:pt x="953" y="38"/>
                  </a:moveTo>
                  <a:cubicBezTo>
                    <a:pt x="954" y="38"/>
                    <a:pt x="954" y="38"/>
                    <a:pt x="954" y="37"/>
                  </a:cubicBezTo>
                  <a:cubicBezTo>
                    <a:pt x="953" y="37"/>
                    <a:pt x="953" y="38"/>
                    <a:pt x="953" y="38"/>
                  </a:cubicBezTo>
                  <a:close/>
                  <a:moveTo>
                    <a:pt x="1580" y="22"/>
                  </a:moveTo>
                  <a:cubicBezTo>
                    <a:pt x="1580" y="22"/>
                    <a:pt x="1580" y="23"/>
                    <a:pt x="1581" y="23"/>
                  </a:cubicBezTo>
                  <a:cubicBezTo>
                    <a:pt x="1581" y="23"/>
                    <a:pt x="1581" y="22"/>
                    <a:pt x="1580" y="22"/>
                  </a:cubicBezTo>
                  <a:close/>
                  <a:moveTo>
                    <a:pt x="1468" y="28"/>
                  </a:moveTo>
                  <a:cubicBezTo>
                    <a:pt x="1468" y="29"/>
                    <a:pt x="1468" y="29"/>
                    <a:pt x="1468" y="29"/>
                  </a:cubicBezTo>
                  <a:cubicBezTo>
                    <a:pt x="1468" y="29"/>
                    <a:pt x="1468" y="29"/>
                    <a:pt x="1468" y="28"/>
                  </a:cubicBezTo>
                  <a:close/>
                  <a:moveTo>
                    <a:pt x="690" y="43"/>
                  </a:moveTo>
                  <a:cubicBezTo>
                    <a:pt x="690" y="43"/>
                    <a:pt x="689" y="43"/>
                    <a:pt x="689" y="43"/>
                  </a:cubicBezTo>
                  <a:cubicBezTo>
                    <a:pt x="689" y="43"/>
                    <a:pt x="690" y="43"/>
                    <a:pt x="690" y="43"/>
                  </a:cubicBezTo>
                  <a:close/>
                  <a:moveTo>
                    <a:pt x="953" y="39"/>
                  </a:moveTo>
                  <a:cubicBezTo>
                    <a:pt x="953" y="39"/>
                    <a:pt x="953" y="39"/>
                    <a:pt x="953" y="38"/>
                  </a:cubicBezTo>
                  <a:cubicBezTo>
                    <a:pt x="953" y="38"/>
                    <a:pt x="953" y="39"/>
                    <a:pt x="953" y="39"/>
                  </a:cubicBezTo>
                  <a:close/>
                  <a:moveTo>
                    <a:pt x="985" y="18"/>
                  </a:moveTo>
                  <a:cubicBezTo>
                    <a:pt x="985" y="18"/>
                    <a:pt x="984" y="18"/>
                    <a:pt x="984" y="19"/>
                  </a:cubicBezTo>
                  <a:cubicBezTo>
                    <a:pt x="984" y="19"/>
                    <a:pt x="985" y="19"/>
                    <a:pt x="985" y="18"/>
                  </a:cubicBezTo>
                  <a:close/>
                  <a:moveTo>
                    <a:pt x="1748" y="22"/>
                  </a:moveTo>
                  <a:cubicBezTo>
                    <a:pt x="1748" y="22"/>
                    <a:pt x="1748" y="23"/>
                    <a:pt x="1749" y="23"/>
                  </a:cubicBezTo>
                  <a:cubicBezTo>
                    <a:pt x="1749" y="23"/>
                    <a:pt x="1749" y="22"/>
                    <a:pt x="1748" y="22"/>
                  </a:cubicBezTo>
                  <a:close/>
                  <a:moveTo>
                    <a:pt x="964" y="66"/>
                  </a:moveTo>
                  <a:cubicBezTo>
                    <a:pt x="963" y="66"/>
                    <a:pt x="963" y="67"/>
                    <a:pt x="964" y="67"/>
                  </a:cubicBezTo>
                  <a:cubicBezTo>
                    <a:pt x="964" y="67"/>
                    <a:pt x="964" y="66"/>
                    <a:pt x="964" y="66"/>
                  </a:cubicBezTo>
                  <a:close/>
                  <a:moveTo>
                    <a:pt x="659" y="59"/>
                  </a:moveTo>
                  <a:cubicBezTo>
                    <a:pt x="659" y="58"/>
                    <a:pt x="659" y="58"/>
                    <a:pt x="659" y="58"/>
                  </a:cubicBezTo>
                  <a:cubicBezTo>
                    <a:pt x="659" y="58"/>
                    <a:pt x="659" y="58"/>
                    <a:pt x="659" y="59"/>
                  </a:cubicBezTo>
                  <a:close/>
                  <a:moveTo>
                    <a:pt x="588" y="70"/>
                  </a:moveTo>
                  <a:cubicBezTo>
                    <a:pt x="588" y="70"/>
                    <a:pt x="588" y="70"/>
                    <a:pt x="588" y="71"/>
                  </a:cubicBezTo>
                  <a:cubicBezTo>
                    <a:pt x="588" y="70"/>
                    <a:pt x="588" y="70"/>
                    <a:pt x="588" y="70"/>
                  </a:cubicBezTo>
                  <a:close/>
                  <a:moveTo>
                    <a:pt x="631" y="71"/>
                  </a:moveTo>
                  <a:cubicBezTo>
                    <a:pt x="631" y="70"/>
                    <a:pt x="631" y="70"/>
                    <a:pt x="631" y="70"/>
                  </a:cubicBezTo>
                  <a:cubicBezTo>
                    <a:pt x="631" y="70"/>
                    <a:pt x="631" y="70"/>
                    <a:pt x="631" y="71"/>
                  </a:cubicBezTo>
                  <a:close/>
                  <a:moveTo>
                    <a:pt x="952" y="71"/>
                  </a:moveTo>
                  <a:cubicBezTo>
                    <a:pt x="952" y="70"/>
                    <a:pt x="952" y="70"/>
                    <a:pt x="952" y="69"/>
                  </a:cubicBezTo>
                  <a:cubicBezTo>
                    <a:pt x="952" y="70"/>
                    <a:pt x="952" y="70"/>
                    <a:pt x="952" y="71"/>
                  </a:cubicBezTo>
                  <a:close/>
                  <a:moveTo>
                    <a:pt x="588" y="71"/>
                  </a:moveTo>
                  <a:cubicBezTo>
                    <a:pt x="588" y="71"/>
                    <a:pt x="588" y="71"/>
                    <a:pt x="589" y="72"/>
                  </a:cubicBezTo>
                  <a:cubicBezTo>
                    <a:pt x="589" y="71"/>
                    <a:pt x="589" y="71"/>
                    <a:pt x="588" y="71"/>
                  </a:cubicBezTo>
                  <a:close/>
                  <a:moveTo>
                    <a:pt x="953" y="72"/>
                  </a:moveTo>
                  <a:cubicBezTo>
                    <a:pt x="953" y="71"/>
                    <a:pt x="953" y="71"/>
                    <a:pt x="952" y="71"/>
                  </a:cubicBezTo>
                  <a:cubicBezTo>
                    <a:pt x="952" y="71"/>
                    <a:pt x="952" y="72"/>
                    <a:pt x="953" y="72"/>
                  </a:cubicBezTo>
                  <a:close/>
                  <a:moveTo>
                    <a:pt x="952" y="42"/>
                  </a:moveTo>
                  <a:cubicBezTo>
                    <a:pt x="953" y="41"/>
                    <a:pt x="953" y="41"/>
                    <a:pt x="953" y="41"/>
                  </a:cubicBezTo>
                  <a:cubicBezTo>
                    <a:pt x="952" y="41"/>
                    <a:pt x="952" y="41"/>
                    <a:pt x="952" y="42"/>
                  </a:cubicBezTo>
                  <a:close/>
                  <a:moveTo>
                    <a:pt x="607" y="73"/>
                  </a:moveTo>
                  <a:cubicBezTo>
                    <a:pt x="607" y="72"/>
                    <a:pt x="607" y="72"/>
                    <a:pt x="607" y="72"/>
                  </a:cubicBezTo>
                  <a:cubicBezTo>
                    <a:pt x="607" y="72"/>
                    <a:pt x="607" y="72"/>
                    <a:pt x="607" y="73"/>
                  </a:cubicBezTo>
                  <a:close/>
                  <a:moveTo>
                    <a:pt x="617" y="72"/>
                  </a:moveTo>
                  <a:cubicBezTo>
                    <a:pt x="617" y="72"/>
                    <a:pt x="617" y="72"/>
                    <a:pt x="618" y="73"/>
                  </a:cubicBezTo>
                  <a:cubicBezTo>
                    <a:pt x="618" y="72"/>
                    <a:pt x="618" y="72"/>
                    <a:pt x="617" y="72"/>
                  </a:cubicBezTo>
                  <a:close/>
                  <a:moveTo>
                    <a:pt x="589" y="72"/>
                  </a:moveTo>
                  <a:cubicBezTo>
                    <a:pt x="589" y="72"/>
                    <a:pt x="589" y="73"/>
                    <a:pt x="589" y="73"/>
                  </a:cubicBezTo>
                  <a:cubicBezTo>
                    <a:pt x="589" y="73"/>
                    <a:pt x="589" y="72"/>
                    <a:pt x="589" y="72"/>
                  </a:cubicBezTo>
                  <a:close/>
                  <a:moveTo>
                    <a:pt x="953" y="73"/>
                  </a:moveTo>
                  <a:cubicBezTo>
                    <a:pt x="953" y="73"/>
                    <a:pt x="953" y="72"/>
                    <a:pt x="953" y="72"/>
                  </a:cubicBezTo>
                  <a:cubicBezTo>
                    <a:pt x="953" y="72"/>
                    <a:pt x="953" y="73"/>
                    <a:pt x="953" y="73"/>
                  </a:cubicBezTo>
                  <a:close/>
                  <a:moveTo>
                    <a:pt x="618" y="73"/>
                  </a:moveTo>
                  <a:cubicBezTo>
                    <a:pt x="618" y="73"/>
                    <a:pt x="618" y="73"/>
                    <a:pt x="618" y="74"/>
                  </a:cubicBezTo>
                  <a:cubicBezTo>
                    <a:pt x="618" y="73"/>
                    <a:pt x="618" y="73"/>
                    <a:pt x="618" y="73"/>
                  </a:cubicBezTo>
                  <a:close/>
                  <a:moveTo>
                    <a:pt x="637" y="53"/>
                  </a:moveTo>
                  <a:cubicBezTo>
                    <a:pt x="638" y="53"/>
                    <a:pt x="638" y="53"/>
                    <a:pt x="638" y="52"/>
                  </a:cubicBezTo>
                  <a:cubicBezTo>
                    <a:pt x="637" y="53"/>
                    <a:pt x="637" y="53"/>
                    <a:pt x="637" y="53"/>
                  </a:cubicBezTo>
                  <a:close/>
                  <a:moveTo>
                    <a:pt x="608" y="74"/>
                  </a:moveTo>
                  <a:cubicBezTo>
                    <a:pt x="608" y="74"/>
                    <a:pt x="608" y="74"/>
                    <a:pt x="607" y="73"/>
                  </a:cubicBezTo>
                  <a:cubicBezTo>
                    <a:pt x="607" y="74"/>
                    <a:pt x="607" y="74"/>
                    <a:pt x="608" y="74"/>
                  </a:cubicBezTo>
                  <a:close/>
                  <a:moveTo>
                    <a:pt x="630" y="74"/>
                  </a:moveTo>
                  <a:cubicBezTo>
                    <a:pt x="630" y="74"/>
                    <a:pt x="630" y="74"/>
                    <a:pt x="630" y="73"/>
                  </a:cubicBezTo>
                  <a:cubicBezTo>
                    <a:pt x="630" y="74"/>
                    <a:pt x="630" y="74"/>
                    <a:pt x="630" y="74"/>
                  </a:cubicBezTo>
                  <a:close/>
                  <a:moveTo>
                    <a:pt x="618" y="74"/>
                  </a:moveTo>
                  <a:cubicBezTo>
                    <a:pt x="618" y="74"/>
                    <a:pt x="618" y="74"/>
                    <a:pt x="619" y="75"/>
                  </a:cubicBezTo>
                  <a:cubicBezTo>
                    <a:pt x="619" y="74"/>
                    <a:pt x="619" y="74"/>
                    <a:pt x="618" y="74"/>
                  </a:cubicBezTo>
                  <a:close/>
                  <a:moveTo>
                    <a:pt x="653" y="41"/>
                  </a:moveTo>
                  <a:cubicBezTo>
                    <a:pt x="653" y="41"/>
                    <a:pt x="653" y="41"/>
                    <a:pt x="653" y="42"/>
                  </a:cubicBezTo>
                  <a:cubicBezTo>
                    <a:pt x="653" y="41"/>
                    <a:pt x="653" y="41"/>
                    <a:pt x="653" y="41"/>
                  </a:cubicBezTo>
                  <a:close/>
                  <a:moveTo>
                    <a:pt x="1030" y="59"/>
                  </a:moveTo>
                  <a:cubicBezTo>
                    <a:pt x="1030" y="59"/>
                    <a:pt x="1030" y="58"/>
                    <a:pt x="1030" y="58"/>
                  </a:cubicBezTo>
                  <a:cubicBezTo>
                    <a:pt x="1030" y="58"/>
                    <a:pt x="1030" y="59"/>
                    <a:pt x="1030" y="59"/>
                  </a:cubicBezTo>
                  <a:close/>
                  <a:moveTo>
                    <a:pt x="911" y="48"/>
                  </a:moveTo>
                  <a:cubicBezTo>
                    <a:pt x="911" y="49"/>
                    <a:pt x="911" y="49"/>
                    <a:pt x="912" y="49"/>
                  </a:cubicBezTo>
                  <a:cubicBezTo>
                    <a:pt x="912" y="49"/>
                    <a:pt x="912" y="49"/>
                    <a:pt x="911" y="48"/>
                  </a:cubicBezTo>
                  <a:close/>
                  <a:moveTo>
                    <a:pt x="1469" y="75"/>
                  </a:moveTo>
                  <a:cubicBezTo>
                    <a:pt x="1469" y="75"/>
                    <a:pt x="1469" y="75"/>
                    <a:pt x="1469" y="76"/>
                  </a:cubicBezTo>
                  <a:cubicBezTo>
                    <a:pt x="1469" y="75"/>
                    <a:pt x="1469" y="75"/>
                    <a:pt x="1469" y="75"/>
                  </a:cubicBezTo>
                  <a:close/>
                  <a:moveTo>
                    <a:pt x="1385" y="41"/>
                  </a:moveTo>
                  <a:cubicBezTo>
                    <a:pt x="1385" y="41"/>
                    <a:pt x="1385" y="41"/>
                    <a:pt x="1385" y="40"/>
                  </a:cubicBezTo>
                  <a:cubicBezTo>
                    <a:pt x="1385" y="41"/>
                    <a:pt x="1385" y="41"/>
                    <a:pt x="1385" y="41"/>
                  </a:cubicBezTo>
                  <a:close/>
                  <a:moveTo>
                    <a:pt x="1666" y="58"/>
                  </a:moveTo>
                  <a:cubicBezTo>
                    <a:pt x="1665" y="58"/>
                    <a:pt x="1665" y="58"/>
                    <a:pt x="1665" y="58"/>
                  </a:cubicBezTo>
                  <a:cubicBezTo>
                    <a:pt x="1665" y="58"/>
                    <a:pt x="1665" y="58"/>
                    <a:pt x="1666" y="58"/>
                  </a:cubicBezTo>
                  <a:close/>
                  <a:moveTo>
                    <a:pt x="629" y="77"/>
                  </a:moveTo>
                  <a:cubicBezTo>
                    <a:pt x="629" y="77"/>
                    <a:pt x="629" y="77"/>
                    <a:pt x="629" y="76"/>
                  </a:cubicBezTo>
                  <a:cubicBezTo>
                    <a:pt x="629" y="76"/>
                    <a:pt x="629" y="77"/>
                    <a:pt x="629" y="77"/>
                  </a:cubicBezTo>
                  <a:close/>
                  <a:moveTo>
                    <a:pt x="954" y="77"/>
                  </a:moveTo>
                  <a:cubicBezTo>
                    <a:pt x="954" y="77"/>
                    <a:pt x="954" y="76"/>
                    <a:pt x="954" y="76"/>
                  </a:cubicBezTo>
                  <a:cubicBezTo>
                    <a:pt x="954" y="76"/>
                    <a:pt x="954" y="77"/>
                    <a:pt x="954" y="77"/>
                  </a:cubicBezTo>
                  <a:close/>
                  <a:moveTo>
                    <a:pt x="1469" y="76"/>
                  </a:moveTo>
                  <a:cubicBezTo>
                    <a:pt x="1468" y="76"/>
                    <a:pt x="1468" y="77"/>
                    <a:pt x="1468" y="77"/>
                  </a:cubicBezTo>
                  <a:cubicBezTo>
                    <a:pt x="1469" y="77"/>
                    <a:pt x="1469" y="76"/>
                    <a:pt x="1469" y="76"/>
                  </a:cubicBezTo>
                  <a:close/>
                  <a:moveTo>
                    <a:pt x="699" y="77"/>
                  </a:moveTo>
                  <a:cubicBezTo>
                    <a:pt x="699" y="77"/>
                    <a:pt x="699" y="78"/>
                    <a:pt x="699" y="78"/>
                  </a:cubicBezTo>
                  <a:cubicBezTo>
                    <a:pt x="699" y="77"/>
                    <a:pt x="699" y="77"/>
                    <a:pt x="699" y="77"/>
                  </a:cubicBezTo>
                  <a:close/>
                  <a:moveTo>
                    <a:pt x="759" y="77"/>
                  </a:moveTo>
                  <a:cubicBezTo>
                    <a:pt x="759" y="78"/>
                    <a:pt x="759" y="78"/>
                    <a:pt x="759" y="79"/>
                  </a:cubicBezTo>
                  <a:cubicBezTo>
                    <a:pt x="759" y="78"/>
                    <a:pt x="760" y="78"/>
                    <a:pt x="759" y="77"/>
                  </a:cubicBezTo>
                  <a:close/>
                  <a:moveTo>
                    <a:pt x="1468" y="77"/>
                  </a:moveTo>
                  <a:cubicBezTo>
                    <a:pt x="1468" y="78"/>
                    <a:pt x="1468" y="78"/>
                    <a:pt x="1468" y="79"/>
                  </a:cubicBezTo>
                  <a:cubicBezTo>
                    <a:pt x="1468" y="78"/>
                    <a:pt x="1468" y="78"/>
                    <a:pt x="1468" y="77"/>
                  </a:cubicBezTo>
                  <a:close/>
                  <a:moveTo>
                    <a:pt x="699" y="78"/>
                  </a:moveTo>
                  <a:cubicBezTo>
                    <a:pt x="699" y="78"/>
                    <a:pt x="699" y="79"/>
                    <a:pt x="699" y="79"/>
                  </a:cubicBezTo>
                  <a:cubicBezTo>
                    <a:pt x="699" y="79"/>
                    <a:pt x="699" y="78"/>
                    <a:pt x="699" y="78"/>
                  </a:cubicBezTo>
                  <a:close/>
                  <a:moveTo>
                    <a:pt x="1041" y="78"/>
                  </a:moveTo>
                  <a:cubicBezTo>
                    <a:pt x="1041" y="79"/>
                    <a:pt x="1041" y="79"/>
                    <a:pt x="1042" y="79"/>
                  </a:cubicBezTo>
                  <a:cubicBezTo>
                    <a:pt x="1042" y="79"/>
                    <a:pt x="1042" y="78"/>
                    <a:pt x="1041" y="78"/>
                  </a:cubicBezTo>
                  <a:close/>
                  <a:moveTo>
                    <a:pt x="1219" y="78"/>
                  </a:moveTo>
                  <a:cubicBezTo>
                    <a:pt x="1219" y="79"/>
                    <a:pt x="1219" y="79"/>
                    <a:pt x="1220" y="79"/>
                  </a:cubicBezTo>
                  <a:cubicBezTo>
                    <a:pt x="1220" y="79"/>
                    <a:pt x="1220" y="78"/>
                    <a:pt x="1219" y="78"/>
                  </a:cubicBezTo>
                  <a:close/>
                  <a:moveTo>
                    <a:pt x="620" y="79"/>
                  </a:moveTo>
                  <a:cubicBezTo>
                    <a:pt x="620" y="79"/>
                    <a:pt x="620" y="79"/>
                    <a:pt x="620" y="80"/>
                  </a:cubicBezTo>
                  <a:cubicBezTo>
                    <a:pt x="620" y="79"/>
                    <a:pt x="620" y="79"/>
                    <a:pt x="620" y="79"/>
                  </a:cubicBezTo>
                  <a:close/>
                  <a:moveTo>
                    <a:pt x="1412" y="80"/>
                  </a:moveTo>
                  <a:cubicBezTo>
                    <a:pt x="1412" y="79"/>
                    <a:pt x="1412" y="79"/>
                    <a:pt x="1412" y="79"/>
                  </a:cubicBezTo>
                  <a:cubicBezTo>
                    <a:pt x="1412" y="79"/>
                    <a:pt x="1412" y="79"/>
                    <a:pt x="1412" y="80"/>
                  </a:cubicBezTo>
                  <a:close/>
                  <a:moveTo>
                    <a:pt x="1468" y="79"/>
                  </a:moveTo>
                  <a:cubicBezTo>
                    <a:pt x="1468" y="79"/>
                    <a:pt x="1468" y="79"/>
                    <a:pt x="1468" y="80"/>
                  </a:cubicBezTo>
                  <a:cubicBezTo>
                    <a:pt x="1468" y="79"/>
                    <a:pt x="1468" y="79"/>
                    <a:pt x="1468" y="79"/>
                  </a:cubicBezTo>
                  <a:close/>
                  <a:moveTo>
                    <a:pt x="760" y="79"/>
                  </a:moveTo>
                  <a:cubicBezTo>
                    <a:pt x="759" y="79"/>
                    <a:pt x="760" y="80"/>
                    <a:pt x="760" y="80"/>
                  </a:cubicBezTo>
                  <a:cubicBezTo>
                    <a:pt x="760" y="80"/>
                    <a:pt x="760" y="79"/>
                    <a:pt x="760" y="79"/>
                  </a:cubicBezTo>
                  <a:close/>
                  <a:moveTo>
                    <a:pt x="748" y="80"/>
                  </a:moveTo>
                  <a:cubicBezTo>
                    <a:pt x="748" y="80"/>
                    <a:pt x="748" y="79"/>
                    <a:pt x="748" y="79"/>
                  </a:cubicBezTo>
                  <a:cubicBezTo>
                    <a:pt x="748" y="80"/>
                    <a:pt x="748" y="80"/>
                    <a:pt x="748" y="80"/>
                  </a:cubicBezTo>
                  <a:close/>
                  <a:moveTo>
                    <a:pt x="1042" y="79"/>
                  </a:moveTo>
                  <a:cubicBezTo>
                    <a:pt x="1042" y="80"/>
                    <a:pt x="1042" y="80"/>
                    <a:pt x="1042" y="80"/>
                  </a:cubicBezTo>
                  <a:cubicBezTo>
                    <a:pt x="1042" y="80"/>
                    <a:pt x="1042" y="80"/>
                    <a:pt x="1042" y="79"/>
                  </a:cubicBezTo>
                  <a:close/>
                  <a:moveTo>
                    <a:pt x="613" y="59"/>
                  </a:moveTo>
                  <a:cubicBezTo>
                    <a:pt x="613" y="59"/>
                    <a:pt x="613" y="59"/>
                    <a:pt x="613" y="60"/>
                  </a:cubicBezTo>
                  <a:cubicBezTo>
                    <a:pt x="613" y="59"/>
                    <a:pt x="613" y="59"/>
                    <a:pt x="613" y="59"/>
                  </a:cubicBezTo>
                  <a:close/>
                  <a:moveTo>
                    <a:pt x="610" y="81"/>
                  </a:moveTo>
                  <a:cubicBezTo>
                    <a:pt x="610" y="80"/>
                    <a:pt x="610" y="80"/>
                    <a:pt x="610" y="80"/>
                  </a:cubicBezTo>
                  <a:cubicBezTo>
                    <a:pt x="610" y="80"/>
                    <a:pt x="610" y="80"/>
                    <a:pt x="610" y="81"/>
                  </a:cubicBezTo>
                  <a:close/>
                  <a:moveTo>
                    <a:pt x="620" y="80"/>
                  </a:moveTo>
                  <a:cubicBezTo>
                    <a:pt x="620" y="80"/>
                    <a:pt x="620" y="80"/>
                    <a:pt x="621" y="81"/>
                  </a:cubicBezTo>
                  <a:cubicBezTo>
                    <a:pt x="621" y="80"/>
                    <a:pt x="621" y="80"/>
                    <a:pt x="620" y="80"/>
                  </a:cubicBezTo>
                  <a:close/>
                  <a:moveTo>
                    <a:pt x="627" y="81"/>
                  </a:moveTo>
                  <a:cubicBezTo>
                    <a:pt x="628" y="81"/>
                    <a:pt x="628" y="80"/>
                    <a:pt x="628" y="80"/>
                  </a:cubicBezTo>
                  <a:cubicBezTo>
                    <a:pt x="627" y="80"/>
                    <a:pt x="627" y="81"/>
                    <a:pt x="627" y="81"/>
                  </a:cubicBezTo>
                  <a:close/>
                  <a:moveTo>
                    <a:pt x="760" y="80"/>
                  </a:moveTo>
                  <a:cubicBezTo>
                    <a:pt x="760" y="80"/>
                    <a:pt x="760" y="81"/>
                    <a:pt x="760" y="81"/>
                  </a:cubicBezTo>
                  <a:cubicBezTo>
                    <a:pt x="760" y="81"/>
                    <a:pt x="760" y="80"/>
                    <a:pt x="760" y="80"/>
                  </a:cubicBezTo>
                  <a:close/>
                  <a:moveTo>
                    <a:pt x="1031" y="81"/>
                  </a:moveTo>
                  <a:cubicBezTo>
                    <a:pt x="1031" y="81"/>
                    <a:pt x="1031" y="80"/>
                    <a:pt x="1030" y="80"/>
                  </a:cubicBezTo>
                  <a:cubicBezTo>
                    <a:pt x="1030" y="80"/>
                    <a:pt x="1030" y="81"/>
                    <a:pt x="1031" y="81"/>
                  </a:cubicBezTo>
                  <a:close/>
                  <a:moveTo>
                    <a:pt x="1413" y="81"/>
                  </a:moveTo>
                  <a:cubicBezTo>
                    <a:pt x="1413" y="81"/>
                    <a:pt x="1413" y="80"/>
                    <a:pt x="1412" y="80"/>
                  </a:cubicBezTo>
                  <a:cubicBezTo>
                    <a:pt x="1412" y="80"/>
                    <a:pt x="1412" y="81"/>
                    <a:pt x="1413" y="81"/>
                  </a:cubicBezTo>
                  <a:close/>
                  <a:moveTo>
                    <a:pt x="1086" y="52"/>
                  </a:moveTo>
                  <a:cubicBezTo>
                    <a:pt x="1086" y="53"/>
                    <a:pt x="1086" y="53"/>
                    <a:pt x="1087" y="53"/>
                  </a:cubicBezTo>
                  <a:cubicBezTo>
                    <a:pt x="1087" y="53"/>
                    <a:pt x="1087" y="52"/>
                    <a:pt x="1086" y="52"/>
                  </a:cubicBezTo>
                  <a:close/>
                  <a:moveTo>
                    <a:pt x="1209" y="81"/>
                  </a:moveTo>
                  <a:cubicBezTo>
                    <a:pt x="1209" y="81"/>
                    <a:pt x="1209" y="80"/>
                    <a:pt x="1208" y="80"/>
                  </a:cubicBezTo>
                  <a:cubicBezTo>
                    <a:pt x="1208" y="81"/>
                    <a:pt x="1208" y="81"/>
                    <a:pt x="1209" y="81"/>
                  </a:cubicBezTo>
                  <a:close/>
                  <a:moveTo>
                    <a:pt x="621" y="81"/>
                  </a:moveTo>
                  <a:cubicBezTo>
                    <a:pt x="621" y="81"/>
                    <a:pt x="621" y="81"/>
                    <a:pt x="621" y="82"/>
                  </a:cubicBezTo>
                  <a:cubicBezTo>
                    <a:pt x="621" y="81"/>
                    <a:pt x="621" y="81"/>
                    <a:pt x="621" y="81"/>
                  </a:cubicBezTo>
                  <a:close/>
                  <a:moveTo>
                    <a:pt x="749" y="82"/>
                  </a:moveTo>
                  <a:cubicBezTo>
                    <a:pt x="749" y="81"/>
                    <a:pt x="749" y="81"/>
                    <a:pt x="748" y="81"/>
                  </a:cubicBezTo>
                  <a:cubicBezTo>
                    <a:pt x="748" y="81"/>
                    <a:pt x="748" y="81"/>
                    <a:pt x="749" y="82"/>
                  </a:cubicBezTo>
                  <a:close/>
                  <a:moveTo>
                    <a:pt x="637" y="81"/>
                  </a:moveTo>
                  <a:cubicBezTo>
                    <a:pt x="637" y="81"/>
                    <a:pt x="637" y="82"/>
                    <a:pt x="637" y="82"/>
                  </a:cubicBezTo>
                  <a:cubicBezTo>
                    <a:pt x="637" y="82"/>
                    <a:pt x="637" y="81"/>
                    <a:pt x="637" y="81"/>
                  </a:cubicBezTo>
                  <a:close/>
                  <a:moveTo>
                    <a:pt x="1413" y="82"/>
                  </a:moveTo>
                  <a:cubicBezTo>
                    <a:pt x="1413" y="82"/>
                    <a:pt x="1413" y="81"/>
                    <a:pt x="1413" y="81"/>
                  </a:cubicBezTo>
                  <a:cubicBezTo>
                    <a:pt x="1413" y="81"/>
                    <a:pt x="1412" y="82"/>
                    <a:pt x="1413" y="82"/>
                  </a:cubicBezTo>
                  <a:close/>
                  <a:moveTo>
                    <a:pt x="611" y="82"/>
                  </a:moveTo>
                  <a:cubicBezTo>
                    <a:pt x="611" y="82"/>
                    <a:pt x="611" y="82"/>
                    <a:pt x="611" y="81"/>
                  </a:cubicBezTo>
                  <a:cubicBezTo>
                    <a:pt x="611" y="82"/>
                    <a:pt x="610" y="82"/>
                    <a:pt x="611" y="82"/>
                  </a:cubicBezTo>
                  <a:close/>
                  <a:moveTo>
                    <a:pt x="1031" y="82"/>
                  </a:moveTo>
                  <a:cubicBezTo>
                    <a:pt x="1031" y="82"/>
                    <a:pt x="1031" y="82"/>
                    <a:pt x="1031" y="81"/>
                  </a:cubicBezTo>
                  <a:cubicBezTo>
                    <a:pt x="1031" y="82"/>
                    <a:pt x="1031" y="82"/>
                    <a:pt x="1031" y="82"/>
                  </a:cubicBezTo>
                  <a:close/>
                  <a:moveTo>
                    <a:pt x="1467" y="82"/>
                  </a:moveTo>
                  <a:cubicBezTo>
                    <a:pt x="1467" y="82"/>
                    <a:pt x="1466" y="82"/>
                    <a:pt x="1466" y="83"/>
                  </a:cubicBezTo>
                  <a:cubicBezTo>
                    <a:pt x="1467" y="82"/>
                    <a:pt x="1467" y="82"/>
                    <a:pt x="1467" y="82"/>
                  </a:cubicBezTo>
                  <a:close/>
                  <a:moveTo>
                    <a:pt x="858" y="53"/>
                  </a:moveTo>
                  <a:cubicBezTo>
                    <a:pt x="858" y="53"/>
                    <a:pt x="858" y="52"/>
                    <a:pt x="858" y="52"/>
                  </a:cubicBezTo>
                  <a:cubicBezTo>
                    <a:pt x="858" y="52"/>
                    <a:pt x="858" y="53"/>
                    <a:pt x="858" y="53"/>
                  </a:cubicBezTo>
                  <a:close/>
                  <a:moveTo>
                    <a:pt x="749" y="83"/>
                  </a:moveTo>
                  <a:cubicBezTo>
                    <a:pt x="749" y="83"/>
                    <a:pt x="749" y="82"/>
                    <a:pt x="749" y="82"/>
                  </a:cubicBezTo>
                  <a:cubicBezTo>
                    <a:pt x="749" y="82"/>
                    <a:pt x="749" y="83"/>
                    <a:pt x="749" y="83"/>
                  </a:cubicBezTo>
                  <a:close/>
                  <a:moveTo>
                    <a:pt x="1413" y="83"/>
                  </a:moveTo>
                  <a:cubicBezTo>
                    <a:pt x="1413" y="83"/>
                    <a:pt x="1413" y="82"/>
                    <a:pt x="1413" y="82"/>
                  </a:cubicBezTo>
                  <a:cubicBezTo>
                    <a:pt x="1413" y="82"/>
                    <a:pt x="1413" y="83"/>
                    <a:pt x="1413" y="83"/>
                  </a:cubicBezTo>
                  <a:close/>
                  <a:moveTo>
                    <a:pt x="637" y="83"/>
                  </a:moveTo>
                  <a:cubicBezTo>
                    <a:pt x="636" y="83"/>
                    <a:pt x="636" y="83"/>
                    <a:pt x="636" y="84"/>
                  </a:cubicBezTo>
                  <a:cubicBezTo>
                    <a:pt x="637" y="84"/>
                    <a:pt x="637" y="83"/>
                    <a:pt x="637" y="83"/>
                  </a:cubicBezTo>
                  <a:close/>
                  <a:moveTo>
                    <a:pt x="1209" y="84"/>
                  </a:moveTo>
                  <a:cubicBezTo>
                    <a:pt x="1209" y="83"/>
                    <a:pt x="1209" y="83"/>
                    <a:pt x="1209" y="83"/>
                  </a:cubicBezTo>
                  <a:cubicBezTo>
                    <a:pt x="1209" y="83"/>
                    <a:pt x="1209" y="83"/>
                    <a:pt x="1209" y="84"/>
                  </a:cubicBezTo>
                  <a:close/>
                  <a:moveTo>
                    <a:pt x="1396" y="41"/>
                  </a:moveTo>
                  <a:cubicBezTo>
                    <a:pt x="1396" y="42"/>
                    <a:pt x="1396" y="42"/>
                    <a:pt x="1396" y="42"/>
                  </a:cubicBezTo>
                  <a:cubicBezTo>
                    <a:pt x="1396" y="42"/>
                    <a:pt x="1396" y="42"/>
                    <a:pt x="1396" y="41"/>
                  </a:cubicBezTo>
                  <a:close/>
                  <a:moveTo>
                    <a:pt x="749" y="84"/>
                  </a:moveTo>
                  <a:cubicBezTo>
                    <a:pt x="749" y="84"/>
                    <a:pt x="749" y="83"/>
                    <a:pt x="749" y="83"/>
                  </a:cubicBezTo>
                  <a:cubicBezTo>
                    <a:pt x="749" y="83"/>
                    <a:pt x="749" y="84"/>
                    <a:pt x="749" y="84"/>
                  </a:cubicBezTo>
                  <a:close/>
                  <a:moveTo>
                    <a:pt x="1667" y="84"/>
                  </a:moveTo>
                  <a:cubicBezTo>
                    <a:pt x="1667" y="84"/>
                    <a:pt x="1667" y="83"/>
                    <a:pt x="1667" y="83"/>
                  </a:cubicBezTo>
                  <a:cubicBezTo>
                    <a:pt x="1667" y="83"/>
                    <a:pt x="1667" y="84"/>
                    <a:pt x="1667" y="84"/>
                  </a:cubicBezTo>
                  <a:close/>
                  <a:moveTo>
                    <a:pt x="626" y="85"/>
                  </a:moveTo>
                  <a:cubicBezTo>
                    <a:pt x="626" y="85"/>
                    <a:pt x="626" y="84"/>
                    <a:pt x="626" y="84"/>
                  </a:cubicBezTo>
                  <a:cubicBezTo>
                    <a:pt x="626" y="84"/>
                    <a:pt x="626" y="84"/>
                    <a:pt x="626" y="85"/>
                  </a:cubicBezTo>
                  <a:close/>
                  <a:moveTo>
                    <a:pt x="589" y="84"/>
                  </a:moveTo>
                  <a:cubicBezTo>
                    <a:pt x="588" y="85"/>
                    <a:pt x="588" y="85"/>
                    <a:pt x="588" y="85"/>
                  </a:cubicBezTo>
                  <a:cubicBezTo>
                    <a:pt x="589" y="85"/>
                    <a:pt x="589" y="85"/>
                    <a:pt x="589" y="84"/>
                  </a:cubicBezTo>
                  <a:close/>
                  <a:moveTo>
                    <a:pt x="636" y="84"/>
                  </a:moveTo>
                  <a:cubicBezTo>
                    <a:pt x="636" y="85"/>
                    <a:pt x="636" y="85"/>
                    <a:pt x="636" y="85"/>
                  </a:cubicBezTo>
                  <a:cubicBezTo>
                    <a:pt x="636" y="85"/>
                    <a:pt x="636" y="85"/>
                    <a:pt x="636" y="84"/>
                  </a:cubicBezTo>
                  <a:close/>
                  <a:moveTo>
                    <a:pt x="1032" y="85"/>
                  </a:moveTo>
                  <a:cubicBezTo>
                    <a:pt x="1032" y="85"/>
                    <a:pt x="1032" y="85"/>
                    <a:pt x="1032" y="84"/>
                  </a:cubicBezTo>
                  <a:cubicBezTo>
                    <a:pt x="1032" y="85"/>
                    <a:pt x="1032" y="85"/>
                    <a:pt x="1032" y="85"/>
                  </a:cubicBezTo>
                  <a:close/>
                  <a:moveTo>
                    <a:pt x="595" y="42"/>
                  </a:moveTo>
                  <a:cubicBezTo>
                    <a:pt x="595" y="42"/>
                    <a:pt x="595" y="42"/>
                    <a:pt x="595" y="41"/>
                  </a:cubicBezTo>
                  <a:cubicBezTo>
                    <a:pt x="595" y="42"/>
                    <a:pt x="595" y="42"/>
                    <a:pt x="595" y="42"/>
                  </a:cubicBezTo>
                  <a:close/>
                  <a:moveTo>
                    <a:pt x="1344" y="87"/>
                  </a:moveTo>
                  <a:cubicBezTo>
                    <a:pt x="1344" y="86"/>
                    <a:pt x="1344" y="86"/>
                    <a:pt x="1344" y="86"/>
                  </a:cubicBezTo>
                  <a:cubicBezTo>
                    <a:pt x="1344" y="86"/>
                    <a:pt x="1344" y="86"/>
                    <a:pt x="1344" y="87"/>
                  </a:cubicBezTo>
                  <a:close/>
                  <a:moveTo>
                    <a:pt x="635" y="60"/>
                  </a:moveTo>
                  <a:cubicBezTo>
                    <a:pt x="635" y="60"/>
                    <a:pt x="635" y="59"/>
                    <a:pt x="635" y="59"/>
                  </a:cubicBezTo>
                  <a:cubicBezTo>
                    <a:pt x="635" y="59"/>
                    <a:pt x="635" y="60"/>
                    <a:pt x="635" y="60"/>
                  </a:cubicBezTo>
                  <a:close/>
                  <a:moveTo>
                    <a:pt x="1355" y="86"/>
                  </a:moveTo>
                  <a:cubicBezTo>
                    <a:pt x="1355" y="86"/>
                    <a:pt x="1355" y="86"/>
                    <a:pt x="1355" y="87"/>
                  </a:cubicBezTo>
                  <a:cubicBezTo>
                    <a:pt x="1355" y="87"/>
                    <a:pt x="1355" y="86"/>
                    <a:pt x="1355" y="86"/>
                  </a:cubicBezTo>
                  <a:close/>
                  <a:moveTo>
                    <a:pt x="1528" y="87"/>
                  </a:moveTo>
                  <a:cubicBezTo>
                    <a:pt x="1528" y="87"/>
                    <a:pt x="1528" y="86"/>
                    <a:pt x="1528" y="86"/>
                  </a:cubicBezTo>
                  <a:cubicBezTo>
                    <a:pt x="1528" y="86"/>
                    <a:pt x="1528" y="87"/>
                    <a:pt x="1528" y="87"/>
                  </a:cubicBezTo>
                  <a:close/>
                  <a:moveTo>
                    <a:pt x="1696" y="87"/>
                  </a:moveTo>
                  <a:cubicBezTo>
                    <a:pt x="1697" y="87"/>
                    <a:pt x="1697" y="86"/>
                    <a:pt x="1697" y="86"/>
                  </a:cubicBezTo>
                  <a:cubicBezTo>
                    <a:pt x="1696" y="86"/>
                    <a:pt x="1696" y="87"/>
                    <a:pt x="1696" y="87"/>
                  </a:cubicBezTo>
                  <a:close/>
                  <a:moveTo>
                    <a:pt x="635" y="86"/>
                  </a:moveTo>
                  <a:cubicBezTo>
                    <a:pt x="635" y="86"/>
                    <a:pt x="635" y="87"/>
                    <a:pt x="635" y="87"/>
                  </a:cubicBezTo>
                  <a:cubicBezTo>
                    <a:pt x="635" y="87"/>
                    <a:pt x="635" y="87"/>
                    <a:pt x="635" y="86"/>
                  </a:cubicBezTo>
                  <a:close/>
                  <a:moveTo>
                    <a:pt x="726" y="86"/>
                  </a:moveTo>
                  <a:cubicBezTo>
                    <a:pt x="726" y="87"/>
                    <a:pt x="726" y="87"/>
                    <a:pt x="726" y="87"/>
                  </a:cubicBezTo>
                  <a:cubicBezTo>
                    <a:pt x="726" y="87"/>
                    <a:pt x="726" y="87"/>
                    <a:pt x="726" y="86"/>
                  </a:cubicBezTo>
                  <a:close/>
                  <a:moveTo>
                    <a:pt x="1539" y="86"/>
                  </a:moveTo>
                  <a:cubicBezTo>
                    <a:pt x="1539" y="86"/>
                    <a:pt x="1539" y="87"/>
                    <a:pt x="1539" y="87"/>
                  </a:cubicBezTo>
                  <a:cubicBezTo>
                    <a:pt x="1539" y="87"/>
                    <a:pt x="1539" y="87"/>
                    <a:pt x="1539" y="86"/>
                  </a:cubicBezTo>
                  <a:close/>
                  <a:moveTo>
                    <a:pt x="1707" y="86"/>
                  </a:moveTo>
                  <a:cubicBezTo>
                    <a:pt x="1707" y="86"/>
                    <a:pt x="1707" y="87"/>
                    <a:pt x="1707" y="87"/>
                  </a:cubicBezTo>
                  <a:cubicBezTo>
                    <a:pt x="1707" y="87"/>
                    <a:pt x="1707" y="87"/>
                    <a:pt x="1707" y="86"/>
                  </a:cubicBezTo>
                  <a:close/>
                  <a:moveTo>
                    <a:pt x="623" y="87"/>
                  </a:moveTo>
                  <a:cubicBezTo>
                    <a:pt x="623" y="87"/>
                    <a:pt x="623" y="87"/>
                    <a:pt x="623" y="88"/>
                  </a:cubicBezTo>
                  <a:cubicBezTo>
                    <a:pt x="623" y="87"/>
                    <a:pt x="623" y="87"/>
                    <a:pt x="623" y="87"/>
                  </a:cubicBezTo>
                  <a:close/>
                  <a:moveTo>
                    <a:pt x="625" y="88"/>
                  </a:moveTo>
                  <a:cubicBezTo>
                    <a:pt x="625" y="87"/>
                    <a:pt x="625" y="87"/>
                    <a:pt x="625" y="87"/>
                  </a:cubicBezTo>
                  <a:cubicBezTo>
                    <a:pt x="625" y="87"/>
                    <a:pt x="625" y="87"/>
                    <a:pt x="625" y="88"/>
                  </a:cubicBezTo>
                  <a:close/>
                  <a:moveTo>
                    <a:pt x="1265" y="54"/>
                  </a:moveTo>
                  <a:cubicBezTo>
                    <a:pt x="1265" y="54"/>
                    <a:pt x="1265" y="55"/>
                    <a:pt x="1265" y="55"/>
                  </a:cubicBezTo>
                  <a:cubicBezTo>
                    <a:pt x="1265" y="55"/>
                    <a:pt x="1265" y="54"/>
                    <a:pt x="1265" y="54"/>
                  </a:cubicBezTo>
                  <a:close/>
                  <a:moveTo>
                    <a:pt x="829" y="54"/>
                  </a:moveTo>
                  <a:cubicBezTo>
                    <a:pt x="829" y="54"/>
                    <a:pt x="829" y="54"/>
                    <a:pt x="829" y="55"/>
                  </a:cubicBezTo>
                  <a:cubicBezTo>
                    <a:pt x="830" y="55"/>
                    <a:pt x="829" y="54"/>
                    <a:pt x="829" y="54"/>
                  </a:cubicBezTo>
                  <a:close/>
                  <a:moveTo>
                    <a:pt x="1528" y="88"/>
                  </a:moveTo>
                  <a:cubicBezTo>
                    <a:pt x="1528" y="88"/>
                    <a:pt x="1528" y="88"/>
                    <a:pt x="1528" y="87"/>
                  </a:cubicBezTo>
                  <a:cubicBezTo>
                    <a:pt x="1528" y="88"/>
                    <a:pt x="1528" y="88"/>
                    <a:pt x="1528" y="88"/>
                  </a:cubicBezTo>
                  <a:close/>
                  <a:moveTo>
                    <a:pt x="1696" y="88"/>
                  </a:moveTo>
                  <a:cubicBezTo>
                    <a:pt x="1696" y="88"/>
                    <a:pt x="1696" y="88"/>
                    <a:pt x="1696" y="87"/>
                  </a:cubicBezTo>
                  <a:cubicBezTo>
                    <a:pt x="1696" y="88"/>
                    <a:pt x="1696" y="88"/>
                    <a:pt x="1696" y="88"/>
                  </a:cubicBezTo>
                  <a:close/>
                  <a:moveTo>
                    <a:pt x="588" y="88"/>
                  </a:moveTo>
                  <a:cubicBezTo>
                    <a:pt x="587" y="88"/>
                    <a:pt x="587" y="88"/>
                    <a:pt x="587" y="89"/>
                  </a:cubicBezTo>
                  <a:cubicBezTo>
                    <a:pt x="588" y="88"/>
                    <a:pt x="588" y="88"/>
                    <a:pt x="588" y="88"/>
                  </a:cubicBezTo>
                  <a:close/>
                  <a:moveTo>
                    <a:pt x="613" y="89"/>
                  </a:moveTo>
                  <a:cubicBezTo>
                    <a:pt x="613" y="88"/>
                    <a:pt x="613" y="88"/>
                    <a:pt x="613" y="88"/>
                  </a:cubicBezTo>
                  <a:cubicBezTo>
                    <a:pt x="613" y="88"/>
                    <a:pt x="613" y="88"/>
                    <a:pt x="613" y="89"/>
                  </a:cubicBezTo>
                  <a:close/>
                  <a:moveTo>
                    <a:pt x="623" y="88"/>
                  </a:moveTo>
                  <a:cubicBezTo>
                    <a:pt x="623" y="88"/>
                    <a:pt x="623" y="88"/>
                    <a:pt x="623" y="89"/>
                  </a:cubicBezTo>
                  <a:cubicBezTo>
                    <a:pt x="623" y="88"/>
                    <a:pt x="623" y="88"/>
                    <a:pt x="623" y="88"/>
                  </a:cubicBezTo>
                  <a:close/>
                  <a:moveTo>
                    <a:pt x="726" y="88"/>
                  </a:moveTo>
                  <a:cubicBezTo>
                    <a:pt x="726" y="88"/>
                    <a:pt x="726" y="88"/>
                    <a:pt x="726" y="89"/>
                  </a:cubicBezTo>
                  <a:cubicBezTo>
                    <a:pt x="726" y="88"/>
                    <a:pt x="727" y="88"/>
                    <a:pt x="726" y="88"/>
                  </a:cubicBezTo>
                  <a:close/>
                  <a:moveTo>
                    <a:pt x="699" y="88"/>
                  </a:moveTo>
                  <a:cubicBezTo>
                    <a:pt x="699" y="88"/>
                    <a:pt x="699" y="89"/>
                    <a:pt x="699" y="89"/>
                  </a:cubicBezTo>
                  <a:cubicBezTo>
                    <a:pt x="699" y="89"/>
                    <a:pt x="699" y="88"/>
                    <a:pt x="699" y="88"/>
                  </a:cubicBezTo>
                  <a:close/>
                  <a:moveTo>
                    <a:pt x="1384" y="42"/>
                  </a:moveTo>
                  <a:cubicBezTo>
                    <a:pt x="1385" y="42"/>
                    <a:pt x="1385" y="42"/>
                    <a:pt x="1385" y="41"/>
                  </a:cubicBezTo>
                  <a:cubicBezTo>
                    <a:pt x="1384" y="42"/>
                    <a:pt x="1384" y="42"/>
                    <a:pt x="1384" y="42"/>
                  </a:cubicBezTo>
                  <a:close/>
                  <a:moveTo>
                    <a:pt x="614" y="90"/>
                  </a:moveTo>
                  <a:cubicBezTo>
                    <a:pt x="614" y="90"/>
                    <a:pt x="614" y="90"/>
                    <a:pt x="614" y="89"/>
                  </a:cubicBezTo>
                  <a:cubicBezTo>
                    <a:pt x="614" y="90"/>
                    <a:pt x="614" y="90"/>
                    <a:pt x="614" y="90"/>
                  </a:cubicBezTo>
                  <a:close/>
                  <a:moveTo>
                    <a:pt x="748" y="57"/>
                  </a:moveTo>
                  <a:cubicBezTo>
                    <a:pt x="749" y="57"/>
                    <a:pt x="749" y="56"/>
                    <a:pt x="749" y="56"/>
                  </a:cubicBezTo>
                  <a:cubicBezTo>
                    <a:pt x="748" y="56"/>
                    <a:pt x="748" y="57"/>
                    <a:pt x="748" y="57"/>
                  </a:cubicBezTo>
                  <a:close/>
                  <a:moveTo>
                    <a:pt x="1014" y="90"/>
                  </a:moveTo>
                  <a:cubicBezTo>
                    <a:pt x="1014" y="90"/>
                    <a:pt x="1015" y="90"/>
                    <a:pt x="1015" y="90"/>
                  </a:cubicBezTo>
                  <a:cubicBezTo>
                    <a:pt x="1015" y="90"/>
                    <a:pt x="1014" y="90"/>
                    <a:pt x="1014" y="90"/>
                  </a:cubicBezTo>
                  <a:close/>
                  <a:moveTo>
                    <a:pt x="715" y="91"/>
                  </a:moveTo>
                  <a:cubicBezTo>
                    <a:pt x="715" y="91"/>
                    <a:pt x="715" y="90"/>
                    <a:pt x="715" y="90"/>
                  </a:cubicBezTo>
                  <a:cubicBezTo>
                    <a:pt x="715" y="90"/>
                    <a:pt x="715" y="91"/>
                    <a:pt x="715" y="91"/>
                  </a:cubicBezTo>
                  <a:close/>
                  <a:moveTo>
                    <a:pt x="613" y="60"/>
                  </a:moveTo>
                  <a:cubicBezTo>
                    <a:pt x="613" y="60"/>
                    <a:pt x="613" y="61"/>
                    <a:pt x="614" y="61"/>
                  </a:cubicBezTo>
                  <a:cubicBezTo>
                    <a:pt x="614" y="60"/>
                    <a:pt x="614" y="60"/>
                    <a:pt x="613" y="60"/>
                  </a:cubicBezTo>
                  <a:close/>
                  <a:moveTo>
                    <a:pt x="1011" y="91"/>
                  </a:moveTo>
                  <a:cubicBezTo>
                    <a:pt x="1011" y="91"/>
                    <a:pt x="1012" y="91"/>
                    <a:pt x="1012" y="91"/>
                  </a:cubicBezTo>
                  <a:cubicBezTo>
                    <a:pt x="1012" y="91"/>
                    <a:pt x="1011" y="91"/>
                    <a:pt x="1011" y="91"/>
                  </a:cubicBezTo>
                  <a:close/>
                  <a:moveTo>
                    <a:pt x="1010" y="91"/>
                  </a:moveTo>
                  <a:cubicBezTo>
                    <a:pt x="1010" y="91"/>
                    <a:pt x="1011" y="91"/>
                    <a:pt x="1011" y="91"/>
                  </a:cubicBezTo>
                  <a:cubicBezTo>
                    <a:pt x="1010" y="91"/>
                    <a:pt x="1010" y="91"/>
                    <a:pt x="1010" y="91"/>
                  </a:cubicBezTo>
                  <a:close/>
                  <a:moveTo>
                    <a:pt x="1176" y="92"/>
                  </a:moveTo>
                  <a:cubicBezTo>
                    <a:pt x="1176" y="92"/>
                    <a:pt x="1175" y="91"/>
                    <a:pt x="1175" y="91"/>
                  </a:cubicBezTo>
                  <a:cubicBezTo>
                    <a:pt x="1175" y="91"/>
                    <a:pt x="1175" y="92"/>
                    <a:pt x="1176" y="92"/>
                  </a:cubicBezTo>
                  <a:close/>
                  <a:moveTo>
                    <a:pt x="1737" y="41"/>
                  </a:moveTo>
                  <a:cubicBezTo>
                    <a:pt x="1738" y="40"/>
                    <a:pt x="1738" y="40"/>
                    <a:pt x="1738" y="40"/>
                  </a:cubicBezTo>
                  <a:cubicBezTo>
                    <a:pt x="1737" y="40"/>
                    <a:pt x="1737" y="40"/>
                    <a:pt x="1737" y="41"/>
                  </a:cubicBezTo>
                  <a:close/>
                  <a:moveTo>
                    <a:pt x="716" y="92"/>
                  </a:moveTo>
                  <a:cubicBezTo>
                    <a:pt x="716" y="92"/>
                    <a:pt x="716" y="92"/>
                    <a:pt x="715" y="91"/>
                  </a:cubicBezTo>
                  <a:cubicBezTo>
                    <a:pt x="715" y="92"/>
                    <a:pt x="715" y="92"/>
                    <a:pt x="716" y="92"/>
                  </a:cubicBezTo>
                  <a:close/>
                  <a:moveTo>
                    <a:pt x="986" y="91"/>
                  </a:moveTo>
                  <a:cubicBezTo>
                    <a:pt x="986" y="92"/>
                    <a:pt x="986" y="92"/>
                    <a:pt x="987" y="92"/>
                  </a:cubicBezTo>
                  <a:cubicBezTo>
                    <a:pt x="987" y="91"/>
                    <a:pt x="986" y="91"/>
                    <a:pt x="986" y="91"/>
                  </a:cubicBezTo>
                  <a:close/>
                  <a:moveTo>
                    <a:pt x="1008" y="92"/>
                  </a:moveTo>
                  <a:cubicBezTo>
                    <a:pt x="1009" y="92"/>
                    <a:pt x="1009" y="92"/>
                    <a:pt x="1010" y="91"/>
                  </a:cubicBezTo>
                  <a:cubicBezTo>
                    <a:pt x="1009" y="91"/>
                    <a:pt x="1009" y="91"/>
                    <a:pt x="1008" y="92"/>
                  </a:cubicBezTo>
                  <a:close/>
                  <a:moveTo>
                    <a:pt x="1251" y="92"/>
                  </a:moveTo>
                  <a:cubicBezTo>
                    <a:pt x="1252" y="92"/>
                    <a:pt x="1252" y="92"/>
                    <a:pt x="1252" y="91"/>
                  </a:cubicBezTo>
                  <a:cubicBezTo>
                    <a:pt x="1252" y="91"/>
                    <a:pt x="1252" y="91"/>
                    <a:pt x="1251" y="92"/>
                  </a:cubicBezTo>
                  <a:close/>
                  <a:moveTo>
                    <a:pt x="791" y="92"/>
                  </a:moveTo>
                  <a:cubicBezTo>
                    <a:pt x="791" y="92"/>
                    <a:pt x="791" y="92"/>
                    <a:pt x="792" y="92"/>
                  </a:cubicBezTo>
                  <a:cubicBezTo>
                    <a:pt x="791" y="92"/>
                    <a:pt x="791" y="92"/>
                    <a:pt x="791" y="92"/>
                  </a:cubicBezTo>
                  <a:close/>
                  <a:moveTo>
                    <a:pt x="667" y="92"/>
                  </a:moveTo>
                  <a:cubicBezTo>
                    <a:pt x="667" y="92"/>
                    <a:pt x="667" y="93"/>
                    <a:pt x="668" y="92"/>
                  </a:cubicBezTo>
                  <a:cubicBezTo>
                    <a:pt x="667" y="92"/>
                    <a:pt x="667" y="92"/>
                    <a:pt x="667" y="92"/>
                  </a:cubicBezTo>
                  <a:close/>
                  <a:moveTo>
                    <a:pt x="789" y="92"/>
                  </a:moveTo>
                  <a:cubicBezTo>
                    <a:pt x="790" y="92"/>
                    <a:pt x="790" y="92"/>
                    <a:pt x="791" y="92"/>
                  </a:cubicBezTo>
                  <a:cubicBezTo>
                    <a:pt x="790" y="92"/>
                    <a:pt x="790" y="92"/>
                    <a:pt x="789" y="92"/>
                  </a:cubicBezTo>
                  <a:close/>
                  <a:moveTo>
                    <a:pt x="1569" y="41"/>
                  </a:moveTo>
                  <a:cubicBezTo>
                    <a:pt x="1570" y="40"/>
                    <a:pt x="1570" y="40"/>
                    <a:pt x="1570" y="40"/>
                  </a:cubicBezTo>
                  <a:cubicBezTo>
                    <a:pt x="1569" y="40"/>
                    <a:pt x="1569" y="40"/>
                    <a:pt x="1569" y="41"/>
                  </a:cubicBezTo>
                  <a:close/>
                  <a:moveTo>
                    <a:pt x="1176" y="93"/>
                  </a:moveTo>
                  <a:cubicBezTo>
                    <a:pt x="1176" y="93"/>
                    <a:pt x="1176" y="92"/>
                    <a:pt x="1175" y="92"/>
                  </a:cubicBezTo>
                  <a:cubicBezTo>
                    <a:pt x="1175" y="92"/>
                    <a:pt x="1175" y="93"/>
                    <a:pt x="1176" y="93"/>
                  </a:cubicBezTo>
                  <a:close/>
                  <a:moveTo>
                    <a:pt x="668" y="92"/>
                  </a:moveTo>
                  <a:cubicBezTo>
                    <a:pt x="668" y="93"/>
                    <a:pt x="668" y="93"/>
                    <a:pt x="669" y="93"/>
                  </a:cubicBezTo>
                  <a:cubicBezTo>
                    <a:pt x="668" y="92"/>
                    <a:pt x="668" y="92"/>
                    <a:pt x="668" y="92"/>
                  </a:cubicBezTo>
                  <a:close/>
                  <a:moveTo>
                    <a:pt x="716" y="93"/>
                  </a:moveTo>
                  <a:cubicBezTo>
                    <a:pt x="716" y="93"/>
                    <a:pt x="716" y="93"/>
                    <a:pt x="716" y="92"/>
                  </a:cubicBezTo>
                  <a:cubicBezTo>
                    <a:pt x="716" y="93"/>
                    <a:pt x="716" y="93"/>
                    <a:pt x="716" y="93"/>
                  </a:cubicBezTo>
                  <a:close/>
                  <a:moveTo>
                    <a:pt x="772" y="92"/>
                  </a:moveTo>
                  <a:cubicBezTo>
                    <a:pt x="772" y="93"/>
                    <a:pt x="772" y="93"/>
                    <a:pt x="773" y="93"/>
                  </a:cubicBezTo>
                  <a:cubicBezTo>
                    <a:pt x="772" y="92"/>
                    <a:pt x="772" y="92"/>
                    <a:pt x="772" y="92"/>
                  </a:cubicBezTo>
                  <a:close/>
                  <a:moveTo>
                    <a:pt x="788" y="93"/>
                  </a:moveTo>
                  <a:cubicBezTo>
                    <a:pt x="789" y="93"/>
                    <a:pt x="789" y="93"/>
                    <a:pt x="789" y="92"/>
                  </a:cubicBezTo>
                  <a:cubicBezTo>
                    <a:pt x="789" y="92"/>
                    <a:pt x="789" y="92"/>
                    <a:pt x="788" y="93"/>
                  </a:cubicBezTo>
                  <a:close/>
                  <a:moveTo>
                    <a:pt x="1070" y="93"/>
                  </a:moveTo>
                  <a:cubicBezTo>
                    <a:pt x="1071" y="93"/>
                    <a:pt x="1071" y="93"/>
                    <a:pt x="1071" y="92"/>
                  </a:cubicBezTo>
                  <a:cubicBezTo>
                    <a:pt x="1071" y="92"/>
                    <a:pt x="1071" y="92"/>
                    <a:pt x="1070" y="93"/>
                  </a:cubicBezTo>
                  <a:close/>
                  <a:moveTo>
                    <a:pt x="1248" y="93"/>
                  </a:moveTo>
                  <a:cubicBezTo>
                    <a:pt x="1249" y="93"/>
                    <a:pt x="1249" y="93"/>
                    <a:pt x="1249" y="92"/>
                  </a:cubicBezTo>
                  <a:cubicBezTo>
                    <a:pt x="1249" y="92"/>
                    <a:pt x="1249" y="92"/>
                    <a:pt x="1248" y="93"/>
                  </a:cubicBezTo>
                  <a:close/>
                  <a:moveTo>
                    <a:pt x="669" y="93"/>
                  </a:moveTo>
                  <a:cubicBezTo>
                    <a:pt x="669" y="93"/>
                    <a:pt x="670" y="93"/>
                    <a:pt x="670" y="93"/>
                  </a:cubicBezTo>
                  <a:cubicBezTo>
                    <a:pt x="670" y="93"/>
                    <a:pt x="669" y="93"/>
                    <a:pt x="669" y="93"/>
                  </a:cubicBezTo>
                  <a:close/>
                  <a:moveTo>
                    <a:pt x="682" y="93"/>
                  </a:moveTo>
                  <a:cubicBezTo>
                    <a:pt x="682" y="93"/>
                    <a:pt x="682" y="93"/>
                    <a:pt x="683" y="93"/>
                  </a:cubicBezTo>
                  <a:cubicBezTo>
                    <a:pt x="682" y="93"/>
                    <a:pt x="682" y="93"/>
                    <a:pt x="682" y="93"/>
                  </a:cubicBezTo>
                  <a:close/>
                  <a:moveTo>
                    <a:pt x="773" y="93"/>
                  </a:moveTo>
                  <a:cubicBezTo>
                    <a:pt x="773" y="93"/>
                    <a:pt x="774" y="93"/>
                    <a:pt x="774" y="93"/>
                  </a:cubicBezTo>
                  <a:cubicBezTo>
                    <a:pt x="774" y="93"/>
                    <a:pt x="773" y="93"/>
                    <a:pt x="773" y="93"/>
                  </a:cubicBezTo>
                  <a:close/>
                  <a:moveTo>
                    <a:pt x="1055" y="93"/>
                  </a:moveTo>
                  <a:cubicBezTo>
                    <a:pt x="1055" y="93"/>
                    <a:pt x="1056" y="93"/>
                    <a:pt x="1056" y="93"/>
                  </a:cubicBezTo>
                  <a:cubicBezTo>
                    <a:pt x="1056" y="93"/>
                    <a:pt x="1055" y="93"/>
                    <a:pt x="1055" y="93"/>
                  </a:cubicBezTo>
                  <a:close/>
                  <a:moveTo>
                    <a:pt x="1069" y="93"/>
                  </a:moveTo>
                  <a:cubicBezTo>
                    <a:pt x="1069" y="93"/>
                    <a:pt x="1070" y="93"/>
                    <a:pt x="1070" y="93"/>
                  </a:cubicBezTo>
                  <a:cubicBezTo>
                    <a:pt x="1070" y="93"/>
                    <a:pt x="1069" y="93"/>
                    <a:pt x="1069" y="93"/>
                  </a:cubicBezTo>
                  <a:close/>
                  <a:moveTo>
                    <a:pt x="1233" y="93"/>
                  </a:moveTo>
                  <a:cubicBezTo>
                    <a:pt x="1233" y="93"/>
                    <a:pt x="1234" y="93"/>
                    <a:pt x="1234" y="93"/>
                  </a:cubicBezTo>
                  <a:cubicBezTo>
                    <a:pt x="1234" y="93"/>
                    <a:pt x="1233" y="93"/>
                    <a:pt x="1233" y="93"/>
                  </a:cubicBezTo>
                  <a:close/>
                  <a:moveTo>
                    <a:pt x="1247" y="93"/>
                  </a:moveTo>
                  <a:cubicBezTo>
                    <a:pt x="1247" y="93"/>
                    <a:pt x="1248" y="93"/>
                    <a:pt x="1248" y="93"/>
                  </a:cubicBezTo>
                  <a:cubicBezTo>
                    <a:pt x="1248" y="93"/>
                    <a:pt x="1247" y="93"/>
                    <a:pt x="1247" y="93"/>
                  </a:cubicBezTo>
                  <a:close/>
                  <a:moveTo>
                    <a:pt x="636" y="57"/>
                  </a:moveTo>
                  <a:cubicBezTo>
                    <a:pt x="636" y="57"/>
                    <a:pt x="636" y="57"/>
                    <a:pt x="636" y="56"/>
                  </a:cubicBezTo>
                  <a:cubicBezTo>
                    <a:pt x="636" y="57"/>
                    <a:pt x="636" y="57"/>
                    <a:pt x="636" y="57"/>
                  </a:cubicBezTo>
                  <a:close/>
                  <a:moveTo>
                    <a:pt x="731" y="93"/>
                  </a:moveTo>
                  <a:cubicBezTo>
                    <a:pt x="732" y="94"/>
                    <a:pt x="732" y="94"/>
                    <a:pt x="733" y="93"/>
                  </a:cubicBezTo>
                  <a:cubicBezTo>
                    <a:pt x="732" y="93"/>
                    <a:pt x="732" y="93"/>
                    <a:pt x="731" y="93"/>
                  </a:cubicBezTo>
                  <a:close/>
                  <a:moveTo>
                    <a:pt x="645" y="61"/>
                  </a:moveTo>
                  <a:cubicBezTo>
                    <a:pt x="645" y="61"/>
                    <a:pt x="645" y="61"/>
                    <a:pt x="645" y="62"/>
                  </a:cubicBezTo>
                  <a:cubicBezTo>
                    <a:pt x="645" y="62"/>
                    <a:pt x="645" y="61"/>
                    <a:pt x="645" y="61"/>
                  </a:cubicBezTo>
                  <a:close/>
                  <a:moveTo>
                    <a:pt x="639" y="50"/>
                  </a:moveTo>
                  <a:cubicBezTo>
                    <a:pt x="639" y="49"/>
                    <a:pt x="639" y="49"/>
                    <a:pt x="639" y="49"/>
                  </a:cubicBezTo>
                  <a:cubicBezTo>
                    <a:pt x="639" y="49"/>
                    <a:pt x="639" y="49"/>
                    <a:pt x="639" y="50"/>
                  </a:cubicBezTo>
                  <a:close/>
                  <a:moveTo>
                    <a:pt x="1197" y="93"/>
                  </a:moveTo>
                  <a:cubicBezTo>
                    <a:pt x="1198" y="94"/>
                    <a:pt x="1198" y="94"/>
                    <a:pt x="1199" y="93"/>
                  </a:cubicBezTo>
                  <a:cubicBezTo>
                    <a:pt x="1198" y="93"/>
                    <a:pt x="1198" y="93"/>
                    <a:pt x="1197" y="93"/>
                  </a:cubicBezTo>
                  <a:close/>
                  <a:moveTo>
                    <a:pt x="595" y="41"/>
                  </a:moveTo>
                  <a:cubicBezTo>
                    <a:pt x="595" y="40"/>
                    <a:pt x="594" y="40"/>
                    <a:pt x="594" y="40"/>
                  </a:cubicBezTo>
                  <a:cubicBezTo>
                    <a:pt x="594" y="40"/>
                    <a:pt x="594" y="40"/>
                    <a:pt x="595" y="41"/>
                  </a:cubicBezTo>
                  <a:close/>
                  <a:moveTo>
                    <a:pt x="670" y="55"/>
                  </a:moveTo>
                  <a:cubicBezTo>
                    <a:pt x="670" y="55"/>
                    <a:pt x="670" y="55"/>
                    <a:pt x="670" y="56"/>
                  </a:cubicBezTo>
                  <a:cubicBezTo>
                    <a:pt x="670" y="55"/>
                    <a:pt x="670" y="55"/>
                    <a:pt x="670" y="55"/>
                  </a:cubicBezTo>
                  <a:close/>
                  <a:moveTo>
                    <a:pt x="871" y="56"/>
                  </a:moveTo>
                  <a:cubicBezTo>
                    <a:pt x="871" y="56"/>
                    <a:pt x="871" y="57"/>
                    <a:pt x="871" y="57"/>
                  </a:cubicBezTo>
                  <a:cubicBezTo>
                    <a:pt x="871" y="57"/>
                    <a:pt x="871" y="57"/>
                    <a:pt x="871" y="56"/>
                  </a:cubicBezTo>
                  <a:close/>
                  <a:moveTo>
                    <a:pt x="1111" y="56"/>
                  </a:moveTo>
                  <a:cubicBezTo>
                    <a:pt x="1111" y="56"/>
                    <a:pt x="1111" y="57"/>
                    <a:pt x="1111" y="57"/>
                  </a:cubicBezTo>
                  <a:cubicBezTo>
                    <a:pt x="1111" y="57"/>
                    <a:pt x="1111" y="57"/>
                    <a:pt x="1111" y="56"/>
                  </a:cubicBezTo>
                  <a:close/>
                  <a:moveTo>
                    <a:pt x="617" y="97"/>
                  </a:moveTo>
                  <a:cubicBezTo>
                    <a:pt x="616" y="96"/>
                    <a:pt x="616" y="96"/>
                    <a:pt x="616" y="96"/>
                  </a:cubicBezTo>
                  <a:cubicBezTo>
                    <a:pt x="616" y="96"/>
                    <a:pt x="616" y="96"/>
                    <a:pt x="617" y="97"/>
                  </a:cubicBezTo>
                  <a:close/>
                  <a:moveTo>
                    <a:pt x="1208" y="57"/>
                  </a:moveTo>
                  <a:cubicBezTo>
                    <a:pt x="1209" y="57"/>
                    <a:pt x="1209" y="57"/>
                    <a:pt x="1209" y="56"/>
                  </a:cubicBezTo>
                  <a:cubicBezTo>
                    <a:pt x="1208" y="57"/>
                    <a:pt x="1208" y="57"/>
                    <a:pt x="1208" y="57"/>
                  </a:cubicBezTo>
                  <a:close/>
                  <a:moveTo>
                    <a:pt x="1684" y="39"/>
                  </a:moveTo>
                  <a:cubicBezTo>
                    <a:pt x="1683" y="39"/>
                    <a:pt x="1683" y="40"/>
                    <a:pt x="1683" y="40"/>
                  </a:cubicBezTo>
                  <a:cubicBezTo>
                    <a:pt x="1684" y="40"/>
                    <a:pt x="1684" y="40"/>
                    <a:pt x="1684" y="39"/>
                  </a:cubicBezTo>
                  <a:close/>
                  <a:moveTo>
                    <a:pt x="617" y="98"/>
                  </a:moveTo>
                  <a:cubicBezTo>
                    <a:pt x="617" y="98"/>
                    <a:pt x="617" y="98"/>
                    <a:pt x="617" y="97"/>
                  </a:cubicBezTo>
                  <a:cubicBezTo>
                    <a:pt x="617" y="98"/>
                    <a:pt x="617" y="98"/>
                    <a:pt x="617" y="98"/>
                  </a:cubicBezTo>
                  <a:close/>
                  <a:moveTo>
                    <a:pt x="1385" y="40"/>
                  </a:moveTo>
                  <a:cubicBezTo>
                    <a:pt x="1385" y="40"/>
                    <a:pt x="1385" y="40"/>
                    <a:pt x="1385" y="39"/>
                  </a:cubicBezTo>
                  <a:cubicBezTo>
                    <a:pt x="1385" y="39"/>
                    <a:pt x="1385" y="40"/>
                    <a:pt x="1385" y="40"/>
                  </a:cubicBezTo>
                  <a:close/>
                  <a:moveTo>
                    <a:pt x="1017" y="99"/>
                  </a:moveTo>
                  <a:cubicBezTo>
                    <a:pt x="1017" y="99"/>
                    <a:pt x="1017" y="99"/>
                    <a:pt x="1016" y="100"/>
                  </a:cubicBezTo>
                  <a:cubicBezTo>
                    <a:pt x="1017" y="100"/>
                    <a:pt x="1017" y="100"/>
                    <a:pt x="1017" y="99"/>
                  </a:cubicBezTo>
                  <a:close/>
                  <a:moveTo>
                    <a:pt x="1255" y="100"/>
                  </a:moveTo>
                  <a:cubicBezTo>
                    <a:pt x="1255" y="100"/>
                    <a:pt x="1254" y="100"/>
                    <a:pt x="1254" y="100"/>
                  </a:cubicBezTo>
                  <a:cubicBezTo>
                    <a:pt x="1255" y="100"/>
                    <a:pt x="1255" y="101"/>
                    <a:pt x="1255" y="100"/>
                  </a:cubicBezTo>
                  <a:close/>
                  <a:moveTo>
                    <a:pt x="794" y="100"/>
                  </a:moveTo>
                  <a:cubicBezTo>
                    <a:pt x="794" y="100"/>
                    <a:pt x="794" y="101"/>
                    <a:pt x="793" y="101"/>
                  </a:cubicBezTo>
                  <a:cubicBezTo>
                    <a:pt x="794" y="101"/>
                    <a:pt x="794" y="101"/>
                    <a:pt x="794" y="100"/>
                  </a:cubicBezTo>
                  <a:close/>
                  <a:moveTo>
                    <a:pt x="573" y="101"/>
                  </a:moveTo>
                  <a:cubicBezTo>
                    <a:pt x="573" y="101"/>
                    <a:pt x="572" y="101"/>
                    <a:pt x="572" y="101"/>
                  </a:cubicBezTo>
                  <a:cubicBezTo>
                    <a:pt x="573" y="101"/>
                    <a:pt x="573" y="101"/>
                    <a:pt x="573" y="101"/>
                  </a:cubicBezTo>
                  <a:close/>
                  <a:moveTo>
                    <a:pt x="765" y="101"/>
                  </a:moveTo>
                  <a:cubicBezTo>
                    <a:pt x="765" y="101"/>
                    <a:pt x="765" y="101"/>
                    <a:pt x="764" y="101"/>
                  </a:cubicBezTo>
                  <a:cubicBezTo>
                    <a:pt x="765" y="101"/>
                    <a:pt x="765" y="101"/>
                    <a:pt x="765" y="101"/>
                  </a:cubicBezTo>
                  <a:close/>
                  <a:moveTo>
                    <a:pt x="1013" y="101"/>
                  </a:moveTo>
                  <a:cubicBezTo>
                    <a:pt x="1013" y="101"/>
                    <a:pt x="1012" y="101"/>
                    <a:pt x="1012" y="101"/>
                  </a:cubicBezTo>
                  <a:cubicBezTo>
                    <a:pt x="1013" y="101"/>
                    <a:pt x="1013" y="101"/>
                    <a:pt x="1013" y="101"/>
                  </a:cubicBezTo>
                  <a:close/>
                  <a:moveTo>
                    <a:pt x="1076" y="101"/>
                  </a:moveTo>
                  <a:cubicBezTo>
                    <a:pt x="1075" y="101"/>
                    <a:pt x="1075" y="101"/>
                    <a:pt x="1074" y="101"/>
                  </a:cubicBezTo>
                  <a:cubicBezTo>
                    <a:pt x="1075" y="101"/>
                    <a:pt x="1075" y="101"/>
                    <a:pt x="1076" y="101"/>
                  </a:cubicBezTo>
                  <a:close/>
                  <a:moveTo>
                    <a:pt x="572" y="101"/>
                  </a:moveTo>
                  <a:cubicBezTo>
                    <a:pt x="572" y="101"/>
                    <a:pt x="571" y="101"/>
                    <a:pt x="571" y="101"/>
                  </a:cubicBezTo>
                  <a:cubicBezTo>
                    <a:pt x="572" y="102"/>
                    <a:pt x="572" y="102"/>
                    <a:pt x="572" y="101"/>
                  </a:cubicBezTo>
                  <a:close/>
                  <a:moveTo>
                    <a:pt x="629" y="101"/>
                  </a:moveTo>
                  <a:cubicBezTo>
                    <a:pt x="629" y="101"/>
                    <a:pt x="629" y="102"/>
                    <a:pt x="629" y="102"/>
                  </a:cubicBezTo>
                  <a:cubicBezTo>
                    <a:pt x="629" y="102"/>
                    <a:pt x="629" y="102"/>
                    <a:pt x="629" y="101"/>
                  </a:cubicBezTo>
                  <a:close/>
                  <a:moveTo>
                    <a:pt x="792" y="101"/>
                  </a:moveTo>
                  <a:cubicBezTo>
                    <a:pt x="792" y="101"/>
                    <a:pt x="791" y="101"/>
                    <a:pt x="791" y="102"/>
                  </a:cubicBezTo>
                  <a:cubicBezTo>
                    <a:pt x="792" y="102"/>
                    <a:pt x="792" y="102"/>
                    <a:pt x="792" y="101"/>
                  </a:cubicBezTo>
                  <a:close/>
                  <a:moveTo>
                    <a:pt x="982" y="102"/>
                  </a:moveTo>
                  <a:cubicBezTo>
                    <a:pt x="981" y="101"/>
                    <a:pt x="981" y="101"/>
                    <a:pt x="981" y="101"/>
                  </a:cubicBezTo>
                  <a:cubicBezTo>
                    <a:pt x="981" y="102"/>
                    <a:pt x="981" y="102"/>
                    <a:pt x="982" y="102"/>
                  </a:cubicBezTo>
                  <a:close/>
                  <a:moveTo>
                    <a:pt x="1012" y="101"/>
                  </a:moveTo>
                  <a:cubicBezTo>
                    <a:pt x="1012" y="101"/>
                    <a:pt x="1011" y="101"/>
                    <a:pt x="1011" y="101"/>
                  </a:cubicBezTo>
                  <a:cubicBezTo>
                    <a:pt x="1011" y="101"/>
                    <a:pt x="1012" y="102"/>
                    <a:pt x="1012" y="101"/>
                  </a:cubicBezTo>
                  <a:close/>
                  <a:moveTo>
                    <a:pt x="1048" y="101"/>
                  </a:moveTo>
                  <a:cubicBezTo>
                    <a:pt x="1048" y="101"/>
                    <a:pt x="1048" y="101"/>
                    <a:pt x="1047" y="101"/>
                  </a:cubicBezTo>
                  <a:cubicBezTo>
                    <a:pt x="1048" y="102"/>
                    <a:pt x="1048" y="101"/>
                    <a:pt x="1048" y="101"/>
                  </a:cubicBezTo>
                  <a:close/>
                  <a:moveTo>
                    <a:pt x="1075" y="101"/>
                  </a:moveTo>
                  <a:cubicBezTo>
                    <a:pt x="1074" y="101"/>
                    <a:pt x="1074" y="101"/>
                    <a:pt x="1073" y="101"/>
                  </a:cubicBezTo>
                  <a:cubicBezTo>
                    <a:pt x="1074" y="101"/>
                    <a:pt x="1074" y="102"/>
                    <a:pt x="1075" y="101"/>
                  </a:cubicBezTo>
                  <a:close/>
                  <a:moveTo>
                    <a:pt x="1226" y="101"/>
                  </a:moveTo>
                  <a:cubicBezTo>
                    <a:pt x="1226" y="101"/>
                    <a:pt x="1226" y="101"/>
                    <a:pt x="1225" y="101"/>
                  </a:cubicBezTo>
                  <a:cubicBezTo>
                    <a:pt x="1225" y="102"/>
                    <a:pt x="1226" y="102"/>
                    <a:pt x="1226" y="101"/>
                  </a:cubicBezTo>
                  <a:close/>
                  <a:moveTo>
                    <a:pt x="571" y="101"/>
                  </a:moveTo>
                  <a:cubicBezTo>
                    <a:pt x="571" y="101"/>
                    <a:pt x="570" y="101"/>
                    <a:pt x="570" y="102"/>
                  </a:cubicBezTo>
                  <a:cubicBezTo>
                    <a:pt x="570" y="102"/>
                    <a:pt x="571" y="102"/>
                    <a:pt x="571" y="101"/>
                  </a:cubicBezTo>
                  <a:close/>
                  <a:moveTo>
                    <a:pt x="618" y="103"/>
                  </a:moveTo>
                  <a:cubicBezTo>
                    <a:pt x="618" y="102"/>
                    <a:pt x="618" y="102"/>
                    <a:pt x="618" y="102"/>
                  </a:cubicBezTo>
                  <a:cubicBezTo>
                    <a:pt x="618" y="102"/>
                    <a:pt x="618" y="102"/>
                    <a:pt x="618" y="103"/>
                  </a:cubicBezTo>
                  <a:close/>
                  <a:moveTo>
                    <a:pt x="665" y="102"/>
                  </a:moveTo>
                  <a:cubicBezTo>
                    <a:pt x="664" y="101"/>
                    <a:pt x="664" y="101"/>
                    <a:pt x="663" y="101"/>
                  </a:cubicBezTo>
                  <a:cubicBezTo>
                    <a:pt x="664" y="102"/>
                    <a:pt x="664" y="102"/>
                    <a:pt x="665" y="102"/>
                  </a:cubicBezTo>
                  <a:close/>
                  <a:moveTo>
                    <a:pt x="724" y="102"/>
                  </a:moveTo>
                  <a:cubicBezTo>
                    <a:pt x="724" y="102"/>
                    <a:pt x="724" y="101"/>
                    <a:pt x="723" y="101"/>
                  </a:cubicBezTo>
                  <a:cubicBezTo>
                    <a:pt x="724" y="102"/>
                    <a:pt x="724" y="102"/>
                    <a:pt x="724" y="102"/>
                  </a:cubicBezTo>
                  <a:close/>
                  <a:moveTo>
                    <a:pt x="791" y="101"/>
                  </a:moveTo>
                  <a:cubicBezTo>
                    <a:pt x="791" y="101"/>
                    <a:pt x="790" y="101"/>
                    <a:pt x="790" y="102"/>
                  </a:cubicBezTo>
                  <a:cubicBezTo>
                    <a:pt x="790" y="102"/>
                    <a:pt x="791" y="102"/>
                    <a:pt x="791" y="101"/>
                  </a:cubicBezTo>
                  <a:close/>
                  <a:moveTo>
                    <a:pt x="983" y="102"/>
                  </a:moveTo>
                  <a:cubicBezTo>
                    <a:pt x="982" y="101"/>
                    <a:pt x="982" y="101"/>
                    <a:pt x="982" y="101"/>
                  </a:cubicBezTo>
                  <a:cubicBezTo>
                    <a:pt x="982" y="102"/>
                    <a:pt x="982" y="102"/>
                    <a:pt x="983" y="102"/>
                  </a:cubicBezTo>
                  <a:close/>
                  <a:moveTo>
                    <a:pt x="1050" y="102"/>
                  </a:moveTo>
                  <a:cubicBezTo>
                    <a:pt x="1049" y="102"/>
                    <a:pt x="1049" y="101"/>
                    <a:pt x="1048" y="101"/>
                  </a:cubicBezTo>
                  <a:cubicBezTo>
                    <a:pt x="1049" y="102"/>
                    <a:pt x="1049" y="102"/>
                    <a:pt x="1050" y="102"/>
                  </a:cubicBezTo>
                  <a:close/>
                  <a:moveTo>
                    <a:pt x="1073" y="102"/>
                  </a:moveTo>
                  <a:cubicBezTo>
                    <a:pt x="1073" y="102"/>
                    <a:pt x="1072" y="102"/>
                    <a:pt x="1072" y="102"/>
                  </a:cubicBezTo>
                  <a:cubicBezTo>
                    <a:pt x="1072" y="102"/>
                    <a:pt x="1073" y="102"/>
                    <a:pt x="1073" y="102"/>
                  </a:cubicBezTo>
                  <a:close/>
                  <a:moveTo>
                    <a:pt x="1227" y="102"/>
                  </a:moveTo>
                  <a:cubicBezTo>
                    <a:pt x="1227" y="102"/>
                    <a:pt x="1227" y="101"/>
                    <a:pt x="1226" y="101"/>
                  </a:cubicBezTo>
                  <a:cubicBezTo>
                    <a:pt x="1227" y="102"/>
                    <a:pt x="1227" y="102"/>
                    <a:pt x="1227" y="102"/>
                  </a:cubicBezTo>
                  <a:close/>
                  <a:moveTo>
                    <a:pt x="1251" y="102"/>
                  </a:moveTo>
                  <a:cubicBezTo>
                    <a:pt x="1251" y="101"/>
                    <a:pt x="1250" y="102"/>
                    <a:pt x="1250" y="102"/>
                  </a:cubicBezTo>
                  <a:cubicBezTo>
                    <a:pt x="1250" y="102"/>
                    <a:pt x="1251" y="102"/>
                    <a:pt x="1251" y="102"/>
                  </a:cubicBezTo>
                  <a:close/>
                  <a:moveTo>
                    <a:pt x="1430" y="102"/>
                  </a:moveTo>
                  <a:cubicBezTo>
                    <a:pt x="1430" y="102"/>
                    <a:pt x="1430" y="101"/>
                    <a:pt x="1429" y="101"/>
                  </a:cubicBezTo>
                  <a:cubicBezTo>
                    <a:pt x="1429" y="102"/>
                    <a:pt x="1430" y="102"/>
                    <a:pt x="1430" y="102"/>
                  </a:cubicBezTo>
                  <a:close/>
                  <a:moveTo>
                    <a:pt x="570" y="102"/>
                  </a:moveTo>
                  <a:cubicBezTo>
                    <a:pt x="569" y="102"/>
                    <a:pt x="569" y="102"/>
                    <a:pt x="569" y="102"/>
                  </a:cubicBezTo>
                  <a:cubicBezTo>
                    <a:pt x="569" y="102"/>
                    <a:pt x="569" y="102"/>
                    <a:pt x="570" y="102"/>
                  </a:cubicBezTo>
                  <a:close/>
                  <a:moveTo>
                    <a:pt x="666" y="102"/>
                  </a:moveTo>
                  <a:cubicBezTo>
                    <a:pt x="666" y="102"/>
                    <a:pt x="665" y="102"/>
                    <a:pt x="665" y="102"/>
                  </a:cubicBezTo>
                  <a:cubicBezTo>
                    <a:pt x="665" y="102"/>
                    <a:pt x="666" y="102"/>
                    <a:pt x="666" y="102"/>
                  </a:cubicBezTo>
                  <a:close/>
                  <a:moveTo>
                    <a:pt x="685" y="102"/>
                  </a:moveTo>
                  <a:cubicBezTo>
                    <a:pt x="685" y="102"/>
                    <a:pt x="684" y="102"/>
                    <a:pt x="684" y="102"/>
                  </a:cubicBezTo>
                  <a:cubicBezTo>
                    <a:pt x="684" y="102"/>
                    <a:pt x="685" y="102"/>
                    <a:pt x="685" y="102"/>
                  </a:cubicBezTo>
                  <a:close/>
                  <a:moveTo>
                    <a:pt x="740" y="102"/>
                  </a:moveTo>
                  <a:cubicBezTo>
                    <a:pt x="740" y="102"/>
                    <a:pt x="740" y="102"/>
                    <a:pt x="739" y="102"/>
                  </a:cubicBezTo>
                  <a:cubicBezTo>
                    <a:pt x="740" y="102"/>
                    <a:pt x="740" y="102"/>
                    <a:pt x="740" y="102"/>
                  </a:cubicBezTo>
                  <a:close/>
                  <a:moveTo>
                    <a:pt x="769" y="102"/>
                  </a:moveTo>
                  <a:cubicBezTo>
                    <a:pt x="768" y="102"/>
                    <a:pt x="768" y="102"/>
                    <a:pt x="768" y="102"/>
                  </a:cubicBezTo>
                  <a:cubicBezTo>
                    <a:pt x="768" y="102"/>
                    <a:pt x="768" y="102"/>
                    <a:pt x="769" y="102"/>
                  </a:cubicBezTo>
                  <a:close/>
                  <a:moveTo>
                    <a:pt x="790" y="102"/>
                  </a:moveTo>
                  <a:cubicBezTo>
                    <a:pt x="789" y="102"/>
                    <a:pt x="789" y="102"/>
                    <a:pt x="789" y="102"/>
                  </a:cubicBezTo>
                  <a:cubicBezTo>
                    <a:pt x="789" y="102"/>
                    <a:pt x="789" y="102"/>
                    <a:pt x="790" y="102"/>
                  </a:cubicBezTo>
                  <a:close/>
                  <a:moveTo>
                    <a:pt x="1031" y="55"/>
                  </a:moveTo>
                  <a:cubicBezTo>
                    <a:pt x="1031" y="55"/>
                    <a:pt x="1031" y="55"/>
                    <a:pt x="1031" y="54"/>
                  </a:cubicBezTo>
                  <a:cubicBezTo>
                    <a:pt x="1031" y="54"/>
                    <a:pt x="1031" y="55"/>
                    <a:pt x="1031" y="55"/>
                  </a:cubicBezTo>
                  <a:close/>
                  <a:moveTo>
                    <a:pt x="1051" y="102"/>
                  </a:moveTo>
                  <a:cubicBezTo>
                    <a:pt x="1050" y="102"/>
                    <a:pt x="1050" y="102"/>
                    <a:pt x="1049" y="102"/>
                  </a:cubicBezTo>
                  <a:cubicBezTo>
                    <a:pt x="1050" y="102"/>
                    <a:pt x="1050" y="102"/>
                    <a:pt x="1051" y="102"/>
                  </a:cubicBezTo>
                  <a:close/>
                  <a:moveTo>
                    <a:pt x="1072" y="102"/>
                  </a:moveTo>
                  <a:cubicBezTo>
                    <a:pt x="1071" y="102"/>
                    <a:pt x="1071" y="102"/>
                    <a:pt x="1071" y="102"/>
                  </a:cubicBezTo>
                  <a:cubicBezTo>
                    <a:pt x="1071" y="102"/>
                    <a:pt x="1071" y="102"/>
                    <a:pt x="1072" y="102"/>
                  </a:cubicBezTo>
                  <a:close/>
                  <a:moveTo>
                    <a:pt x="1185" y="102"/>
                  </a:moveTo>
                  <a:cubicBezTo>
                    <a:pt x="1185" y="102"/>
                    <a:pt x="1185" y="102"/>
                    <a:pt x="1184" y="102"/>
                  </a:cubicBezTo>
                  <a:cubicBezTo>
                    <a:pt x="1184" y="102"/>
                    <a:pt x="1185" y="102"/>
                    <a:pt x="1185" y="102"/>
                  </a:cubicBezTo>
                  <a:close/>
                  <a:moveTo>
                    <a:pt x="1200" y="102"/>
                  </a:moveTo>
                  <a:cubicBezTo>
                    <a:pt x="1200" y="102"/>
                    <a:pt x="1199" y="102"/>
                    <a:pt x="1199" y="102"/>
                  </a:cubicBezTo>
                  <a:cubicBezTo>
                    <a:pt x="1200" y="102"/>
                    <a:pt x="1200" y="102"/>
                    <a:pt x="1200" y="102"/>
                  </a:cubicBezTo>
                  <a:close/>
                  <a:moveTo>
                    <a:pt x="1229" y="102"/>
                  </a:moveTo>
                  <a:cubicBezTo>
                    <a:pt x="1228" y="102"/>
                    <a:pt x="1228" y="102"/>
                    <a:pt x="1227" y="102"/>
                  </a:cubicBezTo>
                  <a:cubicBezTo>
                    <a:pt x="1228" y="102"/>
                    <a:pt x="1228" y="102"/>
                    <a:pt x="1229" y="102"/>
                  </a:cubicBezTo>
                  <a:close/>
                  <a:moveTo>
                    <a:pt x="1250" y="102"/>
                  </a:moveTo>
                  <a:cubicBezTo>
                    <a:pt x="1249" y="102"/>
                    <a:pt x="1249" y="102"/>
                    <a:pt x="1248" y="102"/>
                  </a:cubicBezTo>
                  <a:cubicBezTo>
                    <a:pt x="1249" y="102"/>
                    <a:pt x="1249" y="102"/>
                    <a:pt x="1250" y="102"/>
                  </a:cubicBezTo>
                  <a:close/>
                  <a:moveTo>
                    <a:pt x="1431" y="102"/>
                  </a:moveTo>
                  <a:cubicBezTo>
                    <a:pt x="1431" y="102"/>
                    <a:pt x="1431" y="102"/>
                    <a:pt x="1430" y="102"/>
                  </a:cubicBezTo>
                  <a:cubicBezTo>
                    <a:pt x="1431" y="102"/>
                    <a:pt x="1431" y="102"/>
                    <a:pt x="1431" y="102"/>
                  </a:cubicBezTo>
                  <a:close/>
                  <a:moveTo>
                    <a:pt x="1448" y="102"/>
                  </a:moveTo>
                  <a:cubicBezTo>
                    <a:pt x="1448" y="102"/>
                    <a:pt x="1448" y="102"/>
                    <a:pt x="1447" y="102"/>
                  </a:cubicBezTo>
                  <a:cubicBezTo>
                    <a:pt x="1448" y="102"/>
                    <a:pt x="1448" y="102"/>
                    <a:pt x="1448" y="102"/>
                  </a:cubicBezTo>
                  <a:close/>
                  <a:moveTo>
                    <a:pt x="1652" y="62"/>
                  </a:moveTo>
                  <a:cubicBezTo>
                    <a:pt x="1651" y="62"/>
                    <a:pt x="1651" y="62"/>
                    <a:pt x="1651" y="62"/>
                  </a:cubicBezTo>
                  <a:cubicBezTo>
                    <a:pt x="1651" y="62"/>
                    <a:pt x="1651" y="62"/>
                    <a:pt x="1652" y="62"/>
                  </a:cubicBezTo>
                  <a:close/>
                  <a:moveTo>
                    <a:pt x="667" y="103"/>
                  </a:moveTo>
                  <a:cubicBezTo>
                    <a:pt x="667" y="102"/>
                    <a:pt x="667" y="102"/>
                    <a:pt x="666" y="102"/>
                  </a:cubicBezTo>
                  <a:cubicBezTo>
                    <a:pt x="667" y="103"/>
                    <a:pt x="667" y="103"/>
                    <a:pt x="667" y="103"/>
                  </a:cubicBezTo>
                  <a:close/>
                  <a:moveTo>
                    <a:pt x="727" y="103"/>
                  </a:moveTo>
                  <a:cubicBezTo>
                    <a:pt x="726" y="102"/>
                    <a:pt x="726" y="102"/>
                    <a:pt x="725" y="102"/>
                  </a:cubicBezTo>
                  <a:cubicBezTo>
                    <a:pt x="726" y="103"/>
                    <a:pt x="726" y="103"/>
                    <a:pt x="727" y="103"/>
                  </a:cubicBezTo>
                  <a:close/>
                  <a:moveTo>
                    <a:pt x="739" y="102"/>
                  </a:moveTo>
                  <a:cubicBezTo>
                    <a:pt x="739" y="102"/>
                    <a:pt x="738" y="102"/>
                    <a:pt x="738" y="103"/>
                  </a:cubicBezTo>
                  <a:cubicBezTo>
                    <a:pt x="738" y="103"/>
                    <a:pt x="739" y="103"/>
                    <a:pt x="739" y="102"/>
                  </a:cubicBezTo>
                  <a:close/>
                  <a:moveTo>
                    <a:pt x="770" y="103"/>
                  </a:moveTo>
                  <a:cubicBezTo>
                    <a:pt x="770" y="102"/>
                    <a:pt x="769" y="102"/>
                    <a:pt x="769" y="102"/>
                  </a:cubicBezTo>
                  <a:cubicBezTo>
                    <a:pt x="769" y="103"/>
                    <a:pt x="770" y="103"/>
                    <a:pt x="770" y="103"/>
                  </a:cubicBezTo>
                  <a:close/>
                  <a:moveTo>
                    <a:pt x="1186" y="103"/>
                  </a:moveTo>
                  <a:cubicBezTo>
                    <a:pt x="1186" y="102"/>
                    <a:pt x="1186" y="102"/>
                    <a:pt x="1185" y="102"/>
                  </a:cubicBezTo>
                  <a:cubicBezTo>
                    <a:pt x="1186" y="103"/>
                    <a:pt x="1186" y="103"/>
                    <a:pt x="1186" y="103"/>
                  </a:cubicBezTo>
                  <a:close/>
                  <a:moveTo>
                    <a:pt x="1199" y="102"/>
                  </a:moveTo>
                  <a:cubicBezTo>
                    <a:pt x="1199" y="102"/>
                    <a:pt x="1198" y="102"/>
                    <a:pt x="1198" y="103"/>
                  </a:cubicBezTo>
                  <a:cubicBezTo>
                    <a:pt x="1198" y="103"/>
                    <a:pt x="1199" y="103"/>
                    <a:pt x="1199" y="102"/>
                  </a:cubicBezTo>
                  <a:close/>
                  <a:moveTo>
                    <a:pt x="953" y="40"/>
                  </a:moveTo>
                  <a:cubicBezTo>
                    <a:pt x="953" y="40"/>
                    <a:pt x="953" y="40"/>
                    <a:pt x="953" y="39"/>
                  </a:cubicBezTo>
                  <a:cubicBezTo>
                    <a:pt x="953" y="39"/>
                    <a:pt x="953" y="40"/>
                    <a:pt x="953" y="40"/>
                  </a:cubicBezTo>
                  <a:close/>
                  <a:moveTo>
                    <a:pt x="645" y="63"/>
                  </a:moveTo>
                  <a:cubicBezTo>
                    <a:pt x="644" y="63"/>
                    <a:pt x="644" y="63"/>
                    <a:pt x="644" y="64"/>
                  </a:cubicBezTo>
                  <a:cubicBezTo>
                    <a:pt x="645" y="63"/>
                    <a:pt x="645" y="63"/>
                    <a:pt x="645" y="63"/>
                  </a:cubicBezTo>
                  <a:close/>
                  <a:moveTo>
                    <a:pt x="611" y="52"/>
                  </a:moveTo>
                  <a:cubicBezTo>
                    <a:pt x="610" y="52"/>
                    <a:pt x="611" y="53"/>
                    <a:pt x="611" y="53"/>
                  </a:cubicBezTo>
                  <a:cubicBezTo>
                    <a:pt x="611" y="52"/>
                    <a:pt x="611" y="52"/>
                    <a:pt x="611" y="52"/>
                  </a:cubicBezTo>
                  <a:close/>
                  <a:moveTo>
                    <a:pt x="642" y="40"/>
                  </a:moveTo>
                  <a:cubicBezTo>
                    <a:pt x="643" y="40"/>
                    <a:pt x="643" y="40"/>
                    <a:pt x="643" y="39"/>
                  </a:cubicBezTo>
                  <a:cubicBezTo>
                    <a:pt x="642" y="39"/>
                    <a:pt x="642" y="40"/>
                    <a:pt x="642" y="40"/>
                  </a:cubicBezTo>
                  <a:close/>
                  <a:moveTo>
                    <a:pt x="803" y="48"/>
                  </a:moveTo>
                  <a:cubicBezTo>
                    <a:pt x="803" y="48"/>
                    <a:pt x="803" y="48"/>
                    <a:pt x="803" y="49"/>
                  </a:cubicBezTo>
                  <a:cubicBezTo>
                    <a:pt x="803" y="48"/>
                    <a:pt x="803" y="48"/>
                    <a:pt x="803" y="48"/>
                  </a:cubicBezTo>
                  <a:close/>
                  <a:moveTo>
                    <a:pt x="670" y="48"/>
                  </a:moveTo>
                  <a:cubicBezTo>
                    <a:pt x="670" y="48"/>
                    <a:pt x="670" y="48"/>
                    <a:pt x="670" y="49"/>
                  </a:cubicBezTo>
                  <a:cubicBezTo>
                    <a:pt x="670" y="48"/>
                    <a:pt x="670" y="48"/>
                    <a:pt x="670" y="48"/>
                  </a:cubicBezTo>
                  <a:close/>
                  <a:moveTo>
                    <a:pt x="651" y="48"/>
                  </a:moveTo>
                  <a:cubicBezTo>
                    <a:pt x="650" y="48"/>
                    <a:pt x="650" y="48"/>
                    <a:pt x="650" y="49"/>
                  </a:cubicBezTo>
                  <a:cubicBezTo>
                    <a:pt x="651" y="48"/>
                    <a:pt x="651" y="48"/>
                    <a:pt x="651" y="48"/>
                  </a:cubicBezTo>
                  <a:close/>
                  <a:moveTo>
                    <a:pt x="598" y="49"/>
                  </a:moveTo>
                  <a:cubicBezTo>
                    <a:pt x="598" y="48"/>
                    <a:pt x="598" y="48"/>
                    <a:pt x="597" y="48"/>
                  </a:cubicBezTo>
                  <a:cubicBezTo>
                    <a:pt x="597" y="48"/>
                    <a:pt x="597" y="48"/>
                    <a:pt x="598" y="49"/>
                  </a:cubicBezTo>
                  <a:close/>
                  <a:moveTo>
                    <a:pt x="629" y="103"/>
                  </a:moveTo>
                  <a:cubicBezTo>
                    <a:pt x="628" y="103"/>
                    <a:pt x="628" y="104"/>
                    <a:pt x="628" y="104"/>
                  </a:cubicBezTo>
                  <a:cubicBezTo>
                    <a:pt x="629" y="104"/>
                    <a:pt x="629" y="103"/>
                    <a:pt x="629" y="103"/>
                  </a:cubicBezTo>
                  <a:close/>
                  <a:moveTo>
                    <a:pt x="628" y="105"/>
                  </a:moveTo>
                  <a:cubicBezTo>
                    <a:pt x="628" y="105"/>
                    <a:pt x="628" y="105"/>
                    <a:pt x="628" y="106"/>
                  </a:cubicBezTo>
                  <a:cubicBezTo>
                    <a:pt x="628" y="105"/>
                    <a:pt x="628" y="105"/>
                    <a:pt x="628" y="105"/>
                  </a:cubicBezTo>
                  <a:close/>
                  <a:moveTo>
                    <a:pt x="627" y="106"/>
                  </a:moveTo>
                  <a:cubicBezTo>
                    <a:pt x="627" y="107"/>
                    <a:pt x="627" y="107"/>
                    <a:pt x="627" y="107"/>
                  </a:cubicBezTo>
                  <a:cubicBezTo>
                    <a:pt x="627" y="107"/>
                    <a:pt x="627" y="107"/>
                    <a:pt x="627" y="106"/>
                  </a:cubicBezTo>
                  <a:close/>
                  <a:moveTo>
                    <a:pt x="596" y="123"/>
                  </a:moveTo>
                  <a:cubicBezTo>
                    <a:pt x="596" y="123"/>
                    <a:pt x="596" y="123"/>
                    <a:pt x="597" y="123"/>
                  </a:cubicBezTo>
                  <a:cubicBezTo>
                    <a:pt x="596" y="123"/>
                    <a:pt x="596" y="123"/>
                    <a:pt x="596" y="123"/>
                  </a:cubicBezTo>
                  <a:close/>
                  <a:moveTo>
                    <a:pt x="634" y="64"/>
                  </a:moveTo>
                  <a:cubicBezTo>
                    <a:pt x="634" y="64"/>
                    <a:pt x="634" y="63"/>
                    <a:pt x="634" y="63"/>
                  </a:cubicBezTo>
                  <a:cubicBezTo>
                    <a:pt x="633" y="63"/>
                    <a:pt x="634" y="64"/>
                    <a:pt x="634" y="64"/>
                  </a:cubicBezTo>
                  <a:close/>
                  <a:moveTo>
                    <a:pt x="603" y="123"/>
                  </a:moveTo>
                  <a:cubicBezTo>
                    <a:pt x="604" y="123"/>
                    <a:pt x="604" y="123"/>
                    <a:pt x="604" y="123"/>
                  </a:cubicBezTo>
                  <a:cubicBezTo>
                    <a:pt x="604" y="123"/>
                    <a:pt x="604" y="123"/>
                    <a:pt x="603" y="123"/>
                  </a:cubicBezTo>
                  <a:close/>
                  <a:moveTo>
                    <a:pt x="1032" y="52"/>
                  </a:moveTo>
                  <a:cubicBezTo>
                    <a:pt x="1032" y="52"/>
                    <a:pt x="1032" y="52"/>
                    <a:pt x="1032" y="51"/>
                  </a:cubicBezTo>
                  <a:cubicBezTo>
                    <a:pt x="1032" y="52"/>
                    <a:pt x="1032" y="52"/>
                    <a:pt x="1032" y="52"/>
                  </a:cubicBezTo>
                  <a:close/>
                  <a:moveTo>
                    <a:pt x="608" y="132"/>
                  </a:moveTo>
                  <a:cubicBezTo>
                    <a:pt x="607" y="132"/>
                    <a:pt x="607" y="132"/>
                    <a:pt x="607" y="132"/>
                  </a:cubicBezTo>
                  <a:cubicBezTo>
                    <a:pt x="607" y="132"/>
                    <a:pt x="607" y="133"/>
                    <a:pt x="608" y="132"/>
                  </a:cubicBezTo>
                  <a:close/>
                  <a:moveTo>
                    <a:pt x="1179" y="16"/>
                  </a:moveTo>
                  <a:cubicBezTo>
                    <a:pt x="1180" y="16"/>
                    <a:pt x="1180" y="16"/>
                    <a:pt x="1180" y="16"/>
                  </a:cubicBezTo>
                  <a:cubicBezTo>
                    <a:pt x="1180" y="16"/>
                    <a:pt x="1180" y="16"/>
                    <a:pt x="1179" y="16"/>
                  </a:cubicBezTo>
                  <a:close/>
                  <a:moveTo>
                    <a:pt x="1393" y="16"/>
                  </a:moveTo>
                  <a:cubicBezTo>
                    <a:pt x="1393" y="16"/>
                    <a:pt x="1393" y="16"/>
                    <a:pt x="1393" y="17"/>
                  </a:cubicBezTo>
                  <a:cubicBezTo>
                    <a:pt x="1393" y="16"/>
                    <a:pt x="1393" y="16"/>
                    <a:pt x="1393" y="16"/>
                  </a:cubicBezTo>
                  <a:close/>
                  <a:moveTo>
                    <a:pt x="1462" y="16"/>
                  </a:moveTo>
                  <a:cubicBezTo>
                    <a:pt x="1462" y="16"/>
                    <a:pt x="1462" y="16"/>
                    <a:pt x="1463" y="17"/>
                  </a:cubicBezTo>
                  <a:cubicBezTo>
                    <a:pt x="1463" y="16"/>
                    <a:pt x="1463" y="16"/>
                    <a:pt x="1462" y="16"/>
                  </a:cubicBezTo>
                  <a:close/>
                  <a:moveTo>
                    <a:pt x="1488" y="16"/>
                  </a:moveTo>
                  <a:cubicBezTo>
                    <a:pt x="1488" y="16"/>
                    <a:pt x="1489" y="16"/>
                    <a:pt x="1489" y="16"/>
                  </a:cubicBezTo>
                  <a:cubicBezTo>
                    <a:pt x="1489" y="16"/>
                    <a:pt x="1488" y="16"/>
                    <a:pt x="1488" y="16"/>
                  </a:cubicBezTo>
                  <a:close/>
                  <a:moveTo>
                    <a:pt x="1560" y="16"/>
                  </a:moveTo>
                  <a:cubicBezTo>
                    <a:pt x="1560" y="16"/>
                    <a:pt x="1560" y="16"/>
                    <a:pt x="1559" y="16"/>
                  </a:cubicBezTo>
                  <a:cubicBezTo>
                    <a:pt x="1560" y="16"/>
                    <a:pt x="1560" y="16"/>
                    <a:pt x="1560" y="16"/>
                  </a:cubicBezTo>
                  <a:close/>
                  <a:moveTo>
                    <a:pt x="1728" y="16"/>
                  </a:moveTo>
                  <a:cubicBezTo>
                    <a:pt x="1728" y="16"/>
                    <a:pt x="1728" y="16"/>
                    <a:pt x="1728" y="16"/>
                  </a:cubicBezTo>
                  <a:cubicBezTo>
                    <a:pt x="1728" y="16"/>
                    <a:pt x="1728" y="16"/>
                    <a:pt x="1728" y="16"/>
                  </a:cubicBezTo>
                  <a:close/>
                  <a:moveTo>
                    <a:pt x="541" y="17"/>
                  </a:moveTo>
                  <a:cubicBezTo>
                    <a:pt x="542" y="17"/>
                    <a:pt x="542" y="17"/>
                    <a:pt x="542" y="16"/>
                  </a:cubicBezTo>
                  <a:cubicBezTo>
                    <a:pt x="541" y="16"/>
                    <a:pt x="541" y="17"/>
                    <a:pt x="541" y="17"/>
                  </a:cubicBezTo>
                  <a:close/>
                  <a:moveTo>
                    <a:pt x="1568" y="44"/>
                  </a:moveTo>
                  <a:cubicBezTo>
                    <a:pt x="1568" y="44"/>
                    <a:pt x="1568" y="44"/>
                    <a:pt x="1568" y="43"/>
                  </a:cubicBezTo>
                  <a:cubicBezTo>
                    <a:pt x="1568" y="44"/>
                    <a:pt x="1568" y="44"/>
                    <a:pt x="1568" y="44"/>
                  </a:cubicBezTo>
                  <a:close/>
                  <a:moveTo>
                    <a:pt x="1178" y="17"/>
                  </a:moveTo>
                  <a:cubicBezTo>
                    <a:pt x="1179" y="17"/>
                    <a:pt x="1179" y="17"/>
                    <a:pt x="1179" y="16"/>
                  </a:cubicBezTo>
                  <a:cubicBezTo>
                    <a:pt x="1179" y="16"/>
                    <a:pt x="1178" y="16"/>
                    <a:pt x="1178" y="17"/>
                  </a:cubicBezTo>
                  <a:close/>
                  <a:moveTo>
                    <a:pt x="1682" y="43"/>
                  </a:moveTo>
                  <a:cubicBezTo>
                    <a:pt x="1682" y="44"/>
                    <a:pt x="1682" y="44"/>
                    <a:pt x="1682" y="44"/>
                  </a:cubicBezTo>
                  <a:cubicBezTo>
                    <a:pt x="1682" y="44"/>
                    <a:pt x="1682" y="44"/>
                    <a:pt x="1682" y="43"/>
                  </a:cubicBezTo>
                  <a:close/>
                  <a:moveTo>
                    <a:pt x="1487" y="17"/>
                  </a:moveTo>
                  <a:cubicBezTo>
                    <a:pt x="1488" y="17"/>
                    <a:pt x="1488" y="17"/>
                    <a:pt x="1488" y="16"/>
                  </a:cubicBezTo>
                  <a:cubicBezTo>
                    <a:pt x="1488" y="16"/>
                    <a:pt x="1488" y="16"/>
                    <a:pt x="1487" y="17"/>
                  </a:cubicBezTo>
                  <a:close/>
                  <a:moveTo>
                    <a:pt x="1546" y="16"/>
                  </a:moveTo>
                  <a:cubicBezTo>
                    <a:pt x="1546" y="16"/>
                    <a:pt x="1546" y="16"/>
                    <a:pt x="1545" y="17"/>
                  </a:cubicBezTo>
                  <a:cubicBezTo>
                    <a:pt x="1546" y="17"/>
                    <a:pt x="1546" y="17"/>
                    <a:pt x="1546" y="16"/>
                  </a:cubicBezTo>
                  <a:close/>
                  <a:moveTo>
                    <a:pt x="1561" y="17"/>
                  </a:moveTo>
                  <a:cubicBezTo>
                    <a:pt x="1561" y="16"/>
                    <a:pt x="1561" y="16"/>
                    <a:pt x="1560" y="16"/>
                  </a:cubicBezTo>
                  <a:cubicBezTo>
                    <a:pt x="1561" y="17"/>
                    <a:pt x="1561" y="17"/>
                    <a:pt x="1561" y="17"/>
                  </a:cubicBezTo>
                  <a:close/>
                  <a:moveTo>
                    <a:pt x="1577" y="16"/>
                  </a:moveTo>
                  <a:cubicBezTo>
                    <a:pt x="1577" y="17"/>
                    <a:pt x="1578" y="17"/>
                    <a:pt x="1578" y="17"/>
                  </a:cubicBezTo>
                  <a:cubicBezTo>
                    <a:pt x="1578" y="17"/>
                    <a:pt x="1578" y="16"/>
                    <a:pt x="1577" y="16"/>
                  </a:cubicBezTo>
                  <a:close/>
                  <a:moveTo>
                    <a:pt x="1736" y="44"/>
                  </a:moveTo>
                  <a:cubicBezTo>
                    <a:pt x="1736" y="44"/>
                    <a:pt x="1736" y="44"/>
                    <a:pt x="1736" y="43"/>
                  </a:cubicBezTo>
                  <a:cubicBezTo>
                    <a:pt x="1736" y="44"/>
                    <a:pt x="1736" y="44"/>
                    <a:pt x="1736" y="44"/>
                  </a:cubicBezTo>
                  <a:close/>
                  <a:moveTo>
                    <a:pt x="1714" y="16"/>
                  </a:moveTo>
                  <a:cubicBezTo>
                    <a:pt x="1714" y="16"/>
                    <a:pt x="1714" y="16"/>
                    <a:pt x="1713" y="17"/>
                  </a:cubicBezTo>
                  <a:cubicBezTo>
                    <a:pt x="1714" y="17"/>
                    <a:pt x="1714" y="17"/>
                    <a:pt x="1714" y="16"/>
                  </a:cubicBezTo>
                  <a:close/>
                  <a:moveTo>
                    <a:pt x="1729" y="17"/>
                  </a:moveTo>
                  <a:cubicBezTo>
                    <a:pt x="1729" y="16"/>
                    <a:pt x="1729" y="16"/>
                    <a:pt x="1729" y="16"/>
                  </a:cubicBezTo>
                  <a:cubicBezTo>
                    <a:pt x="1729" y="17"/>
                    <a:pt x="1729" y="17"/>
                    <a:pt x="1729" y="17"/>
                  </a:cubicBezTo>
                  <a:close/>
                  <a:moveTo>
                    <a:pt x="1746" y="16"/>
                  </a:moveTo>
                  <a:cubicBezTo>
                    <a:pt x="1746" y="17"/>
                    <a:pt x="1746" y="17"/>
                    <a:pt x="1746" y="17"/>
                  </a:cubicBezTo>
                  <a:cubicBezTo>
                    <a:pt x="1746" y="17"/>
                    <a:pt x="1746" y="16"/>
                    <a:pt x="1746" y="16"/>
                  </a:cubicBezTo>
                  <a:close/>
                  <a:moveTo>
                    <a:pt x="1177" y="17"/>
                  </a:moveTo>
                  <a:cubicBezTo>
                    <a:pt x="1178" y="17"/>
                    <a:pt x="1178" y="17"/>
                    <a:pt x="1178" y="17"/>
                  </a:cubicBezTo>
                  <a:cubicBezTo>
                    <a:pt x="1178" y="17"/>
                    <a:pt x="1177" y="17"/>
                    <a:pt x="1177" y="17"/>
                  </a:cubicBezTo>
                  <a:close/>
                  <a:moveTo>
                    <a:pt x="1361" y="17"/>
                  </a:moveTo>
                  <a:cubicBezTo>
                    <a:pt x="1361" y="17"/>
                    <a:pt x="1360" y="17"/>
                    <a:pt x="1360" y="17"/>
                  </a:cubicBezTo>
                  <a:cubicBezTo>
                    <a:pt x="1361" y="17"/>
                    <a:pt x="1361" y="17"/>
                    <a:pt x="1361" y="17"/>
                  </a:cubicBezTo>
                  <a:close/>
                  <a:moveTo>
                    <a:pt x="1378" y="17"/>
                  </a:moveTo>
                  <a:cubicBezTo>
                    <a:pt x="1378" y="17"/>
                    <a:pt x="1377" y="17"/>
                    <a:pt x="1377" y="17"/>
                  </a:cubicBezTo>
                  <a:cubicBezTo>
                    <a:pt x="1377" y="17"/>
                    <a:pt x="1377" y="17"/>
                    <a:pt x="1378" y="17"/>
                  </a:cubicBezTo>
                  <a:close/>
                  <a:moveTo>
                    <a:pt x="1418" y="17"/>
                  </a:moveTo>
                  <a:cubicBezTo>
                    <a:pt x="1419" y="17"/>
                    <a:pt x="1419" y="17"/>
                    <a:pt x="1419" y="17"/>
                  </a:cubicBezTo>
                  <a:cubicBezTo>
                    <a:pt x="1419" y="17"/>
                    <a:pt x="1418" y="17"/>
                    <a:pt x="1418" y="17"/>
                  </a:cubicBezTo>
                  <a:close/>
                  <a:moveTo>
                    <a:pt x="660" y="44"/>
                  </a:moveTo>
                  <a:cubicBezTo>
                    <a:pt x="660" y="44"/>
                    <a:pt x="660" y="44"/>
                    <a:pt x="660" y="44"/>
                  </a:cubicBezTo>
                  <a:cubicBezTo>
                    <a:pt x="660" y="44"/>
                    <a:pt x="660" y="44"/>
                    <a:pt x="660" y="44"/>
                  </a:cubicBezTo>
                  <a:close/>
                  <a:moveTo>
                    <a:pt x="1487" y="17"/>
                  </a:moveTo>
                  <a:cubicBezTo>
                    <a:pt x="1487" y="17"/>
                    <a:pt x="1487" y="17"/>
                    <a:pt x="1487" y="17"/>
                  </a:cubicBezTo>
                  <a:cubicBezTo>
                    <a:pt x="1487" y="17"/>
                    <a:pt x="1487" y="17"/>
                    <a:pt x="1487" y="17"/>
                  </a:cubicBezTo>
                  <a:close/>
                  <a:moveTo>
                    <a:pt x="1545" y="17"/>
                  </a:moveTo>
                  <a:cubicBezTo>
                    <a:pt x="1545" y="17"/>
                    <a:pt x="1545" y="17"/>
                    <a:pt x="1544" y="17"/>
                  </a:cubicBezTo>
                  <a:cubicBezTo>
                    <a:pt x="1545" y="17"/>
                    <a:pt x="1545" y="17"/>
                    <a:pt x="1545" y="17"/>
                  </a:cubicBezTo>
                  <a:close/>
                  <a:moveTo>
                    <a:pt x="1562" y="17"/>
                  </a:moveTo>
                  <a:cubicBezTo>
                    <a:pt x="1562" y="17"/>
                    <a:pt x="1561" y="17"/>
                    <a:pt x="1561" y="17"/>
                  </a:cubicBezTo>
                  <a:cubicBezTo>
                    <a:pt x="1561" y="17"/>
                    <a:pt x="1562" y="17"/>
                    <a:pt x="1562" y="17"/>
                  </a:cubicBezTo>
                  <a:close/>
                  <a:moveTo>
                    <a:pt x="674" y="44"/>
                  </a:moveTo>
                  <a:cubicBezTo>
                    <a:pt x="674" y="44"/>
                    <a:pt x="674" y="44"/>
                    <a:pt x="674" y="44"/>
                  </a:cubicBezTo>
                  <a:cubicBezTo>
                    <a:pt x="674" y="44"/>
                    <a:pt x="674" y="44"/>
                    <a:pt x="674" y="44"/>
                  </a:cubicBezTo>
                  <a:close/>
                  <a:moveTo>
                    <a:pt x="1713" y="17"/>
                  </a:moveTo>
                  <a:cubicBezTo>
                    <a:pt x="1713" y="17"/>
                    <a:pt x="1713" y="17"/>
                    <a:pt x="1713" y="17"/>
                  </a:cubicBezTo>
                  <a:cubicBezTo>
                    <a:pt x="1713" y="17"/>
                    <a:pt x="1713" y="17"/>
                    <a:pt x="1713" y="17"/>
                  </a:cubicBezTo>
                  <a:close/>
                  <a:moveTo>
                    <a:pt x="1730" y="17"/>
                  </a:moveTo>
                  <a:cubicBezTo>
                    <a:pt x="1730" y="17"/>
                    <a:pt x="1730" y="17"/>
                    <a:pt x="1729" y="17"/>
                  </a:cubicBezTo>
                  <a:cubicBezTo>
                    <a:pt x="1729" y="17"/>
                    <a:pt x="1730" y="17"/>
                    <a:pt x="1730" y="17"/>
                  </a:cubicBezTo>
                  <a:close/>
                  <a:moveTo>
                    <a:pt x="692" y="44"/>
                  </a:moveTo>
                  <a:cubicBezTo>
                    <a:pt x="692" y="44"/>
                    <a:pt x="691" y="44"/>
                    <a:pt x="691" y="44"/>
                  </a:cubicBezTo>
                  <a:cubicBezTo>
                    <a:pt x="691" y="44"/>
                    <a:pt x="691" y="44"/>
                    <a:pt x="692" y="44"/>
                  </a:cubicBezTo>
                  <a:close/>
                  <a:moveTo>
                    <a:pt x="1176" y="17"/>
                  </a:moveTo>
                  <a:cubicBezTo>
                    <a:pt x="1176" y="17"/>
                    <a:pt x="1177" y="17"/>
                    <a:pt x="1177" y="17"/>
                  </a:cubicBezTo>
                  <a:cubicBezTo>
                    <a:pt x="1177" y="17"/>
                    <a:pt x="1176" y="17"/>
                    <a:pt x="1176" y="17"/>
                  </a:cubicBezTo>
                  <a:close/>
                  <a:moveTo>
                    <a:pt x="1360" y="17"/>
                  </a:moveTo>
                  <a:cubicBezTo>
                    <a:pt x="1360" y="17"/>
                    <a:pt x="1359" y="17"/>
                    <a:pt x="1359" y="17"/>
                  </a:cubicBezTo>
                  <a:cubicBezTo>
                    <a:pt x="1360" y="17"/>
                    <a:pt x="1360" y="17"/>
                    <a:pt x="1360" y="17"/>
                  </a:cubicBezTo>
                  <a:close/>
                  <a:moveTo>
                    <a:pt x="1378" y="17"/>
                  </a:moveTo>
                  <a:cubicBezTo>
                    <a:pt x="1378" y="17"/>
                    <a:pt x="1378" y="17"/>
                    <a:pt x="1378" y="17"/>
                  </a:cubicBezTo>
                  <a:cubicBezTo>
                    <a:pt x="1378" y="17"/>
                    <a:pt x="1378" y="17"/>
                    <a:pt x="1378" y="17"/>
                  </a:cubicBezTo>
                  <a:close/>
                  <a:moveTo>
                    <a:pt x="1394" y="17"/>
                  </a:moveTo>
                  <a:cubicBezTo>
                    <a:pt x="1394" y="17"/>
                    <a:pt x="1394" y="17"/>
                    <a:pt x="1394" y="18"/>
                  </a:cubicBezTo>
                  <a:cubicBezTo>
                    <a:pt x="1394" y="17"/>
                    <a:pt x="1394" y="17"/>
                    <a:pt x="1394" y="17"/>
                  </a:cubicBezTo>
                  <a:close/>
                  <a:moveTo>
                    <a:pt x="1463" y="17"/>
                  </a:moveTo>
                  <a:cubicBezTo>
                    <a:pt x="1463" y="17"/>
                    <a:pt x="1463" y="18"/>
                    <a:pt x="1463" y="18"/>
                  </a:cubicBezTo>
                  <a:cubicBezTo>
                    <a:pt x="1463" y="17"/>
                    <a:pt x="1463" y="17"/>
                    <a:pt x="1463" y="17"/>
                  </a:cubicBezTo>
                  <a:close/>
                  <a:moveTo>
                    <a:pt x="1486" y="17"/>
                  </a:moveTo>
                  <a:cubicBezTo>
                    <a:pt x="1486" y="17"/>
                    <a:pt x="1487" y="17"/>
                    <a:pt x="1487" y="17"/>
                  </a:cubicBezTo>
                  <a:cubicBezTo>
                    <a:pt x="1486" y="17"/>
                    <a:pt x="1486" y="17"/>
                    <a:pt x="1486" y="17"/>
                  </a:cubicBezTo>
                  <a:close/>
                  <a:moveTo>
                    <a:pt x="1544" y="17"/>
                  </a:moveTo>
                  <a:cubicBezTo>
                    <a:pt x="1544" y="17"/>
                    <a:pt x="1544" y="17"/>
                    <a:pt x="1544" y="17"/>
                  </a:cubicBezTo>
                  <a:cubicBezTo>
                    <a:pt x="1544" y="17"/>
                    <a:pt x="1544" y="17"/>
                    <a:pt x="1544" y="17"/>
                  </a:cubicBezTo>
                  <a:close/>
                  <a:moveTo>
                    <a:pt x="1563" y="17"/>
                  </a:moveTo>
                  <a:cubicBezTo>
                    <a:pt x="1562" y="17"/>
                    <a:pt x="1562" y="17"/>
                    <a:pt x="1562" y="17"/>
                  </a:cubicBezTo>
                  <a:cubicBezTo>
                    <a:pt x="1562" y="17"/>
                    <a:pt x="1562" y="17"/>
                    <a:pt x="1563" y="17"/>
                  </a:cubicBezTo>
                  <a:close/>
                  <a:moveTo>
                    <a:pt x="801" y="44"/>
                  </a:moveTo>
                  <a:cubicBezTo>
                    <a:pt x="801" y="44"/>
                    <a:pt x="801" y="44"/>
                    <a:pt x="801" y="44"/>
                  </a:cubicBezTo>
                  <a:cubicBezTo>
                    <a:pt x="801" y="44"/>
                    <a:pt x="801" y="44"/>
                    <a:pt x="801" y="44"/>
                  </a:cubicBezTo>
                  <a:close/>
                  <a:moveTo>
                    <a:pt x="1713" y="17"/>
                  </a:moveTo>
                  <a:cubicBezTo>
                    <a:pt x="1712" y="17"/>
                    <a:pt x="1712" y="17"/>
                    <a:pt x="1712" y="17"/>
                  </a:cubicBezTo>
                  <a:cubicBezTo>
                    <a:pt x="1712" y="17"/>
                    <a:pt x="1712" y="17"/>
                    <a:pt x="1713" y="17"/>
                  </a:cubicBezTo>
                  <a:close/>
                  <a:moveTo>
                    <a:pt x="1731" y="17"/>
                  </a:moveTo>
                  <a:cubicBezTo>
                    <a:pt x="1731" y="17"/>
                    <a:pt x="1730" y="17"/>
                    <a:pt x="1730" y="17"/>
                  </a:cubicBezTo>
                  <a:cubicBezTo>
                    <a:pt x="1730" y="17"/>
                    <a:pt x="1730" y="17"/>
                    <a:pt x="1731" y="17"/>
                  </a:cubicBezTo>
                  <a:close/>
                  <a:moveTo>
                    <a:pt x="837" y="44"/>
                  </a:moveTo>
                  <a:cubicBezTo>
                    <a:pt x="837" y="44"/>
                    <a:pt x="837" y="44"/>
                    <a:pt x="837" y="44"/>
                  </a:cubicBezTo>
                  <a:cubicBezTo>
                    <a:pt x="837" y="44"/>
                    <a:pt x="837" y="44"/>
                    <a:pt x="837" y="44"/>
                  </a:cubicBezTo>
                  <a:close/>
                  <a:moveTo>
                    <a:pt x="852" y="44"/>
                  </a:moveTo>
                  <a:cubicBezTo>
                    <a:pt x="852" y="44"/>
                    <a:pt x="852" y="44"/>
                    <a:pt x="852" y="44"/>
                  </a:cubicBezTo>
                  <a:cubicBezTo>
                    <a:pt x="852" y="44"/>
                    <a:pt x="852" y="44"/>
                    <a:pt x="852" y="44"/>
                  </a:cubicBezTo>
                  <a:close/>
                  <a:moveTo>
                    <a:pt x="558" y="17"/>
                  </a:moveTo>
                  <a:cubicBezTo>
                    <a:pt x="558" y="17"/>
                    <a:pt x="557" y="17"/>
                    <a:pt x="557" y="18"/>
                  </a:cubicBezTo>
                  <a:cubicBezTo>
                    <a:pt x="558" y="18"/>
                    <a:pt x="558" y="18"/>
                    <a:pt x="558" y="17"/>
                  </a:cubicBezTo>
                  <a:close/>
                  <a:moveTo>
                    <a:pt x="578" y="18"/>
                  </a:moveTo>
                  <a:cubicBezTo>
                    <a:pt x="577" y="17"/>
                    <a:pt x="577" y="17"/>
                    <a:pt x="577" y="17"/>
                  </a:cubicBezTo>
                  <a:cubicBezTo>
                    <a:pt x="577" y="18"/>
                    <a:pt x="577" y="18"/>
                    <a:pt x="578" y="18"/>
                  </a:cubicBezTo>
                  <a:close/>
                  <a:moveTo>
                    <a:pt x="1175" y="18"/>
                  </a:moveTo>
                  <a:cubicBezTo>
                    <a:pt x="1175" y="18"/>
                    <a:pt x="1176" y="18"/>
                    <a:pt x="1176" y="17"/>
                  </a:cubicBezTo>
                  <a:cubicBezTo>
                    <a:pt x="1176" y="17"/>
                    <a:pt x="1175" y="17"/>
                    <a:pt x="1175" y="18"/>
                  </a:cubicBezTo>
                  <a:close/>
                  <a:moveTo>
                    <a:pt x="1359" y="17"/>
                  </a:moveTo>
                  <a:cubicBezTo>
                    <a:pt x="1359" y="17"/>
                    <a:pt x="1359" y="17"/>
                    <a:pt x="1359" y="18"/>
                  </a:cubicBezTo>
                  <a:cubicBezTo>
                    <a:pt x="1359" y="18"/>
                    <a:pt x="1359" y="18"/>
                    <a:pt x="1359" y="17"/>
                  </a:cubicBezTo>
                  <a:close/>
                  <a:moveTo>
                    <a:pt x="1379" y="18"/>
                  </a:moveTo>
                  <a:cubicBezTo>
                    <a:pt x="1379" y="17"/>
                    <a:pt x="1379" y="17"/>
                    <a:pt x="1378" y="17"/>
                  </a:cubicBezTo>
                  <a:cubicBezTo>
                    <a:pt x="1379" y="18"/>
                    <a:pt x="1379" y="18"/>
                    <a:pt x="1379" y="18"/>
                  </a:cubicBezTo>
                  <a:close/>
                  <a:moveTo>
                    <a:pt x="867" y="44"/>
                  </a:moveTo>
                  <a:cubicBezTo>
                    <a:pt x="867" y="44"/>
                    <a:pt x="867" y="44"/>
                    <a:pt x="867" y="44"/>
                  </a:cubicBezTo>
                  <a:cubicBezTo>
                    <a:pt x="867" y="44"/>
                    <a:pt x="867" y="44"/>
                    <a:pt x="867" y="44"/>
                  </a:cubicBezTo>
                  <a:close/>
                  <a:moveTo>
                    <a:pt x="1485" y="18"/>
                  </a:moveTo>
                  <a:cubicBezTo>
                    <a:pt x="1485" y="18"/>
                    <a:pt x="1486" y="18"/>
                    <a:pt x="1486" y="17"/>
                  </a:cubicBezTo>
                  <a:cubicBezTo>
                    <a:pt x="1485" y="17"/>
                    <a:pt x="1485" y="17"/>
                    <a:pt x="1485" y="18"/>
                  </a:cubicBezTo>
                  <a:close/>
                  <a:moveTo>
                    <a:pt x="1543" y="17"/>
                  </a:moveTo>
                  <a:cubicBezTo>
                    <a:pt x="1543" y="17"/>
                    <a:pt x="1543" y="17"/>
                    <a:pt x="1543" y="18"/>
                  </a:cubicBezTo>
                  <a:cubicBezTo>
                    <a:pt x="1543" y="18"/>
                    <a:pt x="1543" y="18"/>
                    <a:pt x="1543" y="17"/>
                  </a:cubicBezTo>
                  <a:close/>
                  <a:moveTo>
                    <a:pt x="1563" y="18"/>
                  </a:moveTo>
                  <a:cubicBezTo>
                    <a:pt x="1563" y="17"/>
                    <a:pt x="1563" y="17"/>
                    <a:pt x="1563" y="17"/>
                  </a:cubicBezTo>
                  <a:cubicBezTo>
                    <a:pt x="1563" y="18"/>
                    <a:pt x="1563" y="18"/>
                    <a:pt x="1563" y="18"/>
                  </a:cubicBezTo>
                  <a:close/>
                  <a:moveTo>
                    <a:pt x="1578" y="17"/>
                  </a:moveTo>
                  <a:cubicBezTo>
                    <a:pt x="1578" y="18"/>
                    <a:pt x="1578" y="18"/>
                    <a:pt x="1579" y="18"/>
                  </a:cubicBezTo>
                  <a:cubicBezTo>
                    <a:pt x="1579" y="18"/>
                    <a:pt x="1579" y="17"/>
                    <a:pt x="1578" y="17"/>
                  </a:cubicBezTo>
                  <a:close/>
                  <a:moveTo>
                    <a:pt x="1680" y="17"/>
                  </a:moveTo>
                  <a:cubicBezTo>
                    <a:pt x="1680" y="18"/>
                    <a:pt x="1680" y="18"/>
                    <a:pt x="1680" y="18"/>
                  </a:cubicBezTo>
                  <a:cubicBezTo>
                    <a:pt x="1680" y="18"/>
                    <a:pt x="1680" y="17"/>
                    <a:pt x="1680" y="17"/>
                  </a:cubicBezTo>
                  <a:close/>
                  <a:moveTo>
                    <a:pt x="1712" y="17"/>
                  </a:moveTo>
                  <a:cubicBezTo>
                    <a:pt x="1711" y="17"/>
                    <a:pt x="1711" y="17"/>
                    <a:pt x="1711" y="18"/>
                  </a:cubicBezTo>
                  <a:cubicBezTo>
                    <a:pt x="1711" y="18"/>
                    <a:pt x="1711" y="18"/>
                    <a:pt x="1712" y="17"/>
                  </a:cubicBezTo>
                  <a:close/>
                  <a:moveTo>
                    <a:pt x="1731" y="18"/>
                  </a:moveTo>
                  <a:cubicBezTo>
                    <a:pt x="1731" y="17"/>
                    <a:pt x="1731" y="17"/>
                    <a:pt x="1731" y="17"/>
                  </a:cubicBezTo>
                  <a:cubicBezTo>
                    <a:pt x="1731" y="18"/>
                    <a:pt x="1731" y="18"/>
                    <a:pt x="1731" y="18"/>
                  </a:cubicBezTo>
                  <a:close/>
                  <a:moveTo>
                    <a:pt x="1746" y="17"/>
                  </a:moveTo>
                  <a:cubicBezTo>
                    <a:pt x="1746" y="18"/>
                    <a:pt x="1746" y="18"/>
                    <a:pt x="1747" y="18"/>
                  </a:cubicBezTo>
                  <a:cubicBezTo>
                    <a:pt x="1747" y="18"/>
                    <a:pt x="1747" y="17"/>
                    <a:pt x="1746" y="17"/>
                  </a:cubicBezTo>
                  <a:close/>
                  <a:moveTo>
                    <a:pt x="540" y="18"/>
                  </a:moveTo>
                  <a:cubicBezTo>
                    <a:pt x="541" y="18"/>
                    <a:pt x="541" y="18"/>
                    <a:pt x="541" y="18"/>
                  </a:cubicBezTo>
                  <a:cubicBezTo>
                    <a:pt x="540" y="18"/>
                    <a:pt x="540" y="18"/>
                    <a:pt x="540" y="18"/>
                  </a:cubicBezTo>
                  <a:close/>
                  <a:moveTo>
                    <a:pt x="557" y="18"/>
                  </a:moveTo>
                  <a:cubicBezTo>
                    <a:pt x="557" y="18"/>
                    <a:pt x="557" y="18"/>
                    <a:pt x="556" y="18"/>
                  </a:cubicBezTo>
                  <a:cubicBezTo>
                    <a:pt x="557" y="18"/>
                    <a:pt x="557" y="18"/>
                    <a:pt x="557" y="18"/>
                  </a:cubicBezTo>
                  <a:close/>
                  <a:moveTo>
                    <a:pt x="579" y="18"/>
                  </a:moveTo>
                  <a:cubicBezTo>
                    <a:pt x="578" y="18"/>
                    <a:pt x="578" y="18"/>
                    <a:pt x="578" y="18"/>
                  </a:cubicBezTo>
                  <a:cubicBezTo>
                    <a:pt x="578" y="18"/>
                    <a:pt x="578" y="18"/>
                    <a:pt x="579" y="18"/>
                  </a:cubicBezTo>
                  <a:close/>
                  <a:moveTo>
                    <a:pt x="869" y="44"/>
                  </a:moveTo>
                  <a:cubicBezTo>
                    <a:pt x="869" y="44"/>
                    <a:pt x="870" y="44"/>
                    <a:pt x="870" y="44"/>
                  </a:cubicBezTo>
                  <a:cubicBezTo>
                    <a:pt x="869" y="44"/>
                    <a:pt x="869" y="44"/>
                    <a:pt x="869" y="44"/>
                  </a:cubicBezTo>
                  <a:close/>
                  <a:moveTo>
                    <a:pt x="987" y="18"/>
                  </a:moveTo>
                  <a:cubicBezTo>
                    <a:pt x="986" y="18"/>
                    <a:pt x="986" y="18"/>
                    <a:pt x="986" y="18"/>
                  </a:cubicBezTo>
                  <a:cubicBezTo>
                    <a:pt x="986" y="18"/>
                    <a:pt x="987" y="18"/>
                    <a:pt x="987" y="18"/>
                  </a:cubicBezTo>
                  <a:close/>
                  <a:moveTo>
                    <a:pt x="1359" y="18"/>
                  </a:moveTo>
                  <a:cubicBezTo>
                    <a:pt x="1358" y="18"/>
                    <a:pt x="1358" y="18"/>
                    <a:pt x="1358" y="18"/>
                  </a:cubicBezTo>
                  <a:cubicBezTo>
                    <a:pt x="1358" y="18"/>
                    <a:pt x="1358" y="18"/>
                    <a:pt x="1359" y="18"/>
                  </a:cubicBezTo>
                  <a:close/>
                  <a:moveTo>
                    <a:pt x="880" y="44"/>
                  </a:moveTo>
                  <a:cubicBezTo>
                    <a:pt x="880" y="44"/>
                    <a:pt x="880" y="44"/>
                    <a:pt x="880" y="44"/>
                  </a:cubicBezTo>
                  <a:cubicBezTo>
                    <a:pt x="880" y="44"/>
                    <a:pt x="880" y="44"/>
                    <a:pt x="880" y="44"/>
                  </a:cubicBezTo>
                  <a:close/>
                  <a:moveTo>
                    <a:pt x="1394" y="18"/>
                  </a:moveTo>
                  <a:cubicBezTo>
                    <a:pt x="1394" y="18"/>
                    <a:pt x="1394" y="18"/>
                    <a:pt x="1394" y="18"/>
                  </a:cubicBezTo>
                  <a:cubicBezTo>
                    <a:pt x="1394" y="18"/>
                    <a:pt x="1394" y="18"/>
                    <a:pt x="1394" y="18"/>
                  </a:cubicBezTo>
                  <a:close/>
                  <a:moveTo>
                    <a:pt x="1418" y="18"/>
                  </a:moveTo>
                  <a:cubicBezTo>
                    <a:pt x="1418" y="18"/>
                    <a:pt x="1418" y="18"/>
                    <a:pt x="1418" y="18"/>
                  </a:cubicBezTo>
                  <a:cubicBezTo>
                    <a:pt x="1418" y="18"/>
                    <a:pt x="1418" y="18"/>
                    <a:pt x="1418" y="18"/>
                  </a:cubicBezTo>
                  <a:close/>
                  <a:moveTo>
                    <a:pt x="1463" y="18"/>
                  </a:moveTo>
                  <a:cubicBezTo>
                    <a:pt x="1463" y="18"/>
                    <a:pt x="1463" y="18"/>
                    <a:pt x="1464" y="18"/>
                  </a:cubicBezTo>
                  <a:cubicBezTo>
                    <a:pt x="1464" y="18"/>
                    <a:pt x="1464" y="18"/>
                    <a:pt x="1463" y="18"/>
                  </a:cubicBezTo>
                  <a:close/>
                  <a:moveTo>
                    <a:pt x="1484" y="18"/>
                  </a:moveTo>
                  <a:cubicBezTo>
                    <a:pt x="1485" y="18"/>
                    <a:pt x="1485" y="18"/>
                    <a:pt x="1485" y="18"/>
                  </a:cubicBezTo>
                  <a:cubicBezTo>
                    <a:pt x="1485" y="18"/>
                    <a:pt x="1484" y="18"/>
                    <a:pt x="1484" y="18"/>
                  </a:cubicBezTo>
                  <a:close/>
                  <a:moveTo>
                    <a:pt x="1543" y="18"/>
                  </a:moveTo>
                  <a:cubicBezTo>
                    <a:pt x="1542" y="18"/>
                    <a:pt x="1542" y="18"/>
                    <a:pt x="1542" y="18"/>
                  </a:cubicBezTo>
                  <a:cubicBezTo>
                    <a:pt x="1542" y="18"/>
                    <a:pt x="1543" y="18"/>
                    <a:pt x="1543" y="18"/>
                  </a:cubicBezTo>
                  <a:close/>
                  <a:moveTo>
                    <a:pt x="895" y="44"/>
                  </a:moveTo>
                  <a:cubicBezTo>
                    <a:pt x="895" y="44"/>
                    <a:pt x="895" y="44"/>
                    <a:pt x="895" y="44"/>
                  </a:cubicBezTo>
                  <a:cubicBezTo>
                    <a:pt x="895" y="44"/>
                    <a:pt x="895" y="44"/>
                    <a:pt x="895" y="44"/>
                  </a:cubicBezTo>
                  <a:close/>
                  <a:moveTo>
                    <a:pt x="1711" y="18"/>
                  </a:moveTo>
                  <a:cubicBezTo>
                    <a:pt x="1711" y="18"/>
                    <a:pt x="1710" y="18"/>
                    <a:pt x="1710" y="18"/>
                  </a:cubicBezTo>
                  <a:cubicBezTo>
                    <a:pt x="1710" y="18"/>
                    <a:pt x="1711" y="18"/>
                    <a:pt x="1711" y="18"/>
                  </a:cubicBezTo>
                  <a:close/>
                  <a:moveTo>
                    <a:pt x="557" y="18"/>
                  </a:moveTo>
                  <a:cubicBezTo>
                    <a:pt x="556" y="18"/>
                    <a:pt x="556" y="18"/>
                    <a:pt x="556" y="18"/>
                  </a:cubicBezTo>
                  <a:cubicBezTo>
                    <a:pt x="556" y="18"/>
                    <a:pt x="556" y="18"/>
                    <a:pt x="557" y="18"/>
                  </a:cubicBezTo>
                  <a:close/>
                  <a:moveTo>
                    <a:pt x="986" y="18"/>
                  </a:moveTo>
                  <a:cubicBezTo>
                    <a:pt x="985" y="18"/>
                    <a:pt x="985" y="18"/>
                    <a:pt x="985" y="18"/>
                  </a:cubicBezTo>
                  <a:cubicBezTo>
                    <a:pt x="985" y="18"/>
                    <a:pt x="986" y="18"/>
                    <a:pt x="986" y="18"/>
                  </a:cubicBezTo>
                  <a:close/>
                  <a:moveTo>
                    <a:pt x="1358" y="18"/>
                  </a:moveTo>
                  <a:cubicBezTo>
                    <a:pt x="1358" y="18"/>
                    <a:pt x="1357" y="18"/>
                    <a:pt x="1357" y="18"/>
                  </a:cubicBezTo>
                  <a:cubicBezTo>
                    <a:pt x="1357" y="18"/>
                    <a:pt x="1358" y="18"/>
                    <a:pt x="1358" y="18"/>
                  </a:cubicBezTo>
                  <a:close/>
                  <a:moveTo>
                    <a:pt x="1484" y="18"/>
                  </a:moveTo>
                  <a:cubicBezTo>
                    <a:pt x="1484" y="18"/>
                    <a:pt x="1484" y="18"/>
                    <a:pt x="1484" y="18"/>
                  </a:cubicBezTo>
                  <a:cubicBezTo>
                    <a:pt x="1484" y="18"/>
                    <a:pt x="1484" y="18"/>
                    <a:pt x="1484" y="18"/>
                  </a:cubicBezTo>
                  <a:close/>
                  <a:moveTo>
                    <a:pt x="1542" y="18"/>
                  </a:moveTo>
                  <a:cubicBezTo>
                    <a:pt x="1542" y="18"/>
                    <a:pt x="1541" y="18"/>
                    <a:pt x="1541" y="18"/>
                  </a:cubicBezTo>
                  <a:cubicBezTo>
                    <a:pt x="1542" y="18"/>
                    <a:pt x="1542" y="18"/>
                    <a:pt x="1542" y="18"/>
                  </a:cubicBezTo>
                  <a:close/>
                  <a:moveTo>
                    <a:pt x="1564" y="18"/>
                  </a:moveTo>
                  <a:cubicBezTo>
                    <a:pt x="1564" y="18"/>
                    <a:pt x="1564" y="18"/>
                    <a:pt x="1564" y="18"/>
                  </a:cubicBezTo>
                  <a:cubicBezTo>
                    <a:pt x="1564" y="18"/>
                    <a:pt x="1564" y="18"/>
                    <a:pt x="1564" y="18"/>
                  </a:cubicBezTo>
                  <a:close/>
                  <a:moveTo>
                    <a:pt x="1579" y="18"/>
                  </a:moveTo>
                  <a:cubicBezTo>
                    <a:pt x="1579" y="18"/>
                    <a:pt x="1579" y="19"/>
                    <a:pt x="1579" y="19"/>
                  </a:cubicBezTo>
                  <a:cubicBezTo>
                    <a:pt x="1579" y="18"/>
                    <a:pt x="1579" y="18"/>
                    <a:pt x="1579" y="18"/>
                  </a:cubicBezTo>
                  <a:close/>
                  <a:moveTo>
                    <a:pt x="1111" y="44"/>
                  </a:moveTo>
                  <a:cubicBezTo>
                    <a:pt x="1111" y="44"/>
                    <a:pt x="1111" y="44"/>
                    <a:pt x="1111" y="44"/>
                  </a:cubicBezTo>
                  <a:cubicBezTo>
                    <a:pt x="1111" y="44"/>
                    <a:pt x="1111" y="44"/>
                    <a:pt x="1111" y="44"/>
                  </a:cubicBezTo>
                  <a:close/>
                  <a:moveTo>
                    <a:pt x="1710" y="18"/>
                  </a:moveTo>
                  <a:cubicBezTo>
                    <a:pt x="1710" y="18"/>
                    <a:pt x="1710" y="18"/>
                    <a:pt x="1709" y="18"/>
                  </a:cubicBezTo>
                  <a:cubicBezTo>
                    <a:pt x="1710" y="18"/>
                    <a:pt x="1710" y="18"/>
                    <a:pt x="1710" y="18"/>
                  </a:cubicBezTo>
                  <a:close/>
                  <a:moveTo>
                    <a:pt x="1732" y="18"/>
                  </a:moveTo>
                  <a:cubicBezTo>
                    <a:pt x="1732" y="18"/>
                    <a:pt x="1732" y="18"/>
                    <a:pt x="1732" y="18"/>
                  </a:cubicBezTo>
                  <a:cubicBezTo>
                    <a:pt x="1732" y="18"/>
                    <a:pt x="1732" y="18"/>
                    <a:pt x="1732" y="18"/>
                  </a:cubicBezTo>
                  <a:close/>
                  <a:moveTo>
                    <a:pt x="1747" y="18"/>
                  </a:moveTo>
                  <a:cubicBezTo>
                    <a:pt x="1747" y="18"/>
                    <a:pt x="1747" y="19"/>
                    <a:pt x="1747" y="19"/>
                  </a:cubicBezTo>
                  <a:cubicBezTo>
                    <a:pt x="1747" y="18"/>
                    <a:pt x="1747" y="18"/>
                    <a:pt x="1747" y="18"/>
                  </a:cubicBezTo>
                  <a:close/>
                  <a:moveTo>
                    <a:pt x="540" y="19"/>
                  </a:moveTo>
                  <a:cubicBezTo>
                    <a:pt x="540" y="19"/>
                    <a:pt x="540" y="19"/>
                    <a:pt x="540" y="18"/>
                  </a:cubicBezTo>
                  <a:cubicBezTo>
                    <a:pt x="540" y="18"/>
                    <a:pt x="540" y="19"/>
                    <a:pt x="540" y="19"/>
                  </a:cubicBezTo>
                  <a:close/>
                  <a:moveTo>
                    <a:pt x="556" y="18"/>
                  </a:moveTo>
                  <a:cubicBezTo>
                    <a:pt x="556" y="18"/>
                    <a:pt x="555" y="18"/>
                    <a:pt x="555" y="19"/>
                  </a:cubicBezTo>
                  <a:cubicBezTo>
                    <a:pt x="555" y="19"/>
                    <a:pt x="556" y="19"/>
                    <a:pt x="556" y="18"/>
                  </a:cubicBezTo>
                  <a:close/>
                  <a:moveTo>
                    <a:pt x="580" y="19"/>
                  </a:moveTo>
                  <a:cubicBezTo>
                    <a:pt x="580" y="18"/>
                    <a:pt x="580" y="18"/>
                    <a:pt x="580" y="18"/>
                  </a:cubicBezTo>
                  <a:cubicBezTo>
                    <a:pt x="580" y="19"/>
                    <a:pt x="580" y="19"/>
                    <a:pt x="580" y="19"/>
                  </a:cubicBezTo>
                  <a:close/>
                  <a:moveTo>
                    <a:pt x="650" y="49"/>
                  </a:moveTo>
                  <a:cubicBezTo>
                    <a:pt x="650" y="50"/>
                    <a:pt x="649" y="50"/>
                    <a:pt x="649" y="50"/>
                  </a:cubicBezTo>
                  <a:cubicBezTo>
                    <a:pt x="650" y="50"/>
                    <a:pt x="650" y="50"/>
                    <a:pt x="650" y="49"/>
                  </a:cubicBezTo>
                  <a:close/>
                  <a:moveTo>
                    <a:pt x="1014" y="19"/>
                  </a:moveTo>
                  <a:cubicBezTo>
                    <a:pt x="1014" y="18"/>
                    <a:pt x="1014" y="18"/>
                    <a:pt x="1014" y="18"/>
                  </a:cubicBezTo>
                  <a:cubicBezTo>
                    <a:pt x="1014" y="19"/>
                    <a:pt x="1014" y="19"/>
                    <a:pt x="1014" y="19"/>
                  </a:cubicBezTo>
                  <a:close/>
                  <a:moveTo>
                    <a:pt x="1357" y="18"/>
                  </a:moveTo>
                  <a:cubicBezTo>
                    <a:pt x="1357" y="18"/>
                    <a:pt x="1357" y="18"/>
                    <a:pt x="1356" y="19"/>
                  </a:cubicBezTo>
                  <a:cubicBezTo>
                    <a:pt x="1357" y="19"/>
                    <a:pt x="1357" y="19"/>
                    <a:pt x="1357" y="18"/>
                  </a:cubicBezTo>
                  <a:close/>
                  <a:moveTo>
                    <a:pt x="1137" y="44"/>
                  </a:moveTo>
                  <a:cubicBezTo>
                    <a:pt x="1137" y="44"/>
                    <a:pt x="1136" y="44"/>
                    <a:pt x="1136" y="44"/>
                  </a:cubicBezTo>
                  <a:cubicBezTo>
                    <a:pt x="1136" y="44"/>
                    <a:pt x="1137" y="44"/>
                    <a:pt x="1137" y="44"/>
                  </a:cubicBezTo>
                  <a:close/>
                  <a:moveTo>
                    <a:pt x="1152" y="44"/>
                  </a:moveTo>
                  <a:cubicBezTo>
                    <a:pt x="1152" y="44"/>
                    <a:pt x="1152" y="44"/>
                    <a:pt x="1152" y="44"/>
                  </a:cubicBezTo>
                  <a:cubicBezTo>
                    <a:pt x="1152" y="44"/>
                    <a:pt x="1152" y="44"/>
                    <a:pt x="1152" y="44"/>
                  </a:cubicBezTo>
                  <a:close/>
                  <a:moveTo>
                    <a:pt x="751" y="50"/>
                  </a:moveTo>
                  <a:cubicBezTo>
                    <a:pt x="751" y="50"/>
                    <a:pt x="751" y="50"/>
                    <a:pt x="751" y="50"/>
                  </a:cubicBezTo>
                  <a:cubicBezTo>
                    <a:pt x="751" y="50"/>
                    <a:pt x="751" y="50"/>
                    <a:pt x="751" y="50"/>
                  </a:cubicBezTo>
                  <a:close/>
                  <a:moveTo>
                    <a:pt x="1482" y="19"/>
                  </a:moveTo>
                  <a:cubicBezTo>
                    <a:pt x="1483" y="19"/>
                    <a:pt x="1483" y="19"/>
                    <a:pt x="1483" y="18"/>
                  </a:cubicBezTo>
                  <a:cubicBezTo>
                    <a:pt x="1483" y="18"/>
                    <a:pt x="1483" y="18"/>
                    <a:pt x="1482" y="19"/>
                  </a:cubicBezTo>
                  <a:close/>
                  <a:moveTo>
                    <a:pt x="1541" y="18"/>
                  </a:moveTo>
                  <a:cubicBezTo>
                    <a:pt x="1541" y="18"/>
                    <a:pt x="1541" y="18"/>
                    <a:pt x="1541" y="19"/>
                  </a:cubicBezTo>
                  <a:cubicBezTo>
                    <a:pt x="1541" y="19"/>
                    <a:pt x="1541" y="19"/>
                    <a:pt x="1541" y="18"/>
                  </a:cubicBezTo>
                  <a:close/>
                  <a:moveTo>
                    <a:pt x="1680" y="18"/>
                  </a:moveTo>
                  <a:cubicBezTo>
                    <a:pt x="1681" y="19"/>
                    <a:pt x="1681" y="19"/>
                    <a:pt x="1681" y="19"/>
                  </a:cubicBezTo>
                  <a:cubicBezTo>
                    <a:pt x="1681" y="19"/>
                    <a:pt x="1681" y="18"/>
                    <a:pt x="1680" y="18"/>
                  </a:cubicBezTo>
                  <a:close/>
                  <a:moveTo>
                    <a:pt x="1709" y="18"/>
                  </a:moveTo>
                  <a:cubicBezTo>
                    <a:pt x="1709" y="18"/>
                    <a:pt x="1709" y="18"/>
                    <a:pt x="1709" y="19"/>
                  </a:cubicBezTo>
                  <a:cubicBezTo>
                    <a:pt x="1709" y="19"/>
                    <a:pt x="1709" y="19"/>
                    <a:pt x="1709" y="18"/>
                  </a:cubicBezTo>
                  <a:close/>
                  <a:moveTo>
                    <a:pt x="555" y="19"/>
                  </a:moveTo>
                  <a:cubicBezTo>
                    <a:pt x="555" y="19"/>
                    <a:pt x="555" y="19"/>
                    <a:pt x="555" y="19"/>
                  </a:cubicBezTo>
                  <a:cubicBezTo>
                    <a:pt x="555" y="19"/>
                    <a:pt x="555" y="19"/>
                    <a:pt x="555" y="19"/>
                  </a:cubicBezTo>
                  <a:close/>
                  <a:moveTo>
                    <a:pt x="581" y="19"/>
                  </a:moveTo>
                  <a:cubicBezTo>
                    <a:pt x="581" y="19"/>
                    <a:pt x="581" y="19"/>
                    <a:pt x="580" y="19"/>
                  </a:cubicBezTo>
                  <a:cubicBezTo>
                    <a:pt x="580" y="19"/>
                    <a:pt x="581" y="19"/>
                    <a:pt x="581" y="19"/>
                  </a:cubicBezTo>
                  <a:close/>
                  <a:moveTo>
                    <a:pt x="1310" y="44"/>
                  </a:moveTo>
                  <a:cubicBezTo>
                    <a:pt x="1309" y="44"/>
                    <a:pt x="1309" y="44"/>
                    <a:pt x="1309" y="44"/>
                  </a:cubicBezTo>
                  <a:cubicBezTo>
                    <a:pt x="1309" y="44"/>
                    <a:pt x="1309" y="44"/>
                    <a:pt x="1310" y="44"/>
                  </a:cubicBezTo>
                  <a:close/>
                  <a:moveTo>
                    <a:pt x="984" y="19"/>
                  </a:moveTo>
                  <a:cubicBezTo>
                    <a:pt x="984" y="19"/>
                    <a:pt x="983" y="19"/>
                    <a:pt x="983" y="19"/>
                  </a:cubicBezTo>
                  <a:cubicBezTo>
                    <a:pt x="984" y="19"/>
                    <a:pt x="984" y="19"/>
                    <a:pt x="984" y="19"/>
                  </a:cubicBezTo>
                  <a:close/>
                  <a:moveTo>
                    <a:pt x="1015" y="19"/>
                  </a:moveTo>
                  <a:cubicBezTo>
                    <a:pt x="1015" y="19"/>
                    <a:pt x="1015" y="19"/>
                    <a:pt x="1015" y="19"/>
                  </a:cubicBezTo>
                  <a:cubicBezTo>
                    <a:pt x="1015" y="19"/>
                    <a:pt x="1015" y="19"/>
                    <a:pt x="1015" y="19"/>
                  </a:cubicBezTo>
                  <a:close/>
                  <a:moveTo>
                    <a:pt x="1356" y="19"/>
                  </a:moveTo>
                  <a:cubicBezTo>
                    <a:pt x="1356" y="19"/>
                    <a:pt x="1356" y="19"/>
                    <a:pt x="1356" y="19"/>
                  </a:cubicBezTo>
                  <a:cubicBezTo>
                    <a:pt x="1356" y="19"/>
                    <a:pt x="1356" y="19"/>
                    <a:pt x="1356" y="19"/>
                  </a:cubicBezTo>
                  <a:close/>
                  <a:moveTo>
                    <a:pt x="1383" y="44"/>
                  </a:moveTo>
                  <a:cubicBezTo>
                    <a:pt x="1384" y="44"/>
                    <a:pt x="1384" y="44"/>
                    <a:pt x="1384" y="44"/>
                  </a:cubicBezTo>
                  <a:cubicBezTo>
                    <a:pt x="1383" y="44"/>
                    <a:pt x="1383" y="44"/>
                    <a:pt x="1383" y="44"/>
                  </a:cubicBezTo>
                  <a:close/>
                  <a:moveTo>
                    <a:pt x="1417" y="19"/>
                  </a:moveTo>
                  <a:cubicBezTo>
                    <a:pt x="1417" y="19"/>
                    <a:pt x="1417" y="19"/>
                    <a:pt x="1417" y="19"/>
                  </a:cubicBezTo>
                  <a:cubicBezTo>
                    <a:pt x="1417" y="19"/>
                    <a:pt x="1417" y="19"/>
                    <a:pt x="1417" y="19"/>
                  </a:cubicBezTo>
                  <a:close/>
                  <a:moveTo>
                    <a:pt x="1464" y="19"/>
                  </a:moveTo>
                  <a:cubicBezTo>
                    <a:pt x="1464" y="19"/>
                    <a:pt x="1464" y="19"/>
                    <a:pt x="1464" y="19"/>
                  </a:cubicBezTo>
                  <a:cubicBezTo>
                    <a:pt x="1464" y="19"/>
                    <a:pt x="1464" y="19"/>
                    <a:pt x="1464" y="19"/>
                  </a:cubicBezTo>
                  <a:close/>
                  <a:moveTo>
                    <a:pt x="1748" y="44"/>
                  </a:moveTo>
                  <a:cubicBezTo>
                    <a:pt x="1747" y="44"/>
                    <a:pt x="1747" y="44"/>
                    <a:pt x="1747" y="44"/>
                  </a:cubicBezTo>
                  <a:cubicBezTo>
                    <a:pt x="1748" y="44"/>
                    <a:pt x="1748" y="44"/>
                    <a:pt x="1748" y="44"/>
                  </a:cubicBezTo>
                  <a:close/>
                  <a:moveTo>
                    <a:pt x="1579" y="19"/>
                  </a:moveTo>
                  <a:cubicBezTo>
                    <a:pt x="1579" y="19"/>
                    <a:pt x="1579" y="19"/>
                    <a:pt x="1579" y="19"/>
                  </a:cubicBezTo>
                  <a:cubicBezTo>
                    <a:pt x="1579" y="19"/>
                    <a:pt x="1579" y="19"/>
                    <a:pt x="1579" y="19"/>
                  </a:cubicBezTo>
                  <a:close/>
                  <a:moveTo>
                    <a:pt x="557" y="44"/>
                  </a:moveTo>
                  <a:cubicBezTo>
                    <a:pt x="557" y="44"/>
                    <a:pt x="557" y="44"/>
                    <a:pt x="557" y="45"/>
                  </a:cubicBezTo>
                  <a:cubicBezTo>
                    <a:pt x="557" y="44"/>
                    <a:pt x="557" y="44"/>
                    <a:pt x="557" y="44"/>
                  </a:cubicBezTo>
                  <a:close/>
                  <a:moveTo>
                    <a:pt x="596" y="45"/>
                  </a:moveTo>
                  <a:cubicBezTo>
                    <a:pt x="596" y="44"/>
                    <a:pt x="596" y="44"/>
                    <a:pt x="596" y="44"/>
                  </a:cubicBezTo>
                  <a:cubicBezTo>
                    <a:pt x="596" y="44"/>
                    <a:pt x="596" y="45"/>
                    <a:pt x="596" y="45"/>
                  </a:cubicBezTo>
                  <a:close/>
                  <a:moveTo>
                    <a:pt x="1747" y="19"/>
                  </a:moveTo>
                  <a:cubicBezTo>
                    <a:pt x="1747" y="19"/>
                    <a:pt x="1747" y="19"/>
                    <a:pt x="1747" y="19"/>
                  </a:cubicBezTo>
                  <a:cubicBezTo>
                    <a:pt x="1747" y="19"/>
                    <a:pt x="1747" y="19"/>
                    <a:pt x="1747" y="19"/>
                  </a:cubicBezTo>
                  <a:close/>
                  <a:moveTo>
                    <a:pt x="640" y="45"/>
                  </a:moveTo>
                  <a:cubicBezTo>
                    <a:pt x="641" y="45"/>
                    <a:pt x="641" y="44"/>
                    <a:pt x="641" y="44"/>
                  </a:cubicBezTo>
                  <a:cubicBezTo>
                    <a:pt x="640" y="44"/>
                    <a:pt x="640" y="45"/>
                    <a:pt x="640" y="45"/>
                  </a:cubicBezTo>
                  <a:close/>
                  <a:moveTo>
                    <a:pt x="582" y="19"/>
                  </a:moveTo>
                  <a:cubicBezTo>
                    <a:pt x="582" y="19"/>
                    <a:pt x="581" y="19"/>
                    <a:pt x="581" y="19"/>
                  </a:cubicBezTo>
                  <a:cubicBezTo>
                    <a:pt x="581" y="19"/>
                    <a:pt x="581" y="19"/>
                    <a:pt x="582" y="19"/>
                  </a:cubicBezTo>
                  <a:close/>
                  <a:moveTo>
                    <a:pt x="983" y="19"/>
                  </a:moveTo>
                  <a:cubicBezTo>
                    <a:pt x="983" y="19"/>
                    <a:pt x="983" y="19"/>
                    <a:pt x="983" y="19"/>
                  </a:cubicBezTo>
                  <a:cubicBezTo>
                    <a:pt x="983" y="19"/>
                    <a:pt x="983" y="19"/>
                    <a:pt x="983" y="19"/>
                  </a:cubicBezTo>
                  <a:close/>
                  <a:moveTo>
                    <a:pt x="692" y="44"/>
                  </a:moveTo>
                  <a:cubicBezTo>
                    <a:pt x="692" y="44"/>
                    <a:pt x="692" y="44"/>
                    <a:pt x="692" y="44"/>
                  </a:cubicBezTo>
                  <a:cubicBezTo>
                    <a:pt x="692" y="44"/>
                    <a:pt x="692" y="44"/>
                    <a:pt x="692" y="44"/>
                  </a:cubicBezTo>
                  <a:close/>
                  <a:moveTo>
                    <a:pt x="837" y="44"/>
                  </a:moveTo>
                  <a:cubicBezTo>
                    <a:pt x="836" y="44"/>
                    <a:pt x="836" y="44"/>
                    <a:pt x="836" y="44"/>
                  </a:cubicBezTo>
                  <a:cubicBezTo>
                    <a:pt x="836" y="44"/>
                    <a:pt x="837" y="44"/>
                    <a:pt x="837" y="44"/>
                  </a:cubicBezTo>
                  <a:close/>
                  <a:moveTo>
                    <a:pt x="1540" y="19"/>
                  </a:moveTo>
                  <a:cubicBezTo>
                    <a:pt x="1540" y="19"/>
                    <a:pt x="1540" y="19"/>
                    <a:pt x="1540" y="19"/>
                  </a:cubicBezTo>
                  <a:cubicBezTo>
                    <a:pt x="1540" y="19"/>
                    <a:pt x="1540" y="19"/>
                    <a:pt x="1540" y="19"/>
                  </a:cubicBezTo>
                  <a:close/>
                  <a:moveTo>
                    <a:pt x="1681" y="19"/>
                  </a:moveTo>
                  <a:cubicBezTo>
                    <a:pt x="1681" y="19"/>
                    <a:pt x="1681" y="20"/>
                    <a:pt x="1681" y="20"/>
                  </a:cubicBezTo>
                  <a:cubicBezTo>
                    <a:pt x="1681" y="19"/>
                    <a:pt x="1681" y="19"/>
                    <a:pt x="1681" y="19"/>
                  </a:cubicBezTo>
                  <a:close/>
                  <a:moveTo>
                    <a:pt x="1708" y="19"/>
                  </a:moveTo>
                  <a:cubicBezTo>
                    <a:pt x="1708" y="19"/>
                    <a:pt x="1708" y="19"/>
                    <a:pt x="1708" y="19"/>
                  </a:cubicBezTo>
                  <a:cubicBezTo>
                    <a:pt x="1708" y="19"/>
                    <a:pt x="1708" y="19"/>
                    <a:pt x="1708" y="19"/>
                  </a:cubicBezTo>
                  <a:close/>
                  <a:moveTo>
                    <a:pt x="539" y="20"/>
                  </a:moveTo>
                  <a:cubicBezTo>
                    <a:pt x="540" y="20"/>
                    <a:pt x="540" y="20"/>
                    <a:pt x="540" y="19"/>
                  </a:cubicBezTo>
                  <a:cubicBezTo>
                    <a:pt x="539" y="20"/>
                    <a:pt x="539" y="20"/>
                    <a:pt x="539" y="20"/>
                  </a:cubicBezTo>
                  <a:close/>
                  <a:moveTo>
                    <a:pt x="1392" y="50"/>
                  </a:moveTo>
                  <a:cubicBezTo>
                    <a:pt x="1392" y="50"/>
                    <a:pt x="1392" y="50"/>
                    <a:pt x="1392" y="50"/>
                  </a:cubicBezTo>
                  <a:cubicBezTo>
                    <a:pt x="1392" y="50"/>
                    <a:pt x="1392" y="50"/>
                    <a:pt x="1392" y="50"/>
                  </a:cubicBezTo>
                  <a:close/>
                  <a:moveTo>
                    <a:pt x="582" y="20"/>
                  </a:moveTo>
                  <a:cubicBezTo>
                    <a:pt x="582" y="19"/>
                    <a:pt x="582" y="19"/>
                    <a:pt x="582" y="19"/>
                  </a:cubicBezTo>
                  <a:cubicBezTo>
                    <a:pt x="582" y="20"/>
                    <a:pt x="582" y="20"/>
                    <a:pt x="582" y="20"/>
                  </a:cubicBezTo>
                  <a:close/>
                  <a:moveTo>
                    <a:pt x="983" y="19"/>
                  </a:moveTo>
                  <a:cubicBezTo>
                    <a:pt x="982" y="19"/>
                    <a:pt x="982" y="19"/>
                    <a:pt x="982" y="20"/>
                  </a:cubicBezTo>
                  <a:cubicBezTo>
                    <a:pt x="982" y="20"/>
                    <a:pt x="982" y="20"/>
                    <a:pt x="983" y="19"/>
                  </a:cubicBezTo>
                  <a:close/>
                  <a:moveTo>
                    <a:pt x="1017" y="20"/>
                  </a:moveTo>
                  <a:cubicBezTo>
                    <a:pt x="1017" y="19"/>
                    <a:pt x="1017" y="19"/>
                    <a:pt x="1016" y="19"/>
                  </a:cubicBezTo>
                  <a:cubicBezTo>
                    <a:pt x="1017" y="20"/>
                    <a:pt x="1017" y="20"/>
                    <a:pt x="1017" y="20"/>
                  </a:cubicBezTo>
                  <a:close/>
                  <a:moveTo>
                    <a:pt x="1355" y="19"/>
                  </a:moveTo>
                  <a:cubicBezTo>
                    <a:pt x="1355" y="19"/>
                    <a:pt x="1355" y="19"/>
                    <a:pt x="1355" y="20"/>
                  </a:cubicBezTo>
                  <a:cubicBezTo>
                    <a:pt x="1355" y="20"/>
                    <a:pt x="1355" y="20"/>
                    <a:pt x="1355" y="19"/>
                  </a:cubicBezTo>
                  <a:close/>
                  <a:moveTo>
                    <a:pt x="1417" y="20"/>
                  </a:moveTo>
                  <a:cubicBezTo>
                    <a:pt x="1417" y="20"/>
                    <a:pt x="1417" y="20"/>
                    <a:pt x="1417" y="19"/>
                  </a:cubicBezTo>
                  <a:cubicBezTo>
                    <a:pt x="1417" y="20"/>
                    <a:pt x="1417" y="20"/>
                    <a:pt x="1417" y="20"/>
                  </a:cubicBezTo>
                  <a:close/>
                  <a:moveTo>
                    <a:pt x="1464" y="19"/>
                  </a:moveTo>
                  <a:cubicBezTo>
                    <a:pt x="1464" y="20"/>
                    <a:pt x="1464" y="20"/>
                    <a:pt x="1465" y="20"/>
                  </a:cubicBezTo>
                  <a:cubicBezTo>
                    <a:pt x="1465" y="20"/>
                    <a:pt x="1465" y="20"/>
                    <a:pt x="1464" y="19"/>
                  </a:cubicBezTo>
                  <a:close/>
                  <a:moveTo>
                    <a:pt x="1540" y="19"/>
                  </a:moveTo>
                  <a:cubicBezTo>
                    <a:pt x="1539" y="19"/>
                    <a:pt x="1539" y="19"/>
                    <a:pt x="1539" y="20"/>
                  </a:cubicBezTo>
                  <a:cubicBezTo>
                    <a:pt x="1539" y="20"/>
                    <a:pt x="1539" y="20"/>
                    <a:pt x="1540" y="19"/>
                  </a:cubicBezTo>
                  <a:close/>
                  <a:moveTo>
                    <a:pt x="1579" y="19"/>
                  </a:moveTo>
                  <a:cubicBezTo>
                    <a:pt x="1579" y="20"/>
                    <a:pt x="1579" y="20"/>
                    <a:pt x="1580" y="20"/>
                  </a:cubicBezTo>
                  <a:cubicBezTo>
                    <a:pt x="1580" y="20"/>
                    <a:pt x="1580" y="20"/>
                    <a:pt x="1579" y="19"/>
                  </a:cubicBezTo>
                  <a:close/>
                  <a:moveTo>
                    <a:pt x="1708" y="19"/>
                  </a:moveTo>
                  <a:cubicBezTo>
                    <a:pt x="1707" y="19"/>
                    <a:pt x="1707" y="19"/>
                    <a:pt x="1707" y="20"/>
                  </a:cubicBezTo>
                  <a:cubicBezTo>
                    <a:pt x="1707" y="20"/>
                    <a:pt x="1708" y="20"/>
                    <a:pt x="1708" y="19"/>
                  </a:cubicBezTo>
                  <a:close/>
                  <a:moveTo>
                    <a:pt x="1747" y="19"/>
                  </a:moveTo>
                  <a:cubicBezTo>
                    <a:pt x="1747" y="20"/>
                    <a:pt x="1747" y="20"/>
                    <a:pt x="1748" y="20"/>
                  </a:cubicBezTo>
                  <a:cubicBezTo>
                    <a:pt x="1748" y="20"/>
                    <a:pt x="1748" y="20"/>
                    <a:pt x="1747" y="19"/>
                  </a:cubicBezTo>
                  <a:close/>
                  <a:moveTo>
                    <a:pt x="910" y="44"/>
                  </a:moveTo>
                  <a:cubicBezTo>
                    <a:pt x="910" y="44"/>
                    <a:pt x="910" y="45"/>
                    <a:pt x="910" y="45"/>
                  </a:cubicBezTo>
                  <a:cubicBezTo>
                    <a:pt x="910" y="45"/>
                    <a:pt x="910" y="44"/>
                    <a:pt x="910" y="44"/>
                  </a:cubicBezTo>
                  <a:close/>
                  <a:moveTo>
                    <a:pt x="1083" y="44"/>
                  </a:moveTo>
                  <a:cubicBezTo>
                    <a:pt x="1083" y="44"/>
                    <a:pt x="1083" y="45"/>
                    <a:pt x="1083" y="45"/>
                  </a:cubicBezTo>
                  <a:cubicBezTo>
                    <a:pt x="1083" y="44"/>
                    <a:pt x="1083" y="44"/>
                    <a:pt x="1083" y="44"/>
                  </a:cubicBezTo>
                  <a:close/>
                  <a:moveTo>
                    <a:pt x="982" y="20"/>
                  </a:moveTo>
                  <a:cubicBezTo>
                    <a:pt x="982" y="20"/>
                    <a:pt x="981" y="20"/>
                    <a:pt x="981" y="20"/>
                  </a:cubicBezTo>
                  <a:cubicBezTo>
                    <a:pt x="982" y="20"/>
                    <a:pt x="982" y="20"/>
                    <a:pt x="982" y="20"/>
                  </a:cubicBezTo>
                  <a:close/>
                  <a:moveTo>
                    <a:pt x="1018" y="20"/>
                  </a:moveTo>
                  <a:cubicBezTo>
                    <a:pt x="1018" y="20"/>
                    <a:pt x="1017" y="20"/>
                    <a:pt x="1017" y="20"/>
                  </a:cubicBezTo>
                  <a:cubicBezTo>
                    <a:pt x="1017" y="20"/>
                    <a:pt x="1018" y="20"/>
                    <a:pt x="1018" y="20"/>
                  </a:cubicBezTo>
                  <a:close/>
                  <a:moveTo>
                    <a:pt x="1395" y="20"/>
                  </a:moveTo>
                  <a:cubicBezTo>
                    <a:pt x="1395" y="20"/>
                    <a:pt x="1395" y="20"/>
                    <a:pt x="1395" y="20"/>
                  </a:cubicBezTo>
                  <a:cubicBezTo>
                    <a:pt x="1395" y="20"/>
                    <a:pt x="1395" y="20"/>
                    <a:pt x="1395" y="20"/>
                  </a:cubicBezTo>
                  <a:close/>
                  <a:moveTo>
                    <a:pt x="1214" y="45"/>
                  </a:moveTo>
                  <a:cubicBezTo>
                    <a:pt x="1214" y="45"/>
                    <a:pt x="1215" y="44"/>
                    <a:pt x="1215" y="44"/>
                  </a:cubicBezTo>
                  <a:cubicBezTo>
                    <a:pt x="1214" y="44"/>
                    <a:pt x="1214" y="44"/>
                    <a:pt x="1214" y="45"/>
                  </a:cubicBezTo>
                  <a:close/>
                  <a:moveTo>
                    <a:pt x="1261" y="44"/>
                  </a:moveTo>
                  <a:cubicBezTo>
                    <a:pt x="1261" y="44"/>
                    <a:pt x="1261" y="45"/>
                    <a:pt x="1261" y="45"/>
                  </a:cubicBezTo>
                  <a:cubicBezTo>
                    <a:pt x="1261" y="44"/>
                    <a:pt x="1261" y="44"/>
                    <a:pt x="1261" y="44"/>
                  </a:cubicBezTo>
                  <a:close/>
                  <a:moveTo>
                    <a:pt x="539" y="21"/>
                  </a:moveTo>
                  <a:cubicBezTo>
                    <a:pt x="539" y="21"/>
                    <a:pt x="539" y="20"/>
                    <a:pt x="539" y="20"/>
                  </a:cubicBezTo>
                  <a:cubicBezTo>
                    <a:pt x="539" y="20"/>
                    <a:pt x="539" y="21"/>
                    <a:pt x="539" y="21"/>
                  </a:cubicBezTo>
                  <a:close/>
                  <a:moveTo>
                    <a:pt x="583" y="20"/>
                  </a:moveTo>
                  <a:cubicBezTo>
                    <a:pt x="583" y="20"/>
                    <a:pt x="583" y="20"/>
                    <a:pt x="583" y="20"/>
                  </a:cubicBezTo>
                  <a:cubicBezTo>
                    <a:pt x="583" y="20"/>
                    <a:pt x="583" y="20"/>
                    <a:pt x="583" y="20"/>
                  </a:cubicBezTo>
                  <a:close/>
                  <a:moveTo>
                    <a:pt x="1289" y="45"/>
                  </a:moveTo>
                  <a:cubicBezTo>
                    <a:pt x="1290" y="45"/>
                    <a:pt x="1290" y="44"/>
                    <a:pt x="1290" y="44"/>
                  </a:cubicBezTo>
                  <a:cubicBezTo>
                    <a:pt x="1289" y="44"/>
                    <a:pt x="1289" y="44"/>
                    <a:pt x="1289" y="45"/>
                  </a:cubicBezTo>
                  <a:close/>
                  <a:moveTo>
                    <a:pt x="981" y="20"/>
                  </a:moveTo>
                  <a:cubicBezTo>
                    <a:pt x="981" y="20"/>
                    <a:pt x="981" y="20"/>
                    <a:pt x="981" y="20"/>
                  </a:cubicBezTo>
                  <a:cubicBezTo>
                    <a:pt x="981" y="20"/>
                    <a:pt x="981" y="20"/>
                    <a:pt x="981" y="20"/>
                  </a:cubicBezTo>
                  <a:close/>
                  <a:moveTo>
                    <a:pt x="1019" y="20"/>
                  </a:moveTo>
                  <a:cubicBezTo>
                    <a:pt x="1018" y="20"/>
                    <a:pt x="1018" y="20"/>
                    <a:pt x="1018" y="20"/>
                  </a:cubicBezTo>
                  <a:cubicBezTo>
                    <a:pt x="1018" y="20"/>
                    <a:pt x="1018" y="20"/>
                    <a:pt x="1019" y="20"/>
                  </a:cubicBezTo>
                  <a:close/>
                  <a:moveTo>
                    <a:pt x="1299" y="44"/>
                  </a:moveTo>
                  <a:cubicBezTo>
                    <a:pt x="1299" y="44"/>
                    <a:pt x="1298" y="44"/>
                    <a:pt x="1298" y="44"/>
                  </a:cubicBezTo>
                  <a:cubicBezTo>
                    <a:pt x="1299" y="44"/>
                    <a:pt x="1299" y="44"/>
                    <a:pt x="1299" y="44"/>
                  </a:cubicBezTo>
                  <a:close/>
                  <a:moveTo>
                    <a:pt x="1311" y="44"/>
                  </a:moveTo>
                  <a:cubicBezTo>
                    <a:pt x="1310" y="44"/>
                    <a:pt x="1310" y="44"/>
                    <a:pt x="1310" y="44"/>
                  </a:cubicBezTo>
                  <a:cubicBezTo>
                    <a:pt x="1310" y="44"/>
                    <a:pt x="1310" y="44"/>
                    <a:pt x="1311" y="44"/>
                  </a:cubicBezTo>
                  <a:close/>
                  <a:moveTo>
                    <a:pt x="1465" y="20"/>
                  </a:moveTo>
                  <a:cubicBezTo>
                    <a:pt x="1465" y="20"/>
                    <a:pt x="1465" y="21"/>
                    <a:pt x="1465" y="21"/>
                  </a:cubicBezTo>
                  <a:cubicBezTo>
                    <a:pt x="1465" y="20"/>
                    <a:pt x="1465" y="20"/>
                    <a:pt x="1465" y="20"/>
                  </a:cubicBezTo>
                  <a:close/>
                  <a:moveTo>
                    <a:pt x="1539" y="20"/>
                  </a:moveTo>
                  <a:cubicBezTo>
                    <a:pt x="1538" y="20"/>
                    <a:pt x="1538" y="20"/>
                    <a:pt x="1538" y="20"/>
                  </a:cubicBezTo>
                  <a:cubicBezTo>
                    <a:pt x="1538" y="20"/>
                    <a:pt x="1538" y="20"/>
                    <a:pt x="1539" y="20"/>
                  </a:cubicBezTo>
                  <a:close/>
                  <a:moveTo>
                    <a:pt x="1580" y="20"/>
                  </a:moveTo>
                  <a:cubicBezTo>
                    <a:pt x="1580" y="20"/>
                    <a:pt x="1580" y="21"/>
                    <a:pt x="1580" y="21"/>
                  </a:cubicBezTo>
                  <a:cubicBezTo>
                    <a:pt x="1580" y="21"/>
                    <a:pt x="1580" y="20"/>
                    <a:pt x="1580" y="20"/>
                  </a:cubicBezTo>
                  <a:close/>
                  <a:moveTo>
                    <a:pt x="1682" y="20"/>
                  </a:moveTo>
                  <a:cubicBezTo>
                    <a:pt x="1682" y="20"/>
                    <a:pt x="1682" y="21"/>
                    <a:pt x="1682" y="21"/>
                  </a:cubicBezTo>
                  <a:cubicBezTo>
                    <a:pt x="1682" y="21"/>
                    <a:pt x="1682" y="20"/>
                    <a:pt x="1682" y="20"/>
                  </a:cubicBezTo>
                  <a:close/>
                  <a:moveTo>
                    <a:pt x="1707" y="20"/>
                  </a:moveTo>
                  <a:cubicBezTo>
                    <a:pt x="1706" y="20"/>
                    <a:pt x="1706" y="20"/>
                    <a:pt x="1706" y="20"/>
                  </a:cubicBezTo>
                  <a:cubicBezTo>
                    <a:pt x="1706" y="20"/>
                    <a:pt x="1707" y="20"/>
                    <a:pt x="1707" y="20"/>
                  </a:cubicBezTo>
                  <a:close/>
                  <a:moveTo>
                    <a:pt x="1748" y="20"/>
                  </a:moveTo>
                  <a:cubicBezTo>
                    <a:pt x="1748" y="20"/>
                    <a:pt x="1748" y="21"/>
                    <a:pt x="1748" y="21"/>
                  </a:cubicBezTo>
                  <a:cubicBezTo>
                    <a:pt x="1748" y="21"/>
                    <a:pt x="1748" y="20"/>
                    <a:pt x="1748" y="20"/>
                  </a:cubicBezTo>
                  <a:close/>
                  <a:moveTo>
                    <a:pt x="1567" y="45"/>
                  </a:moveTo>
                  <a:cubicBezTo>
                    <a:pt x="1568" y="45"/>
                    <a:pt x="1568" y="44"/>
                    <a:pt x="1568" y="44"/>
                  </a:cubicBezTo>
                  <a:cubicBezTo>
                    <a:pt x="1568" y="44"/>
                    <a:pt x="1567" y="44"/>
                    <a:pt x="1567" y="45"/>
                  </a:cubicBezTo>
                  <a:close/>
                  <a:moveTo>
                    <a:pt x="584" y="21"/>
                  </a:moveTo>
                  <a:cubicBezTo>
                    <a:pt x="584" y="21"/>
                    <a:pt x="584" y="20"/>
                    <a:pt x="583" y="20"/>
                  </a:cubicBezTo>
                  <a:cubicBezTo>
                    <a:pt x="583" y="21"/>
                    <a:pt x="584" y="21"/>
                    <a:pt x="584" y="21"/>
                  </a:cubicBezTo>
                  <a:close/>
                  <a:moveTo>
                    <a:pt x="981" y="20"/>
                  </a:moveTo>
                  <a:cubicBezTo>
                    <a:pt x="980" y="20"/>
                    <a:pt x="980" y="20"/>
                    <a:pt x="980" y="21"/>
                  </a:cubicBezTo>
                  <a:cubicBezTo>
                    <a:pt x="980" y="21"/>
                    <a:pt x="980" y="21"/>
                    <a:pt x="981" y="20"/>
                  </a:cubicBezTo>
                  <a:close/>
                  <a:moveTo>
                    <a:pt x="1019" y="21"/>
                  </a:moveTo>
                  <a:cubicBezTo>
                    <a:pt x="1019" y="20"/>
                    <a:pt x="1019" y="20"/>
                    <a:pt x="1019" y="20"/>
                  </a:cubicBezTo>
                  <a:cubicBezTo>
                    <a:pt x="1019" y="21"/>
                    <a:pt x="1019" y="21"/>
                    <a:pt x="1019" y="21"/>
                  </a:cubicBezTo>
                  <a:close/>
                  <a:moveTo>
                    <a:pt x="1682" y="44"/>
                  </a:moveTo>
                  <a:cubicBezTo>
                    <a:pt x="1682" y="44"/>
                    <a:pt x="1682" y="44"/>
                    <a:pt x="1682" y="45"/>
                  </a:cubicBezTo>
                  <a:cubicBezTo>
                    <a:pt x="1682" y="45"/>
                    <a:pt x="1682" y="44"/>
                    <a:pt x="1682" y="44"/>
                  </a:cubicBezTo>
                  <a:close/>
                  <a:moveTo>
                    <a:pt x="1736" y="45"/>
                  </a:moveTo>
                  <a:cubicBezTo>
                    <a:pt x="1736" y="45"/>
                    <a:pt x="1736" y="44"/>
                    <a:pt x="1736" y="44"/>
                  </a:cubicBezTo>
                  <a:cubicBezTo>
                    <a:pt x="1736" y="44"/>
                    <a:pt x="1736" y="44"/>
                    <a:pt x="1736" y="45"/>
                  </a:cubicBezTo>
                  <a:close/>
                  <a:moveTo>
                    <a:pt x="1395" y="20"/>
                  </a:moveTo>
                  <a:cubicBezTo>
                    <a:pt x="1395" y="21"/>
                    <a:pt x="1395" y="21"/>
                    <a:pt x="1396" y="21"/>
                  </a:cubicBezTo>
                  <a:cubicBezTo>
                    <a:pt x="1396" y="21"/>
                    <a:pt x="1396" y="21"/>
                    <a:pt x="1395" y="20"/>
                  </a:cubicBezTo>
                  <a:close/>
                  <a:moveTo>
                    <a:pt x="566" y="50"/>
                  </a:moveTo>
                  <a:cubicBezTo>
                    <a:pt x="566" y="50"/>
                    <a:pt x="567" y="50"/>
                    <a:pt x="567" y="50"/>
                  </a:cubicBezTo>
                  <a:cubicBezTo>
                    <a:pt x="567" y="50"/>
                    <a:pt x="567" y="50"/>
                    <a:pt x="566" y="50"/>
                  </a:cubicBezTo>
                  <a:close/>
                  <a:moveTo>
                    <a:pt x="660" y="45"/>
                  </a:moveTo>
                  <a:cubicBezTo>
                    <a:pt x="660" y="45"/>
                    <a:pt x="660" y="45"/>
                    <a:pt x="660" y="44"/>
                  </a:cubicBezTo>
                  <a:cubicBezTo>
                    <a:pt x="660" y="45"/>
                    <a:pt x="660" y="45"/>
                    <a:pt x="660" y="45"/>
                  </a:cubicBezTo>
                  <a:close/>
                  <a:moveTo>
                    <a:pt x="693" y="45"/>
                  </a:moveTo>
                  <a:cubicBezTo>
                    <a:pt x="693" y="44"/>
                    <a:pt x="693" y="44"/>
                    <a:pt x="692" y="44"/>
                  </a:cubicBezTo>
                  <a:cubicBezTo>
                    <a:pt x="692" y="45"/>
                    <a:pt x="693" y="45"/>
                    <a:pt x="693" y="45"/>
                  </a:cubicBezTo>
                  <a:close/>
                  <a:moveTo>
                    <a:pt x="1020" y="21"/>
                  </a:moveTo>
                  <a:cubicBezTo>
                    <a:pt x="1020" y="21"/>
                    <a:pt x="1020" y="21"/>
                    <a:pt x="1019" y="21"/>
                  </a:cubicBezTo>
                  <a:cubicBezTo>
                    <a:pt x="1019" y="21"/>
                    <a:pt x="1020" y="21"/>
                    <a:pt x="1020" y="21"/>
                  </a:cubicBezTo>
                  <a:close/>
                  <a:moveTo>
                    <a:pt x="1353" y="21"/>
                  </a:moveTo>
                  <a:cubicBezTo>
                    <a:pt x="1353" y="21"/>
                    <a:pt x="1353" y="21"/>
                    <a:pt x="1353" y="21"/>
                  </a:cubicBezTo>
                  <a:cubicBezTo>
                    <a:pt x="1353" y="21"/>
                    <a:pt x="1353" y="21"/>
                    <a:pt x="1353" y="21"/>
                  </a:cubicBezTo>
                  <a:close/>
                  <a:moveTo>
                    <a:pt x="831" y="50"/>
                  </a:moveTo>
                  <a:cubicBezTo>
                    <a:pt x="831" y="50"/>
                    <a:pt x="831" y="50"/>
                    <a:pt x="831" y="51"/>
                  </a:cubicBezTo>
                  <a:cubicBezTo>
                    <a:pt x="831" y="51"/>
                    <a:pt x="831" y="50"/>
                    <a:pt x="831" y="50"/>
                  </a:cubicBezTo>
                  <a:close/>
                  <a:moveTo>
                    <a:pt x="858" y="51"/>
                  </a:moveTo>
                  <a:cubicBezTo>
                    <a:pt x="858" y="50"/>
                    <a:pt x="858" y="50"/>
                    <a:pt x="857" y="50"/>
                  </a:cubicBezTo>
                  <a:cubicBezTo>
                    <a:pt x="857" y="50"/>
                    <a:pt x="857" y="51"/>
                    <a:pt x="858" y="51"/>
                  </a:cubicBezTo>
                  <a:close/>
                  <a:moveTo>
                    <a:pt x="1465" y="21"/>
                  </a:moveTo>
                  <a:cubicBezTo>
                    <a:pt x="1465" y="21"/>
                    <a:pt x="1465" y="21"/>
                    <a:pt x="1465" y="21"/>
                  </a:cubicBezTo>
                  <a:cubicBezTo>
                    <a:pt x="1465" y="21"/>
                    <a:pt x="1465" y="21"/>
                    <a:pt x="1465" y="21"/>
                  </a:cubicBezTo>
                  <a:close/>
                  <a:moveTo>
                    <a:pt x="853" y="45"/>
                  </a:moveTo>
                  <a:cubicBezTo>
                    <a:pt x="853" y="45"/>
                    <a:pt x="853" y="44"/>
                    <a:pt x="853" y="44"/>
                  </a:cubicBezTo>
                  <a:cubicBezTo>
                    <a:pt x="853" y="45"/>
                    <a:pt x="853" y="45"/>
                    <a:pt x="853" y="45"/>
                  </a:cubicBezTo>
                  <a:close/>
                  <a:moveTo>
                    <a:pt x="1682" y="21"/>
                  </a:moveTo>
                  <a:cubicBezTo>
                    <a:pt x="1682" y="21"/>
                    <a:pt x="1682" y="21"/>
                    <a:pt x="1682" y="22"/>
                  </a:cubicBezTo>
                  <a:cubicBezTo>
                    <a:pt x="1682" y="21"/>
                    <a:pt x="1682" y="21"/>
                    <a:pt x="1682" y="21"/>
                  </a:cubicBezTo>
                  <a:close/>
                  <a:moveTo>
                    <a:pt x="867" y="44"/>
                  </a:moveTo>
                  <a:cubicBezTo>
                    <a:pt x="867" y="45"/>
                    <a:pt x="867" y="45"/>
                    <a:pt x="868" y="45"/>
                  </a:cubicBezTo>
                  <a:cubicBezTo>
                    <a:pt x="868" y="45"/>
                    <a:pt x="868" y="45"/>
                    <a:pt x="867" y="44"/>
                  </a:cubicBezTo>
                  <a:close/>
                  <a:moveTo>
                    <a:pt x="538" y="22"/>
                  </a:moveTo>
                  <a:cubicBezTo>
                    <a:pt x="539" y="22"/>
                    <a:pt x="539" y="21"/>
                    <a:pt x="539" y="21"/>
                  </a:cubicBezTo>
                  <a:cubicBezTo>
                    <a:pt x="539" y="21"/>
                    <a:pt x="538" y="22"/>
                    <a:pt x="538" y="22"/>
                  </a:cubicBezTo>
                  <a:close/>
                  <a:moveTo>
                    <a:pt x="896" y="45"/>
                  </a:moveTo>
                  <a:cubicBezTo>
                    <a:pt x="896" y="44"/>
                    <a:pt x="896" y="44"/>
                    <a:pt x="896" y="44"/>
                  </a:cubicBezTo>
                  <a:cubicBezTo>
                    <a:pt x="896" y="45"/>
                    <a:pt x="896" y="45"/>
                    <a:pt x="896" y="45"/>
                  </a:cubicBezTo>
                  <a:close/>
                  <a:moveTo>
                    <a:pt x="979" y="21"/>
                  </a:moveTo>
                  <a:cubicBezTo>
                    <a:pt x="979" y="21"/>
                    <a:pt x="979" y="21"/>
                    <a:pt x="979" y="21"/>
                  </a:cubicBezTo>
                  <a:cubicBezTo>
                    <a:pt x="979" y="21"/>
                    <a:pt x="979" y="21"/>
                    <a:pt x="979" y="21"/>
                  </a:cubicBezTo>
                  <a:close/>
                  <a:moveTo>
                    <a:pt x="1021" y="21"/>
                  </a:moveTo>
                  <a:cubicBezTo>
                    <a:pt x="1020" y="21"/>
                    <a:pt x="1020" y="21"/>
                    <a:pt x="1020" y="21"/>
                  </a:cubicBezTo>
                  <a:cubicBezTo>
                    <a:pt x="1020" y="21"/>
                    <a:pt x="1020" y="21"/>
                    <a:pt x="1021" y="21"/>
                  </a:cubicBezTo>
                  <a:close/>
                  <a:moveTo>
                    <a:pt x="1120" y="44"/>
                  </a:moveTo>
                  <a:cubicBezTo>
                    <a:pt x="1119" y="44"/>
                    <a:pt x="1119" y="44"/>
                    <a:pt x="1119" y="45"/>
                  </a:cubicBezTo>
                  <a:cubicBezTo>
                    <a:pt x="1119" y="45"/>
                    <a:pt x="1120" y="45"/>
                    <a:pt x="1120" y="44"/>
                  </a:cubicBezTo>
                  <a:close/>
                  <a:moveTo>
                    <a:pt x="1383" y="22"/>
                  </a:moveTo>
                  <a:cubicBezTo>
                    <a:pt x="1383" y="21"/>
                    <a:pt x="1383" y="21"/>
                    <a:pt x="1383" y="21"/>
                  </a:cubicBezTo>
                  <a:cubicBezTo>
                    <a:pt x="1383" y="21"/>
                    <a:pt x="1383" y="22"/>
                    <a:pt x="1383" y="22"/>
                  </a:cubicBezTo>
                  <a:close/>
                  <a:moveTo>
                    <a:pt x="1416" y="22"/>
                  </a:moveTo>
                  <a:cubicBezTo>
                    <a:pt x="1416" y="22"/>
                    <a:pt x="1416" y="21"/>
                    <a:pt x="1416" y="21"/>
                  </a:cubicBezTo>
                  <a:cubicBezTo>
                    <a:pt x="1416" y="21"/>
                    <a:pt x="1416" y="22"/>
                    <a:pt x="1416" y="22"/>
                  </a:cubicBezTo>
                  <a:close/>
                  <a:moveTo>
                    <a:pt x="1138" y="45"/>
                  </a:moveTo>
                  <a:cubicBezTo>
                    <a:pt x="1138" y="45"/>
                    <a:pt x="1138" y="44"/>
                    <a:pt x="1137" y="44"/>
                  </a:cubicBezTo>
                  <a:cubicBezTo>
                    <a:pt x="1137" y="45"/>
                    <a:pt x="1138" y="45"/>
                    <a:pt x="1138" y="45"/>
                  </a:cubicBezTo>
                  <a:close/>
                  <a:moveTo>
                    <a:pt x="1152" y="44"/>
                  </a:moveTo>
                  <a:cubicBezTo>
                    <a:pt x="1152" y="45"/>
                    <a:pt x="1152" y="45"/>
                    <a:pt x="1152" y="45"/>
                  </a:cubicBezTo>
                  <a:cubicBezTo>
                    <a:pt x="1153" y="45"/>
                    <a:pt x="1152" y="45"/>
                    <a:pt x="1152" y="44"/>
                  </a:cubicBezTo>
                  <a:close/>
                  <a:moveTo>
                    <a:pt x="1580" y="21"/>
                  </a:moveTo>
                  <a:cubicBezTo>
                    <a:pt x="1580" y="21"/>
                    <a:pt x="1580" y="22"/>
                    <a:pt x="1580" y="22"/>
                  </a:cubicBezTo>
                  <a:cubicBezTo>
                    <a:pt x="1580" y="22"/>
                    <a:pt x="1580" y="21"/>
                    <a:pt x="1580" y="21"/>
                  </a:cubicBezTo>
                  <a:close/>
                  <a:moveTo>
                    <a:pt x="1298" y="44"/>
                  </a:moveTo>
                  <a:cubicBezTo>
                    <a:pt x="1298" y="44"/>
                    <a:pt x="1298" y="44"/>
                    <a:pt x="1298" y="45"/>
                  </a:cubicBezTo>
                  <a:cubicBezTo>
                    <a:pt x="1298" y="45"/>
                    <a:pt x="1298" y="45"/>
                    <a:pt x="1298" y="44"/>
                  </a:cubicBezTo>
                  <a:close/>
                  <a:moveTo>
                    <a:pt x="1748" y="21"/>
                  </a:moveTo>
                  <a:cubicBezTo>
                    <a:pt x="1748" y="21"/>
                    <a:pt x="1748" y="22"/>
                    <a:pt x="1748" y="22"/>
                  </a:cubicBezTo>
                  <a:cubicBezTo>
                    <a:pt x="1748" y="22"/>
                    <a:pt x="1748" y="21"/>
                    <a:pt x="1748" y="21"/>
                  </a:cubicBezTo>
                  <a:close/>
                  <a:moveTo>
                    <a:pt x="1311" y="45"/>
                  </a:moveTo>
                  <a:cubicBezTo>
                    <a:pt x="1311" y="45"/>
                    <a:pt x="1311" y="44"/>
                    <a:pt x="1311" y="44"/>
                  </a:cubicBezTo>
                  <a:cubicBezTo>
                    <a:pt x="1311" y="45"/>
                    <a:pt x="1311" y="45"/>
                    <a:pt x="1311" y="45"/>
                  </a:cubicBezTo>
                  <a:close/>
                  <a:moveTo>
                    <a:pt x="652" y="43"/>
                  </a:moveTo>
                  <a:cubicBezTo>
                    <a:pt x="652" y="43"/>
                    <a:pt x="652" y="44"/>
                    <a:pt x="652" y="44"/>
                  </a:cubicBezTo>
                  <a:cubicBezTo>
                    <a:pt x="652" y="44"/>
                    <a:pt x="652" y="44"/>
                    <a:pt x="652" y="43"/>
                  </a:cubicBezTo>
                  <a:close/>
                  <a:moveTo>
                    <a:pt x="1383" y="45"/>
                  </a:moveTo>
                  <a:cubicBezTo>
                    <a:pt x="1383" y="45"/>
                    <a:pt x="1383" y="45"/>
                    <a:pt x="1383" y="44"/>
                  </a:cubicBezTo>
                  <a:cubicBezTo>
                    <a:pt x="1383" y="45"/>
                    <a:pt x="1383" y="45"/>
                    <a:pt x="1383" y="45"/>
                  </a:cubicBezTo>
                  <a:close/>
                  <a:moveTo>
                    <a:pt x="1395" y="44"/>
                  </a:moveTo>
                  <a:cubicBezTo>
                    <a:pt x="1395" y="45"/>
                    <a:pt x="1395" y="45"/>
                    <a:pt x="1395" y="45"/>
                  </a:cubicBezTo>
                  <a:cubicBezTo>
                    <a:pt x="1395" y="45"/>
                    <a:pt x="1395" y="45"/>
                    <a:pt x="1395" y="44"/>
                  </a:cubicBezTo>
                  <a:close/>
                  <a:moveTo>
                    <a:pt x="1465" y="21"/>
                  </a:moveTo>
                  <a:cubicBezTo>
                    <a:pt x="1465" y="22"/>
                    <a:pt x="1465" y="22"/>
                    <a:pt x="1466" y="22"/>
                  </a:cubicBezTo>
                  <a:cubicBezTo>
                    <a:pt x="1466" y="22"/>
                    <a:pt x="1466" y="22"/>
                    <a:pt x="1465" y="21"/>
                  </a:cubicBezTo>
                  <a:close/>
                  <a:moveTo>
                    <a:pt x="558" y="45"/>
                  </a:moveTo>
                  <a:cubicBezTo>
                    <a:pt x="558" y="45"/>
                    <a:pt x="558" y="45"/>
                    <a:pt x="558" y="45"/>
                  </a:cubicBezTo>
                  <a:cubicBezTo>
                    <a:pt x="558" y="45"/>
                    <a:pt x="558" y="45"/>
                    <a:pt x="558" y="45"/>
                  </a:cubicBezTo>
                  <a:close/>
                  <a:moveTo>
                    <a:pt x="1568" y="22"/>
                  </a:moveTo>
                  <a:cubicBezTo>
                    <a:pt x="1568" y="22"/>
                    <a:pt x="1568" y="22"/>
                    <a:pt x="1567" y="21"/>
                  </a:cubicBezTo>
                  <a:cubicBezTo>
                    <a:pt x="1567" y="22"/>
                    <a:pt x="1568" y="22"/>
                    <a:pt x="1568" y="22"/>
                  </a:cubicBezTo>
                  <a:close/>
                  <a:moveTo>
                    <a:pt x="1736" y="22"/>
                  </a:moveTo>
                  <a:cubicBezTo>
                    <a:pt x="1736" y="22"/>
                    <a:pt x="1736" y="22"/>
                    <a:pt x="1736" y="21"/>
                  </a:cubicBezTo>
                  <a:cubicBezTo>
                    <a:pt x="1736" y="22"/>
                    <a:pt x="1736" y="22"/>
                    <a:pt x="1736" y="22"/>
                  </a:cubicBezTo>
                  <a:close/>
                  <a:moveTo>
                    <a:pt x="538" y="23"/>
                  </a:moveTo>
                  <a:cubicBezTo>
                    <a:pt x="538" y="22"/>
                    <a:pt x="538" y="22"/>
                    <a:pt x="538" y="22"/>
                  </a:cubicBezTo>
                  <a:cubicBezTo>
                    <a:pt x="538" y="22"/>
                    <a:pt x="538" y="22"/>
                    <a:pt x="538" y="23"/>
                  </a:cubicBezTo>
                  <a:close/>
                  <a:moveTo>
                    <a:pt x="694" y="45"/>
                  </a:moveTo>
                  <a:cubicBezTo>
                    <a:pt x="694" y="45"/>
                    <a:pt x="693" y="45"/>
                    <a:pt x="693" y="45"/>
                  </a:cubicBezTo>
                  <a:cubicBezTo>
                    <a:pt x="693" y="45"/>
                    <a:pt x="693" y="45"/>
                    <a:pt x="694" y="45"/>
                  </a:cubicBezTo>
                  <a:close/>
                  <a:moveTo>
                    <a:pt x="1352" y="22"/>
                  </a:moveTo>
                  <a:cubicBezTo>
                    <a:pt x="1352" y="22"/>
                    <a:pt x="1351" y="22"/>
                    <a:pt x="1351" y="22"/>
                  </a:cubicBezTo>
                  <a:cubicBezTo>
                    <a:pt x="1352" y="22"/>
                    <a:pt x="1352" y="22"/>
                    <a:pt x="1352" y="22"/>
                  </a:cubicBezTo>
                  <a:close/>
                  <a:moveTo>
                    <a:pt x="1415" y="23"/>
                  </a:moveTo>
                  <a:cubicBezTo>
                    <a:pt x="1416" y="22"/>
                    <a:pt x="1416" y="22"/>
                    <a:pt x="1416" y="22"/>
                  </a:cubicBezTo>
                  <a:cubicBezTo>
                    <a:pt x="1415" y="22"/>
                    <a:pt x="1415" y="22"/>
                    <a:pt x="1415" y="23"/>
                  </a:cubicBezTo>
                  <a:close/>
                  <a:moveTo>
                    <a:pt x="1033" y="51"/>
                  </a:moveTo>
                  <a:cubicBezTo>
                    <a:pt x="1033" y="51"/>
                    <a:pt x="1033" y="50"/>
                    <a:pt x="1033" y="50"/>
                  </a:cubicBezTo>
                  <a:cubicBezTo>
                    <a:pt x="1033" y="50"/>
                    <a:pt x="1033" y="50"/>
                    <a:pt x="1033" y="51"/>
                  </a:cubicBezTo>
                  <a:close/>
                  <a:moveTo>
                    <a:pt x="1682" y="22"/>
                  </a:moveTo>
                  <a:cubicBezTo>
                    <a:pt x="1682" y="22"/>
                    <a:pt x="1682" y="22"/>
                    <a:pt x="1683" y="23"/>
                  </a:cubicBezTo>
                  <a:cubicBezTo>
                    <a:pt x="1683" y="22"/>
                    <a:pt x="1683" y="22"/>
                    <a:pt x="1682" y="22"/>
                  </a:cubicBezTo>
                  <a:close/>
                  <a:moveTo>
                    <a:pt x="869" y="46"/>
                  </a:moveTo>
                  <a:cubicBezTo>
                    <a:pt x="869" y="45"/>
                    <a:pt x="869" y="45"/>
                    <a:pt x="869" y="45"/>
                  </a:cubicBezTo>
                  <a:cubicBezTo>
                    <a:pt x="869" y="45"/>
                    <a:pt x="868" y="45"/>
                    <a:pt x="869" y="46"/>
                  </a:cubicBezTo>
                  <a:close/>
                  <a:moveTo>
                    <a:pt x="1086" y="50"/>
                  </a:moveTo>
                  <a:cubicBezTo>
                    <a:pt x="1086" y="50"/>
                    <a:pt x="1086" y="51"/>
                    <a:pt x="1086" y="51"/>
                  </a:cubicBezTo>
                  <a:cubicBezTo>
                    <a:pt x="1086" y="51"/>
                    <a:pt x="1086" y="50"/>
                    <a:pt x="1086" y="50"/>
                  </a:cubicBezTo>
                  <a:close/>
                  <a:moveTo>
                    <a:pt x="1114" y="50"/>
                  </a:moveTo>
                  <a:cubicBezTo>
                    <a:pt x="1114" y="50"/>
                    <a:pt x="1113" y="50"/>
                    <a:pt x="1113" y="51"/>
                  </a:cubicBezTo>
                  <a:cubicBezTo>
                    <a:pt x="1114" y="51"/>
                    <a:pt x="1114" y="50"/>
                    <a:pt x="1114" y="50"/>
                  </a:cubicBezTo>
                  <a:close/>
                  <a:moveTo>
                    <a:pt x="1142" y="51"/>
                  </a:moveTo>
                  <a:cubicBezTo>
                    <a:pt x="1142" y="50"/>
                    <a:pt x="1142" y="50"/>
                    <a:pt x="1142" y="50"/>
                  </a:cubicBezTo>
                  <a:cubicBezTo>
                    <a:pt x="1142" y="50"/>
                    <a:pt x="1142" y="51"/>
                    <a:pt x="1142" y="51"/>
                  </a:cubicBezTo>
                  <a:close/>
                  <a:moveTo>
                    <a:pt x="1384" y="23"/>
                  </a:moveTo>
                  <a:cubicBezTo>
                    <a:pt x="1384" y="23"/>
                    <a:pt x="1384" y="22"/>
                    <a:pt x="1384" y="22"/>
                  </a:cubicBezTo>
                  <a:cubicBezTo>
                    <a:pt x="1384" y="22"/>
                    <a:pt x="1384" y="23"/>
                    <a:pt x="1384" y="23"/>
                  </a:cubicBezTo>
                  <a:close/>
                  <a:moveTo>
                    <a:pt x="1211" y="51"/>
                  </a:moveTo>
                  <a:cubicBezTo>
                    <a:pt x="1211" y="51"/>
                    <a:pt x="1211" y="50"/>
                    <a:pt x="1211" y="50"/>
                  </a:cubicBezTo>
                  <a:cubicBezTo>
                    <a:pt x="1211" y="50"/>
                    <a:pt x="1211" y="50"/>
                    <a:pt x="1211" y="51"/>
                  </a:cubicBezTo>
                  <a:close/>
                  <a:moveTo>
                    <a:pt x="1536" y="22"/>
                  </a:moveTo>
                  <a:cubicBezTo>
                    <a:pt x="1535" y="22"/>
                    <a:pt x="1535" y="22"/>
                    <a:pt x="1535" y="23"/>
                  </a:cubicBezTo>
                  <a:cubicBezTo>
                    <a:pt x="1535" y="22"/>
                    <a:pt x="1536" y="22"/>
                    <a:pt x="1536" y="22"/>
                  </a:cubicBezTo>
                  <a:close/>
                  <a:moveTo>
                    <a:pt x="1704" y="22"/>
                  </a:moveTo>
                  <a:cubicBezTo>
                    <a:pt x="1704" y="22"/>
                    <a:pt x="1703" y="22"/>
                    <a:pt x="1703" y="23"/>
                  </a:cubicBezTo>
                  <a:cubicBezTo>
                    <a:pt x="1704" y="22"/>
                    <a:pt x="1704" y="22"/>
                    <a:pt x="1704" y="22"/>
                  </a:cubicBezTo>
                  <a:close/>
                  <a:moveTo>
                    <a:pt x="872" y="55"/>
                  </a:moveTo>
                  <a:cubicBezTo>
                    <a:pt x="871" y="55"/>
                    <a:pt x="871" y="56"/>
                    <a:pt x="871" y="56"/>
                  </a:cubicBezTo>
                  <a:cubicBezTo>
                    <a:pt x="872" y="56"/>
                    <a:pt x="872" y="55"/>
                    <a:pt x="872" y="55"/>
                  </a:cubicBezTo>
                  <a:close/>
                  <a:moveTo>
                    <a:pt x="572" y="53"/>
                  </a:moveTo>
                  <a:cubicBezTo>
                    <a:pt x="572" y="53"/>
                    <a:pt x="572" y="53"/>
                    <a:pt x="572" y="54"/>
                  </a:cubicBezTo>
                  <a:cubicBezTo>
                    <a:pt x="572" y="53"/>
                    <a:pt x="572" y="53"/>
                    <a:pt x="572" y="53"/>
                  </a:cubicBezTo>
                  <a:close/>
                  <a:moveTo>
                    <a:pt x="977" y="22"/>
                  </a:moveTo>
                  <a:cubicBezTo>
                    <a:pt x="977" y="22"/>
                    <a:pt x="977" y="23"/>
                    <a:pt x="977" y="23"/>
                  </a:cubicBezTo>
                  <a:cubicBezTo>
                    <a:pt x="977" y="23"/>
                    <a:pt x="977" y="23"/>
                    <a:pt x="977" y="22"/>
                  </a:cubicBezTo>
                  <a:close/>
                  <a:moveTo>
                    <a:pt x="1261" y="45"/>
                  </a:moveTo>
                  <a:cubicBezTo>
                    <a:pt x="1261" y="45"/>
                    <a:pt x="1261" y="45"/>
                    <a:pt x="1261" y="45"/>
                  </a:cubicBezTo>
                  <a:cubicBezTo>
                    <a:pt x="1261" y="45"/>
                    <a:pt x="1261" y="45"/>
                    <a:pt x="1261" y="45"/>
                  </a:cubicBezTo>
                  <a:close/>
                  <a:moveTo>
                    <a:pt x="1415" y="23"/>
                  </a:moveTo>
                  <a:cubicBezTo>
                    <a:pt x="1415" y="23"/>
                    <a:pt x="1415" y="23"/>
                    <a:pt x="1415" y="23"/>
                  </a:cubicBezTo>
                  <a:cubicBezTo>
                    <a:pt x="1415" y="23"/>
                    <a:pt x="1415" y="23"/>
                    <a:pt x="1415" y="23"/>
                  </a:cubicBezTo>
                  <a:close/>
                  <a:moveTo>
                    <a:pt x="1497" y="22"/>
                  </a:moveTo>
                  <a:cubicBezTo>
                    <a:pt x="1496" y="22"/>
                    <a:pt x="1496" y="23"/>
                    <a:pt x="1496" y="23"/>
                  </a:cubicBezTo>
                  <a:cubicBezTo>
                    <a:pt x="1496" y="23"/>
                    <a:pt x="1497" y="23"/>
                    <a:pt x="1497" y="22"/>
                  </a:cubicBezTo>
                  <a:close/>
                  <a:moveTo>
                    <a:pt x="1289" y="45"/>
                  </a:moveTo>
                  <a:cubicBezTo>
                    <a:pt x="1289" y="45"/>
                    <a:pt x="1289" y="45"/>
                    <a:pt x="1289" y="45"/>
                  </a:cubicBezTo>
                  <a:cubicBezTo>
                    <a:pt x="1289" y="45"/>
                    <a:pt x="1289" y="45"/>
                    <a:pt x="1289" y="45"/>
                  </a:cubicBezTo>
                  <a:close/>
                  <a:moveTo>
                    <a:pt x="1568" y="23"/>
                  </a:moveTo>
                  <a:cubicBezTo>
                    <a:pt x="1568" y="23"/>
                    <a:pt x="1568" y="23"/>
                    <a:pt x="1568" y="23"/>
                  </a:cubicBezTo>
                  <a:cubicBezTo>
                    <a:pt x="1568" y="23"/>
                    <a:pt x="1568" y="23"/>
                    <a:pt x="1568" y="23"/>
                  </a:cubicBezTo>
                  <a:close/>
                  <a:moveTo>
                    <a:pt x="1683" y="23"/>
                  </a:moveTo>
                  <a:cubicBezTo>
                    <a:pt x="1683" y="23"/>
                    <a:pt x="1683" y="23"/>
                    <a:pt x="1683" y="23"/>
                  </a:cubicBezTo>
                  <a:cubicBezTo>
                    <a:pt x="1683" y="23"/>
                    <a:pt x="1683" y="23"/>
                    <a:pt x="1683" y="23"/>
                  </a:cubicBezTo>
                  <a:close/>
                  <a:moveTo>
                    <a:pt x="1298" y="45"/>
                  </a:moveTo>
                  <a:cubicBezTo>
                    <a:pt x="1297" y="45"/>
                    <a:pt x="1297" y="45"/>
                    <a:pt x="1297" y="45"/>
                  </a:cubicBezTo>
                  <a:cubicBezTo>
                    <a:pt x="1297" y="45"/>
                    <a:pt x="1298" y="45"/>
                    <a:pt x="1298" y="45"/>
                  </a:cubicBezTo>
                  <a:close/>
                  <a:moveTo>
                    <a:pt x="1737" y="23"/>
                  </a:moveTo>
                  <a:cubicBezTo>
                    <a:pt x="1737" y="23"/>
                    <a:pt x="1737" y="23"/>
                    <a:pt x="1736" y="23"/>
                  </a:cubicBezTo>
                  <a:cubicBezTo>
                    <a:pt x="1736" y="23"/>
                    <a:pt x="1736" y="23"/>
                    <a:pt x="1737" y="23"/>
                  </a:cubicBezTo>
                  <a:close/>
                  <a:moveTo>
                    <a:pt x="538" y="24"/>
                  </a:moveTo>
                  <a:cubicBezTo>
                    <a:pt x="538" y="23"/>
                    <a:pt x="538" y="23"/>
                    <a:pt x="538" y="23"/>
                  </a:cubicBezTo>
                  <a:cubicBezTo>
                    <a:pt x="538" y="23"/>
                    <a:pt x="538" y="23"/>
                    <a:pt x="538" y="24"/>
                  </a:cubicBezTo>
                  <a:close/>
                  <a:moveTo>
                    <a:pt x="551" y="23"/>
                  </a:moveTo>
                  <a:cubicBezTo>
                    <a:pt x="550" y="23"/>
                    <a:pt x="550" y="23"/>
                    <a:pt x="550" y="24"/>
                  </a:cubicBezTo>
                  <a:cubicBezTo>
                    <a:pt x="551" y="23"/>
                    <a:pt x="551" y="23"/>
                    <a:pt x="551" y="23"/>
                  </a:cubicBezTo>
                  <a:close/>
                  <a:moveTo>
                    <a:pt x="600" y="54"/>
                  </a:moveTo>
                  <a:cubicBezTo>
                    <a:pt x="600" y="53"/>
                    <a:pt x="600" y="53"/>
                    <a:pt x="599" y="53"/>
                  </a:cubicBezTo>
                  <a:cubicBezTo>
                    <a:pt x="599" y="53"/>
                    <a:pt x="599" y="54"/>
                    <a:pt x="600" y="54"/>
                  </a:cubicBezTo>
                  <a:close/>
                  <a:moveTo>
                    <a:pt x="648" y="53"/>
                  </a:moveTo>
                  <a:cubicBezTo>
                    <a:pt x="648" y="53"/>
                    <a:pt x="648" y="53"/>
                    <a:pt x="648" y="54"/>
                  </a:cubicBezTo>
                  <a:cubicBezTo>
                    <a:pt x="648" y="54"/>
                    <a:pt x="648" y="53"/>
                    <a:pt x="648" y="53"/>
                  </a:cubicBezTo>
                  <a:close/>
                  <a:moveTo>
                    <a:pt x="1384" y="24"/>
                  </a:moveTo>
                  <a:cubicBezTo>
                    <a:pt x="1384" y="23"/>
                    <a:pt x="1384" y="23"/>
                    <a:pt x="1384" y="23"/>
                  </a:cubicBezTo>
                  <a:cubicBezTo>
                    <a:pt x="1384" y="23"/>
                    <a:pt x="1384" y="23"/>
                    <a:pt x="1384" y="24"/>
                  </a:cubicBezTo>
                  <a:close/>
                  <a:moveTo>
                    <a:pt x="1579" y="45"/>
                  </a:moveTo>
                  <a:cubicBezTo>
                    <a:pt x="1579" y="45"/>
                    <a:pt x="1579" y="45"/>
                    <a:pt x="1579" y="45"/>
                  </a:cubicBezTo>
                  <a:cubicBezTo>
                    <a:pt x="1579" y="45"/>
                    <a:pt x="1579" y="45"/>
                    <a:pt x="1579" y="45"/>
                  </a:cubicBezTo>
                  <a:close/>
                  <a:moveTo>
                    <a:pt x="1682" y="45"/>
                  </a:moveTo>
                  <a:cubicBezTo>
                    <a:pt x="1681" y="45"/>
                    <a:pt x="1681" y="45"/>
                    <a:pt x="1681" y="45"/>
                  </a:cubicBezTo>
                  <a:cubicBezTo>
                    <a:pt x="1682" y="45"/>
                    <a:pt x="1682" y="45"/>
                    <a:pt x="1682" y="45"/>
                  </a:cubicBezTo>
                  <a:close/>
                  <a:moveTo>
                    <a:pt x="1747" y="45"/>
                  </a:moveTo>
                  <a:cubicBezTo>
                    <a:pt x="1747" y="45"/>
                    <a:pt x="1747" y="45"/>
                    <a:pt x="1747" y="45"/>
                  </a:cubicBezTo>
                  <a:cubicBezTo>
                    <a:pt x="1747" y="45"/>
                    <a:pt x="1747" y="45"/>
                    <a:pt x="1747" y="45"/>
                  </a:cubicBezTo>
                  <a:close/>
                  <a:moveTo>
                    <a:pt x="1466" y="23"/>
                  </a:moveTo>
                  <a:cubicBezTo>
                    <a:pt x="1466" y="23"/>
                    <a:pt x="1466" y="24"/>
                    <a:pt x="1466" y="24"/>
                  </a:cubicBezTo>
                  <a:cubicBezTo>
                    <a:pt x="1466" y="24"/>
                    <a:pt x="1466" y="23"/>
                    <a:pt x="1466" y="23"/>
                  </a:cubicBezTo>
                  <a:close/>
                  <a:moveTo>
                    <a:pt x="1496" y="23"/>
                  </a:moveTo>
                  <a:cubicBezTo>
                    <a:pt x="1495" y="23"/>
                    <a:pt x="1495" y="23"/>
                    <a:pt x="1495" y="24"/>
                  </a:cubicBezTo>
                  <a:cubicBezTo>
                    <a:pt x="1495" y="24"/>
                    <a:pt x="1496" y="23"/>
                    <a:pt x="1496" y="23"/>
                  </a:cubicBezTo>
                  <a:close/>
                  <a:moveTo>
                    <a:pt x="597" y="46"/>
                  </a:moveTo>
                  <a:cubicBezTo>
                    <a:pt x="597" y="45"/>
                    <a:pt x="597" y="45"/>
                    <a:pt x="596" y="45"/>
                  </a:cubicBezTo>
                  <a:cubicBezTo>
                    <a:pt x="596" y="45"/>
                    <a:pt x="596" y="46"/>
                    <a:pt x="597" y="46"/>
                  </a:cubicBezTo>
                  <a:close/>
                  <a:moveTo>
                    <a:pt x="1569" y="24"/>
                  </a:moveTo>
                  <a:cubicBezTo>
                    <a:pt x="1569" y="24"/>
                    <a:pt x="1569" y="23"/>
                    <a:pt x="1568" y="23"/>
                  </a:cubicBezTo>
                  <a:cubicBezTo>
                    <a:pt x="1568" y="23"/>
                    <a:pt x="1569" y="24"/>
                    <a:pt x="1569" y="24"/>
                  </a:cubicBezTo>
                  <a:close/>
                  <a:moveTo>
                    <a:pt x="640" y="46"/>
                  </a:moveTo>
                  <a:cubicBezTo>
                    <a:pt x="640" y="46"/>
                    <a:pt x="640" y="45"/>
                    <a:pt x="640" y="45"/>
                  </a:cubicBezTo>
                  <a:cubicBezTo>
                    <a:pt x="640" y="45"/>
                    <a:pt x="640" y="46"/>
                    <a:pt x="640" y="46"/>
                  </a:cubicBezTo>
                  <a:close/>
                  <a:moveTo>
                    <a:pt x="1737" y="24"/>
                  </a:moveTo>
                  <a:cubicBezTo>
                    <a:pt x="1737" y="24"/>
                    <a:pt x="1737" y="23"/>
                    <a:pt x="1737" y="23"/>
                  </a:cubicBezTo>
                  <a:cubicBezTo>
                    <a:pt x="1737" y="23"/>
                    <a:pt x="1737" y="24"/>
                    <a:pt x="1737" y="24"/>
                  </a:cubicBezTo>
                  <a:close/>
                  <a:moveTo>
                    <a:pt x="550" y="23"/>
                  </a:moveTo>
                  <a:cubicBezTo>
                    <a:pt x="550" y="24"/>
                    <a:pt x="550" y="24"/>
                    <a:pt x="550" y="24"/>
                  </a:cubicBezTo>
                  <a:cubicBezTo>
                    <a:pt x="550" y="24"/>
                    <a:pt x="550" y="24"/>
                    <a:pt x="550" y="23"/>
                  </a:cubicBezTo>
                  <a:close/>
                  <a:moveTo>
                    <a:pt x="652" y="45"/>
                  </a:moveTo>
                  <a:cubicBezTo>
                    <a:pt x="651" y="45"/>
                    <a:pt x="651" y="46"/>
                    <a:pt x="651" y="46"/>
                  </a:cubicBezTo>
                  <a:cubicBezTo>
                    <a:pt x="652" y="46"/>
                    <a:pt x="652" y="45"/>
                    <a:pt x="652" y="45"/>
                  </a:cubicBezTo>
                  <a:close/>
                  <a:moveTo>
                    <a:pt x="1385" y="24"/>
                  </a:moveTo>
                  <a:cubicBezTo>
                    <a:pt x="1385" y="24"/>
                    <a:pt x="1385" y="24"/>
                    <a:pt x="1384" y="23"/>
                  </a:cubicBezTo>
                  <a:cubicBezTo>
                    <a:pt x="1384" y="24"/>
                    <a:pt x="1384" y="24"/>
                    <a:pt x="1385" y="24"/>
                  </a:cubicBezTo>
                  <a:close/>
                  <a:moveTo>
                    <a:pt x="1415" y="24"/>
                  </a:moveTo>
                  <a:cubicBezTo>
                    <a:pt x="1415" y="24"/>
                    <a:pt x="1415" y="24"/>
                    <a:pt x="1415" y="24"/>
                  </a:cubicBezTo>
                  <a:cubicBezTo>
                    <a:pt x="1415" y="24"/>
                    <a:pt x="1415" y="24"/>
                    <a:pt x="1415" y="24"/>
                  </a:cubicBezTo>
                  <a:close/>
                  <a:moveTo>
                    <a:pt x="694" y="45"/>
                  </a:moveTo>
                  <a:cubicBezTo>
                    <a:pt x="694" y="45"/>
                    <a:pt x="694" y="45"/>
                    <a:pt x="694" y="45"/>
                  </a:cubicBezTo>
                  <a:cubicBezTo>
                    <a:pt x="694" y="45"/>
                    <a:pt x="694" y="45"/>
                    <a:pt x="694" y="45"/>
                  </a:cubicBezTo>
                  <a:close/>
                  <a:moveTo>
                    <a:pt x="567" y="50"/>
                  </a:moveTo>
                  <a:cubicBezTo>
                    <a:pt x="567" y="51"/>
                    <a:pt x="567" y="51"/>
                    <a:pt x="568" y="51"/>
                  </a:cubicBezTo>
                  <a:cubicBezTo>
                    <a:pt x="568" y="50"/>
                    <a:pt x="567" y="50"/>
                    <a:pt x="567" y="50"/>
                  </a:cubicBezTo>
                  <a:close/>
                  <a:moveTo>
                    <a:pt x="599" y="51"/>
                  </a:moveTo>
                  <a:cubicBezTo>
                    <a:pt x="599" y="51"/>
                    <a:pt x="599" y="50"/>
                    <a:pt x="598" y="50"/>
                  </a:cubicBezTo>
                  <a:cubicBezTo>
                    <a:pt x="598" y="51"/>
                    <a:pt x="598" y="51"/>
                    <a:pt x="599" y="51"/>
                  </a:cubicBezTo>
                  <a:close/>
                  <a:moveTo>
                    <a:pt x="1495" y="24"/>
                  </a:moveTo>
                  <a:cubicBezTo>
                    <a:pt x="1494" y="24"/>
                    <a:pt x="1494" y="24"/>
                    <a:pt x="1494" y="24"/>
                  </a:cubicBezTo>
                  <a:cubicBezTo>
                    <a:pt x="1494" y="24"/>
                    <a:pt x="1495" y="24"/>
                    <a:pt x="1495" y="24"/>
                  </a:cubicBezTo>
                  <a:close/>
                  <a:moveTo>
                    <a:pt x="649" y="50"/>
                  </a:moveTo>
                  <a:cubicBezTo>
                    <a:pt x="649" y="50"/>
                    <a:pt x="649" y="51"/>
                    <a:pt x="649" y="51"/>
                  </a:cubicBezTo>
                  <a:cubicBezTo>
                    <a:pt x="649" y="51"/>
                    <a:pt x="650" y="51"/>
                    <a:pt x="649" y="50"/>
                  </a:cubicBezTo>
                  <a:close/>
                  <a:moveTo>
                    <a:pt x="1569" y="25"/>
                  </a:moveTo>
                  <a:cubicBezTo>
                    <a:pt x="1569" y="24"/>
                    <a:pt x="1569" y="24"/>
                    <a:pt x="1569" y="24"/>
                  </a:cubicBezTo>
                  <a:cubicBezTo>
                    <a:pt x="1569" y="24"/>
                    <a:pt x="1569" y="24"/>
                    <a:pt x="1569" y="25"/>
                  </a:cubicBezTo>
                  <a:close/>
                  <a:moveTo>
                    <a:pt x="750" y="51"/>
                  </a:moveTo>
                  <a:cubicBezTo>
                    <a:pt x="751" y="51"/>
                    <a:pt x="751" y="51"/>
                    <a:pt x="751" y="50"/>
                  </a:cubicBezTo>
                  <a:cubicBezTo>
                    <a:pt x="751" y="51"/>
                    <a:pt x="750" y="51"/>
                    <a:pt x="750" y="51"/>
                  </a:cubicBezTo>
                  <a:close/>
                  <a:moveTo>
                    <a:pt x="1737" y="25"/>
                  </a:moveTo>
                  <a:cubicBezTo>
                    <a:pt x="1737" y="24"/>
                    <a:pt x="1737" y="24"/>
                    <a:pt x="1737" y="24"/>
                  </a:cubicBezTo>
                  <a:cubicBezTo>
                    <a:pt x="1737" y="24"/>
                    <a:pt x="1737" y="24"/>
                    <a:pt x="1737" y="25"/>
                  </a:cubicBezTo>
                  <a:close/>
                  <a:moveTo>
                    <a:pt x="550" y="24"/>
                  </a:moveTo>
                  <a:cubicBezTo>
                    <a:pt x="550" y="24"/>
                    <a:pt x="550" y="25"/>
                    <a:pt x="550" y="25"/>
                  </a:cubicBezTo>
                  <a:cubicBezTo>
                    <a:pt x="550" y="25"/>
                    <a:pt x="550" y="24"/>
                    <a:pt x="550" y="24"/>
                  </a:cubicBezTo>
                  <a:close/>
                  <a:moveTo>
                    <a:pt x="960" y="25"/>
                  </a:moveTo>
                  <a:cubicBezTo>
                    <a:pt x="960" y="25"/>
                    <a:pt x="960" y="25"/>
                    <a:pt x="960" y="24"/>
                  </a:cubicBezTo>
                  <a:cubicBezTo>
                    <a:pt x="960" y="24"/>
                    <a:pt x="960" y="25"/>
                    <a:pt x="960" y="25"/>
                  </a:cubicBezTo>
                  <a:close/>
                  <a:moveTo>
                    <a:pt x="910" y="45"/>
                  </a:moveTo>
                  <a:cubicBezTo>
                    <a:pt x="910" y="45"/>
                    <a:pt x="910" y="46"/>
                    <a:pt x="911" y="46"/>
                  </a:cubicBezTo>
                  <a:cubicBezTo>
                    <a:pt x="911" y="46"/>
                    <a:pt x="911" y="45"/>
                    <a:pt x="910" y="45"/>
                  </a:cubicBezTo>
                  <a:close/>
                  <a:moveTo>
                    <a:pt x="1385" y="25"/>
                  </a:moveTo>
                  <a:cubicBezTo>
                    <a:pt x="1385" y="25"/>
                    <a:pt x="1385" y="24"/>
                    <a:pt x="1385" y="24"/>
                  </a:cubicBezTo>
                  <a:cubicBezTo>
                    <a:pt x="1385" y="24"/>
                    <a:pt x="1385" y="25"/>
                    <a:pt x="1385" y="25"/>
                  </a:cubicBezTo>
                  <a:close/>
                  <a:moveTo>
                    <a:pt x="1414" y="25"/>
                  </a:moveTo>
                  <a:cubicBezTo>
                    <a:pt x="1415" y="25"/>
                    <a:pt x="1415" y="25"/>
                    <a:pt x="1415" y="24"/>
                  </a:cubicBezTo>
                  <a:cubicBezTo>
                    <a:pt x="1414" y="24"/>
                    <a:pt x="1414" y="25"/>
                    <a:pt x="1414" y="25"/>
                  </a:cubicBezTo>
                  <a:close/>
                  <a:moveTo>
                    <a:pt x="1036" y="46"/>
                  </a:moveTo>
                  <a:cubicBezTo>
                    <a:pt x="1036" y="46"/>
                    <a:pt x="1036" y="45"/>
                    <a:pt x="1036" y="45"/>
                  </a:cubicBezTo>
                  <a:cubicBezTo>
                    <a:pt x="1036" y="45"/>
                    <a:pt x="1036" y="46"/>
                    <a:pt x="1036" y="46"/>
                  </a:cubicBezTo>
                  <a:close/>
                  <a:moveTo>
                    <a:pt x="1083" y="45"/>
                  </a:moveTo>
                  <a:cubicBezTo>
                    <a:pt x="1084" y="45"/>
                    <a:pt x="1084" y="46"/>
                    <a:pt x="1084" y="46"/>
                  </a:cubicBezTo>
                  <a:cubicBezTo>
                    <a:pt x="1084" y="46"/>
                    <a:pt x="1084" y="45"/>
                    <a:pt x="1083" y="45"/>
                  </a:cubicBezTo>
                  <a:close/>
                  <a:moveTo>
                    <a:pt x="1494" y="24"/>
                  </a:moveTo>
                  <a:cubicBezTo>
                    <a:pt x="1493" y="25"/>
                    <a:pt x="1493" y="25"/>
                    <a:pt x="1493" y="25"/>
                  </a:cubicBezTo>
                  <a:cubicBezTo>
                    <a:pt x="1493" y="25"/>
                    <a:pt x="1493" y="25"/>
                    <a:pt x="1494" y="24"/>
                  </a:cubicBezTo>
                  <a:close/>
                  <a:moveTo>
                    <a:pt x="1152" y="45"/>
                  </a:moveTo>
                  <a:cubicBezTo>
                    <a:pt x="1152" y="45"/>
                    <a:pt x="1153" y="46"/>
                    <a:pt x="1153" y="46"/>
                  </a:cubicBezTo>
                  <a:cubicBezTo>
                    <a:pt x="1153" y="46"/>
                    <a:pt x="1153" y="45"/>
                    <a:pt x="1152" y="45"/>
                  </a:cubicBezTo>
                  <a:close/>
                  <a:moveTo>
                    <a:pt x="550" y="25"/>
                  </a:moveTo>
                  <a:cubicBezTo>
                    <a:pt x="549" y="25"/>
                    <a:pt x="549" y="25"/>
                    <a:pt x="549" y="26"/>
                  </a:cubicBezTo>
                  <a:cubicBezTo>
                    <a:pt x="550" y="25"/>
                    <a:pt x="550" y="25"/>
                    <a:pt x="550" y="25"/>
                  </a:cubicBezTo>
                  <a:close/>
                  <a:moveTo>
                    <a:pt x="874" y="50"/>
                  </a:moveTo>
                  <a:cubicBezTo>
                    <a:pt x="873" y="50"/>
                    <a:pt x="873" y="51"/>
                    <a:pt x="873" y="51"/>
                  </a:cubicBezTo>
                  <a:cubicBezTo>
                    <a:pt x="874" y="51"/>
                    <a:pt x="874" y="51"/>
                    <a:pt x="874" y="50"/>
                  </a:cubicBezTo>
                  <a:close/>
                  <a:moveTo>
                    <a:pt x="1493" y="25"/>
                  </a:moveTo>
                  <a:cubicBezTo>
                    <a:pt x="1493" y="25"/>
                    <a:pt x="1492" y="25"/>
                    <a:pt x="1492" y="25"/>
                  </a:cubicBezTo>
                  <a:cubicBezTo>
                    <a:pt x="1493" y="25"/>
                    <a:pt x="1493" y="25"/>
                    <a:pt x="1493" y="25"/>
                  </a:cubicBezTo>
                  <a:close/>
                  <a:moveTo>
                    <a:pt x="1312" y="45"/>
                  </a:moveTo>
                  <a:cubicBezTo>
                    <a:pt x="1312" y="45"/>
                    <a:pt x="1312" y="45"/>
                    <a:pt x="1312" y="45"/>
                  </a:cubicBezTo>
                  <a:cubicBezTo>
                    <a:pt x="1312" y="46"/>
                    <a:pt x="1312" y="45"/>
                    <a:pt x="1312" y="45"/>
                  </a:cubicBezTo>
                  <a:close/>
                  <a:moveTo>
                    <a:pt x="1570" y="26"/>
                  </a:moveTo>
                  <a:cubicBezTo>
                    <a:pt x="1570" y="25"/>
                    <a:pt x="1570" y="25"/>
                    <a:pt x="1569" y="25"/>
                  </a:cubicBezTo>
                  <a:cubicBezTo>
                    <a:pt x="1569" y="25"/>
                    <a:pt x="1569" y="25"/>
                    <a:pt x="1570" y="26"/>
                  </a:cubicBezTo>
                  <a:close/>
                  <a:moveTo>
                    <a:pt x="1383" y="46"/>
                  </a:moveTo>
                  <a:cubicBezTo>
                    <a:pt x="1383" y="46"/>
                    <a:pt x="1383" y="45"/>
                    <a:pt x="1383" y="45"/>
                  </a:cubicBezTo>
                  <a:cubicBezTo>
                    <a:pt x="1383" y="45"/>
                    <a:pt x="1383" y="46"/>
                    <a:pt x="1383" y="46"/>
                  </a:cubicBezTo>
                  <a:close/>
                  <a:moveTo>
                    <a:pt x="1738" y="26"/>
                  </a:moveTo>
                  <a:cubicBezTo>
                    <a:pt x="1738" y="25"/>
                    <a:pt x="1738" y="25"/>
                    <a:pt x="1737" y="25"/>
                  </a:cubicBezTo>
                  <a:cubicBezTo>
                    <a:pt x="1737" y="25"/>
                    <a:pt x="1737" y="25"/>
                    <a:pt x="1738" y="26"/>
                  </a:cubicBezTo>
                  <a:close/>
                  <a:moveTo>
                    <a:pt x="959" y="26"/>
                  </a:moveTo>
                  <a:cubicBezTo>
                    <a:pt x="960" y="26"/>
                    <a:pt x="960" y="26"/>
                    <a:pt x="960" y="25"/>
                  </a:cubicBezTo>
                  <a:cubicBezTo>
                    <a:pt x="959" y="25"/>
                    <a:pt x="959" y="26"/>
                    <a:pt x="959" y="26"/>
                  </a:cubicBezTo>
                  <a:close/>
                  <a:moveTo>
                    <a:pt x="1395" y="45"/>
                  </a:moveTo>
                  <a:cubicBezTo>
                    <a:pt x="1395" y="45"/>
                    <a:pt x="1394" y="46"/>
                    <a:pt x="1394" y="46"/>
                  </a:cubicBezTo>
                  <a:cubicBezTo>
                    <a:pt x="1395" y="46"/>
                    <a:pt x="1395" y="45"/>
                    <a:pt x="1395" y="45"/>
                  </a:cubicBezTo>
                  <a:close/>
                  <a:moveTo>
                    <a:pt x="1492" y="25"/>
                  </a:moveTo>
                  <a:cubicBezTo>
                    <a:pt x="1492" y="25"/>
                    <a:pt x="1492" y="25"/>
                    <a:pt x="1492" y="26"/>
                  </a:cubicBezTo>
                  <a:cubicBezTo>
                    <a:pt x="1492" y="26"/>
                    <a:pt x="1492" y="26"/>
                    <a:pt x="1492" y="25"/>
                  </a:cubicBezTo>
                  <a:close/>
                  <a:moveTo>
                    <a:pt x="559" y="45"/>
                  </a:moveTo>
                  <a:cubicBezTo>
                    <a:pt x="559" y="46"/>
                    <a:pt x="559" y="46"/>
                    <a:pt x="559" y="46"/>
                  </a:cubicBezTo>
                  <a:cubicBezTo>
                    <a:pt x="559" y="46"/>
                    <a:pt x="559" y="45"/>
                    <a:pt x="559" y="45"/>
                  </a:cubicBezTo>
                  <a:close/>
                  <a:moveTo>
                    <a:pt x="659" y="46"/>
                  </a:moveTo>
                  <a:cubicBezTo>
                    <a:pt x="660" y="46"/>
                    <a:pt x="660" y="46"/>
                    <a:pt x="660" y="45"/>
                  </a:cubicBezTo>
                  <a:cubicBezTo>
                    <a:pt x="659" y="46"/>
                    <a:pt x="659" y="46"/>
                    <a:pt x="659" y="46"/>
                  </a:cubicBezTo>
                  <a:close/>
                  <a:moveTo>
                    <a:pt x="695" y="46"/>
                  </a:moveTo>
                  <a:cubicBezTo>
                    <a:pt x="695" y="46"/>
                    <a:pt x="695" y="45"/>
                    <a:pt x="694" y="45"/>
                  </a:cubicBezTo>
                  <a:cubicBezTo>
                    <a:pt x="695" y="46"/>
                    <a:pt x="695" y="46"/>
                    <a:pt x="695" y="46"/>
                  </a:cubicBezTo>
                  <a:close/>
                  <a:moveTo>
                    <a:pt x="802" y="46"/>
                  </a:moveTo>
                  <a:cubicBezTo>
                    <a:pt x="802" y="46"/>
                    <a:pt x="802" y="46"/>
                    <a:pt x="802" y="46"/>
                  </a:cubicBezTo>
                  <a:cubicBezTo>
                    <a:pt x="802" y="46"/>
                    <a:pt x="802" y="46"/>
                    <a:pt x="802" y="46"/>
                  </a:cubicBezTo>
                  <a:close/>
                  <a:moveTo>
                    <a:pt x="1292" y="50"/>
                  </a:moveTo>
                  <a:cubicBezTo>
                    <a:pt x="1292" y="50"/>
                    <a:pt x="1292" y="51"/>
                    <a:pt x="1292" y="51"/>
                  </a:cubicBezTo>
                  <a:cubicBezTo>
                    <a:pt x="1292" y="51"/>
                    <a:pt x="1292" y="51"/>
                    <a:pt x="1292" y="50"/>
                  </a:cubicBezTo>
                  <a:close/>
                  <a:moveTo>
                    <a:pt x="1414" y="27"/>
                  </a:moveTo>
                  <a:cubicBezTo>
                    <a:pt x="1414" y="27"/>
                    <a:pt x="1414" y="26"/>
                    <a:pt x="1414" y="26"/>
                  </a:cubicBezTo>
                  <a:cubicBezTo>
                    <a:pt x="1414" y="26"/>
                    <a:pt x="1414" y="26"/>
                    <a:pt x="1414" y="27"/>
                  </a:cubicBezTo>
                  <a:close/>
                  <a:moveTo>
                    <a:pt x="872" y="53"/>
                  </a:moveTo>
                  <a:cubicBezTo>
                    <a:pt x="872" y="53"/>
                    <a:pt x="872" y="54"/>
                    <a:pt x="872" y="54"/>
                  </a:cubicBezTo>
                  <a:cubicBezTo>
                    <a:pt x="872" y="54"/>
                    <a:pt x="872" y="53"/>
                    <a:pt x="872" y="53"/>
                  </a:cubicBezTo>
                  <a:close/>
                  <a:moveTo>
                    <a:pt x="959" y="27"/>
                  </a:moveTo>
                  <a:cubicBezTo>
                    <a:pt x="959" y="27"/>
                    <a:pt x="959" y="27"/>
                    <a:pt x="959" y="26"/>
                  </a:cubicBezTo>
                  <a:cubicBezTo>
                    <a:pt x="959" y="26"/>
                    <a:pt x="959" y="27"/>
                    <a:pt x="959" y="27"/>
                  </a:cubicBezTo>
                  <a:close/>
                  <a:moveTo>
                    <a:pt x="1490" y="26"/>
                  </a:moveTo>
                  <a:cubicBezTo>
                    <a:pt x="1490" y="26"/>
                    <a:pt x="1490" y="26"/>
                    <a:pt x="1490" y="27"/>
                  </a:cubicBezTo>
                  <a:cubicBezTo>
                    <a:pt x="1490" y="27"/>
                    <a:pt x="1490" y="27"/>
                    <a:pt x="1490" y="26"/>
                  </a:cubicBezTo>
                  <a:close/>
                  <a:moveTo>
                    <a:pt x="1490" y="27"/>
                  </a:moveTo>
                  <a:cubicBezTo>
                    <a:pt x="1489" y="27"/>
                    <a:pt x="1489" y="27"/>
                    <a:pt x="1489" y="27"/>
                  </a:cubicBezTo>
                  <a:cubicBezTo>
                    <a:pt x="1489" y="27"/>
                    <a:pt x="1490" y="27"/>
                    <a:pt x="1490" y="27"/>
                  </a:cubicBezTo>
                  <a:close/>
                  <a:moveTo>
                    <a:pt x="1289" y="46"/>
                  </a:moveTo>
                  <a:cubicBezTo>
                    <a:pt x="1289" y="46"/>
                    <a:pt x="1289" y="46"/>
                    <a:pt x="1289" y="45"/>
                  </a:cubicBezTo>
                  <a:cubicBezTo>
                    <a:pt x="1289" y="46"/>
                    <a:pt x="1289" y="46"/>
                    <a:pt x="1289" y="46"/>
                  </a:cubicBezTo>
                  <a:close/>
                  <a:moveTo>
                    <a:pt x="1413" y="28"/>
                  </a:moveTo>
                  <a:cubicBezTo>
                    <a:pt x="1414" y="28"/>
                    <a:pt x="1414" y="27"/>
                    <a:pt x="1414" y="27"/>
                  </a:cubicBezTo>
                  <a:cubicBezTo>
                    <a:pt x="1413" y="27"/>
                    <a:pt x="1413" y="28"/>
                    <a:pt x="1413" y="28"/>
                  </a:cubicBezTo>
                  <a:close/>
                  <a:moveTo>
                    <a:pt x="1489" y="27"/>
                  </a:moveTo>
                  <a:cubicBezTo>
                    <a:pt x="1489" y="27"/>
                    <a:pt x="1489" y="27"/>
                    <a:pt x="1488" y="27"/>
                  </a:cubicBezTo>
                  <a:cubicBezTo>
                    <a:pt x="1489" y="27"/>
                    <a:pt x="1489" y="27"/>
                    <a:pt x="1489" y="27"/>
                  </a:cubicBezTo>
                  <a:close/>
                  <a:moveTo>
                    <a:pt x="958" y="28"/>
                  </a:moveTo>
                  <a:cubicBezTo>
                    <a:pt x="958" y="28"/>
                    <a:pt x="958" y="28"/>
                    <a:pt x="958" y="27"/>
                  </a:cubicBezTo>
                  <a:cubicBezTo>
                    <a:pt x="958" y="28"/>
                    <a:pt x="958" y="28"/>
                    <a:pt x="958" y="28"/>
                  </a:cubicBezTo>
                  <a:close/>
                  <a:moveTo>
                    <a:pt x="1488" y="27"/>
                  </a:moveTo>
                  <a:cubicBezTo>
                    <a:pt x="1488" y="27"/>
                    <a:pt x="1488" y="27"/>
                    <a:pt x="1488" y="28"/>
                  </a:cubicBezTo>
                  <a:cubicBezTo>
                    <a:pt x="1488" y="28"/>
                    <a:pt x="1488" y="28"/>
                    <a:pt x="1488" y="27"/>
                  </a:cubicBezTo>
                  <a:close/>
                  <a:moveTo>
                    <a:pt x="1488" y="28"/>
                  </a:moveTo>
                  <a:cubicBezTo>
                    <a:pt x="1487" y="28"/>
                    <a:pt x="1487" y="28"/>
                    <a:pt x="1487" y="28"/>
                  </a:cubicBezTo>
                  <a:cubicBezTo>
                    <a:pt x="1487" y="28"/>
                    <a:pt x="1488" y="28"/>
                    <a:pt x="1488" y="28"/>
                  </a:cubicBezTo>
                  <a:close/>
                  <a:moveTo>
                    <a:pt x="958" y="29"/>
                  </a:moveTo>
                  <a:cubicBezTo>
                    <a:pt x="958" y="29"/>
                    <a:pt x="958" y="28"/>
                    <a:pt x="958" y="28"/>
                  </a:cubicBezTo>
                  <a:cubicBezTo>
                    <a:pt x="958" y="28"/>
                    <a:pt x="958" y="28"/>
                    <a:pt x="958" y="29"/>
                  </a:cubicBezTo>
                  <a:close/>
                  <a:moveTo>
                    <a:pt x="1576" y="50"/>
                  </a:moveTo>
                  <a:cubicBezTo>
                    <a:pt x="1576" y="51"/>
                    <a:pt x="1576" y="51"/>
                    <a:pt x="1576" y="51"/>
                  </a:cubicBezTo>
                  <a:cubicBezTo>
                    <a:pt x="1576" y="51"/>
                    <a:pt x="1576" y="51"/>
                    <a:pt x="1576" y="50"/>
                  </a:cubicBezTo>
                  <a:close/>
                  <a:moveTo>
                    <a:pt x="1413" y="29"/>
                  </a:moveTo>
                  <a:cubicBezTo>
                    <a:pt x="1413" y="29"/>
                    <a:pt x="1413" y="28"/>
                    <a:pt x="1413" y="28"/>
                  </a:cubicBezTo>
                  <a:cubicBezTo>
                    <a:pt x="1413" y="28"/>
                    <a:pt x="1413" y="29"/>
                    <a:pt x="1413" y="29"/>
                  </a:cubicBezTo>
                  <a:close/>
                  <a:moveTo>
                    <a:pt x="1579" y="45"/>
                  </a:moveTo>
                  <a:cubicBezTo>
                    <a:pt x="1579" y="46"/>
                    <a:pt x="1579" y="46"/>
                    <a:pt x="1579" y="46"/>
                  </a:cubicBezTo>
                  <a:cubicBezTo>
                    <a:pt x="1579" y="46"/>
                    <a:pt x="1579" y="46"/>
                    <a:pt x="1579" y="45"/>
                  </a:cubicBezTo>
                  <a:close/>
                  <a:moveTo>
                    <a:pt x="1486" y="28"/>
                  </a:moveTo>
                  <a:cubicBezTo>
                    <a:pt x="1486" y="28"/>
                    <a:pt x="1485" y="29"/>
                    <a:pt x="1485" y="29"/>
                  </a:cubicBezTo>
                  <a:cubicBezTo>
                    <a:pt x="1486" y="29"/>
                    <a:pt x="1486" y="29"/>
                    <a:pt x="1486" y="28"/>
                  </a:cubicBezTo>
                  <a:close/>
                  <a:moveTo>
                    <a:pt x="957" y="29"/>
                  </a:moveTo>
                  <a:cubicBezTo>
                    <a:pt x="957" y="29"/>
                    <a:pt x="958" y="29"/>
                    <a:pt x="958" y="29"/>
                  </a:cubicBezTo>
                  <a:cubicBezTo>
                    <a:pt x="957" y="29"/>
                    <a:pt x="957" y="29"/>
                    <a:pt x="957" y="29"/>
                  </a:cubicBezTo>
                  <a:close/>
                  <a:moveTo>
                    <a:pt x="1485" y="29"/>
                  </a:moveTo>
                  <a:cubicBezTo>
                    <a:pt x="1485" y="29"/>
                    <a:pt x="1485" y="29"/>
                    <a:pt x="1485" y="29"/>
                  </a:cubicBezTo>
                  <a:cubicBezTo>
                    <a:pt x="1485" y="29"/>
                    <a:pt x="1485" y="29"/>
                    <a:pt x="1485" y="29"/>
                  </a:cubicBezTo>
                  <a:close/>
                  <a:moveTo>
                    <a:pt x="1413" y="30"/>
                  </a:moveTo>
                  <a:cubicBezTo>
                    <a:pt x="1413" y="30"/>
                    <a:pt x="1413" y="29"/>
                    <a:pt x="1413" y="29"/>
                  </a:cubicBezTo>
                  <a:cubicBezTo>
                    <a:pt x="1413" y="29"/>
                    <a:pt x="1413" y="30"/>
                    <a:pt x="1413" y="30"/>
                  </a:cubicBezTo>
                  <a:close/>
                  <a:moveTo>
                    <a:pt x="1485" y="29"/>
                  </a:moveTo>
                  <a:cubicBezTo>
                    <a:pt x="1484" y="29"/>
                    <a:pt x="1484" y="29"/>
                    <a:pt x="1484" y="29"/>
                  </a:cubicBezTo>
                  <a:cubicBezTo>
                    <a:pt x="1484" y="29"/>
                    <a:pt x="1484" y="29"/>
                    <a:pt x="1485" y="29"/>
                  </a:cubicBezTo>
                  <a:close/>
                  <a:moveTo>
                    <a:pt x="1681" y="45"/>
                  </a:moveTo>
                  <a:cubicBezTo>
                    <a:pt x="1681" y="46"/>
                    <a:pt x="1681" y="46"/>
                    <a:pt x="1681" y="46"/>
                  </a:cubicBezTo>
                  <a:cubicBezTo>
                    <a:pt x="1681" y="46"/>
                    <a:pt x="1681" y="46"/>
                    <a:pt x="1681" y="45"/>
                  </a:cubicBezTo>
                  <a:close/>
                  <a:moveTo>
                    <a:pt x="1484" y="29"/>
                  </a:moveTo>
                  <a:cubicBezTo>
                    <a:pt x="1483" y="29"/>
                    <a:pt x="1483" y="30"/>
                    <a:pt x="1483" y="30"/>
                  </a:cubicBezTo>
                  <a:cubicBezTo>
                    <a:pt x="1483" y="30"/>
                    <a:pt x="1483" y="30"/>
                    <a:pt x="1484" y="29"/>
                  </a:cubicBezTo>
                  <a:close/>
                  <a:moveTo>
                    <a:pt x="1744" y="50"/>
                  </a:moveTo>
                  <a:cubicBezTo>
                    <a:pt x="1744" y="51"/>
                    <a:pt x="1744" y="51"/>
                    <a:pt x="1744" y="51"/>
                  </a:cubicBezTo>
                  <a:cubicBezTo>
                    <a:pt x="1744" y="51"/>
                    <a:pt x="1744" y="51"/>
                    <a:pt x="1744" y="50"/>
                  </a:cubicBezTo>
                  <a:close/>
                  <a:moveTo>
                    <a:pt x="1747" y="45"/>
                  </a:moveTo>
                  <a:cubicBezTo>
                    <a:pt x="1747" y="46"/>
                    <a:pt x="1747" y="46"/>
                    <a:pt x="1747" y="46"/>
                  </a:cubicBezTo>
                  <a:cubicBezTo>
                    <a:pt x="1747" y="46"/>
                    <a:pt x="1747" y="46"/>
                    <a:pt x="1747" y="45"/>
                  </a:cubicBezTo>
                  <a:close/>
                  <a:moveTo>
                    <a:pt x="970" y="30"/>
                  </a:moveTo>
                  <a:cubicBezTo>
                    <a:pt x="969" y="30"/>
                    <a:pt x="969" y="31"/>
                    <a:pt x="969" y="31"/>
                  </a:cubicBezTo>
                  <a:cubicBezTo>
                    <a:pt x="970" y="31"/>
                    <a:pt x="970" y="30"/>
                    <a:pt x="970" y="30"/>
                  </a:cubicBezTo>
                  <a:close/>
                  <a:moveTo>
                    <a:pt x="1482" y="30"/>
                  </a:moveTo>
                  <a:cubicBezTo>
                    <a:pt x="1481" y="30"/>
                    <a:pt x="1481" y="30"/>
                    <a:pt x="1481" y="30"/>
                  </a:cubicBezTo>
                  <a:cubicBezTo>
                    <a:pt x="1481" y="30"/>
                    <a:pt x="1482" y="30"/>
                    <a:pt x="1482" y="30"/>
                  </a:cubicBezTo>
                  <a:close/>
                  <a:moveTo>
                    <a:pt x="956" y="31"/>
                  </a:moveTo>
                  <a:cubicBezTo>
                    <a:pt x="957" y="31"/>
                    <a:pt x="957" y="31"/>
                    <a:pt x="957" y="31"/>
                  </a:cubicBezTo>
                  <a:cubicBezTo>
                    <a:pt x="956" y="31"/>
                    <a:pt x="956" y="31"/>
                    <a:pt x="956" y="31"/>
                  </a:cubicBezTo>
                  <a:close/>
                  <a:moveTo>
                    <a:pt x="1481" y="31"/>
                  </a:moveTo>
                  <a:cubicBezTo>
                    <a:pt x="1480" y="30"/>
                    <a:pt x="1480" y="31"/>
                    <a:pt x="1480" y="31"/>
                  </a:cubicBezTo>
                  <a:cubicBezTo>
                    <a:pt x="1480" y="31"/>
                    <a:pt x="1481" y="31"/>
                    <a:pt x="1481" y="31"/>
                  </a:cubicBezTo>
                  <a:close/>
                  <a:moveTo>
                    <a:pt x="1112" y="53"/>
                  </a:moveTo>
                  <a:cubicBezTo>
                    <a:pt x="1112" y="53"/>
                    <a:pt x="1112" y="54"/>
                    <a:pt x="1112" y="54"/>
                  </a:cubicBezTo>
                  <a:cubicBezTo>
                    <a:pt x="1112" y="54"/>
                    <a:pt x="1112" y="53"/>
                    <a:pt x="1112" y="53"/>
                  </a:cubicBezTo>
                  <a:close/>
                  <a:moveTo>
                    <a:pt x="956" y="32"/>
                  </a:moveTo>
                  <a:cubicBezTo>
                    <a:pt x="956" y="32"/>
                    <a:pt x="956" y="32"/>
                    <a:pt x="956" y="31"/>
                  </a:cubicBezTo>
                  <a:cubicBezTo>
                    <a:pt x="956" y="31"/>
                    <a:pt x="956" y="32"/>
                    <a:pt x="956" y="32"/>
                  </a:cubicBezTo>
                  <a:close/>
                  <a:moveTo>
                    <a:pt x="969" y="31"/>
                  </a:moveTo>
                  <a:cubicBezTo>
                    <a:pt x="969" y="31"/>
                    <a:pt x="969" y="32"/>
                    <a:pt x="969" y="32"/>
                  </a:cubicBezTo>
                  <a:cubicBezTo>
                    <a:pt x="969" y="32"/>
                    <a:pt x="969" y="31"/>
                    <a:pt x="969" y="31"/>
                  </a:cubicBezTo>
                  <a:close/>
                  <a:moveTo>
                    <a:pt x="597" y="47"/>
                  </a:moveTo>
                  <a:cubicBezTo>
                    <a:pt x="597" y="46"/>
                    <a:pt x="597" y="46"/>
                    <a:pt x="597" y="46"/>
                  </a:cubicBezTo>
                  <a:cubicBezTo>
                    <a:pt x="597" y="46"/>
                    <a:pt x="597" y="46"/>
                    <a:pt x="597" y="47"/>
                  </a:cubicBezTo>
                  <a:close/>
                  <a:moveTo>
                    <a:pt x="608" y="46"/>
                  </a:moveTo>
                  <a:cubicBezTo>
                    <a:pt x="608" y="46"/>
                    <a:pt x="608" y="46"/>
                    <a:pt x="609" y="47"/>
                  </a:cubicBezTo>
                  <a:cubicBezTo>
                    <a:pt x="609" y="46"/>
                    <a:pt x="609" y="46"/>
                    <a:pt x="608" y="46"/>
                  </a:cubicBezTo>
                  <a:close/>
                  <a:moveTo>
                    <a:pt x="968" y="32"/>
                  </a:moveTo>
                  <a:cubicBezTo>
                    <a:pt x="968" y="32"/>
                    <a:pt x="968" y="33"/>
                    <a:pt x="968" y="33"/>
                  </a:cubicBezTo>
                  <a:cubicBezTo>
                    <a:pt x="968" y="33"/>
                    <a:pt x="968" y="33"/>
                    <a:pt x="968" y="32"/>
                  </a:cubicBezTo>
                  <a:close/>
                  <a:moveTo>
                    <a:pt x="955" y="34"/>
                  </a:moveTo>
                  <a:cubicBezTo>
                    <a:pt x="955" y="33"/>
                    <a:pt x="955" y="33"/>
                    <a:pt x="955" y="33"/>
                  </a:cubicBezTo>
                  <a:cubicBezTo>
                    <a:pt x="955" y="33"/>
                    <a:pt x="955" y="33"/>
                    <a:pt x="955" y="34"/>
                  </a:cubicBezTo>
                  <a:close/>
                  <a:moveTo>
                    <a:pt x="968" y="33"/>
                  </a:moveTo>
                  <a:cubicBezTo>
                    <a:pt x="968" y="33"/>
                    <a:pt x="968" y="33"/>
                    <a:pt x="968" y="34"/>
                  </a:cubicBezTo>
                  <a:cubicBezTo>
                    <a:pt x="968" y="33"/>
                    <a:pt x="968" y="33"/>
                    <a:pt x="968" y="33"/>
                  </a:cubicBezTo>
                  <a:close/>
                  <a:moveTo>
                    <a:pt x="855" y="33"/>
                  </a:moveTo>
                  <a:cubicBezTo>
                    <a:pt x="855" y="34"/>
                    <a:pt x="855" y="34"/>
                    <a:pt x="856" y="34"/>
                  </a:cubicBezTo>
                  <a:cubicBezTo>
                    <a:pt x="855" y="33"/>
                    <a:pt x="855" y="33"/>
                    <a:pt x="855" y="33"/>
                  </a:cubicBezTo>
                  <a:close/>
                  <a:moveTo>
                    <a:pt x="769" y="34"/>
                  </a:moveTo>
                  <a:cubicBezTo>
                    <a:pt x="769" y="34"/>
                    <a:pt x="770" y="34"/>
                    <a:pt x="770" y="34"/>
                  </a:cubicBezTo>
                  <a:cubicBezTo>
                    <a:pt x="769" y="34"/>
                    <a:pt x="769" y="34"/>
                    <a:pt x="769" y="34"/>
                  </a:cubicBezTo>
                  <a:close/>
                  <a:moveTo>
                    <a:pt x="787" y="34"/>
                  </a:moveTo>
                  <a:cubicBezTo>
                    <a:pt x="787" y="34"/>
                    <a:pt x="787" y="34"/>
                    <a:pt x="788" y="34"/>
                  </a:cubicBezTo>
                  <a:cubicBezTo>
                    <a:pt x="787" y="34"/>
                    <a:pt x="787" y="34"/>
                    <a:pt x="787" y="34"/>
                  </a:cubicBezTo>
                  <a:close/>
                  <a:moveTo>
                    <a:pt x="856" y="34"/>
                  </a:moveTo>
                  <a:cubicBezTo>
                    <a:pt x="856" y="34"/>
                    <a:pt x="856" y="34"/>
                    <a:pt x="857" y="34"/>
                  </a:cubicBezTo>
                  <a:cubicBezTo>
                    <a:pt x="856" y="34"/>
                    <a:pt x="856" y="34"/>
                    <a:pt x="856" y="34"/>
                  </a:cubicBezTo>
                  <a:close/>
                  <a:moveTo>
                    <a:pt x="882" y="34"/>
                  </a:moveTo>
                  <a:cubicBezTo>
                    <a:pt x="882" y="34"/>
                    <a:pt x="882" y="34"/>
                    <a:pt x="882" y="34"/>
                  </a:cubicBezTo>
                  <a:cubicBezTo>
                    <a:pt x="882" y="34"/>
                    <a:pt x="882" y="34"/>
                    <a:pt x="882" y="34"/>
                  </a:cubicBezTo>
                  <a:close/>
                  <a:moveTo>
                    <a:pt x="955" y="34"/>
                  </a:moveTo>
                  <a:cubicBezTo>
                    <a:pt x="955" y="34"/>
                    <a:pt x="955" y="34"/>
                    <a:pt x="955" y="34"/>
                  </a:cubicBezTo>
                  <a:cubicBezTo>
                    <a:pt x="955" y="34"/>
                    <a:pt x="955" y="34"/>
                    <a:pt x="955" y="34"/>
                  </a:cubicBezTo>
                  <a:close/>
                  <a:moveTo>
                    <a:pt x="968" y="34"/>
                  </a:moveTo>
                  <a:cubicBezTo>
                    <a:pt x="967" y="34"/>
                    <a:pt x="967" y="34"/>
                    <a:pt x="967" y="34"/>
                  </a:cubicBezTo>
                  <a:cubicBezTo>
                    <a:pt x="968" y="34"/>
                    <a:pt x="968" y="34"/>
                    <a:pt x="968" y="34"/>
                  </a:cubicBezTo>
                  <a:close/>
                  <a:moveTo>
                    <a:pt x="1300" y="34"/>
                  </a:moveTo>
                  <a:cubicBezTo>
                    <a:pt x="1300" y="34"/>
                    <a:pt x="1301" y="34"/>
                    <a:pt x="1301" y="34"/>
                  </a:cubicBezTo>
                  <a:cubicBezTo>
                    <a:pt x="1301" y="34"/>
                    <a:pt x="1300" y="34"/>
                    <a:pt x="1300" y="34"/>
                  </a:cubicBezTo>
                  <a:close/>
                  <a:moveTo>
                    <a:pt x="1311" y="34"/>
                  </a:moveTo>
                  <a:cubicBezTo>
                    <a:pt x="1312" y="34"/>
                    <a:pt x="1312" y="34"/>
                    <a:pt x="1312" y="34"/>
                  </a:cubicBezTo>
                  <a:cubicBezTo>
                    <a:pt x="1312" y="34"/>
                    <a:pt x="1312" y="34"/>
                    <a:pt x="1311" y="34"/>
                  </a:cubicBezTo>
                  <a:close/>
                  <a:moveTo>
                    <a:pt x="768" y="34"/>
                  </a:moveTo>
                  <a:cubicBezTo>
                    <a:pt x="768" y="34"/>
                    <a:pt x="768" y="34"/>
                    <a:pt x="769" y="34"/>
                  </a:cubicBezTo>
                  <a:cubicBezTo>
                    <a:pt x="768" y="34"/>
                    <a:pt x="768" y="34"/>
                    <a:pt x="768" y="34"/>
                  </a:cubicBezTo>
                  <a:close/>
                  <a:moveTo>
                    <a:pt x="788" y="34"/>
                  </a:moveTo>
                  <a:cubicBezTo>
                    <a:pt x="788" y="34"/>
                    <a:pt x="788" y="34"/>
                    <a:pt x="789" y="34"/>
                  </a:cubicBezTo>
                  <a:cubicBezTo>
                    <a:pt x="789" y="34"/>
                    <a:pt x="788" y="34"/>
                    <a:pt x="788" y="34"/>
                  </a:cubicBezTo>
                  <a:close/>
                  <a:moveTo>
                    <a:pt x="840" y="34"/>
                  </a:moveTo>
                  <a:cubicBezTo>
                    <a:pt x="840" y="34"/>
                    <a:pt x="840" y="34"/>
                    <a:pt x="840" y="34"/>
                  </a:cubicBezTo>
                  <a:cubicBezTo>
                    <a:pt x="840" y="34"/>
                    <a:pt x="840" y="34"/>
                    <a:pt x="840" y="34"/>
                  </a:cubicBezTo>
                  <a:close/>
                  <a:moveTo>
                    <a:pt x="857" y="34"/>
                  </a:moveTo>
                  <a:cubicBezTo>
                    <a:pt x="857" y="34"/>
                    <a:pt x="857" y="34"/>
                    <a:pt x="858" y="34"/>
                  </a:cubicBezTo>
                  <a:cubicBezTo>
                    <a:pt x="857" y="34"/>
                    <a:pt x="857" y="34"/>
                    <a:pt x="857" y="34"/>
                  </a:cubicBezTo>
                  <a:close/>
                  <a:moveTo>
                    <a:pt x="881" y="34"/>
                  </a:moveTo>
                  <a:cubicBezTo>
                    <a:pt x="881" y="34"/>
                    <a:pt x="881" y="34"/>
                    <a:pt x="881" y="34"/>
                  </a:cubicBezTo>
                  <a:cubicBezTo>
                    <a:pt x="881" y="34"/>
                    <a:pt x="881" y="34"/>
                    <a:pt x="881" y="34"/>
                  </a:cubicBezTo>
                  <a:close/>
                  <a:moveTo>
                    <a:pt x="899" y="34"/>
                  </a:moveTo>
                  <a:cubicBezTo>
                    <a:pt x="900" y="34"/>
                    <a:pt x="900" y="34"/>
                    <a:pt x="900" y="34"/>
                  </a:cubicBezTo>
                  <a:cubicBezTo>
                    <a:pt x="900" y="34"/>
                    <a:pt x="900" y="34"/>
                    <a:pt x="899" y="34"/>
                  </a:cubicBezTo>
                  <a:close/>
                  <a:moveTo>
                    <a:pt x="1123" y="34"/>
                  </a:moveTo>
                  <a:cubicBezTo>
                    <a:pt x="1123" y="34"/>
                    <a:pt x="1123" y="34"/>
                    <a:pt x="1123" y="34"/>
                  </a:cubicBezTo>
                  <a:cubicBezTo>
                    <a:pt x="1123" y="34"/>
                    <a:pt x="1123" y="34"/>
                    <a:pt x="1123" y="34"/>
                  </a:cubicBezTo>
                  <a:close/>
                  <a:moveTo>
                    <a:pt x="1141" y="34"/>
                  </a:moveTo>
                  <a:cubicBezTo>
                    <a:pt x="1141" y="34"/>
                    <a:pt x="1142" y="34"/>
                    <a:pt x="1142" y="34"/>
                  </a:cubicBezTo>
                  <a:cubicBezTo>
                    <a:pt x="1142" y="34"/>
                    <a:pt x="1142" y="34"/>
                    <a:pt x="1141" y="34"/>
                  </a:cubicBezTo>
                  <a:close/>
                  <a:moveTo>
                    <a:pt x="1228" y="34"/>
                  </a:moveTo>
                  <a:cubicBezTo>
                    <a:pt x="1228" y="34"/>
                    <a:pt x="1228" y="34"/>
                    <a:pt x="1229" y="34"/>
                  </a:cubicBezTo>
                  <a:cubicBezTo>
                    <a:pt x="1228" y="34"/>
                    <a:pt x="1228" y="34"/>
                    <a:pt x="1228" y="34"/>
                  </a:cubicBezTo>
                  <a:close/>
                  <a:moveTo>
                    <a:pt x="1299" y="34"/>
                  </a:moveTo>
                  <a:cubicBezTo>
                    <a:pt x="1299" y="34"/>
                    <a:pt x="1300" y="34"/>
                    <a:pt x="1300" y="34"/>
                  </a:cubicBezTo>
                  <a:cubicBezTo>
                    <a:pt x="1300" y="34"/>
                    <a:pt x="1299" y="34"/>
                    <a:pt x="1299" y="34"/>
                  </a:cubicBezTo>
                  <a:close/>
                  <a:moveTo>
                    <a:pt x="671" y="35"/>
                  </a:moveTo>
                  <a:cubicBezTo>
                    <a:pt x="671" y="35"/>
                    <a:pt x="671" y="35"/>
                    <a:pt x="671" y="34"/>
                  </a:cubicBezTo>
                  <a:cubicBezTo>
                    <a:pt x="671" y="34"/>
                    <a:pt x="671" y="34"/>
                    <a:pt x="671" y="35"/>
                  </a:cubicBezTo>
                  <a:close/>
                  <a:moveTo>
                    <a:pt x="693" y="34"/>
                  </a:moveTo>
                  <a:cubicBezTo>
                    <a:pt x="694" y="35"/>
                    <a:pt x="694" y="35"/>
                    <a:pt x="694" y="35"/>
                  </a:cubicBezTo>
                  <a:cubicBezTo>
                    <a:pt x="694" y="34"/>
                    <a:pt x="694" y="34"/>
                    <a:pt x="693" y="34"/>
                  </a:cubicBezTo>
                  <a:close/>
                  <a:moveTo>
                    <a:pt x="767" y="35"/>
                  </a:moveTo>
                  <a:cubicBezTo>
                    <a:pt x="767" y="35"/>
                    <a:pt x="767" y="35"/>
                    <a:pt x="768" y="34"/>
                  </a:cubicBezTo>
                  <a:cubicBezTo>
                    <a:pt x="767" y="34"/>
                    <a:pt x="767" y="34"/>
                    <a:pt x="767" y="35"/>
                  </a:cubicBezTo>
                  <a:close/>
                  <a:moveTo>
                    <a:pt x="789" y="34"/>
                  </a:moveTo>
                  <a:cubicBezTo>
                    <a:pt x="789" y="35"/>
                    <a:pt x="789" y="35"/>
                    <a:pt x="790" y="35"/>
                  </a:cubicBezTo>
                  <a:cubicBezTo>
                    <a:pt x="790" y="34"/>
                    <a:pt x="789" y="34"/>
                    <a:pt x="789" y="34"/>
                  </a:cubicBezTo>
                  <a:close/>
                  <a:moveTo>
                    <a:pt x="839" y="35"/>
                  </a:moveTo>
                  <a:cubicBezTo>
                    <a:pt x="839" y="35"/>
                    <a:pt x="839" y="35"/>
                    <a:pt x="839" y="34"/>
                  </a:cubicBezTo>
                  <a:cubicBezTo>
                    <a:pt x="839" y="34"/>
                    <a:pt x="839" y="34"/>
                    <a:pt x="839" y="35"/>
                  </a:cubicBezTo>
                  <a:close/>
                  <a:moveTo>
                    <a:pt x="858" y="34"/>
                  </a:moveTo>
                  <a:cubicBezTo>
                    <a:pt x="858" y="35"/>
                    <a:pt x="858" y="35"/>
                    <a:pt x="858" y="35"/>
                  </a:cubicBezTo>
                  <a:cubicBezTo>
                    <a:pt x="858" y="34"/>
                    <a:pt x="858" y="34"/>
                    <a:pt x="858" y="34"/>
                  </a:cubicBezTo>
                  <a:close/>
                  <a:moveTo>
                    <a:pt x="880" y="35"/>
                  </a:moveTo>
                  <a:cubicBezTo>
                    <a:pt x="880" y="35"/>
                    <a:pt x="880" y="35"/>
                    <a:pt x="881" y="34"/>
                  </a:cubicBezTo>
                  <a:cubicBezTo>
                    <a:pt x="880" y="34"/>
                    <a:pt x="880" y="34"/>
                    <a:pt x="880" y="35"/>
                  </a:cubicBezTo>
                  <a:close/>
                  <a:moveTo>
                    <a:pt x="900" y="34"/>
                  </a:moveTo>
                  <a:cubicBezTo>
                    <a:pt x="901" y="35"/>
                    <a:pt x="901" y="35"/>
                    <a:pt x="901" y="35"/>
                  </a:cubicBezTo>
                  <a:cubicBezTo>
                    <a:pt x="901" y="34"/>
                    <a:pt x="901" y="34"/>
                    <a:pt x="900" y="34"/>
                  </a:cubicBezTo>
                  <a:close/>
                  <a:moveTo>
                    <a:pt x="954" y="35"/>
                  </a:moveTo>
                  <a:cubicBezTo>
                    <a:pt x="955" y="35"/>
                    <a:pt x="955" y="35"/>
                    <a:pt x="955" y="34"/>
                  </a:cubicBezTo>
                  <a:cubicBezTo>
                    <a:pt x="954" y="35"/>
                    <a:pt x="954" y="35"/>
                    <a:pt x="954" y="35"/>
                  </a:cubicBezTo>
                  <a:close/>
                  <a:moveTo>
                    <a:pt x="967" y="34"/>
                  </a:moveTo>
                  <a:cubicBezTo>
                    <a:pt x="967" y="34"/>
                    <a:pt x="967" y="35"/>
                    <a:pt x="967" y="35"/>
                  </a:cubicBezTo>
                  <a:cubicBezTo>
                    <a:pt x="967" y="35"/>
                    <a:pt x="967" y="35"/>
                    <a:pt x="967" y="34"/>
                  </a:cubicBezTo>
                  <a:close/>
                  <a:moveTo>
                    <a:pt x="1049" y="35"/>
                  </a:moveTo>
                  <a:cubicBezTo>
                    <a:pt x="1049" y="35"/>
                    <a:pt x="1050" y="35"/>
                    <a:pt x="1050" y="34"/>
                  </a:cubicBezTo>
                  <a:cubicBezTo>
                    <a:pt x="1050" y="34"/>
                    <a:pt x="1049" y="34"/>
                    <a:pt x="1049" y="35"/>
                  </a:cubicBezTo>
                  <a:close/>
                  <a:moveTo>
                    <a:pt x="1071" y="34"/>
                  </a:moveTo>
                  <a:cubicBezTo>
                    <a:pt x="1071" y="35"/>
                    <a:pt x="1071" y="35"/>
                    <a:pt x="1072" y="35"/>
                  </a:cubicBezTo>
                  <a:cubicBezTo>
                    <a:pt x="1072" y="34"/>
                    <a:pt x="1071" y="34"/>
                    <a:pt x="1071" y="34"/>
                  </a:cubicBezTo>
                  <a:close/>
                  <a:moveTo>
                    <a:pt x="1122" y="35"/>
                  </a:moveTo>
                  <a:cubicBezTo>
                    <a:pt x="1122" y="35"/>
                    <a:pt x="1122" y="35"/>
                    <a:pt x="1122" y="34"/>
                  </a:cubicBezTo>
                  <a:cubicBezTo>
                    <a:pt x="1122" y="34"/>
                    <a:pt x="1122" y="34"/>
                    <a:pt x="1122" y="35"/>
                  </a:cubicBezTo>
                  <a:close/>
                  <a:moveTo>
                    <a:pt x="1142" y="34"/>
                  </a:moveTo>
                  <a:cubicBezTo>
                    <a:pt x="1142" y="35"/>
                    <a:pt x="1142" y="35"/>
                    <a:pt x="1143" y="35"/>
                  </a:cubicBezTo>
                  <a:cubicBezTo>
                    <a:pt x="1143" y="34"/>
                    <a:pt x="1142" y="34"/>
                    <a:pt x="1142" y="34"/>
                  </a:cubicBezTo>
                  <a:close/>
                  <a:moveTo>
                    <a:pt x="1249" y="34"/>
                  </a:moveTo>
                  <a:cubicBezTo>
                    <a:pt x="1249" y="35"/>
                    <a:pt x="1249" y="35"/>
                    <a:pt x="1250" y="35"/>
                  </a:cubicBezTo>
                  <a:cubicBezTo>
                    <a:pt x="1249" y="34"/>
                    <a:pt x="1249" y="34"/>
                    <a:pt x="1249" y="34"/>
                  </a:cubicBezTo>
                  <a:close/>
                  <a:moveTo>
                    <a:pt x="1298" y="35"/>
                  </a:moveTo>
                  <a:cubicBezTo>
                    <a:pt x="1299" y="35"/>
                    <a:pt x="1299" y="35"/>
                    <a:pt x="1299" y="34"/>
                  </a:cubicBezTo>
                  <a:cubicBezTo>
                    <a:pt x="1299" y="34"/>
                    <a:pt x="1299" y="34"/>
                    <a:pt x="1298" y="35"/>
                  </a:cubicBezTo>
                  <a:close/>
                  <a:moveTo>
                    <a:pt x="644" y="35"/>
                  </a:moveTo>
                  <a:cubicBezTo>
                    <a:pt x="644" y="35"/>
                    <a:pt x="644" y="35"/>
                    <a:pt x="644" y="35"/>
                  </a:cubicBezTo>
                  <a:cubicBezTo>
                    <a:pt x="644" y="35"/>
                    <a:pt x="644" y="35"/>
                    <a:pt x="644" y="35"/>
                  </a:cubicBezTo>
                  <a:close/>
                  <a:moveTo>
                    <a:pt x="656" y="35"/>
                  </a:moveTo>
                  <a:cubicBezTo>
                    <a:pt x="655" y="35"/>
                    <a:pt x="655" y="35"/>
                    <a:pt x="655" y="35"/>
                  </a:cubicBezTo>
                  <a:cubicBezTo>
                    <a:pt x="656" y="35"/>
                    <a:pt x="656" y="35"/>
                    <a:pt x="656" y="35"/>
                  </a:cubicBezTo>
                  <a:close/>
                  <a:moveTo>
                    <a:pt x="670" y="35"/>
                  </a:moveTo>
                  <a:cubicBezTo>
                    <a:pt x="670" y="35"/>
                    <a:pt x="671" y="35"/>
                    <a:pt x="671" y="35"/>
                  </a:cubicBezTo>
                  <a:cubicBezTo>
                    <a:pt x="670" y="35"/>
                    <a:pt x="670" y="35"/>
                    <a:pt x="670" y="35"/>
                  </a:cubicBezTo>
                  <a:close/>
                  <a:moveTo>
                    <a:pt x="694" y="35"/>
                  </a:moveTo>
                  <a:cubicBezTo>
                    <a:pt x="695" y="35"/>
                    <a:pt x="695" y="35"/>
                    <a:pt x="695" y="35"/>
                  </a:cubicBezTo>
                  <a:cubicBezTo>
                    <a:pt x="695" y="35"/>
                    <a:pt x="695" y="35"/>
                    <a:pt x="694" y="35"/>
                  </a:cubicBezTo>
                  <a:close/>
                  <a:moveTo>
                    <a:pt x="766" y="35"/>
                  </a:moveTo>
                  <a:cubicBezTo>
                    <a:pt x="766" y="35"/>
                    <a:pt x="767" y="35"/>
                    <a:pt x="767" y="35"/>
                  </a:cubicBezTo>
                  <a:cubicBezTo>
                    <a:pt x="767" y="35"/>
                    <a:pt x="766" y="35"/>
                    <a:pt x="766" y="35"/>
                  </a:cubicBezTo>
                  <a:close/>
                  <a:moveTo>
                    <a:pt x="790" y="35"/>
                  </a:moveTo>
                  <a:cubicBezTo>
                    <a:pt x="790" y="35"/>
                    <a:pt x="790" y="35"/>
                    <a:pt x="790" y="35"/>
                  </a:cubicBezTo>
                  <a:cubicBezTo>
                    <a:pt x="790" y="35"/>
                    <a:pt x="790" y="35"/>
                    <a:pt x="790" y="35"/>
                  </a:cubicBezTo>
                  <a:close/>
                  <a:moveTo>
                    <a:pt x="838" y="35"/>
                  </a:moveTo>
                  <a:cubicBezTo>
                    <a:pt x="838" y="35"/>
                    <a:pt x="838" y="35"/>
                    <a:pt x="839" y="35"/>
                  </a:cubicBezTo>
                  <a:cubicBezTo>
                    <a:pt x="838" y="35"/>
                    <a:pt x="838" y="35"/>
                    <a:pt x="838" y="35"/>
                  </a:cubicBezTo>
                  <a:close/>
                  <a:moveTo>
                    <a:pt x="858" y="35"/>
                  </a:moveTo>
                  <a:cubicBezTo>
                    <a:pt x="858" y="35"/>
                    <a:pt x="859" y="35"/>
                    <a:pt x="859" y="35"/>
                  </a:cubicBezTo>
                  <a:cubicBezTo>
                    <a:pt x="859" y="35"/>
                    <a:pt x="859" y="35"/>
                    <a:pt x="858" y="35"/>
                  </a:cubicBezTo>
                  <a:close/>
                  <a:moveTo>
                    <a:pt x="879" y="35"/>
                  </a:moveTo>
                  <a:cubicBezTo>
                    <a:pt x="879" y="35"/>
                    <a:pt x="880" y="35"/>
                    <a:pt x="880" y="35"/>
                  </a:cubicBezTo>
                  <a:cubicBezTo>
                    <a:pt x="879" y="35"/>
                    <a:pt x="879" y="35"/>
                    <a:pt x="879" y="35"/>
                  </a:cubicBezTo>
                  <a:close/>
                  <a:moveTo>
                    <a:pt x="901" y="35"/>
                  </a:moveTo>
                  <a:cubicBezTo>
                    <a:pt x="901" y="35"/>
                    <a:pt x="902" y="35"/>
                    <a:pt x="902" y="35"/>
                  </a:cubicBezTo>
                  <a:cubicBezTo>
                    <a:pt x="902" y="35"/>
                    <a:pt x="901" y="35"/>
                    <a:pt x="901" y="35"/>
                  </a:cubicBezTo>
                  <a:close/>
                  <a:moveTo>
                    <a:pt x="1048" y="35"/>
                  </a:moveTo>
                  <a:cubicBezTo>
                    <a:pt x="1048" y="35"/>
                    <a:pt x="1049" y="35"/>
                    <a:pt x="1049" y="35"/>
                  </a:cubicBezTo>
                  <a:cubicBezTo>
                    <a:pt x="1049" y="35"/>
                    <a:pt x="1048" y="35"/>
                    <a:pt x="1048" y="35"/>
                  </a:cubicBezTo>
                  <a:close/>
                  <a:moveTo>
                    <a:pt x="1072" y="35"/>
                  </a:moveTo>
                  <a:cubicBezTo>
                    <a:pt x="1072" y="35"/>
                    <a:pt x="1072" y="35"/>
                    <a:pt x="1073" y="35"/>
                  </a:cubicBezTo>
                  <a:cubicBezTo>
                    <a:pt x="1073" y="35"/>
                    <a:pt x="1072" y="35"/>
                    <a:pt x="1072" y="35"/>
                  </a:cubicBezTo>
                  <a:close/>
                  <a:moveTo>
                    <a:pt x="1121" y="35"/>
                  </a:moveTo>
                  <a:cubicBezTo>
                    <a:pt x="1121" y="35"/>
                    <a:pt x="1121" y="35"/>
                    <a:pt x="1122" y="35"/>
                  </a:cubicBezTo>
                  <a:cubicBezTo>
                    <a:pt x="1121" y="35"/>
                    <a:pt x="1121" y="35"/>
                    <a:pt x="1121" y="35"/>
                  </a:cubicBezTo>
                  <a:close/>
                  <a:moveTo>
                    <a:pt x="1226" y="35"/>
                  </a:moveTo>
                  <a:cubicBezTo>
                    <a:pt x="1226" y="35"/>
                    <a:pt x="1227" y="35"/>
                    <a:pt x="1227" y="35"/>
                  </a:cubicBezTo>
                  <a:cubicBezTo>
                    <a:pt x="1226" y="35"/>
                    <a:pt x="1226" y="35"/>
                    <a:pt x="1226" y="35"/>
                  </a:cubicBezTo>
                  <a:close/>
                  <a:moveTo>
                    <a:pt x="1250" y="35"/>
                  </a:moveTo>
                  <a:cubicBezTo>
                    <a:pt x="1250" y="35"/>
                    <a:pt x="1250" y="35"/>
                    <a:pt x="1250" y="35"/>
                  </a:cubicBezTo>
                  <a:cubicBezTo>
                    <a:pt x="1250" y="35"/>
                    <a:pt x="1250" y="35"/>
                    <a:pt x="1250" y="35"/>
                  </a:cubicBezTo>
                  <a:close/>
                  <a:moveTo>
                    <a:pt x="1298" y="35"/>
                  </a:moveTo>
                  <a:cubicBezTo>
                    <a:pt x="1298" y="35"/>
                    <a:pt x="1298" y="35"/>
                    <a:pt x="1298" y="35"/>
                  </a:cubicBezTo>
                  <a:cubicBezTo>
                    <a:pt x="1298" y="35"/>
                    <a:pt x="1298" y="35"/>
                    <a:pt x="1298" y="35"/>
                  </a:cubicBezTo>
                  <a:close/>
                  <a:moveTo>
                    <a:pt x="605" y="35"/>
                  </a:moveTo>
                  <a:cubicBezTo>
                    <a:pt x="605" y="35"/>
                    <a:pt x="605" y="36"/>
                    <a:pt x="605" y="36"/>
                  </a:cubicBezTo>
                  <a:cubicBezTo>
                    <a:pt x="605" y="35"/>
                    <a:pt x="605" y="35"/>
                    <a:pt x="605" y="35"/>
                  </a:cubicBezTo>
                  <a:close/>
                  <a:moveTo>
                    <a:pt x="695" y="35"/>
                  </a:moveTo>
                  <a:cubicBezTo>
                    <a:pt x="695" y="35"/>
                    <a:pt x="696" y="35"/>
                    <a:pt x="696" y="35"/>
                  </a:cubicBezTo>
                  <a:cubicBezTo>
                    <a:pt x="696" y="35"/>
                    <a:pt x="695" y="35"/>
                    <a:pt x="695" y="35"/>
                  </a:cubicBezTo>
                  <a:close/>
                  <a:moveTo>
                    <a:pt x="790" y="35"/>
                  </a:moveTo>
                  <a:cubicBezTo>
                    <a:pt x="791" y="35"/>
                    <a:pt x="791" y="35"/>
                    <a:pt x="791" y="35"/>
                  </a:cubicBezTo>
                  <a:cubicBezTo>
                    <a:pt x="791" y="35"/>
                    <a:pt x="791" y="35"/>
                    <a:pt x="790" y="35"/>
                  </a:cubicBezTo>
                  <a:close/>
                  <a:moveTo>
                    <a:pt x="837" y="35"/>
                  </a:moveTo>
                  <a:cubicBezTo>
                    <a:pt x="837" y="35"/>
                    <a:pt x="838" y="35"/>
                    <a:pt x="838" y="35"/>
                  </a:cubicBezTo>
                  <a:cubicBezTo>
                    <a:pt x="838" y="35"/>
                    <a:pt x="837" y="35"/>
                    <a:pt x="837" y="35"/>
                  </a:cubicBezTo>
                  <a:close/>
                  <a:moveTo>
                    <a:pt x="753" y="47"/>
                  </a:moveTo>
                  <a:cubicBezTo>
                    <a:pt x="753" y="46"/>
                    <a:pt x="753" y="46"/>
                    <a:pt x="753" y="46"/>
                  </a:cubicBezTo>
                  <a:cubicBezTo>
                    <a:pt x="753" y="46"/>
                    <a:pt x="753" y="46"/>
                    <a:pt x="753" y="47"/>
                  </a:cubicBezTo>
                  <a:close/>
                  <a:moveTo>
                    <a:pt x="638" y="52"/>
                  </a:moveTo>
                  <a:cubicBezTo>
                    <a:pt x="638" y="51"/>
                    <a:pt x="638" y="51"/>
                    <a:pt x="638" y="51"/>
                  </a:cubicBezTo>
                  <a:cubicBezTo>
                    <a:pt x="638" y="51"/>
                    <a:pt x="638" y="51"/>
                    <a:pt x="638" y="52"/>
                  </a:cubicBezTo>
                  <a:close/>
                  <a:moveTo>
                    <a:pt x="967" y="35"/>
                  </a:moveTo>
                  <a:cubicBezTo>
                    <a:pt x="967" y="35"/>
                    <a:pt x="967" y="35"/>
                    <a:pt x="967" y="36"/>
                  </a:cubicBezTo>
                  <a:cubicBezTo>
                    <a:pt x="967" y="36"/>
                    <a:pt x="967" y="35"/>
                    <a:pt x="967" y="35"/>
                  </a:cubicBezTo>
                  <a:close/>
                  <a:moveTo>
                    <a:pt x="1047" y="35"/>
                  </a:moveTo>
                  <a:cubicBezTo>
                    <a:pt x="1048" y="35"/>
                    <a:pt x="1048" y="35"/>
                    <a:pt x="1048" y="35"/>
                  </a:cubicBezTo>
                  <a:cubicBezTo>
                    <a:pt x="1048" y="35"/>
                    <a:pt x="1048" y="35"/>
                    <a:pt x="1047" y="35"/>
                  </a:cubicBezTo>
                  <a:close/>
                  <a:moveTo>
                    <a:pt x="1073" y="35"/>
                  </a:moveTo>
                  <a:cubicBezTo>
                    <a:pt x="1073" y="35"/>
                    <a:pt x="1073" y="35"/>
                    <a:pt x="1073" y="35"/>
                  </a:cubicBezTo>
                  <a:cubicBezTo>
                    <a:pt x="1073" y="35"/>
                    <a:pt x="1073" y="35"/>
                    <a:pt x="1073" y="35"/>
                  </a:cubicBezTo>
                  <a:close/>
                  <a:moveTo>
                    <a:pt x="1120" y="35"/>
                  </a:moveTo>
                  <a:cubicBezTo>
                    <a:pt x="1120" y="35"/>
                    <a:pt x="1121" y="35"/>
                    <a:pt x="1121" y="35"/>
                  </a:cubicBezTo>
                  <a:cubicBezTo>
                    <a:pt x="1121" y="35"/>
                    <a:pt x="1120" y="35"/>
                    <a:pt x="1120" y="35"/>
                  </a:cubicBezTo>
                  <a:close/>
                  <a:moveTo>
                    <a:pt x="1225" y="35"/>
                  </a:moveTo>
                  <a:cubicBezTo>
                    <a:pt x="1226" y="35"/>
                    <a:pt x="1226" y="35"/>
                    <a:pt x="1226" y="35"/>
                  </a:cubicBezTo>
                  <a:cubicBezTo>
                    <a:pt x="1226" y="35"/>
                    <a:pt x="1225" y="35"/>
                    <a:pt x="1225" y="35"/>
                  </a:cubicBezTo>
                  <a:close/>
                  <a:moveTo>
                    <a:pt x="1251" y="35"/>
                  </a:moveTo>
                  <a:cubicBezTo>
                    <a:pt x="1251" y="35"/>
                    <a:pt x="1251" y="35"/>
                    <a:pt x="1251" y="35"/>
                  </a:cubicBezTo>
                  <a:cubicBezTo>
                    <a:pt x="1251" y="35"/>
                    <a:pt x="1251" y="35"/>
                    <a:pt x="1251" y="35"/>
                  </a:cubicBezTo>
                  <a:close/>
                  <a:moveTo>
                    <a:pt x="549" y="35"/>
                  </a:moveTo>
                  <a:cubicBezTo>
                    <a:pt x="549" y="36"/>
                    <a:pt x="549" y="36"/>
                    <a:pt x="550" y="36"/>
                  </a:cubicBezTo>
                  <a:cubicBezTo>
                    <a:pt x="550" y="36"/>
                    <a:pt x="550" y="36"/>
                    <a:pt x="549" y="35"/>
                  </a:cubicBezTo>
                  <a:close/>
                  <a:moveTo>
                    <a:pt x="593" y="36"/>
                  </a:moveTo>
                  <a:cubicBezTo>
                    <a:pt x="593" y="36"/>
                    <a:pt x="593" y="35"/>
                    <a:pt x="592" y="35"/>
                  </a:cubicBezTo>
                  <a:cubicBezTo>
                    <a:pt x="592" y="36"/>
                    <a:pt x="592" y="36"/>
                    <a:pt x="593" y="36"/>
                  </a:cubicBezTo>
                  <a:close/>
                  <a:moveTo>
                    <a:pt x="655" y="35"/>
                  </a:moveTo>
                  <a:cubicBezTo>
                    <a:pt x="655" y="36"/>
                    <a:pt x="655" y="36"/>
                    <a:pt x="655" y="36"/>
                  </a:cubicBezTo>
                  <a:cubicBezTo>
                    <a:pt x="655" y="36"/>
                    <a:pt x="655" y="36"/>
                    <a:pt x="655" y="35"/>
                  </a:cubicBezTo>
                  <a:close/>
                  <a:moveTo>
                    <a:pt x="831" y="51"/>
                  </a:moveTo>
                  <a:cubicBezTo>
                    <a:pt x="831" y="51"/>
                    <a:pt x="830" y="51"/>
                    <a:pt x="830" y="51"/>
                  </a:cubicBezTo>
                  <a:cubicBezTo>
                    <a:pt x="831" y="51"/>
                    <a:pt x="831" y="51"/>
                    <a:pt x="831" y="51"/>
                  </a:cubicBezTo>
                  <a:close/>
                  <a:moveTo>
                    <a:pt x="696" y="35"/>
                  </a:moveTo>
                  <a:cubicBezTo>
                    <a:pt x="696" y="36"/>
                    <a:pt x="696" y="36"/>
                    <a:pt x="696" y="36"/>
                  </a:cubicBezTo>
                  <a:cubicBezTo>
                    <a:pt x="696" y="35"/>
                    <a:pt x="696" y="35"/>
                    <a:pt x="696" y="35"/>
                  </a:cubicBezTo>
                  <a:close/>
                  <a:moveTo>
                    <a:pt x="764" y="36"/>
                  </a:moveTo>
                  <a:cubicBezTo>
                    <a:pt x="765" y="36"/>
                    <a:pt x="765" y="36"/>
                    <a:pt x="765" y="35"/>
                  </a:cubicBezTo>
                  <a:cubicBezTo>
                    <a:pt x="765" y="35"/>
                    <a:pt x="765" y="35"/>
                    <a:pt x="764" y="36"/>
                  </a:cubicBezTo>
                  <a:close/>
                  <a:moveTo>
                    <a:pt x="791" y="35"/>
                  </a:moveTo>
                  <a:cubicBezTo>
                    <a:pt x="791" y="36"/>
                    <a:pt x="792" y="36"/>
                    <a:pt x="792" y="36"/>
                  </a:cubicBezTo>
                  <a:cubicBezTo>
                    <a:pt x="792" y="35"/>
                    <a:pt x="791" y="35"/>
                    <a:pt x="791" y="35"/>
                  </a:cubicBezTo>
                  <a:close/>
                  <a:moveTo>
                    <a:pt x="1084" y="46"/>
                  </a:moveTo>
                  <a:cubicBezTo>
                    <a:pt x="1084" y="46"/>
                    <a:pt x="1084" y="46"/>
                    <a:pt x="1084" y="47"/>
                  </a:cubicBezTo>
                  <a:cubicBezTo>
                    <a:pt x="1084" y="46"/>
                    <a:pt x="1084" y="46"/>
                    <a:pt x="1084" y="46"/>
                  </a:cubicBezTo>
                  <a:close/>
                  <a:moveTo>
                    <a:pt x="859" y="35"/>
                  </a:moveTo>
                  <a:cubicBezTo>
                    <a:pt x="860" y="36"/>
                    <a:pt x="860" y="36"/>
                    <a:pt x="860" y="36"/>
                  </a:cubicBezTo>
                  <a:cubicBezTo>
                    <a:pt x="860" y="35"/>
                    <a:pt x="860" y="35"/>
                    <a:pt x="859" y="35"/>
                  </a:cubicBezTo>
                  <a:close/>
                  <a:moveTo>
                    <a:pt x="1032" y="51"/>
                  </a:moveTo>
                  <a:cubicBezTo>
                    <a:pt x="1033" y="51"/>
                    <a:pt x="1033" y="51"/>
                    <a:pt x="1033" y="51"/>
                  </a:cubicBezTo>
                  <a:cubicBezTo>
                    <a:pt x="1032" y="51"/>
                    <a:pt x="1032" y="51"/>
                    <a:pt x="1032" y="51"/>
                  </a:cubicBezTo>
                  <a:close/>
                  <a:moveTo>
                    <a:pt x="954" y="36"/>
                  </a:moveTo>
                  <a:cubicBezTo>
                    <a:pt x="954" y="36"/>
                    <a:pt x="954" y="36"/>
                    <a:pt x="954" y="35"/>
                  </a:cubicBezTo>
                  <a:cubicBezTo>
                    <a:pt x="954" y="36"/>
                    <a:pt x="954" y="36"/>
                    <a:pt x="954" y="36"/>
                  </a:cubicBezTo>
                  <a:close/>
                  <a:moveTo>
                    <a:pt x="1047" y="36"/>
                  </a:moveTo>
                  <a:cubicBezTo>
                    <a:pt x="1047" y="36"/>
                    <a:pt x="1047" y="36"/>
                    <a:pt x="1047" y="35"/>
                  </a:cubicBezTo>
                  <a:cubicBezTo>
                    <a:pt x="1047" y="35"/>
                    <a:pt x="1047" y="35"/>
                    <a:pt x="1047" y="36"/>
                  </a:cubicBezTo>
                  <a:close/>
                  <a:moveTo>
                    <a:pt x="1073" y="35"/>
                  </a:moveTo>
                  <a:cubicBezTo>
                    <a:pt x="1074" y="36"/>
                    <a:pt x="1074" y="36"/>
                    <a:pt x="1074" y="36"/>
                  </a:cubicBezTo>
                  <a:cubicBezTo>
                    <a:pt x="1074" y="35"/>
                    <a:pt x="1074" y="35"/>
                    <a:pt x="1073" y="35"/>
                  </a:cubicBezTo>
                  <a:close/>
                  <a:moveTo>
                    <a:pt x="1119" y="36"/>
                  </a:moveTo>
                  <a:cubicBezTo>
                    <a:pt x="1120" y="36"/>
                    <a:pt x="1120" y="36"/>
                    <a:pt x="1120" y="35"/>
                  </a:cubicBezTo>
                  <a:cubicBezTo>
                    <a:pt x="1120" y="35"/>
                    <a:pt x="1120" y="35"/>
                    <a:pt x="1119" y="36"/>
                  </a:cubicBezTo>
                  <a:close/>
                  <a:moveTo>
                    <a:pt x="1144" y="35"/>
                  </a:moveTo>
                  <a:cubicBezTo>
                    <a:pt x="1144" y="36"/>
                    <a:pt x="1145" y="36"/>
                    <a:pt x="1145" y="36"/>
                  </a:cubicBezTo>
                  <a:cubicBezTo>
                    <a:pt x="1145" y="35"/>
                    <a:pt x="1144" y="35"/>
                    <a:pt x="1144" y="35"/>
                  </a:cubicBezTo>
                  <a:close/>
                  <a:moveTo>
                    <a:pt x="1225" y="36"/>
                  </a:moveTo>
                  <a:cubicBezTo>
                    <a:pt x="1225" y="36"/>
                    <a:pt x="1225" y="36"/>
                    <a:pt x="1225" y="35"/>
                  </a:cubicBezTo>
                  <a:cubicBezTo>
                    <a:pt x="1225" y="35"/>
                    <a:pt x="1225" y="35"/>
                    <a:pt x="1225" y="36"/>
                  </a:cubicBezTo>
                  <a:close/>
                  <a:moveTo>
                    <a:pt x="1251" y="35"/>
                  </a:moveTo>
                  <a:cubicBezTo>
                    <a:pt x="1251" y="36"/>
                    <a:pt x="1252" y="36"/>
                    <a:pt x="1252" y="36"/>
                  </a:cubicBezTo>
                  <a:cubicBezTo>
                    <a:pt x="1252" y="35"/>
                    <a:pt x="1252" y="35"/>
                    <a:pt x="1251" y="35"/>
                  </a:cubicBezTo>
                  <a:close/>
                  <a:moveTo>
                    <a:pt x="1297" y="36"/>
                  </a:moveTo>
                  <a:cubicBezTo>
                    <a:pt x="1297" y="36"/>
                    <a:pt x="1297" y="36"/>
                    <a:pt x="1297" y="35"/>
                  </a:cubicBezTo>
                  <a:cubicBezTo>
                    <a:pt x="1297" y="35"/>
                    <a:pt x="1297" y="35"/>
                    <a:pt x="1297" y="36"/>
                  </a:cubicBezTo>
                  <a:close/>
                  <a:moveTo>
                    <a:pt x="668" y="36"/>
                  </a:moveTo>
                  <a:cubicBezTo>
                    <a:pt x="668" y="36"/>
                    <a:pt x="668" y="36"/>
                    <a:pt x="669" y="36"/>
                  </a:cubicBezTo>
                  <a:cubicBezTo>
                    <a:pt x="668" y="36"/>
                    <a:pt x="668" y="36"/>
                    <a:pt x="668" y="36"/>
                  </a:cubicBezTo>
                  <a:close/>
                  <a:moveTo>
                    <a:pt x="1296" y="46"/>
                  </a:moveTo>
                  <a:cubicBezTo>
                    <a:pt x="1296" y="46"/>
                    <a:pt x="1296" y="46"/>
                    <a:pt x="1296" y="46"/>
                  </a:cubicBezTo>
                  <a:cubicBezTo>
                    <a:pt x="1296" y="46"/>
                    <a:pt x="1296" y="46"/>
                    <a:pt x="1296" y="46"/>
                  </a:cubicBezTo>
                  <a:close/>
                  <a:moveTo>
                    <a:pt x="792" y="36"/>
                  </a:moveTo>
                  <a:cubicBezTo>
                    <a:pt x="792" y="36"/>
                    <a:pt x="792" y="36"/>
                    <a:pt x="793" y="36"/>
                  </a:cubicBezTo>
                  <a:cubicBezTo>
                    <a:pt x="792" y="36"/>
                    <a:pt x="792" y="36"/>
                    <a:pt x="792" y="36"/>
                  </a:cubicBezTo>
                  <a:close/>
                  <a:moveTo>
                    <a:pt x="836" y="36"/>
                  </a:moveTo>
                  <a:cubicBezTo>
                    <a:pt x="836" y="36"/>
                    <a:pt x="837" y="36"/>
                    <a:pt x="837" y="36"/>
                  </a:cubicBezTo>
                  <a:cubicBezTo>
                    <a:pt x="836" y="36"/>
                    <a:pt x="836" y="36"/>
                    <a:pt x="836" y="36"/>
                  </a:cubicBezTo>
                  <a:close/>
                  <a:moveTo>
                    <a:pt x="860" y="36"/>
                  </a:moveTo>
                  <a:cubicBezTo>
                    <a:pt x="860" y="36"/>
                    <a:pt x="860" y="36"/>
                    <a:pt x="861" y="36"/>
                  </a:cubicBezTo>
                  <a:cubicBezTo>
                    <a:pt x="861" y="36"/>
                    <a:pt x="860" y="36"/>
                    <a:pt x="860" y="36"/>
                  </a:cubicBezTo>
                  <a:close/>
                  <a:moveTo>
                    <a:pt x="877" y="36"/>
                  </a:moveTo>
                  <a:cubicBezTo>
                    <a:pt x="877" y="36"/>
                    <a:pt x="878" y="36"/>
                    <a:pt x="878" y="36"/>
                  </a:cubicBezTo>
                  <a:cubicBezTo>
                    <a:pt x="878" y="36"/>
                    <a:pt x="877" y="36"/>
                    <a:pt x="877" y="36"/>
                  </a:cubicBezTo>
                  <a:close/>
                  <a:moveTo>
                    <a:pt x="903" y="36"/>
                  </a:moveTo>
                  <a:cubicBezTo>
                    <a:pt x="903" y="36"/>
                    <a:pt x="903" y="36"/>
                    <a:pt x="904" y="36"/>
                  </a:cubicBezTo>
                  <a:cubicBezTo>
                    <a:pt x="903" y="36"/>
                    <a:pt x="903" y="36"/>
                    <a:pt x="903" y="36"/>
                  </a:cubicBezTo>
                  <a:close/>
                  <a:moveTo>
                    <a:pt x="967" y="36"/>
                  </a:moveTo>
                  <a:cubicBezTo>
                    <a:pt x="966" y="36"/>
                    <a:pt x="966" y="36"/>
                    <a:pt x="966" y="36"/>
                  </a:cubicBezTo>
                  <a:cubicBezTo>
                    <a:pt x="967" y="36"/>
                    <a:pt x="967" y="36"/>
                    <a:pt x="967" y="36"/>
                  </a:cubicBezTo>
                  <a:close/>
                  <a:moveTo>
                    <a:pt x="1046" y="36"/>
                  </a:moveTo>
                  <a:cubicBezTo>
                    <a:pt x="1046" y="36"/>
                    <a:pt x="1047" y="36"/>
                    <a:pt x="1047" y="36"/>
                  </a:cubicBezTo>
                  <a:cubicBezTo>
                    <a:pt x="1046" y="36"/>
                    <a:pt x="1046" y="36"/>
                    <a:pt x="1046" y="36"/>
                  </a:cubicBezTo>
                  <a:close/>
                  <a:moveTo>
                    <a:pt x="1142" y="51"/>
                  </a:moveTo>
                  <a:cubicBezTo>
                    <a:pt x="1142" y="51"/>
                    <a:pt x="1142" y="51"/>
                    <a:pt x="1142" y="51"/>
                  </a:cubicBezTo>
                  <a:cubicBezTo>
                    <a:pt x="1142" y="51"/>
                    <a:pt x="1142" y="51"/>
                    <a:pt x="1142" y="51"/>
                  </a:cubicBezTo>
                  <a:close/>
                  <a:moveTo>
                    <a:pt x="1119" y="36"/>
                  </a:moveTo>
                  <a:cubicBezTo>
                    <a:pt x="1119" y="36"/>
                    <a:pt x="1119" y="36"/>
                    <a:pt x="1119" y="36"/>
                  </a:cubicBezTo>
                  <a:cubicBezTo>
                    <a:pt x="1119" y="36"/>
                    <a:pt x="1119" y="36"/>
                    <a:pt x="1119" y="36"/>
                  </a:cubicBezTo>
                  <a:close/>
                  <a:moveTo>
                    <a:pt x="1566" y="47"/>
                  </a:moveTo>
                  <a:cubicBezTo>
                    <a:pt x="1567" y="46"/>
                    <a:pt x="1567" y="46"/>
                    <a:pt x="1567" y="46"/>
                  </a:cubicBezTo>
                  <a:cubicBezTo>
                    <a:pt x="1566" y="46"/>
                    <a:pt x="1566" y="46"/>
                    <a:pt x="1566" y="47"/>
                  </a:cubicBezTo>
                  <a:close/>
                  <a:moveTo>
                    <a:pt x="1224" y="36"/>
                  </a:moveTo>
                  <a:cubicBezTo>
                    <a:pt x="1224" y="36"/>
                    <a:pt x="1224" y="36"/>
                    <a:pt x="1225" y="36"/>
                  </a:cubicBezTo>
                  <a:cubicBezTo>
                    <a:pt x="1224" y="36"/>
                    <a:pt x="1224" y="36"/>
                    <a:pt x="1224" y="36"/>
                  </a:cubicBezTo>
                  <a:close/>
                  <a:moveTo>
                    <a:pt x="1735" y="47"/>
                  </a:moveTo>
                  <a:cubicBezTo>
                    <a:pt x="1735" y="46"/>
                    <a:pt x="1735" y="46"/>
                    <a:pt x="1735" y="46"/>
                  </a:cubicBezTo>
                  <a:cubicBezTo>
                    <a:pt x="1735" y="46"/>
                    <a:pt x="1735" y="46"/>
                    <a:pt x="1735" y="47"/>
                  </a:cubicBezTo>
                  <a:close/>
                  <a:moveTo>
                    <a:pt x="593" y="37"/>
                  </a:moveTo>
                  <a:cubicBezTo>
                    <a:pt x="593" y="36"/>
                    <a:pt x="593" y="36"/>
                    <a:pt x="593" y="36"/>
                  </a:cubicBezTo>
                  <a:cubicBezTo>
                    <a:pt x="593" y="36"/>
                    <a:pt x="593" y="37"/>
                    <a:pt x="593" y="37"/>
                  </a:cubicBezTo>
                  <a:close/>
                  <a:moveTo>
                    <a:pt x="667" y="37"/>
                  </a:moveTo>
                  <a:cubicBezTo>
                    <a:pt x="668" y="36"/>
                    <a:pt x="668" y="36"/>
                    <a:pt x="668" y="36"/>
                  </a:cubicBezTo>
                  <a:cubicBezTo>
                    <a:pt x="668" y="36"/>
                    <a:pt x="667" y="36"/>
                    <a:pt x="667" y="37"/>
                  </a:cubicBezTo>
                  <a:close/>
                  <a:moveTo>
                    <a:pt x="560" y="46"/>
                  </a:moveTo>
                  <a:cubicBezTo>
                    <a:pt x="560" y="46"/>
                    <a:pt x="560" y="47"/>
                    <a:pt x="560" y="47"/>
                  </a:cubicBezTo>
                  <a:cubicBezTo>
                    <a:pt x="560" y="46"/>
                    <a:pt x="560" y="46"/>
                    <a:pt x="560" y="46"/>
                  </a:cubicBezTo>
                  <a:close/>
                  <a:moveTo>
                    <a:pt x="793" y="36"/>
                  </a:moveTo>
                  <a:cubicBezTo>
                    <a:pt x="793" y="36"/>
                    <a:pt x="793" y="36"/>
                    <a:pt x="793" y="37"/>
                  </a:cubicBezTo>
                  <a:cubicBezTo>
                    <a:pt x="793" y="36"/>
                    <a:pt x="793" y="36"/>
                    <a:pt x="793" y="36"/>
                  </a:cubicBezTo>
                  <a:close/>
                  <a:moveTo>
                    <a:pt x="1210" y="51"/>
                  </a:moveTo>
                  <a:cubicBezTo>
                    <a:pt x="1211" y="51"/>
                    <a:pt x="1211" y="51"/>
                    <a:pt x="1211" y="51"/>
                  </a:cubicBezTo>
                  <a:cubicBezTo>
                    <a:pt x="1210" y="51"/>
                    <a:pt x="1210" y="51"/>
                    <a:pt x="1210" y="51"/>
                  </a:cubicBezTo>
                  <a:close/>
                  <a:moveTo>
                    <a:pt x="1045" y="36"/>
                  </a:moveTo>
                  <a:cubicBezTo>
                    <a:pt x="1046" y="36"/>
                    <a:pt x="1046" y="36"/>
                    <a:pt x="1046" y="36"/>
                  </a:cubicBezTo>
                  <a:cubicBezTo>
                    <a:pt x="1046" y="36"/>
                    <a:pt x="1045" y="36"/>
                    <a:pt x="1045" y="36"/>
                  </a:cubicBezTo>
                  <a:close/>
                  <a:moveTo>
                    <a:pt x="696" y="47"/>
                  </a:moveTo>
                  <a:cubicBezTo>
                    <a:pt x="696" y="46"/>
                    <a:pt x="696" y="46"/>
                    <a:pt x="695" y="46"/>
                  </a:cubicBezTo>
                  <a:cubicBezTo>
                    <a:pt x="696" y="46"/>
                    <a:pt x="696" y="47"/>
                    <a:pt x="696" y="47"/>
                  </a:cubicBezTo>
                  <a:close/>
                  <a:moveTo>
                    <a:pt x="802" y="46"/>
                  </a:moveTo>
                  <a:cubicBezTo>
                    <a:pt x="802" y="46"/>
                    <a:pt x="802" y="47"/>
                    <a:pt x="802" y="47"/>
                  </a:cubicBezTo>
                  <a:cubicBezTo>
                    <a:pt x="802" y="47"/>
                    <a:pt x="802" y="46"/>
                    <a:pt x="802" y="46"/>
                  </a:cubicBezTo>
                  <a:close/>
                  <a:moveTo>
                    <a:pt x="1145" y="36"/>
                  </a:moveTo>
                  <a:cubicBezTo>
                    <a:pt x="1145" y="36"/>
                    <a:pt x="1146" y="36"/>
                    <a:pt x="1146" y="36"/>
                  </a:cubicBezTo>
                  <a:cubicBezTo>
                    <a:pt x="1146" y="36"/>
                    <a:pt x="1146" y="36"/>
                    <a:pt x="1145" y="36"/>
                  </a:cubicBezTo>
                  <a:close/>
                  <a:moveTo>
                    <a:pt x="1223" y="36"/>
                  </a:moveTo>
                  <a:cubicBezTo>
                    <a:pt x="1223" y="36"/>
                    <a:pt x="1224" y="36"/>
                    <a:pt x="1224" y="36"/>
                  </a:cubicBezTo>
                  <a:cubicBezTo>
                    <a:pt x="1224" y="36"/>
                    <a:pt x="1223" y="36"/>
                    <a:pt x="1223" y="36"/>
                  </a:cubicBezTo>
                  <a:close/>
                  <a:moveTo>
                    <a:pt x="1252" y="36"/>
                  </a:moveTo>
                  <a:cubicBezTo>
                    <a:pt x="1253" y="36"/>
                    <a:pt x="1253" y="36"/>
                    <a:pt x="1253" y="36"/>
                  </a:cubicBezTo>
                  <a:cubicBezTo>
                    <a:pt x="1253" y="36"/>
                    <a:pt x="1253" y="36"/>
                    <a:pt x="1252" y="36"/>
                  </a:cubicBezTo>
                  <a:close/>
                  <a:moveTo>
                    <a:pt x="550" y="36"/>
                  </a:moveTo>
                  <a:cubicBezTo>
                    <a:pt x="550" y="37"/>
                    <a:pt x="550" y="37"/>
                    <a:pt x="550" y="37"/>
                  </a:cubicBezTo>
                  <a:cubicBezTo>
                    <a:pt x="550" y="37"/>
                    <a:pt x="550" y="37"/>
                    <a:pt x="550" y="36"/>
                  </a:cubicBezTo>
                  <a:close/>
                  <a:moveTo>
                    <a:pt x="643" y="37"/>
                  </a:moveTo>
                  <a:cubicBezTo>
                    <a:pt x="644" y="37"/>
                    <a:pt x="644" y="37"/>
                    <a:pt x="644" y="36"/>
                  </a:cubicBezTo>
                  <a:cubicBezTo>
                    <a:pt x="643" y="37"/>
                    <a:pt x="643" y="37"/>
                    <a:pt x="643" y="37"/>
                  </a:cubicBezTo>
                  <a:close/>
                  <a:moveTo>
                    <a:pt x="655" y="36"/>
                  </a:moveTo>
                  <a:cubicBezTo>
                    <a:pt x="655" y="36"/>
                    <a:pt x="655" y="37"/>
                    <a:pt x="655" y="37"/>
                  </a:cubicBezTo>
                  <a:cubicBezTo>
                    <a:pt x="655" y="37"/>
                    <a:pt x="655" y="37"/>
                    <a:pt x="655" y="36"/>
                  </a:cubicBezTo>
                  <a:close/>
                  <a:moveTo>
                    <a:pt x="763" y="37"/>
                  </a:moveTo>
                  <a:cubicBezTo>
                    <a:pt x="763" y="37"/>
                    <a:pt x="763" y="37"/>
                    <a:pt x="763" y="36"/>
                  </a:cubicBezTo>
                  <a:cubicBezTo>
                    <a:pt x="763" y="36"/>
                    <a:pt x="763" y="36"/>
                    <a:pt x="763" y="37"/>
                  </a:cubicBezTo>
                  <a:close/>
                  <a:moveTo>
                    <a:pt x="898" y="47"/>
                  </a:moveTo>
                  <a:cubicBezTo>
                    <a:pt x="898" y="47"/>
                    <a:pt x="898" y="46"/>
                    <a:pt x="898" y="46"/>
                  </a:cubicBezTo>
                  <a:cubicBezTo>
                    <a:pt x="898" y="46"/>
                    <a:pt x="898" y="47"/>
                    <a:pt x="898" y="47"/>
                  </a:cubicBezTo>
                  <a:close/>
                  <a:moveTo>
                    <a:pt x="1035" y="47"/>
                  </a:moveTo>
                  <a:cubicBezTo>
                    <a:pt x="1035" y="47"/>
                    <a:pt x="1035" y="46"/>
                    <a:pt x="1035" y="46"/>
                  </a:cubicBezTo>
                  <a:cubicBezTo>
                    <a:pt x="1035" y="46"/>
                    <a:pt x="1035" y="47"/>
                    <a:pt x="1035" y="47"/>
                  </a:cubicBezTo>
                  <a:close/>
                  <a:moveTo>
                    <a:pt x="1392" y="51"/>
                  </a:moveTo>
                  <a:cubicBezTo>
                    <a:pt x="1391" y="51"/>
                    <a:pt x="1391" y="51"/>
                    <a:pt x="1391" y="51"/>
                  </a:cubicBezTo>
                  <a:cubicBezTo>
                    <a:pt x="1392" y="51"/>
                    <a:pt x="1392" y="51"/>
                    <a:pt x="1392" y="51"/>
                  </a:cubicBezTo>
                  <a:close/>
                  <a:moveTo>
                    <a:pt x="966" y="36"/>
                  </a:moveTo>
                  <a:cubicBezTo>
                    <a:pt x="966" y="37"/>
                    <a:pt x="966" y="37"/>
                    <a:pt x="966" y="37"/>
                  </a:cubicBezTo>
                  <a:cubicBezTo>
                    <a:pt x="966" y="37"/>
                    <a:pt x="966" y="37"/>
                    <a:pt x="966" y="36"/>
                  </a:cubicBezTo>
                  <a:close/>
                  <a:moveTo>
                    <a:pt x="568" y="51"/>
                  </a:moveTo>
                  <a:cubicBezTo>
                    <a:pt x="568" y="51"/>
                    <a:pt x="568" y="51"/>
                    <a:pt x="569" y="51"/>
                  </a:cubicBezTo>
                  <a:cubicBezTo>
                    <a:pt x="569" y="51"/>
                    <a:pt x="568" y="51"/>
                    <a:pt x="568" y="51"/>
                  </a:cubicBezTo>
                  <a:close/>
                  <a:moveTo>
                    <a:pt x="1075" y="36"/>
                  </a:moveTo>
                  <a:cubicBezTo>
                    <a:pt x="1075" y="37"/>
                    <a:pt x="1076" y="37"/>
                    <a:pt x="1076" y="37"/>
                  </a:cubicBezTo>
                  <a:cubicBezTo>
                    <a:pt x="1076" y="36"/>
                    <a:pt x="1076" y="36"/>
                    <a:pt x="1075" y="36"/>
                  </a:cubicBezTo>
                  <a:close/>
                  <a:moveTo>
                    <a:pt x="1118" y="37"/>
                  </a:moveTo>
                  <a:cubicBezTo>
                    <a:pt x="1118" y="37"/>
                    <a:pt x="1118" y="37"/>
                    <a:pt x="1118" y="36"/>
                  </a:cubicBezTo>
                  <a:cubicBezTo>
                    <a:pt x="1118" y="36"/>
                    <a:pt x="1118" y="36"/>
                    <a:pt x="1118" y="37"/>
                  </a:cubicBezTo>
                  <a:close/>
                  <a:moveTo>
                    <a:pt x="1153" y="46"/>
                  </a:moveTo>
                  <a:cubicBezTo>
                    <a:pt x="1153" y="46"/>
                    <a:pt x="1153" y="47"/>
                    <a:pt x="1153" y="47"/>
                  </a:cubicBezTo>
                  <a:cubicBezTo>
                    <a:pt x="1153" y="47"/>
                    <a:pt x="1153" y="46"/>
                    <a:pt x="1153" y="46"/>
                  </a:cubicBezTo>
                  <a:close/>
                  <a:moveTo>
                    <a:pt x="1223" y="37"/>
                  </a:moveTo>
                  <a:cubicBezTo>
                    <a:pt x="1223" y="37"/>
                    <a:pt x="1223" y="37"/>
                    <a:pt x="1223" y="36"/>
                  </a:cubicBezTo>
                  <a:cubicBezTo>
                    <a:pt x="1223" y="36"/>
                    <a:pt x="1223" y="36"/>
                    <a:pt x="1223" y="37"/>
                  </a:cubicBezTo>
                  <a:close/>
                  <a:moveTo>
                    <a:pt x="1253" y="36"/>
                  </a:moveTo>
                  <a:cubicBezTo>
                    <a:pt x="1253" y="37"/>
                    <a:pt x="1253" y="37"/>
                    <a:pt x="1254" y="37"/>
                  </a:cubicBezTo>
                  <a:cubicBezTo>
                    <a:pt x="1254" y="36"/>
                    <a:pt x="1253" y="36"/>
                    <a:pt x="1253" y="36"/>
                  </a:cubicBezTo>
                  <a:close/>
                  <a:moveTo>
                    <a:pt x="1213" y="47"/>
                  </a:moveTo>
                  <a:cubicBezTo>
                    <a:pt x="1213" y="47"/>
                    <a:pt x="1213" y="46"/>
                    <a:pt x="1213" y="46"/>
                  </a:cubicBezTo>
                  <a:cubicBezTo>
                    <a:pt x="1213" y="46"/>
                    <a:pt x="1213" y="47"/>
                    <a:pt x="1213" y="47"/>
                  </a:cubicBezTo>
                  <a:close/>
                  <a:moveTo>
                    <a:pt x="666" y="37"/>
                  </a:moveTo>
                  <a:cubicBezTo>
                    <a:pt x="667" y="37"/>
                    <a:pt x="667" y="37"/>
                    <a:pt x="667" y="37"/>
                  </a:cubicBezTo>
                  <a:cubicBezTo>
                    <a:pt x="667" y="37"/>
                    <a:pt x="666" y="37"/>
                    <a:pt x="666" y="37"/>
                  </a:cubicBezTo>
                  <a:close/>
                  <a:moveTo>
                    <a:pt x="762" y="37"/>
                  </a:moveTo>
                  <a:cubicBezTo>
                    <a:pt x="762" y="37"/>
                    <a:pt x="763" y="37"/>
                    <a:pt x="763" y="37"/>
                  </a:cubicBezTo>
                  <a:cubicBezTo>
                    <a:pt x="762" y="37"/>
                    <a:pt x="762" y="37"/>
                    <a:pt x="762" y="37"/>
                  </a:cubicBezTo>
                  <a:close/>
                  <a:moveTo>
                    <a:pt x="794" y="37"/>
                  </a:moveTo>
                  <a:cubicBezTo>
                    <a:pt x="794" y="37"/>
                    <a:pt x="794" y="37"/>
                    <a:pt x="794" y="37"/>
                  </a:cubicBezTo>
                  <a:cubicBezTo>
                    <a:pt x="794" y="37"/>
                    <a:pt x="794" y="37"/>
                    <a:pt x="794" y="37"/>
                  </a:cubicBezTo>
                  <a:close/>
                  <a:moveTo>
                    <a:pt x="750" y="52"/>
                  </a:moveTo>
                  <a:cubicBezTo>
                    <a:pt x="750" y="52"/>
                    <a:pt x="750" y="51"/>
                    <a:pt x="751" y="51"/>
                  </a:cubicBezTo>
                  <a:cubicBezTo>
                    <a:pt x="750" y="51"/>
                    <a:pt x="750" y="52"/>
                    <a:pt x="750" y="52"/>
                  </a:cubicBezTo>
                  <a:close/>
                  <a:moveTo>
                    <a:pt x="862" y="37"/>
                  </a:moveTo>
                  <a:cubicBezTo>
                    <a:pt x="862" y="37"/>
                    <a:pt x="862" y="37"/>
                    <a:pt x="862" y="37"/>
                  </a:cubicBezTo>
                  <a:cubicBezTo>
                    <a:pt x="862" y="37"/>
                    <a:pt x="862" y="37"/>
                    <a:pt x="862" y="37"/>
                  </a:cubicBezTo>
                  <a:close/>
                  <a:moveTo>
                    <a:pt x="858" y="52"/>
                  </a:moveTo>
                  <a:cubicBezTo>
                    <a:pt x="858" y="51"/>
                    <a:pt x="858" y="51"/>
                    <a:pt x="858" y="51"/>
                  </a:cubicBezTo>
                  <a:cubicBezTo>
                    <a:pt x="858" y="51"/>
                    <a:pt x="858" y="52"/>
                    <a:pt x="858" y="52"/>
                  </a:cubicBezTo>
                  <a:close/>
                  <a:moveTo>
                    <a:pt x="1044" y="37"/>
                  </a:moveTo>
                  <a:cubicBezTo>
                    <a:pt x="1045" y="37"/>
                    <a:pt x="1045" y="37"/>
                    <a:pt x="1045" y="37"/>
                  </a:cubicBezTo>
                  <a:cubicBezTo>
                    <a:pt x="1045" y="37"/>
                    <a:pt x="1044" y="37"/>
                    <a:pt x="1044" y="37"/>
                  </a:cubicBezTo>
                  <a:close/>
                  <a:moveTo>
                    <a:pt x="1382" y="47"/>
                  </a:moveTo>
                  <a:cubicBezTo>
                    <a:pt x="1382" y="47"/>
                    <a:pt x="1382" y="46"/>
                    <a:pt x="1382" y="46"/>
                  </a:cubicBezTo>
                  <a:cubicBezTo>
                    <a:pt x="1382" y="46"/>
                    <a:pt x="1382" y="47"/>
                    <a:pt x="1382" y="47"/>
                  </a:cubicBezTo>
                  <a:close/>
                  <a:moveTo>
                    <a:pt x="1394" y="46"/>
                  </a:moveTo>
                  <a:cubicBezTo>
                    <a:pt x="1394" y="46"/>
                    <a:pt x="1394" y="47"/>
                    <a:pt x="1394" y="47"/>
                  </a:cubicBezTo>
                  <a:cubicBezTo>
                    <a:pt x="1394" y="47"/>
                    <a:pt x="1394" y="46"/>
                    <a:pt x="1394" y="46"/>
                  </a:cubicBezTo>
                  <a:close/>
                  <a:moveTo>
                    <a:pt x="1579" y="46"/>
                  </a:moveTo>
                  <a:cubicBezTo>
                    <a:pt x="1578" y="46"/>
                    <a:pt x="1578" y="47"/>
                    <a:pt x="1578" y="47"/>
                  </a:cubicBezTo>
                  <a:cubicBezTo>
                    <a:pt x="1579" y="47"/>
                    <a:pt x="1579" y="46"/>
                    <a:pt x="1579" y="46"/>
                  </a:cubicBezTo>
                  <a:close/>
                  <a:moveTo>
                    <a:pt x="1681" y="46"/>
                  </a:moveTo>
                  <a:cubicBezTo>
                    <a:pt x="1681" y="46"/>
                    <a:pt x="1681" y="47"/>
                    <a:pt x="1680" y="47"/>
                  </a:cubicBezTo>
                  <a:cubicBezTo>
                    <a:pt x="1681" y="47"/>
                    <a:pt x="1681" y="46"/>
                    <a:pt x="1681" y="46"/>
                  </a:cubicBezTo>
                  <a:close/>
                  <a:moveTo>
                    <a:pt x="1747" y="46"/>
                  </a:moveTo>
                  <a:cubicBezTo>
                    <a:pt x="1746" y="46"/>
                    <a:pt x="1746" y="47"/>
                    <a:pt x="1746" y="47"/>
                  </a:cubicBezTo>
                  <a:cubicBezTo>
                    <a:pt x="1747" y="47"/>
                    <a:pt x="1747" y="46"/>
                    <a:pt x="1747" y="46"/>
                  </a:cubicBezTo>
                  <a:close/>
                  <a:moveTo>
                    <a:pt x="550" y="37"/>
                  </a:moveTo>
                  <a:cubicBezTo>
                    <a:pt x="550" y="37"/>
                    <a:pt x="550" y="38"/>
                    <a:pt x="550" y="38"/>
                  </a:cubicBezTo>
                  <a:cubicBezTo>
                    <a:pt x="550" y="38"/>
                    <a:pt x="550" y="37"/>
                    <a:pt x="550" y="37"/>
                  </a:cubicBezTo>
                  <a:close/>
                  <a:moveTo>
                    <a:pt x="593" y="38"/>
                  </a:moveTo>
                  <a:cubicBezTo>
                    <a:pt x="593" y="37"/>
                    <a:pt x="593" y="37"/>
                    <a:pt x="593" y="37"/>
                  </a:cubicBezTo>
                  <a:cubicBezTo>
                    <a:pt x="593" y="37"/>
                    <a:pt x="593" y="38"/>
                    <a:pt x="593" y="38"/>
                  </a:cubicBezTo>
                  <a:close/>
                  <a:moveTo>
                    <a:pt x="655" y="37"/>
                  </a:moveTo>
                  <a:cubicBezTo>
                    <a:pt x="654" y="37"/>
                    <a:pt x="654" y="38"/>
                    <a:pt x="654" y="38"/>
                  </a:cubicBezTo>
                  <a:cubicBezTo>
                    <a:pt x="655" y="38"/>
                    <a:pt x="655" y="37"/>
                    <a:pt x="655" y="37"/>
                  </a:cubicBezTo>
                  <a:close/>
                  <a:moveTo>
                    <a:pt x="560" y="47"/>
                  </a:moveTo>
                  <a:cubicBezTo>
                    <a:pt x="560" y="47"/>
                    <a:pt x="561" y="47"/>
                    <a:pt x="561" y="47"/>
                  </a:cubicBezTo>
                  <a:cubicBezTo>
                    <a:pt x="561" y="47"/>
                    <a:pt x="561" y="47"/>
                    <a:pt x="560" y="47"/>
                  </a:cubicBezTo>
                  <a:close/>
                  <a:moveTo>
                    <a:pt x="873" y="51"/>
                  </a:moveTo>
                  <a:cubicBezTo>
                    <a:pt x="873" y="51"/>
                    <a:pt x="873" y="51"/>
                    <a:pt x="873" y="52"/>
                  </a:cubicBezTo>
                  <a:cubicBezTo>
                    <a:pt x="873" y="52"/>
                    <a:pt x="873" y="51"/>
                    <a:pt x="873" y="51"/>
                  </a:cubicBezTo>
                  <a:close/>
                  <a:moveTo>
                    <a:pt x="753" y="47"/>
                  </a:moveTo>
                  <a:cubicBezTo>
                    <a:pt x="753" y="47"/>
                    <a:pt x="753" y="47"/>
                    <a:pt x="753" y="47"/>
                  </a:cubicBezTo>
                  <a:cubicBezTo>
                    <a:pt x="753" y="47"/>
                    <a:pt x="753" y="47"/>
                    <a:pt x="753" y="47"/>
                  </a:cubicBezTo>
                  <a:close/>
                  <a:moveTo>
                    <a:pt x="875" y="38"/>
                  </a:moveTo>
                  <a:cubicBezTo>
                    <a:pt x="875" y="38"/>
                    <a:pt x="876" y="37"/>
                    <a:pt x="876" y="37"/>
                  </a:cubicBezTo>
                  <a:cubicBezTo>
                    <a:pt x="875" y="37"/>
                    <a:pt x="875" y="37"/>
                    <a:pt x="875" y="38"/>
                  </a:cubicBezTo>
                  <a:close/>
                  <a:moveTo>
                    <a:pt x="1044" y="38"/>
                  </a:moveTo>
                  <a:cubicBezTo>
                    <a:pt x="1044" y="38"/>
                    <a:pt x="1044" y="37"/>
                    <a:pt x="1044" y="37"/>
                  </a:cubicBezTo>
                  <a:cubicBezTo>
                    <a:pt x="1044" y="37"/>
                    <a:pt x="1044" y="37"/>
                    <a:pt x="1044" y="38"/>
                  </a:cubicBezTo>
                  <a:close/>
                  <a:moveTo>
                    <a:pt x="1084" y="47"/>
                  </a:moveTo>
                  <a:cubicBezTo>
                    <a:pt x="1084" y="47"/>
                    <a:pt x="1084" y="47"/>
                    <a:pt x="1085" y="47"/>
                  </a:cubicBezTo>
                  <a:cubicBezTo>
                    <a:pt x="1085" y="47"/>
                    <a:pt x="1085" y="47"/>
                    <a:pt x="1084" y="47"/>
                  </a:cubicBezTo>
                  <a:close/>
                  <a:moveTo>
                    <a:pt x="1221" y="38"/>
                  </a:moveTo>
                  <a:cubicBezTo>
                    <a:pt x="1222" y="38"/>
                    <a:pt x="1222" y="37"/>
                    <a:pt x="1222" y="37"/>
                  </a:cubicBezTo>
                  <a:cubicBezTo>
                    <a:pt x="1222" y="37"/>
                    <a:pt x="1222" y="37"/>
                    <a:pt x="1221" y="38"/>
                  </a:cubicBezTo>
                  <a:close/>
                  <a:moveTo>
                    <a:pt x="643" y="38"/>
                  </a:moveTo>
                  <a:cubicBezTo>
                    <a:pt x="643" y="38"/>
                    <a:pt x="643" y="38"/>
                    <a:pt x="643" y="37"/>
                  </a:cubicBezTo>
                  <a:cubicBezTo>
                    <a:pt x="643" y="38"/>
                    <a:pt x="643" y="38"/>
                    <a:pt x="643" y="38"/>
                  </a:cubicBezTo>
                  <a:close/>
                  <a:moveTo>
                    <a:pt x="1113" y="51"/>
                  </a:moveTo>
                  <a:cubicBezTo>
                    <a:pt x="1113" y="51"/>
                    <a:pt x="1113" y="51"/>
                    <a:pt x="1113" y="52"/>
                  </a:cubicBezTo>
                  <a:cubicBezTo>
                    <a:pt x="1113" y="52"/>
                    <a:pt x="1113" y="51"/>
                    <a:pt x="1113" y="51"/>
                  </a:cubicBezTo>
                  <a:close/>
                  <a:moveTo>
                    <a:pt x="1292" y="51"/>
                  </a:moveTo>
                  <a:cubicBezTo>
                    <a:pt x="1291" y="51"/>
                    <a:pt x="1291" y="51"/>
                    <a:pt x="1291" y="52"/>
                  </a:cubicBezTo>
                  <a:cubicBezTo>
                    <a:pt x="1292" y="52"/>
                    <a:pt x="1292" y="51"/>
                    <a:pt x="1292" y="51"/>
                  </a:cubicBezTo>
                  <a:close/>
                  <a:moveTo>
                    <a:pt x="966" y="37"/>
                  </a:moveTo>
                  <a:cubicBezTo>
                    <a:pt x="966" y="38"/>
                    <a:pt x="966" y="38"/>
                    <a:pt x="966" y="38"/>
                  </a:cubicBezTo>
                  <a:cubicBezTo>
                    <a:pt x="966" y="38"/>
                    <a:pt x="966" y="38"/>
                    <a:pt x="966" y="37"/>
                  </a:cubicBezTo>
                  <a:close/>
                  <a:moveTo>
                    <a:pt x="597" y="48"/>
                  </a:moveTo>
                  <a:cubicBezTo>
                    <a:pt x="597" y="47"/>
                    <a:pt x="597" y="47"/>
                    <a:pt x="597" y="47"/>
                  </a:cubicBezTo>
                  <a:cubicBezTo>
                    <a:pt x="597" y="47"/>
                    <a:pt x="597" y="47"/>
                    <a:pt x="597" y="48"/>
                  </a:cubicBezTo>
                  <a:close/>
                  <a:moveTo>
                    <a:pt x="609" y="47"/>
                  </a:moveTo>
                  <a:cubicBezTo>
                    <a:pt x="609" y="47"/>
                    <a:pt x="609" y="47"/>
                    <a:pt x="609" y="48"/>
                  </a:cubicBezTo>
                  <a:cubicBezTo>
                    <a:pt x="609" y="47"/>
                    <a:pt x="609" y="47"/>
                    <a:pt x="609" y="47"/>
                  </a:cubicBezTo>
                  <a:close/>
                  <a:moveTo>
                    <a:pt x="639" y="48"/>
                  </a:moveTo>
                  <a:cubicBezTo>
                    <a:pt x="640" y="47"/>
                    <a:pt x="640" y="47"/>
                    <a:pt x="640" y="47"/>
                  </a:cubicBezTo>
                  <a:cubicBezTo>
                    <a:pt x="639" y="47"/>
                    <a:pt x="639" y="47"/>
                    <a:pt x="639" y="48"/>
                  </a:cubicBezTo>
                  <a:close/>
                  <a:moveTo>
                    <a:pt x="1255" y="37"/>
                  </a:moveTo>
                  <a:cubicBezTo>
                    <a:pt x="1255" y="38"/>
                    <a:pt x="1255" y="38"/>
                    <a:pt x="1255" y="38"/>
                  </a:cubicBezTo>
                  <a:cubicBezTo>
                    <a:pt x="1255" y="38"/>
                    <a:pt x="1255" y="37"/>
                    <a:pt x="1255" y="37"/>
                  </a:cubicBezTo>
                  <a:close/>
                  <a:moveTo>
                    <a:pt x="651" y="47"/>
                  </a:moveTo>
                  <a:cubicBezTo>
                    <a:pt x="651" y="47"/>
                    <a:pt x="651" y="47"/>
                    <a:pt x="651" y="48"/>
                  </a:cubicBezTo>
                  <a:cubicBezTo>
                    <a:pt x="651" y="47"/>
                    <a:pt x="651" y="47"/>
                    <a:pt x="651" y="47"/>
                  </a:cubicBezTo>
                  <a:close/>
                  <a:moveTo>
                    <a:pt x="594" y="39"/>
                  </a:moveTo>
                  <a:cubicBezTo>
                    <a:pt x="594" y="38"/>
                    <a:pt x="594" y="38"/>
                    <a:pt x="593" y="38"/>
                  </a:cubicBezTo>
                  <a:cubicBezTo>
                    <a:pt x="593" y="38"/>
                    <a:pt x="594" y="38"/>
                    <a:pt x="594" y="39"/>
                  </a:cubicBezTo>
                  <a:close/>
                  <a:moveTo>
                    <a:pt x="795" y="38"/>
                  </a:moveTo>
                  <a:cubicBezTo>
                    <a:pt x="795" y="38"/>
                    <a:pt x="795" y="38"/>
                    <a:pt x="796" y="38"/>
                  </a:cubicBezTo>
                  <a:cubicBezTo>
                    <a:pt x="796" y="38"/>
                    <a:pt x="795" y="38"/>
                    <a:pt x="795" y="38"/>
                  </a:cubicBezTo>
                  <a:close/>
                  <a:moveTo>
                    <a:pt x="671" y="47"/>
                  </a:moveTo>
                  <a:cubicBezTo>
                    <a:pt x="671" y="47"/>
                    <a:pt x="670" y="47"/>
                    <a:pt x="670" y="48"/>
                  </a:cubicBezTo>
                  <a:cubicBezTo>
                    <a:pt x="671" y="47"/>
                    <a:pt x="671" y="47"/>
                    <a:pt x="671" y="47"/>
                  </a:cubicBezTo>
                  <a:close/>
                  <a:moveTo>
                    <a:pt x="802" y="47"/>
                  </a:moveTo>
                  <a:cubicBezTo>
                    <a:pt x="802" y="47"/>
                    <a:pt x="802" y="47"/>
                    <a:pt x="803" y="48"/>
                  </a:cubicBezTo>
                  <a:cubicBezTo>
                    <a:pt x="803" y="47"/>
                    <a:pt x="803" y="47"/>
                    <a:pt x="802" y="47"/>
                  </a:cubicBezTo>
                  <a:close/>
                  <a:moveTo>
                    <a:pt x="1111" y="55"/>
                  </a:moveTo>
                  <a:cubicBezTo>
                    <a:pt x="1111" y="55"/>
                    <a:pt x="1111" y="56"/>
                    <a:pt x="1111" y="56"/>
                  </a:cubicBezTo>
                  <a:cubicBezTo>
                    <a:pt x="1111" y="56"/>
                    <a:pt x="1111" y="55"/>
                    <a:pt x="1111" y="55"/>
                  </a:cubicBezTo>
                  <a:close/>
                  <a:moveTo>
                    <a:pt x="1673" y="54"/>
                  </a:moveTo>
                  <a:cubicBezTo>
                    <a:pt x="1673" y="54"/>
                    <a:pt x="1673" y="55"/>
                    <a:pt x="1673" y="55"/>
                  </a:cubicBezTo>
                  <a:cubicBezTo>
                    <a:pt x="1673" y="55"/>
                    <a:pt x="1673" y="55"/>
                    <a:pt x="1673" y="54"/>
                  </a:cubicBezTo>
                  <a:close/>
                  <a:moveTo>
                    <a:pt x="1140" y="47"/>
                  </a:moveTo>
                  <a:cubicBezTo>
                    <a:pt x="1140" y="47"/>
                    <a:pt x="1140" y="47"/>
                    <a:pt x="1140" y="47"/>
                  </a:cubicBezTo>
                  <a:cubicBezTo>
                    <a:pt x="1140" y="47"/>
                    <a:pt x="1140" y="47"/>
                    <a:pt x="1140" y="47"/>
                  </a:cubicBezTo>
                  <a:close/>
                  <a:moveTo>
                    <a:pt x="551" y="38"/>
                  </a:moveTo>
                  <a:cubicBezTo>
                    <a:pt x="551" y="39"/>
                    <a:pt x="551" y="39"/>
                    <a:pt x="551" y="39"/>
                  </a:cubicBezTo>
                  <a:cubicBezTo>
                    <a:pt x="551" y="39"/>
                    <a:pt x="551" y="38"/>
                    <a:pt x="551" y="38"/>
                  </a:cubicBezTo>
                  <a:close/>
                  <a:moveTo>
                    <a:pt x="654" y="38"/>
                  </a:moveTo>
                  <a:cubicBezTo>
                    <a:pt x="654" y="38"/>
                    <a:pt x="654" y="39"/>
                    <a:pt x="654" y="39"/>
                  </a:cubicBezTo>
                  <a:cubicBezTo>
                    <a:pt x="654" y="39"/>
                    <a:pt x="654" y="38"/>
                    <a:pt x="654" y="38"/>
                  </a:cubicBezTo>
                  <a:close/>
                  <a:moveTo>
                    <a:pt x="569" y="51"/>
                  </a:moveTo>
                  <a:cubicBezTo>
                    <a:pt x="569" y="52"/>
                    <a:pt x="569" y="52"/>
                    <a:pt x="569" y="52"/>
                  </a:cubicBezTo>
                  <a:cubicBezTo>
                    <a:pt x="569" y="51"/>
                    <a:pt x="569" y="51"/>
                    <a:pt x="569" y="51"/>
                  </a:cubicBezTo>
                  <a:close/>
                  <a:moveTo>
                    <a:pt x="599" y="52"/>
                  </a:moveTo>
                  <a:cubicBezTo>
                    <a:pt x="599" y="52"/>
                    <a:pt x="599" y="51"/>
                    <a:pt x="599" y="51"/>
                  </a:cubicBezTo>
                  <a:cubicBezTo>
                    <a:pt x="599" y="52"/>
                    <a:pt x="599" y="52"/>
                    <a:pt x="599" y="52"/>
                  </a:cubicBezTo>
                  <a:close/>
                  <a:moveTo>
                    <a:pt x="649" y="51"/>
                  </a:moveTo>
                  <a:cubicBezTo>
                    <a:pt x="649" y="51"/>
                    <a:pt x="649" y="52"/>
                    <a:pt x="649" y="52"/>
                  </a:cubicBezTo>
                  <a:cubicBezTo>
                    <a:pt x="649" y="52"/>
                    <a:pt x="649" y="52"/>
                    <a:pt x="649" y="51"/>
                  </a:cubicBezTo>
                  <a:close/>
                  <a:moveTo>
                    <a:pt x="1394" y="47"/>
                  </a:moveTo>
                  <a:cubicBezTo>
                    <a:pt x="1394" y="47"/>
                    <a:pt x="1394" y="47"/>
                    <a:pt x="1394" y="48"/>
                  </a:cubicBezTo>
                  <a:cubicBezTo>
                    <a:pt x="1394" y="47"/>
                    <a:pt x="1394" y="47"/>
                    <a:pt x="1394" y="47"/>
                  </a:cubicBezTo>
                  <a:close/>
                  <a:moveTo>
                    <a:pt x="1566" y="48"/>
                  </a:moveTo>
                  <a:cubicBezTo>
                    <a:pt x="1566" y="47"/>
                    <a:pt x="1566" y="47"/>
                    <a:pt x="1566" y="47"/>
                  </a:cubicBezTo>
                  <a:cubicBezTo>
                    <a:pt x="1566" y="47"/>
                    <a:pt x="1566" y="47"/>
                    <a:pt x="1566" y="48"/>
                  </a:cubicBezTo>
                  <a:close/>
                  <a:moveTo>
                    <a:pt x="966" y="38"/>
                  </a:moveTo>
                  <a:cubicBezTo>
                    <a:pt x="965" y="38"/>
                    <a:pt x="965" y="39"/>
                    <a:pt x="965" y="39"/>
                  </a:cubicBezTo>
                  <a:cubicBezTo>
                    <a:pt x="966" y="39"/>
                    <a:pt x="966" y="38"/>
                    <a:pt x="966" y="38"/>
                  </a:cubicBezTo>
                  <a:close/>
                  <a:moveTo>
                    <a:pt x="1042" y="39"/>
                  </a:moveTo>
                  <a:cubicBezTo>
                    <a:pt x="1042" y="39"/>
                    <a:pt x="1043" y="38"/>
                    <a:pt x="1043" y="38"/>
                  </a:cubicBezTo>
                  <a:cubicBezTo>
                    <a:pt x="1043" y="38"/>
                    <a:pt x="1042" y="38"/>
                    <a:pt x="1042" y="39"/>
                  </a:cubicBezTo>
                  <a:close/>
                  <a:moveTo>
                    <a:pt x="1578" y="47"/>
                  </a:moveTo>
                  <a:cubicBezTo>
                    <a:pt x="1578" y="47"/>
                    <a:pt x="1578" y="47"/>
                    <a:pt x="1578" y="48"/>
                  </a:cubicBezTo>
                  <a:cubicBezTo>
                    <a:pt x="1578" y="47"/>
                    <a:pt x="1578" y="47"/>
                    <a:pt x="1578" y="47"/>
                  </a:cubicBezTo>
                  <a:close/>
                  <a:moveTo>
                    <a:pt x="830" y="51"/>
                  </a:moveTo>
                  <a:cubicBezTo>
                    <a:pt x="830" y="51"/>
                    <a:pt x="830" y="52"/>
                    <a:pt x="830" y="52"/>
                  </a:cubicBezTo>
                  <a:cubicBezTo>
                    <a:pt x="830" y="52"/>
                    <a:pt x="831" y="52"/>
                    <a:pt x="830" y="51"/>
                  </a:cubicBezTo>
                  <a:close/>
                  <a:moveTo>
                    <a:pt x="1734" y="48"/>
                  </a:moveTo>
                  <a:cubicBezTo>
                    <a:pt x="1734" y="47"/>
                    <a:pt x="1734" y="47"/>
                    <a:pt x="1734" y="47"/>
                  </a:cubicBezTo>
                  <a:cubicBezTo>
                    <a:pt x="1734" y="47"/>
                    <a:pt x="1734" y="47"/>
                    <a:pt x="1734" y="48"/>
                  </a:cubicBezTo>
                  <a:close/>
                  <a:moveTo>
                    <a:pt x="1746" y="47"/>
                  </a:moveTo>
                  <a:cubicBezTo>
                    <a:pt x="1746" y="47"/>
                    <a:pt x="1746" y="47"/>
                    <a:pt x="1746" y="48"/>
                  </a:cubicBezTo>
                  <a:cubicBezTo>
                    <a:pt x="1746" y="47"/>
                    <a:pt x="1746" y="47"/>
                    <a:pt x="1746" y="47"/>
                  </a:cubicBezTo>
                  <a:close/>
                  <a:moveTo>
                    <a:pt x="643" y="39"/>
                  </a:moveTo>
                  <a:cubicBezTo>
                    <a:pt x="643" y="39"/>
                    <a:pt x="643" y="39"/>
                    <a:pt x="643" y="39"/>
                  </a:cubicBezTo>
                  <a:cubicBezTo>
                    <a:pt x="643" y="39"/>
                    <a:pt x="643" y="39"/>
                    <a:pt x="643" y="39"/>
                  </a:cubicBezTo>
                  <a:close/>
                  <a:moveTo>
                    <a:pt x="561" y="47"/>
                  </a:moveTo>
                  <a:cubicBezTo>
                    <a:pt x="562" y="47"/>
                    <a:pt x="562" y="48"/>
                    <a:pt x="562" y="48"/>
                  </a:cubicBezTo>
                  <a:cubicBezTo>
                    <a:pt x="562" y="47"/>
                    <a:pt x="562" y="47"/>
                    <a:pt x="561" y="47"/>
                  </a:cubicBezTo>
                  <a:close/>
                  <a:moveTo>
                    <a:pt x="1680" y="48"/>
                  </a:moveTo>
                  <a:cubicBezTo>
                    <a:pt x="1679" y="48"/>
                    <a:pt x="1679" y="49"/>
                    <a:pt x="1679" y="49"/>
                  </a:cubicBezTo>
                  <a:cubicBezTo>
                    <a:pt x="1679" y="49"/>
                    <a:pt x="1679" y="49"/>
                    <a:pt x="1680" y="48"/>
                  </a:cubicBezTo>
                  <a:close/>
                  <a:moveTo>
                    <a:pt x="872" y="54"/>
                  </a:moveTo>
                  <a:cubicBezTo>
                    <a:pt x="872" y="54"/>
                    <a:pt x="872" y="55"/>
                    <a:pt x="872" y="55"/>
                  </a:cubicBezTo>
                  <a:cubicBezTo>
                    <a:pt x="872" y="55"/>
                    <a:pt x="872" y="54"/>
                    <a:pt x="872" y="54"/>
                  </a:cubicBezTo>
                  <a:close/>
                  <a:moveTo>
                    <a:pt x="1211" y="49"/>
                  </a:moveTo>
                  <a:cubicBezTo>
                    <a:pt x="1212" y="49"/>
                    <a:pt x="1212" y="49"/>
                    <a:pt x="1212" y="49"/>
                  </a:cubicBezTo>
                  <a:cubicBezTo>
                    <a:pt x="1211" y="49"/>
                    <a:pt x="1211" y="49"/>
                    <a:pt x="1211" y="49"/>
                  </a:cubicBezTo>
                  <a:close/>
                  <a:moveTo>
                    <a:pt x="681" y="63"/>
                  </a:moveTo>
                  <a:cubicBezTo>
                    <a:pt x="682" y="64"/>
                    <a:pt x="682" y="64"/>
                    <a:pt x="682" y="64"/>
                  </a:cubicBezTo>
                  <a:cubicBezTo>
                    <a:pt x="682" y="63"/>
                    <a:pt x="682" y="63"/>
                    <a:pt x="681" y="63"/>
                  </a:cubicBezTo>
                  <a:close/>
                  <a:moveTo>
                    <a:pt x="1379" y="63"/>
                  </a:moveTo>
                  <a:cubicBezTo>
                    <a:pt x="1379" y="63"/>
                    <a:pt x="1379" y="63"/>
                    <a:pt x="1378" y="64"/>
                  </a:cubicBezTo>
                  <a:cubicBezTo>
                    <a:pt x="1379" y="64"/>
                    <a:pt x="1379" y="63"/>
                    <a:pt x="1379" y="63"/>
                  </a:cubicBezTo>
                  <a:close/>
                  <a:moveTo>
                    <a:pt x="610" y="49"/>
                  </a:moveTo>
                  <a:cubicBezTo>
                    <a:pt x="609" y="49"/>
                    <a:pt x="610" y="50"/>
                    <a:pt x="610" y="50"/>
                  </a:cubicBezTo>
                  <a:cubicBezTo>
                    <a:pt x="610" y="49"/>
                    <a:pt x="610" y="49"/>
                    <a:pt x="610" y="49"/>
                  </a:cubicBezTo>
                  <a:close/>
                  <a:moveTo>
                    <a:pt x="644" y="64"/>
                  </a:moveTo>
                  <a:cubicBezTo>
                    <a:pt x="644" y="64"/>
                    <a:pt x="644" y="64"/>
                    <a:pt x="644" y="64"/>
                  </a:cubicBezTo>
                  <a:cubicBezTo>
                    <a:pt x="644" y="64"/>
                    <a:pt x="644" y="64"/>
                    <a:pt x="644" y="64"/>
                  </a:cubicBezTo>
                  <a:close/>
                  <a:moveTo>
                    <a:pt x="682" y="64"/>
                  </a:moveTo>
                  <a:cubicBezTo>
                    <a:pt x="682" y="64"/>
                    <a:pt x="683" y="64"/>
                    <a:pt x="683" y="64"/>
                  </a:cubicBezTo>
                  <a:cubicBezTo>
                    <a:pt x="683" y="64"/>
                    <a:pt x="683" y="64"/>
                    <a:pt x="682" y="64"/>
                  </a:cubicBezTo>
                  <a:close/>
                  <a:moveTo>
                    <a:pt x="1563" y="63"/>
                  </a:moveTo>
                  <a:cubicBezTo>
                    <a:pt x="1563" y="64"/>
                    <a:pt x="1562" y="64"/>
                    <a:pt x="1562" y="64"/>
                  </a:cubicBezTo>
                  <a:cubicBezTo>
                    <a:pt x="1563" y="64"/>
                    <a:pt x="1563" y="64"/>
                    <a:pt x="1563" y="63"/>
                  </a:cubicBezTo>
                  <a:close/>
                  <a:moveTo>
                    <a:pt x="1655" y="64"/>
                  </a:moveTo>
                  <a:cubicBezTo>
                    <a:pt x="1655" y="64"/>
                    <a:pt x="1655" y="64"/>
                    <a:pt x="1655" y="64"/>
                  </a:cubicBezTo>
                  <a:cubicBezTo>
                    <a:pt x="1655" y="64"/>
                    <a:pt x="1655" y="64"/>
                    <a:pt x="1655" y="64"/>
                  </a:cubicBezTo>
                  <a:close/>
                  <a:moveTo>
                    <a:pt x="1731" y="63"/>
                  </a:moveTo>
                  <a:cubicBezTo>
                    <a:pt x="1731" y="64"/>
                    <a:pt x="1730" y="64"/>
                    <a:pt x="1730" y="64"/>
                  </a:cubicBezTo>
                  <a:cubicBezTo>
                    <a:pt x="1731" y="64"/>
                    <a:pt x="1731" y="64"/>
                    <a:pt x="1731" y="63"/>
                  </a:cubicBezTo>
                  <a:close/>
                  <a:moveTo>
                    <a:pt x="1669" y="57"/>
                  </a:moveTo>
                  <a:cubicBezTo>
                    <a:pt x="1669" y="57"/>
                    <a:pt x="1669" y="57"/>
                    <a:pt x="1669" y="57"/>
                  </a:cubicBezTo>
                  <a:cubicBezTo>
                    <a:pt x="1669" y="57"/>
                    <a:pt x="1669" y="57"/>
                    <a:pt x="1669" y="57"/>
                  </a:cubicBezTo>
                  <a:close/>
                  <a:moveTo>
                    <a:pt x="615" y="64"/>
                  </a:moveTo>
                  <a:cubicBezTo>
                    <a:pt x="615" y="64"/>
                    <a:pt x="615" y="64"/>
                    <a:pt x="615" y="65"/>
                  </a:cubicBezTo>
                  <a:cubicBezTo>
                    <a:pt x="615" y="64"/>
                    <a:pt x="615" y="64"/>
                    <a:pt x="615" y="64"/>
                  </a:cubicBezTo>
                  <a:close/>
                  <a:moveTo>
                    <a:pt x="633" y="65"/>
                  </a:moveTo>
                  <a:cubicBezTo>
                    <a:pt x="633" y="65"/>
                    <a:pt x="634" y="64"/>
                    <a:pt x="634" y="64"/>
                  </a:cubicBezTo>
                  <a:cubicBezTo>
                    <a:pt x="633" y="64"/>
                    <a:pt x="633" y="64"/>
                    <a:pt x="633" y="65"/>
                  </a:cubicBezTo>
                  <a:close/>
                  <a:moveTo>
                    <a:pt x="683" y="64"/>
                  </a:moveTo>
                  <a:cubicBezTo>
                    <a:pt x="683" y="64"/>
                    <a:pt x="684" y="64"/>
                    <a:pt x="684" y="64"/>
                  </a:cubicBezTo>
                  <a:cubicBezTo>
                    <a:pt x="684" y="64"/>
                    <a:pt x="683" y="64"/>
                    <a:pt x="683" y="64"/>
                  </a:cubicBezTo>
                  <a:close/>
                  <a:moveTo>
                    <a:pt x="1670" y="64"/>
                  </a:moveTo>
                  <a:cubicBezTo>
                    <a:pt x="1670" y="64"/>
                    <a:pt x="1670" y="65"/>
                    <a:pt x="1670" y="65"/>
                  </a:cubicBezTo>
                  <a:cubicBezTo>
                    <a:pt x="1670" y="64"/>
                    <a:pt x="1670" y="64"/>
                    <a:pt x="1670" y="64"/>
                  </a:cubicBezTo>
                  <a:close/>
                  <a:moveTo>
                    <a:pt x="684" y="64"/>
                  </a:moveTo>
                  <a:cubicBezTo>
                    <a:pt x="684" y="65"/>
                    <a:pt x="684" y="65"/>
                    <a:pt x="685" y="65"/>
                  </a:cubicBezTo>
                  <a:cubicBezTo>
                    <a:pt x="685" y="64"/>
                    <a:pt x="684" y="64"/>
                    <a:pt x="684" y="64"/>
                  </a:cubicBezTo>
                  <a:close/>
                  <a:moveTo>
                    <a:pt x="612" y="57"/>
                  </a:moveTo>
                  <a:cubicBezTo>
                    <a:pt x="612" y="57"/>
                    <a:pt x="612" y="58"/>
                    <a:pt x="613" y="58"/>
                  </a:cubicBezTo>
                  <a:cubicBezTo>
                    <a:pt x="613" y="57"/>
                    <a:pt x="613" y="57"/>
                    <a:pt x="612" y="57"/>
                  </a:cubicBezTo>
                  <a:close/>
                  <a:moveTo>
                    <a:pt x="1362" y="65"/>
                  </a:moveTo>
                  <a:cubicBezTo>
                    <a:pt x="1362" y="65"/>
                    <a:pt x="1362" y="65"/>
                    <a:pt x="1362" y="64"/>
                  </a:cubicBezTo>
                  <a:cubicBezTo>
                    <a:pt x="1362" y="64"/>
                    <a:pt x="1362" y="64"/>
                    <a:pt x="1362" y="65"/>
                  </a:cubicBezTo>
                  <a:close/>
                  <a:moveTo>
                    <a:pt x="1378" y="64"/>
                  </a:moveTo>
                  <a:cubicBezTo>
                    <a:pt x="1377" y="64"/>
                    <a:pt x="1377" y="64"/>
                    <a:pt x="1377" y="65"/>
                  </a:cubicBezTo>
                  <a:cubicBezTo>
                    <a:pt x="1377" y="65"/>
                    <a:pt x="1378" y="65"/>
                    <a:pt x="1378" y="64"/>
                  </a:cubicBezTo>
                  <a:close/>
                  <a:moveTo>
                    <a:pt x="604" y="65"/>
                  </a:moveTo>
                  <a:cubicBezTo>
                    <a:pt x="604" y="65"/>
                    <a:pt x="604" y="65"/>
                    <a:pt x="604" y="65"/>
                  </a:cubicBezTo>
                  <a:cubicBezTo>
                    <a:pt x="604" y="65"/>
                    <a:pt x="604" y="65"/>
                    <a:pt x="604" y="65"/>
                  </a:cubicBezTo>
                  <a:close/>
                  <a:moveTo>
                    <a:pt x="685" y="65"/>
                  </a:moveTo>
                  <a:cubicBezTo>
                    <a:pt x="685" y="65"/>
                    <a:pt x="685" y="65"/>
                    <a:pt x="685" y="65"/>
                  </a:cubicBezTo>
                  <a:cubicBezTo>
                    <a:pt x="685" y="65"/>
                    <a:pt x="685" y="65"/>
                    <a:pt x="685" y="65"/>
                  </a:cubicBezTo>
                  <a:close/>
                  <a:moveTo>
                    <a:pt x="1546" y="65"/>
                  </a:moveTo>
                  <a:cubicBezTo>
                    <a:pt x="1546" y="65"/>
                    <a:pt x="1546" y="65"/>
                    <a:pt x="1546" y="65"/>
                  </a:cubicBezTo>
                  <a:cubicBezTo>
                    <a:pt x="1546" y="65"/>
                    <a:pt x="1546" y="65"/>
                    <a:pt x="1546" y="65"/>
                  </a:cubicBezTo>
                  <a:close/>
                  <a:moveTo>
                    <a:pt x="1561" y="65"/>
                  </a:moveTo>
                  <a:cubicBezTo>
                    <a:pt x="1561" y="65"/>
                    <a:pt x="1561" y="65"/>
                    <a:pt x="1561" y="65"/>
                  </a:cubicBezTo>
                  <a:cubicBezTo>
                    <a:pt x="1561" y="65"/>
                    <a:pt x="1561" y="65"/>
                    <a:pt x="1561" y="65"/>
                  </a:cubicBezTo>
                  <a:close/>
                  <a:moveTo>
                    <a:pt x="1714" y="65"/>
                  </a:moveTo>
                  <a:cubicBezTo>
                    <a:pt x="1714" y="65"/>
                    <a:pt x="1714" y="65"/>
                    <a:pt x="1714" y="65"/>
                  </a:cubicBezTo>
                  <a:cubicBezTo>
                    <a:pt x="1714" y="65"/>
                    <a:pt x="1714" y="65"/>
                    <a:pt x="1714" y="65"/>
                  </a:cubicBezTo>
                  <a:close/>
                  <a:moveTo>
                    <a:pt x="1730" y="65"/>
                  </a:moveTo>
                  <a:cubicBezTo>
                    <a:pt x="1729" y="65"/>
                    <a:pt x="1729" y="65"/>
                    <a:pt x="1729" y="65"/>
                  </a:cubicBezTo>
                  <a:cubicBezTo>
                    <a:pt x="1729" y="65"/>
                    <a:pt x="1730" y="65"/>
                    <a:pt x="1730" y="65"/>
                  </a:cubicBezTo>
                  <a:close/>
                  <a:moveTo>
                    <a:pt x="633" y="66"/>
                  </a:moveTo>
                  <a:cubicBezTo>
                    <a:pt x="633" y="66"/>
                    <a:pt x="633" y="65"/>
                    <a:pt x="633" y="65"/>
                  </a:cubicBezTo>
                  <a:cubicBezTo>
                    <a:pt x="633" y="65"/>
                    <a:pt x="633" y="65"/>
                    <a:pt x="633" y="66"/>
                  </a:cubicBezTo>
                  <a:close/>
                  <a:moveTo>
                    <a:pt x="685" y="65"/>
                  </a:moveTo>
                  <a:cubicBezTo>
                    <a:pt x="685" y="65"/>
                    <a:pt x="686" y="65"/>
                    <a:pt x="686" y="65"/>
                  </a:cubicBezTo>
                  <a:cubicBezTo>
                    <a:pt x="686" y="65"/>
                    <a:pt x="686" y="65"/>
                    <a:pt x="685" y="65"/>
                  </a:cubicBezTo>
                  <a:close/>
                  <a:moveTo>
                    <a:pt x="1683" y="40"/>
                  </a:moveTo>
                  <a:cubicBezTo>
                    <a:pt x="1683" y="41"/>
                    <a:pt x="1683" y="41"/>
                    <a:pt x="1683" y="41"/>
                  </a:cubicBezTo>
                  <a:cubicBezTo>
                    <a:pt x="1683" y="41"/>
                    <a:pt x="1683" y="41"/>
                    <a:pt x="1683" y="40"/>
                  </a:cubicBezTo>
                  <a:close/>
                  <a:moveTo>
                    <a:pt x="1670" y="65"/>
                  </a:moveTo>
                  <a:cubicBezTo>
                    <a:pt x="1670" y="65"/>
                    <a:pt x="1671" y="66"/>
                    <a:pt x="1671" y="66"/>
                  </a:cubicBezTo>
                  <a:cubicBezTo>
                    <a:pt x="1671" y="65"/>
                    <a:pt x="1671" y="65"/>
                    <a:pt x="1670" y="65"/>
                  </a:cubicBezTo>
                  <a:close/>
                  <a:moveTo>
                    <a:pt x="586" y="65"/>
                  </a:moveTo>
                  <a:cubicBezTo>
                    <a:pt x="586" y="66"/>
                    <a:pt x="586" y="66"/>
                    <a:pt x="586" y="66"/>
                  </a:cubicBezTo>
                  <a:cubicBezTo>
                    <a:pt x="586" y="66"/>
                    <a:pt x="586" y="65"/>
                    <a:pt x="586" y="65"/>
                  </a:cubicBezTo>
                  <a:close/>
                  <a:moveTo>
                    <a:pt x="644" y="65"/>
                  </a:moveTo>
                  <a:cubicBezTo>
                    <a:pt x="643" y="65"/>
                    <a:pt x="643" y="66"/>
                    <a:pt x="643" y="66"/>
                  </a:cubicBezTo>
                  <a:cubicBezTo>
                    <a:pt x="644" y="66"/>
                    <a:pt x="644" y="66"/>
                    <a:pt x="644" y="65"/>
                  </a:cubicBezTo>
                  <a:close/>
                  <a:moveTo>
                    <a:pt x="686" y="65"/>
                  </a:moveTo>
                  <a:cubicBezTo>
                    <a:pt x="686" y="66"/>
                    <a:pt x="686" y="66"/>
                    <a:pt x="687" y="66"/>
                  </a:cubicBezTo>
                  <a:cubicBezTo>
                    <a:pt x="687" y="65"/>
                    <a:pt x="686" y="65"/>
                    <a:pt x="686" y="65"/>
                  </a:cubicBezTo>
                  <a:close/>
                  <a:moveTo>
                    <a:pt x="1376" y="65"/>
                  </a:moveTo>
                  <a:cubicBezTo>
                    <a:pt x="1376" y="65"/>
                    <a:pt x="1376" y="65"/>
                    <a:pt x="1376" y="66"/>
                  </a:cubicBezTo>
                  <a:cubicBezTo>
                    <a:pt x="1376" y="66"/>
                    <a:pt x="1376" y="66"/>
                    <a:pt x="1376" y="65"/>
                  </a:cubicBezTo>
                  <a:close/>
                  <a:moveTo>
                    <a:pt x="687" y="66"/>
                  </a:moveTo>
                  <a:cubicBezTo>
                    <a:pt x="687" y="66"/>
                    <a:pt x="687" y="66"/>
                    <a:pt x="687" y="66"/>
                  </a:cubicBezTo>
                  <a:cubicBezTo>
                    <a:pt x="687" y="66"/>
                    <a:pt x="687" y="66"/>
                    <a:pt x="687" y="66"/>
                  </a:cubicBezTo>
                  <a:close/>
                  <a:moveTo>
                    <a:pt x="1560" y="66"/>
                  </a:moveTo>
                  <a:cubicBezTo>
                    <a:pt x="1560" y="66"/>
                    <a:pt x="1560" y="66"/>
                    <a:pt x="1559" y="66"/>
                  </a:cubicBezTo>
                  <a:cubicBezTo>
                    <a:pt x="1560" y="66"/>
                    <a:pt x="1560" y="66"/>
                    <a:pt x="1560" y="66"/>
                  </a:cubicBezTo>
                  <a:close/>
                  <a:moveTo>
                    <a:pt x="1671" y="66"/>
                  </a:moveTo>
                  <a:cubicBezTo>
                    <a:pt x="1671" y="66"/>
                    <a:pt x="1671" y="66"/>
                    <a:pt x="1671" y="66"/>
                  </a:cubicBezTo>
                  <a:cubicBezTo>
                    <a:pt x="1671" y="66"/>
                    <a:pt x="1671" y="66"/>
                    <a:pt x="1671" y="66"/>
                  </a:cubicBezTo>
                  <a:close/>
                  <a:moveTo>
                    <a:pt x="586" y="66"/>
                  </a:moveTo>
                  <a:cubicBezTo>
                    <a:pt x="586" y="66"/>
                    <a:pt x="586" y="67"/>
                    <a:pt x="587" y="67"/>
                  </a:cubicBezTo>
                  <a:cubicBezTo>
                    <a:pt x="587" y="66"/>
                    <a:pt x="586" y="66"/>
                    <a:pt x="586" y="66"/>
                  </a:cubicBezTo>
                  <a:close/>
                  <a:moveTo>
                    <a:pt x="687" y="66"/>
                  </a:moveTo>
                  <a:cubicBezTo>
                    <a:pt x="688" y="66"/>
                    <a:pt x="688" y="66"/>
                    <a:pt x="688" y="66"/>
                  </a:cubicBezTo>
                  <a:cubicBezTo>
                    <a:pt x="688" y="66"/>
                    <a:pt x="688" y="66"/>
                    <a:pt x="687" y="66"/>
                  </a:cubicBezTo>
                  <a:close/>
                  <a:moveTo>
                    <a:pt x="1375" y="66"/>
                  </a:moveTo>
                  <a:cubicBezTo>
                    <a:pt x="1375" y="66"/>
                    <a:pt x="1375" y="66"/>
                    <a:pt x="1375" y="66"/>
                  </a:cubicBezTo>
                  <a:cubicBezTo>
                    <a:pt x="1375" y="66"/>
                    <a:pt x="1375" y="66"/>
                    <a:pt x="1375" y="66"/>
                  </a:cubicBezTo>
                  <a:close/>
                  <a:moveTo>
                    <a:pt x="1544" y="66"/>
                  </a:moveTo>
                  <a:cubicBezTo>
                    <a:pt x="1544" y="66"/>
                    <a:pt x="1544" y="66"/>
                    <a:pt x="1544" y="66"/>
                  </a:cubicBezTo>
                  <a:cubicBezTo>
                    <a:pt x="1544" y="66"/>
                    <a:pt x="1544" y="66"/>
                    <a:pt x="1544" y="66"/>
                  </a:cubicBezTo>
                  <a:close/>
                  <a:moveTo>
                    <a:pt x="605" y="67"/>
                  </a:moveTo>
                  <a:cubicBezTo>
                    <a:pt x="605" y="67"/>
                    <a:pt x="605" y="66"/>
                    <a:pt x="605" y="66"/>
                  </a:cubicBezTo>
                  <a:cubicBezTo>
                    <a:pt x="605" y="67"/>
                    <a:pt x="605" y="67"/>
                    <a:pt x="605" y="67"/>
                  </a:cubicBezTo>
                  <a:close/>
                  <a:moveTo>
                    <a:pt x="665" y="67"/>
                  </a:moveTo>
                  <a:cubicBezTo>
                    <a:pt x="665" y="66"/>
                    <a:pt x="665" y="66"/>
                    <a:pt x="665" y="66"/>
                  </a:cubicBezTo>
                  <a:cubicBezTo>
                    <a:pt x="665" y="67"/>
                    <a:pt x="665" y="67"/>
                    <a:pt x="665" y="67"/>
                  </a:cubicBezTo>
                  <a:close/>
                  <a:moveTo>
                    <a:pt x="688" y="66"/>
                  </a:moveTo>
                  <a:cubicBezTo>
                    <a:pt x="688" y="67"/>
                    <a:pt x="689" y="67"/>
                    <a:pt x="689" y="67"/>
                  </a:cubicBezTo>
                  <a:cubicBezTo>
                    <a:pt x="689" y="66"/>
                    <a:pt x="688" y="66"/>
                    <a:pt x="688" y="66"/>
                  </a:cubicBezTo>
                  <a:close/>
                  <a:moveTo>
                    <a:pt x="1578" y="48"/>
                  </a:moveTo>
                  <a:cubicBezTo>
                    <a:pt x="1577" y="48"/>
                    <a:pt x="1577" y="49"/>
                    <a:pt x="1577" y="49"/>
                  </a:cubicBezTo>
                  <a:cubicBezTo>
                    <a:pt x="1577" y="49"/>
                    <a:pt x="1578" y="49"/>
                    <a:pt x="1578" y="48"/>
                  </a:cubicBezTo>
                  <a:close/>
                  <a:moveTo>
                    <a:pt x="1559" y="66"/>
                  </a:moveTo>
                  <a:cubicBezTo>
                    <a:pt x="1559" y="66"/>
                    <a:pt x="1559" y="66"/>
                    <a:pt x="1558" y="67"/>
                  </a:cubicBezTo>
                  <a:cubicBezTo>
                    <a:pt x="1559" y="67"/>
                    <a:pt x="1559" y="67"/>
                    <a:pt x="1559" y="66"/>
                  </a:cubicBezTo>
                  <a:close/>
                  <a:moveTo>
                    <a:pt x="1727" y="66"/>
                  </a:moveTo>
                  <a:cubicBezTo>
                    <a:pt x="1727" y="66"/>
                    <a:pt x="1727" y="66"/>
                    <a:pt x="1727" y="67"/>
                  </a:cubicBezTo>
                  <a:cubicBezTo>
                    <a:pt x="1727" y="67"/>
                    <a:pt x="1727" y="67"/>
                    <a:pt x="1727" y="66"/>
                  </a:cubicBezTo>
                  <a:close/>
                  <a:moveTo>
                    <a:pt x="636" y="58"/>
                  </a:moveTo>
                  <a:cubicBezTo>
                    <a:pt x="636" y="58"/>
                    <a:pt x="636" y="58"/>
                    <a:pt x="636" y="57"/>
                  </a:cubicBezTo>
                  <a:cubicBezTo>
                    <a:pt x="636" y="58"/>
                    <a:pt x="636" y="58"/>
                    <a:pt x="636" y="58"/>
                  </a:cubicBezTo>
                  <a:close/>
                  <a:moveTo>
                    <a:pt x="1671" y="67"/>
                  </a:moveTo>
                  <a:cubicBezTo>
                    <a:pt x="1671" y="67"/>
                    <a:pt x="1672" y="67"/>
                    <a:pt x="1672" y="67"/>
                  </a:cubicBezTo>
                  <a:cubicBezTo>
                    <a:pt x="1672" y="67"/>
                    <a:pt x="1672" y="67"/>
                    <a:pt x="1671" y="67"/>
                  </a:cubicBezTo>
                  <a:close/>
                  <a:moveTo>
                    <a:pt x="643" y="67"/>
                  </a:moveTo>
                  <a:cubicBezTo>
                    <a:pt x="643" y="67"/>
                    <a:pt x="643" y="67"/>
                    <a:pt x="643" y="68"/>
                  </a:cubicBezTo>
                  <a:cubicBezTo>
                    <a:pt x="643" y="68"/>
                    <a:pt x="643" y="67"/>
                    <a:pt x="643" y="67"/>
                  </a:cubicBezTo>
                  <a:close/>
                  <a:moveTo>
                    <a:pt x="689" y="67"/>
                  </a:moveTo>
                  <a:cubicBezTo>
                    <a:pt x="689" y="67"/>
                    <a:pt x="690" y="67"/>
                    <a:pt x="690" y="67"/>
                  </a:cubicBezTo>
                  <a:cubicBezTo>
                    <a:pt x="690" y="67"/>
                    <a:pt x="690" y="67"/>
                    <a:pt x="689" y="67"/>
                  </a:cubicBezTo>
                  <a:close/>
                  <a:moveTo>
                    <a:pt x="1374" y="67"/>
                  </a:moveTo>
                  <a:cubicBezTo>
                    <a:pt x="1374" y="67"/>
                    <a:pt x="1373" y="67"/>
                    <a:pt x="1373" y="67"/>
                  </a:cubicBezTo>
                  <a:cubicBezTo>
                    <a:pt x="1374" y="67"/>
                    <a:pt x="1374" y="67"/>
                    <a:pt x="1374" y="67"/>
                  </a:cubicBezTo>
                  <a:close/>
                  <a:moveTo>
                    <a:pt x="605" y="68"/>
                  </a:moveTo>
                  <a:cubicBezTo>
                    <a:pt x="605" y="68"/>
                    <a:pt x="605" y="67"/>
                    <a:pt x="605" y="67"/>
                  </a:cubicBezTo>
                  <a:cubicBezTo>
                    <a:pt x="605" y="68"/>
                    <a:pt x="605" y="68"/>
                    <a:pt x="605" y="68"/>
                  </a:cubicBezTo>
                  <a:close/>
                  <a:moveTo>
                    <a:pt x="667" y="68"/>
                  </a:moveTo>
                  <a:cubicBezTo>
                    <a:pt x="666" y="67"/>
                    <a:pt x="666" y="67"/>
                    <a:pt x="666" y="67"/>
                  </a:cubicBezTo>
                  <a:cubicBezTo>
                    <a:pt x="666" y="68"/>
                    <a:pt x="666" y="68"/>
                    <a:pt x="667" y="68"/>
                  </a:cubicBezTo>
                  <a:close/>
                  <a:moveTo>
                    <a:pt x="690" y="67"/>
                  </a:moveTo>
                  <a:cubicBezTo>
                    <a:pt x="690" y="68"/>
                    <a:pt x="690" y="68"/>
                    <a:pt x="691" y="68"/>
                  </a:cubicBezTo>
                  <a:cubicBezTo>
                    <a:pt x="690" y="67"/>
                    <a:pt x="690" y="67"/>
                    <a:pt x="690" y="67"/>
                  </a:cubicBezTo>
                  <a:close/>
                  <a:moveTo>
                    <a:pt x="647" y="57"/>
                  </a:moveTo>
                  <a:cubicBezTo>
                    <a:pt x="646" y="57"/>
                    <a:pt x="646" y="58"/>
                    <a:pt x="646" y="58"/>
                  </a:cubicBezTo>
                  <a:cubicBezTo>
                    <a:pt x="647" y="58"/>
                    <a:pt x="647" y="58"/>
                    <a:pt x="647" y="57"/>
                  </a:cubicBezTo>
                  <a:close/>
                  <a:moveTo>
                    <a:pt x="1558" y="67"/>
                  </a:moveTo>
                  <a:cubicBezTo>
                    <a:pt x="1557" y="67"/>
                    <a:pt x="1557" y="67"/>
                    <a:pt x="1557" y="68"/>
                  </a:cubicBezTo>
                  <a:cubicBezTo>
                    <a:pt x="1557" y="68"/>
                    <a:pt x="1558" y="68"/>
                    <a:pt x="1558" y="67"/>
                  </a:cubicBezTo>
                  <a:close/>
                  <a:moveTo>
                    <a:pt x="1672" y="67"/>
                  </a:moveTo>
                  <a:cubicBezTo>
                    <a:pt x="1672" y="68"/>
                    <a:pt x="1672" y="68"/>
                    <a:pt x="1672" y="68"/>
                  </a:cubicBezTo>
                  <a:cubicBezTo>
                    <a:pt x="1672" y="68"/>
                    <a:pt x="1672" y="68"/>
                    <a:pt x="1672" y="67"/>
                  </a:cubicBezTo>
                  <a:close/>
                  <a:moveTo>
                    <a:pt x="1710" y="68"/>
                  </a:moveTo>
                  <a:cubicBezTo>
                    <a:pt x="1711" y="68"/>
                    <a:pt x="1711" y="68"/>
                    <a:pt x="1711" y="67"/>
                  </a:cubicBezTo>
                  <a:cubicBezTo>
                    <a:pt x="1711" y="67"/>
                    <a:pt x="1710" y="68"/>
                    <a:pt x="1710" y="68"/>
                  </a:cubicBezTo>
                  <a:close/>
                  <a:moveTo>
                    <a:pt x="1726" y="67"/>
                  </a:moveTo>
                  <a:cubicBezTo>
                    <a:pt x="1725" y="67"/>
                    <a:pt x="1725" y="67"/>
                    <a:pt x="1725" y="68"/>
                  </a:cubicBezTo>
                  <a:cubicBezTo>
                    <a:pt x="1725" y="68"/>
                    <a:pt x="1726" y="68"/>
                    <a:pt x="1726" y="67"/>
                  </a:cubicBezTo>
                  <a:close/>
                  <a:moveTo>
                    <a:pt x="616" y="68"/>
                  </a:moveTo>
                  <a:cubicBezTo>
                    <a:pt x="616" y="68"/>
                    <a:pt x="616" y="68"/>
                    <a:pt x="616" y="69"/>
                  </a:cubicBezTo>
                  <a:cubicBezTo>
                    <a:pt x="616" y="68"/>
                    <a:pt x="616" y="68"/>
                    <a:pt x="616" y="68"/>
                  </a:cubicBezTo>
                  <a:close/>
                  <a:moveTo>
                    <a:pt x="632" y="69"/>
                  </a:moveTo>
                  <a:cubicBezTo>
                    <a:pt x="632" y="68"/>
                    <a:pt x="632" y="68"/>
                    <a:pt x="632" y="68"/>
                  </a:cubicBezTo>
                  <a:cubicBezTo>
                    <a:pt x="632" y="68"/>
                    <a:pt x="632" y="68"/>
                    <a:pt x="632" y="69"/>
                  </a:cubicBezTo>
                  <a:close/>
                  <a:moveTo>
                    <a:pt x="1555" y="58"/>
                  </a:moveTo>
                  <a:cubicBezTo>
                    <a:pt x="1556" y="58"/>
                    <a:pt x="1556" y="58"/>
                    <a:pt x="1556" y="57"/>
                  </a:cubicBezTo>
                  <a:cubicBezTo>
                    <a:pt x="1556" y="57"/>
                    <a:pt x="1555" y="57"/>
                    <a:pt x="1555" y="58"/>
                  </a:cubicBezTo>
                  <a:close/>
                  <a:moveTo>
                    <a:pt x="587" y="68"/>
                  </a:moveTo>
                  <a:cubicBezTo>
                    <a:pt x="587" y="68"/>
                    <a:pt x="587" y="69"/>
                    <a:pt x="588" y="69"/>
                  </a:cubicBezTo>
                  <a:cubicBezTo>
                    <a:pt x="588" y="69"/>
                    <a:pt x="587" y="68"/>
                    <a:pt x="587" y="68"/>
                  </a:cubicBezTo>
                  <a:close/>
                  <a:moveTo>
                    <a:pt x="606" y="69"/>
                  </a:moveTo>
                  <a:cubicBezTo>
                    <a:pt x="606" y="68"/>
                    <a:pt x="606" y="68"/>
                    <a:pt x="605" y="68"/>
                  </a:cubicBezTo>
                  <a:cubicBezTo>
                    <a:pt x="605" y="68"/>
                    <a:pt x="605" y="69"/>
                    <a:pt x="606" y="69"/>
                  </a:cubicBezTo>
                  <a:close/>
                  <a:moveTo>
                    <a:pt x="668" y="68"/>
                  </a:moveTo>
                  <a:cubicBezTo>
                    <a:pt x="668" y="68"/>
                    <a:pt x="667" y="68"/>
                    <a:pt x="667" y="68"/>
                  </a:cubicBezTo>
                  <a:cubicBezTo>
                    <a:pt x="667" y="68"/>
                    <a:pt x="667" y="68"/>
                    <a:pt x="668" y="68"/>
                  </a:cubicBezTo>
                  <a:close/>
                  <a:moveTo>
                    <a:pt x="691" y="68"/>
                  </a:moveTo>
                  <a:cubicBezTo>
                    <a:pt x="691" y="68"/>
                    <a:pt x="691" y="68"/>
                    <a:pt x="692" y="69"/>
                  </a:cubicBezTo>
                  <a:cubicBezTo>
                    <a:pt x="692" y="68"/>
                    <a:pt x="691" y="68"/>
                    <a:pt x="691" y="68"/>
                  </a:cubicBezTo>
                  <a:close/>
                  <a:moveTo>
                    <a:pt x="1668" y="57"/>
                  </a:moveTo>
                  <a:cubicBezTo>
                    <a:pt x="1667" y="57"/>
                    <a:pt x="1667" y="57"/>
                    <a:pt x="1667" y="58"/>
                  </a:cubicBezTo>
                  <a:cubicBezTo>
                    <a:pt x="1667" y="58"/>
                    <a:pt x="1667" y="58"/>
                    <a:pt x="1668" y="57"/>
                  </a:cubicBezTo>
                  <a:close/>
                  <a:moveTo>
                    <a:pt x="1672" y="68"/>
                  </a:moveTo>
                  <a:cubicBezTo>
                    <a:pt x="1672" y="68"/>
                    <a:pt x="1672" y="69"/>
                    <a:pt x="1673" y="69"/>
                  </a:cubicBezTo>
                  <a:cubicBezTo>
                    <a:pt x="1673" y="69"/>
                    <a:pt x="1672" y="68"/>
                    <a:pt x="1672" y="68"/>
                  </a:cubicBezTo>
                  <a:close/>
                  <a:moveTo>
                    <a:pt x="1725" y="68"/>
                  </a:moveTo>
                  <a:cubicBezTo>
                    <a:pt x="1724" y="68"/>
                    <a:pt x="1724" y="68"/>
                    <a:pt x="1724" y="68"/>
                  </a:cubicBezTo>
                  <a:cubicBezTo>
                    <a:pt x="1724" y="68"/>
                    <a:pt x="1725" y="68"/>
                    <a:pt x="1725" y="68"/>
                  </a:cubicBezTo>
                  <a:close/>
                  <a:moveTo>
                    <a:pt x="668" y="69"/>
                  </a:moveTo>
                  <a:cubicBezTo>
                    <a:pt x="668" y="69"/>
                    <a:pt x="668" y="68"/>
                    <a:pt x="668" y="68"/>
                  </a:cubicBezTo>
                  <a:cubicBezTo>
                    <a:pt x="668" y="69"/>
                    <a:pt x="668" y="69"/>
                    <a:pt x="668" y="69"/>
                  </a:cubicBezTo>
                  <a:close/>
                  <a:moveTo>
                    <a:pt x="1723" y="58"/>
                  </a:moveTo>
                  <a:cubicBezTo>
                    <a:pt x="1724" y="58"/>
                    <a:pt x="1724" y="58"/>
                    <a:pt x="1724" y="57"/>
                  </a:cubicBezTo>
                  <a:cubicBezTo>
                    <a:pt x="1724" y="57"/>
                    <a:pt x="1723" y="57"/>
                    <a:pt x="1723" y="58"/>
                  </a:cubicBezTo>
                  <a:close/>
                  <a:moveTo>
                    <a:pt x="588" y="69"/>
                  </a:moveTo>
                  <a:cubicBezTo>
                    <a:pt x="588" y="69"/>
                    <a:pt x="588" y="69"/>
                    <a:pt x="588" y="70"/>
                  </a:cubicBezTo>
                  <a:cubicBezTo>
                    <a:pt x="588" y="69"/>
                    <a:pt x="588" y="69"/>
                    <a:pt x="588" y="69"/>
                  </a:cubicBezTo>
                  <a:close/>
                  <a:moveTo>
                    <a:pt x="616" y="69"/>
                  </a:moveTo>
                  <a:cubicBezTo>
                    <a:pt x="616" y="69"/>
                    <a:pt x="616" y="69"/>
                    <a:pt x="617" y="70"/>
                  </a:cubicBezTo>
                  <a:cubicBezTo>
                    <a:pt x="617" y="69"/>
                    <a:pt x="617" y="69"/>
                    <a:pt x="616" y="69"/>
                  </a:cubicBezTo>
                  <a:close/>
                  <a:moveTo>
                    <a:pt x="631" y="70"/>
                  </a:moveTo>
                  <a:cubicBezTo>
                    <a:pt x="632" y="69"/>
                    <a:pt x="632" y="69"/>
                    <a:pt x="632" y="69"/>
                  </a:cubicBezTo>
                  <a:cubicBezTo>
                    <a:pt x="631" y="69"/>
                    <a:pt x="631" y="69"/>
                    <a:pt x="631" y="70"/>
                  </a:cubicBezTo>
                  <a:close/>
                  <a:moveTo>
                    <a:pt x="642" y="69"/>
                  </a:moveTo>
                  <a:cubicBezTo>
                    <a:pt x="642" y="69"/>
                    <a:pt x="642" y="69"/>
                    <a:pt x="642" y="69"/>
                  </a:cubicBezTo>
                  <a:cubicBezTo>
                    <a:pt x="642" y="69"/>
                    <a:pt x="642" y="69"/>
                    <a:pt x="642" y="69"/>
                  </a:cubicBezTo>
                  <a:close/>
                  <a:moveTo>
                    <a:pt x="751" y="50"/>
                  </a:moveTo>
                  <a:cubicBezTo>
                    <a:pt x="751" y="50"/>
                    <a:pt x="752" y="49"/>
                    <a:pt x="752" y="49"/>
                  </a:cubicBezTo>
                  <a:cubicBezTo>
                    <a:pt x="751" y="49"/>
                    <a:pt x="751" y="49"/>
                    <a:pt x="751" y="50"/>
                  </a:cubicBezTo>
                  <a:close/>
                  <a:moveTo>
                    <a:pt x="964" y="69"/>
                  </a:moveTo>
                  <a:cubicBezTo>
                    <a:pt x="964" y="69"/>
                    <a:pt x="964" y="69"/>
                    <a:pt x="964" y="70"/>
                  </a:cubicBezTo>
                  <a:cubicBezTo>
                    <a:pt x="965" y="69"/>
                    <a:pt x="965" y="69"/>
                    <a:pt x="964" y="69"/>
                  </a:cubicBezTo>
                  <a:close/>
                  <a:moveTo>
                    <a:pt x="1371" y="69"/>
                  </a:moveTo>
                  <a:cubicBezTo>
                    <a:pt x="1371" y="69"/>
                    <a:pt x="1371" y="69"/>
                    <a:pt x="1371" y="69"/>
                  </a:cubicBezTo>
                  <a:cubicBezTo>
                    <a:pt x="1371" y="69"/>
                    <a:pt x="1371" y="69"/>
                    <a:pt x="1371" y="69"/>
                  </a:cubicBezTo>
                  <a:close/>
                  <a:moveTo>
                    <a:pt x="1565" y="49"/>
                  </a:moveTo>
                  <a:cubicBezTo>
                    <a:pt x="1565" y="49"/>
                    <a:pt x="1565" y="49"/>
                    <a:pt x="1565" y="48"/>
                  </a:cubicBezTo>
                  <a:cubicBezTo>
                    <a:pt x="1565" y="48"/>
                    <a:pt x="1565" y="49"/>
                    <a:pt x="1565" y="49"/>
                  </a:cubicBezTo>
                  <a:close/>
                  <a:moveTo>
                    <a:pt x="1660" y="69"/>
                  </a:moveTo>
                  <a:cubicBezTo>
                    <a:pt x="1660" y="69"/>
                    <a:pt x="1660" y="69"/>
                    <a:pt x="1660" y="69"/>
                  </a:cubicBezTo>
                  <a:cubicBezTo>
                    <a:pt x="1660" y="69"/>
                    <a:pt x="1660" y="69"/>
                    <a:pt x="1660" y="69"/>
                  </a:cubicBezTo>
                  <a:close/>
                  <a:moveTo>
                    <a:pt x="1673" y="69"/>
                  </a:moveTo>
                  <a:cubicBezTo>
                    <a:pt x="1673" y="69"/>
                    <a:pt x="1673" y="69"/>
                    <a:pt x="1673" y="70"/>
                  </a:cubicBezTo>
                  <a:cubicBezTo>
                    <a:pt x="1673" y="69"/>
                    <a:pt x="1673" y="69"/>
                    <a:pt x="1673" y="69"/>
                  </a:cubicBezTo>
                  <a:close/>
                  <a:moveTo>
                    <a:pt x="606" y="70"/>
                  </a:moveTo>
                  <a:cubicBezTo>
                    <a:pt x="606" y="70"/>
                    <a:pt x="606" y="69"/>
                    <a:pt x="606" y="69"/>
                  </a:cubicBezTo>
                  <a:cubicBezTo>
                    <a:pt x="606" y="69"/>
                    <a:pt x="606" y="70"/>
                    <a:pt x="606" y="70"/>
                  </a:cubicBezTo>
                  <a:close/>
                  <a:moveTo>
                    <a:pt x="669" y="69"/>
                  </a:moveTo>
                  <a:cubicBezTo>
                    <a:pt x="669" y="69"/>
                    <a:pt x="669" y="69"/>
                    <a:pt x="669" y="69"/>
                  </a:cubicBezTo>
                  <a:cubicBezTo>
                    <a:pt x="669" y="69"/>
                    <a:pt x="669" y="69"/>
                    <a:pt x="669" y="69"/>
                  </a:cubicBezTo>
                  <a:close/>
                  <a:moveTo>
                    <a:pt x="1555" y="69"/>
                  </a:moveTo>
                  <a:cubicBezTo>
                    <a:pt x="1555" y="69"/>
                    <a:pt x="1555" y="69"/>
                    <a:pt x="1555" y="70"/>
                  </a:cubicBezTo>
                  <a:cubicBezTo>
                    <a:pt x="1555" y="69"/>
                    <a:pt x="1555" y="69"/>
                    <a:pt x="1555" y="69"/>
                  </a:cubicBezTo>
                  <a:close/>
                  <a:moveTo>
                    <a:pt x="866" y="42"/>
                  </a:moveTo>
                  <a:cubicBezTo>
                    <a:pt x="866" y="42"/>
                    <a:pt x="866" y="42"/>
                    <a:pt x="866" y="42"/>
                  </a:cubicBezTo>
                  <a:cubicBezTo>
                    <a:pt x="866" y="42"/>
                    <a:pt x="866" y="42"/>
                    <a:pt x="866" y="42"/>
                  </a:cubicBezTo>
                  <a:close/>
                  <a:moveTo>
                    <a:pt x="1723" y="69"/>
                  </a:moveTo>
                  <a:cubicBezTo>
                    <a:pt x="1723" y="69"/>
                    <a:pt x="1723" y="69"/>
                    <a:pt x="1723" y="70"/>
                  </a:cubicBezTo>
                  <a:cubicBezTo>
                    <a:pt x="1723" y="69"/>
                    <a:pt x="1723" y="69"/>
                    <a:pt x="1723" y="69"/>
                  </a:cubicBezTo>
                  <a:close/>
                  <a:moveTo>
                    <a:pt x="1112" y="52"/>
                  </a:moveTo>
                  <a:cubicBezTo>
                    <a:pt x="1112" y="53"/>
                    <a:pt x="1112" y="53"/>
                    <a:pt x="1112" y="53"/>
                  </a:cubicBezTo>
                  <a:cubicBezTo>
                    <a:pt x="1112" y="53"/>
                    <a:pt x="1112" y="53"/>
                    <a:pt x="1112" y="52"/>
                  </a:cubicBezTo>
                  <a:close/>
                  <a:moveTo>
                    <a:pt x="1504" y="7"/>
                  </a:moveTo>
                  <a:cubicBezTo>
                    <a:pt x="1504" y="7"/>
                    <a:pt x="1505" y="6"/>
                    <a:pt x="1505" y="6"/>
                  </a:cubicBezTo>
                  <a:cubicBezTo>
                    <a:pt x="1504" y="6"/>
                    <a:pt x="1504" y="6"/>
                    <a:pt x="1504" y="7"/>
                  </a:cubicBezTo>
                  <a:close/>
                  <a:moveTo>
                    <a:pt x="670" y="70"/>
                  </a:moveTo>
                  <a:cubicBezTo>
                    <a:pt x="670" y="70"/>
                    <a:pt x="670" y="69"/>
                    <a:pt x="669" y="69"/>
                  </a:cubicBezTo>
                  <a:cubicBezTo>
                    <a:pt x="669" y="70"/>
                    <a:pt x="670" y="70"/>
                    <a:pt x="670" y="70"/>
                  </a:cubicBezTo>
                  <a:close/>
                  <a:moveTo>
                    <a:pt x="1150" y="41"/>
                  </a:moveTo>
                  <a:cubicBezTo>
                    <a:pt x="1150" y="41"/>
                    <a:pt x="1150" y="41"/>
                    <a:pt x="1150" y="41"/>
                  </a:cubicBezTo>
                  <a:cubicBezTo>
                    <a:pt x="1150" y="41"/>
                    <a:pt x="1150" y="41"/>
                    <a:pt x="1150" y="41"/>
                  </a:cubicBezTo>
                  <a:close/>
                  <a:moveTo>
                    <a:pt x="1085" y="49"/>
                  </a:moveTo>
                  <a:cubicBezTo>
                    <a:pt x="1085" y="49"/>
                    <a:pt x="1085" y="50"/>
                    <a:pt x="1086" y="50"/>
                  </a:cubicBezTo>
                  <a:cubicBezTo>
                    <a:pt x="1086" y="49"/>
                    <a:pt x="1086" y="49"/>
                    <a:pt x="1085" y="49"/>
                  </a:cubicBezTo>
                  <a:close/>
                  <a:moveTo>
                    <a:pt x="749" y="56"/>
                  </a:moveTo>
                  <a:cubicBezTo>
                    <a:pt x="749" y="55"/>
                    <a:pt x="749" y="55"/>
                    <a:pt x="749" y="55"/>
                  </a:cubicBezTo>
                  <a:cubicBezTo>
                    <a:pt x="749" y="55"/>
                    <a:pt x="749" y="55"/>
                    <a:pt x="749" y="56"/>
                  </a:cubicBezTo>
                  <a:close/>
                  <a:moveTo>
                    <a:pt x="1661" y="70"/>
                  </a:moveTo>
                  <a:cubicBezTo>
                    <a:pt x="1661" y="70"/>
                    <a:pt x="1661" y="70"/>
                    <a:pt x="1660" y="69"/>
                  </a:cubicBezTo>
                  <a:cubicBezTo>
                    <a:pt x="1660" y="70"/>
                    <a:pt x="1660" y="70"/>
                    <a:pt x="1661" y="70"/>
                  </a:cubicBezTo>
                  <a:close/>
                  <a:moveTo>
                    <a:pt x="1673" y="69"/>
                  </a:moveTo>
                  <a:cubicBezTo>
                    <a:pt x="1673" y="70"/>
                    <a:pt x="1673" y="70"/>
                    <a:pt x="1673" y="70"/>
                  </a:cubicBezTo>
                  <a:cubicBezTo>
                    <a:pt x="1673" y="70"/>
                    <a:pt x="1673" y="70"/>
                    <a:pt x="1673" y="69"/>
                  </a:cubicBezTo>
                  <a:close/>
                  <a:moveTo>
                    <a:pt x="606" y="71"/>
                  </a:moveTo>
                  <a:cubicBezTo>
                    <a:pt x="606" y="70"/>
                    <a:pt x="606" y="70"/>
                    <a:pt x="606" y="70"/>
                  </a:cubicBezTo>
                  <a:cubicBezTo>
                    <a:pt x="606" y="70"/>
                    <a:pt x="606" y="70"/>
                    <a:pt x="606" y="71"/>
                  </a:cubicBezTo>
                  <a:close/>
                  <a:moveTo>
                    <a:pt x="617" y="70"/>
                  </a:moveTo>
                  <a:cubicBezTo>
                    <a:pt x="617" y="70"/>
                    <a:pt x="617" y="70"/>
                    <a:pt x="617" y="71"/>
                  </a:cubicBezTo>
                  <a:cubicBezTo>
                    <a:pt x="617" y="70"/>
                    <a:pt x="617" y="70"/>
                    <a:pt x="617" y="70"/>
                  </a:cubicBezTo>
                  <a:close/>
                  <a:moveTo>
                    <a:pt x="642" y="70"/>
                  </a:moveTo>
                  <a:cubicBezTo>
                    <a:pt x="642" y="70"/>
                    <a:pt x="641" y="70"/>
                    <a:pt x="641" y="71"/>
                  </a:cubicBezTo>
                  <a:cubicBezTo>
                    <a:pt x="642" y="70"/>
                    <a:pt x="642" y="70"/>
                    <a:pt x="642" y="70"/>
                  </a:cubicBezTo>
                  <a:close/>
                  <a:moveTo>
                    <a:pt x="671" y="70"/>
                  </a:moveTo>
                  <a:cubicBezTo>
                    <a:pt x="671" y="70"/>
                    <a:pt x="670" y="70"/>
                    <a:pt x="670" y="70"/>
                  </a:cubicBezTo>
                  <a:cubicBezTo>
                    <a:pt x="670" y="70"/>
                    <a:pt x="670" y="70"/>
                    <a:pt x="671" y="70"/>
                  </a:cubicBezTo>
                  <a:close/>
                  <a:moveTo>
                    <a:pt x="965" y="70"/>
                  </a:moveTo>
                  <a:cubicBezTo>
                    <a:pt x="965" y="70"/>
                    <a:pt x="965" y="70"/>
                    <a:pt x="965" y="71"/>
                  </a:cubicBezTo>
                  <a:cubicBezTo>
                    <a:pt x="965" y="70"/>
                    <a:pt x="965" y="70"/>
                    <a:pt x="965" y="70"/>
                  </a:cubicBezTo>
                  <a:close/>
                  <a:moveTo>
                    <a:pt x="1370" y="70"/>
                  </a:moveTo>
                  <a:cubicBezTo>
                    <a:pt x="1370" y="70"/>
                    <a:pt x="1370" y="70"/>
                    <a:pt x="1369" y="70"/>
                  </a:cubicBezTo>
                  <a:cubicBezTo>
                    <a:pt x="1370" y="70"/>
                    <a:pt x="1370" y="70"/>
                    <a:pt x="1370" y="70"/>
                  </a:cubicBezTo>
                  <a:close/>
                  <a:moveTo>
                    <a:pt x="671" y="71"/>
                  </a:moveTo>
                  <a:cubicBezTo>
                    <a:pt x="671" y="70"/>
                    <a:pt x="671" y="70"/>
                    <a:pt x="671" y="70"/>
                  </a:cubicBezTo>
                  <a:cubicBezTo>
                    <a:pt x="671" y="70"/>
                    <a:pt x="671" y="71"/>
                    <a:pt x="671" y="71"/>
                  </a:cubicBezTo>
                  <a:close/>
                  <a:moveTo>
                    <a:pt x="1263" y="48"/>
                  </a:moveTo>
                  <a:cubicBezTo>
                    <a:pt x="1263" y="49"/>
                    <a:pt x="1263" y="49"/>
                    <a:pt x="1263" y="49"/>
                  </a:cubicBezTo>
                  <a:cubicBezTo>
                    <a:pt x="1263" y="49"/>
                    <a:pt x="1263" y="48"/>
                    <a:pt x="1263" y="48"/>
                  </a:cubicBezTo>
                  <a:close/>
                  <a:moveTo>
                    <a:pt x="1554" y="70"/>
                  </a:moveTo>
                  <a:cubicBezTo>
                    <a:pt x="1554" y="70"/>
                    <a:pt x="1553" y="70"/>
                    <a:pt x="1553" y="71"/>
                  </a:cubicBezTo>
                  <a:cubicBezTo>
                    <a:pt x="1553" y="71"/>
                    <a:pt x="1554" y="70"/>
                    <a:pt x="1554" y="70"/>
                  </a:cubicBezTo>
                  <a:close/>
                  <a:moveTo>
                    <a:pt x="1673" y="70"/>
                  </a:moveTo>
                  <a:cubicBezTo>
                    <a:pt x="1673" y="70"/>
                    <a:pt x="1673" y="71"/>
                    <a:pt x="1674" y="71"/>
                  </a:cubicBezTo>
                  <a:cubicBezTo>
                    <a:pt x="1674" y="71"/>
                    <a:pt x="1674" y="70"/>
                    <a:pt x="1673" y="70"/>
                  </a:cubicBezTo>
                  <a:close/>
                  <a:moveTo>
                    <a:pt x="1722" y="70"/>
                  </a:moveTo>
                  <a:cubicBezTo>
                    <a:pt x="1722" y="70"/>
                    <a:pt x="1721" y="70"/>
                    <a:pt x="1721" y="71"/>
                  </a:cubicBezTo>
                  <a:cubicBezTo>
                    <a:pt x="1722" y="71"/>
                    <a:pt x="1722" y="70"/>
                    <a:pt x="1722" y="70"/>
                  </a:cubicBezTo>
                  <a:close/>
                  <a:moveTo>
                    <a:pt x="1432" y="7"/>
                  </a:moveTo>
                  <a:cubicBezTo>
                    <a:pt x="1432" y="7"/>
                    <a:pt x="1432" y="7"/>
                    <a:pt x="1433" y="7"/>
                  </a:cubicBezTo>
                  <a:cubicBezTo>
                    <a:pt x="1432" y="7"/>
                    <a:pt x="1432" y="7"/>
                    <a:pt x="1432" y="7"/>
                  </a:cubicBezTo>
                  <a:close/>
                  <a:moveTo>
                    <a:pt x="631" y="71"/>
                  </a:moveTo>
                  <a:cubicBezTo>
                    <a:pt x="631" y="71"/>
                    <a:pt x="631" y="71"/>
                    <a:pt x="631" y="71"/>
                  </a:cubicBezTo>
                  <a:cubicBezTo>
                    <a:pt x="631" y="71"/>
                    <a:pt x="631" y="71"/>
                    <a:pt x="631" y="71"/>
                  </a:cubicBezTo>
                  <a:close/>
                  <a:moveTo>
                    <a:pt x="641" y="70"/>
                  </a:moveTo>
                  <a:cubicBezTo>
                    <a:pt x="641" y="71"/>
                    <a:pt x="641" y="71"/>
                    <a:pt x="641" y="71"/>
                  </a:cubicBezTo>
                  <a:cubicBezTo>
                    <a:pt x="641" y="71"/>
                    <a:pt x="642" y="71"/>
                    <a:pt x="641" y="70"/>
                  </a:cubicBezTo>
                  <a:close/>
                  <a:moveTo>
                    <a:pt x="672" y="71"/>
                  </a:moveTo>
                  <a:cubicBezTo>
                    <a:pt x="672" y="71"/>
                    <a:pt x="672" y="71"/>
                    <a:pt x="671" y="71"/>
                  </a:cubicBezTo>
                  <a:cubicBezTo>
                    <a:pt x="672" y="71"/>
                    <a:pt x="672" y="71"/>
                    <a:pt x="672" y="71"/>
                  </a:cubicBezTo>
                  <a:close/>
                  <a:moveTo>
                    <a:pt x="573" y="54"/>
                  </a:moveTo>
                  <a:cubicBezTo>
                    <a:pt x="573" y="54"/>
                    <a:pt x="574" y="55"/>
                    <a:pt x="574" y="55"/>
                  </a:cubicBezTo>
                  <a:cubicBezTo>
                    <a:pt x="574" y="54"/>
                    <a:pt x="574" y="54"/>
                    <a:pt x="573" y="54"/>
                  </a:cubicBezTo>
                  <a:close/>
                  <a:moveTo>
                    <a:pt x="607" y="72"/>
                  </a:moveTo>
                  <a:cubicBezTo>
                    <a:pt x="607" y="71"/>
                    <a:pt x="607" y="71"/>
                    <a:pt x="606" y="71"/>
                  </a:cubicBezTo>
                  <a:cubicBezTo>
                    <a:pt x="606" y="71"/>
                    <a:pt x="606" y="71"/>
                    <a:pt x="607" y="72"/>
                  </a:cubicBezTo>
                  <a:close/>
                  <a:moveTo>
                    <a:pt x="617" y="71"/>
                  </a:moveTo>
                  <a:cubicBezTo>
                    <a:pt x="617" y="71"/>
                    <a:pt x="617" y="71"/>
                    <a:pt x="617" y="72"/>
                  </a:cubicBezTo>
                  <a:cubicBezTo>
                    <a:pt x="617" y="71"/>
                    <a:pt x="617" y="71"/>
                    <a:pt x="617" y="71"/>
                  </a:cubicBezTo>
                  <a:close/>
                  <a:moveTo>
                    <a:pt x="673" y="71"/>
                  </a:moveTo>
                  <a:cubicBezTo>
                    <a:pt x="673" y="71"/>
                    <a:pt x="672" y="71"/>
                    <a:pt x="672" y="71"/>
                  </a:cubicBezTo>
                  <a:cubicBezTo>
                    <a:pt x="672" y="71"/>
                    <a:pt x="673" y="71"/>
                    <a:pt x="673" y="71"/>
                  </a:cubicBezTo>
                  <a:close/>
                  <a:moveTo>
                    <a:pt x="1450" y="7"/>
                  </a:moveTo>
                  <a:cubicBezTo>
                    <a:pt x="1450" y="7"/>
                    <a:pt x="1450" y="7"/>
                    <a:pt x="1450" y="7"/>
                  </a:cubicBezTo>
                  <a:cubicBezTo>
                    <a:pt x="1450" y="7"/>
                    <a:pt x="1450" y="7"/>
                    <a:pt x="1450" y="7"/>
                  </a:cubicBezTo>
                  <a:close/>
                  <a:moveTo>
                    <a:pt x="965" y="71"/>
                  </a:moveTo>
                  <a:cubicBezTo>
                    <a:pt x="965" y="71"/>
                    <a:pt x="965" y="71"/>
                    <a:pt x="965" y="72"/>
                  </a:cubicBezTo>
                  <a:cubicBezTo>
                    <a:pt x="965" y="71"/>
                    <a:pt x="965" y="71"/>
                    <a:pt x="965" y="71"/>
                  </a:cubicBezTo>
                  <a:close/>
                  <a:moveTo>
                    <a:pt x="1151" y="42"/>
                  </a:moveTo>
                  <a:cubicBezTo>
                    <a:pt x="1151" y="42"/>
                    <a:pt x="1151" y="42"/>
                    <a:pt x="1151" y="42"/>
                  </a:cubicBezTo>
                  <a:cubicBezTo>
                    <a:pt x="1151" y="42"/>
                    <a:pt x="1151" y="42"/>
                    <a:pt x="1151" y="42"/>
                  </a:cubicBezTo>
                  <a:close/>
                  <a:moveTo>
                    <a:pt x="1369" y="71"/>
                  </a:moveTo>
                  <a:cubicBezTo>
                    <a:pt x="1368" y="71"/>
                    <a:pt x="1368" y="71"/>
                    <a:pt x="1368" y="71"/>
                  </a:cubicBezTo>
                  <a:cubicBezTo>
                    <a:pt x="1368" y="71"/>
                    <a:pt x="1369" y="71"/>
                    <a:pt x="1369" y="71"/>
                  </a:cubicBezTo>
                  <a:close/>
                  <a:moveTo>
                    <a:pt x="1154" y="48"/>
                  </a:moveTo>
                  <a:cubicBezTo>
                    <a:pt x="1154" y="49"/>
                    <a:pt x="1154" y="49"/>
                    <a:pt x="1154" y="49"/>
                  </a:cubicBezTo>
                  <a:cubicBezTo>
                    <a:pt x="1154" y="49"/>
                    <a:pt x="1154" y="48"/>
                    <a:pt x="1154" y="48"/>
                  </a:cubicBezTo>
                  <a:close/>
                  <a:moveTo>
                    <a:pt x="1674" y="71"/>
                  </a:moveTo>
                  <a:cubicBezTo>
                    <a:pt x="1674" y="71"/>
                    <a:pt x="1674" y="71"/>
                    <a:pt x="1674" y="72"/>
                  </a:cubicBezTo>
                  <a:cubicBezTo>
                    <a:pt x="1674" y="71"/>
                    <a:pt x="1674" y="71"/>
                    <a:pt x="1674" y="71"/>
                  </a:cubicBezTo>
                  <a:close/>
                  <a:moveTo>
                    <a:pt x="674" y="72"/>
                  </a:moveTo>
                  <a:cubicBezTo>
                    <a:pt x="673" y="71"/>
                    <a:pt x="673" y="71"/>
                    <a:pt x="673" y="71"/>
                  </a:cubicBezTo>
                  <a:cubicBezTo>
                    <a:pt x="673" y="72"/>
                    <a:pt x="673" y="72"/>
                    <a:pt x="674" y="72"/>
                  </a:cubicBezTo>
                  <a:close/>
                  <a:moveTo>
                    <a:pt x="1552" y="71"/>
                  </a:moveTo>
                  <a:cubicBezTo>
                    <a:pt x="1552" y="71"/>
                    <a:pt x="1552" y="71"/>
                    <a:pt x="1552" y="72"/>
                  </a:cubicBezTo>
                  <a:cubicBezTo>
                    <a:pt x="1552" y="72"/>
                    <a:pt x="1552" y="71"/>
                    <a:pt x="1552" y="71"/>
                  </a:cubicBezTo>
                  <a:close/>
                  <a:moveTo>
                    <a:pt x="1662" y="72"/>
                  </a:moveTo>
                  <a:cubicBezTo>
                    <a:pt x="1662" y="72"/>
                    <a:pt x="1662" y="71"/>
                    <a:pt x="1661" y="71"/>
                  </a:cubicBezTo>
                  <a:cubicBezTo>
                    <a:pt x="1661" y="72"/>
                    <a:pt x="1661" y="72"/>
                    <a:pt x="1662" y="72"/>
                  </a:cubicBezTo>
                  <a:close/>
                  <a:moveTo>
                    <a:pt x="1721" y="71"/>
                  </a:moveTo>
                  <a:cubicBezTo>
                    <a:pt x="1720" y="71"/>
                    <a:pt x="1720" y="71"/>
                    <a:pt x="1720" y="72"/>
                  </a:cubicBezTo>
                  <a:cubicBezTo>
                    <a:pt x="1720" y="72"/>
                    <a:pt x="1720" y="71"/>
                    <a:pt x="1721" y="71"/>
                  </a:cubicBezTo>
                  <a:close/>
                  <a:moveTo>
                    <a:pt x="1564" y="7"/>
                  </a:moveTo>
                  <a:cubicBezTo>
                    <a:pt x="1564" y="7"/>
                    <a:pt x="1564" y="7"/>
                    <a:pt x="1565" y="7"/>
                  </a:cubicBezTo>
                  <a:cubicBezTo>
                    <a:pt x="1564" y="7"/>
                    <a:pt x="1564" y="7"/>
                    <a:pt x="1564" y="7"/>
                  </a:cubicBezTo>
                  <a:close/>
                  <a:moveTo>
                    <a:pt x="1732" y="7"/>
                  </a:moveTo>
                  <a:cubicBezTo>
                    <a:pt x="1732" y="7"/>
                    <a:pt x="1732" y="7"/>
                    <a:pt x="1733" y="7"/>
                  </a:cubicBezTo>
                  <a:cubicBezTo>
                    <a:pt x="1733" y="7"/>
                    <a:pt x="1732" y="7"/>
                    <a:pt x="1732" y="7"/>
                  </a:cubicBezTo>
                  <a:close/>
                  <a:moveTo>
                    <a:pt x="630" y="72"/>
                  </a:moveTo>
                  <a:cubicBezTo>
                    <a:pt x="631" y="72"/>
                    <a:pt x="631" y="72"/>
                    <a:pt x="631" y="72"/>
                  </a:cubicBezTo>
                  <a:cubicBezTo>
                    <a:pt x="630" y="72"/>
                    <a:pt x="630" y="72"/>
                    <a:pt x="630" y="72"/>
                  </a:cubicBezTo>
                  <a:close/>
                  <a:moveTo>
                    <a:pt x="641" y="71"/>
                  </a:moveTo>
                  <a:cubicBezTo>
                    <a:pt x="641" y="72"/>
                    <a:pt x="641" y="72"/>
                    <a:pt x="641" y="72"/>
                  </a:cubicBezTo>
                  <a:cubicBezTo>
                    <a:pt x="641" y="72"/>
                    <a:pt x="641" y="72"/>
                    <a:pt x="641" y="71"/>
                  </a:cubicBezTo>
                  <a:close/>
                  <a:moveTo>
                    <a:pt x="674" y="72"/>
                  </a:moveTo>
                  <a:cubicBezTo>
                    <a:pt x="674" y="72"/>
                    <a:pt x="674" y="72"/>
                    <a:pt x="674" y="72"/>
                  </a:cubicBezTo>
                  <a:cubicBezTo>
                    <a:pt x="674" y="72"/>
                    <a:pt x="674" y="72"/>
                    <a:pt x="674" y="72"/>
                  </a:cubicBezTo>
                  <a:close/>
                  <a:moveTo>
                    <a:pt x="1674" y="72"/>
                  </a:moveTo>
                  <a:cubicBezTo>
                    <a:pt x="1674" y="72"/>
                    <a:pt x="1674" y="72"/>
                    <a:pt x="1674" y="72"/>
                  </a:cubicBezTo>
                  <a:cubicBezTo>
                    <a:pt x="1674" y="72"/>
                    <a:pt x="1674" y="72"/>
                    <a:pt x="1674" y="72"/>
                  </a:cubicBezTo>
                  <a:close/>
                  <a:moveTo>
                    <a:pt x="1358" y="7"/>
                  </a:moveTo>
                  <a:cubicBezTo>
                    <a:pt x="1359" y="8"/>
                    <a:pt x="1359" y="7"/>
                    <a:pt x="1359" y="7"/>
                  </a:cubicBezTo>
                  <a:cubicBezTo>
                    <a:pt x="1359" y="7"/>
                    <a:pt x="1358" y="7"/>
                    <a:pt x="1358" y="7"/>
                  </a:cubicBezTo>
                  <a:close/>
                  <a:moveTo>
                    <a:pt x="675" y="72"/>
                  </a:moveTo>
                  <a:cubicBezTo>
                    <a:pt x="675" y="72"/>
                    <a:pt x="675" y="72"/>
                    <a:pt x="675" y="72"/>
                  </a:cubicBezTo>
                  <a:cubicBezTo>
                    <a:pt x="675" y="72"/>
                    <a:pt x="675" y="72"/>
                    <a:pt x="675" y="72"/>
                  </a:cubicBezTo>
                  <a:close/>
                  <a:moveTo>
                    <a:pt x="1381" y="7"/>
                  </a:moveTo>
                  <a:cubicBezTo>
                    <a:pt x="1381" y="8"/>
                    <a:pt x="1381" y="8"/>
                    <a:pt x="1382" y="8"/>
                  </a:cubicBezTo>
                  <a:cubicBezTo>
                    <a:pt x="1381" y="7"/>
                    <a:pt x="1381" y="7"/>
                    <a:pt x="1381" y="7"/>
                  </a:cubicBezTo>
                  <a:close/>
                  <a:moveTo>
                    <a:pt x="965" y="72"/>
                  </a:moveTo>
                  <a:cubicBezTo>
                    <a:pt x="965" y="72"/>
                    <a:pt x="965" y="72"/>
                    <a:pt x="966" y="73"/>
                  </a:cubicBezTo>
                  <a:cubicBezTo>
                    <a:pt x="966" y="72"/>
                    <a:pt x="966" y="72"/>
                    <a:pt x="965" y="72"/>
                  </a:cubicBezTo>
                  <a:close/>
                  <a:moveTo>
                    <a:pt x="908" y="41"/>
                  </a:moveTo>
                  <a:cubicBezTo>
                    <a:pt x="908" y="42"/>
                    <a:pt x="909" y="42"/>
                    <a:pt x="909" y="42"/>
                  </a:cubicBezTo>
                  <a:cubicBezTo>
                    <a:pt x="909" y="42"/>
                    <a:pt x="909" y="41"/>
                    <a:pt x="908" y="41"/>
                  </a:cubicBezTo>
                  <a:close/>
                  <a:moveTo>
                    <a:pt x="865" y="41"/>
                  </a:moveTo>
                  <a:cubicBezTo>
                    <a:pt x="865" y="41"/>
                    <a:pt x="865" y="41"/>
                    <a:pt x="866" y="41"/>
                  </a:cubicBezTo>
                  <a:cubicBezTo>
                    <a:pt x="866" y="41"/>
                    <a:pt x="866" y="41"/>
                    <a:pt x="865" y="41"/>
                  </a:cubicBezTo>
                  <a:close/>
                  <a:moveTo>
                    <a:pt x="1662" y="73"/>
                  </a:moveTo>
                  <a:cubicBezTo>
                    <a:pt x="1662" y="72"/>
                    <a:pt x="1662" y="72"/>
                    <a:pt x="1662" y="72"/>
                  </a:cubicBezTo>
                  <a:cubicBezTo>
                    <a:pt x="1662" y="72"/>
                    <a:pt x="1662" y="72"/>
                    <a:pt x="1662" y="73"/>
                  </a:cubicBezTo>
                  <a:close/>
                  <a:moveTo>
                    <a:pt x="641" y="72"/>
                  </a:moveTo>
                  <a:cubicBezTo>
                    <a:pt x="641" y="72"/>
                    <a:pt x="640" y="73"/>
                    <a:pt x="640" y="73"/>
                  </a:cubicBezTo>
                  <a:cubicBezTo>
                    <a:pt x="641" y="73"/>
                    <a:pt x="641" y="73"/>
                    <a:pt x="641" y="72"/>
                  </a:cubicBezTo>
                  <a:close/>
                  <a:moveTo>
                    <a:pt x="676" y="73"/>
                  </a:moveTo>
                  <a:cubicBezTo>
                    <a:pt x="676" y="72"/>
                    <a:pt x="676" y="72"/>
                    <a:pt x="675" y="72"/>
                  </a:cubicBezTo>
                  <a:cubicBezTo>
                    <a:pt x="675" y="73"/>
                    <a:pt x="676" y="73"/>
                    <a:pt x="676" y="73"/>
                  </a:cubicBezTo>
                  <a:close/>
                  <a:moveTo>
                    <a:pt x="648" y="55"/>
                  </a:moveTo>
                  <a:cubicBezTo>
                    <a:pt x="647" y="55"/>
                    <a:pt x="647" y="55"/>
                    <a:pt x="647" y="56"/>
                  </a:cubicBezTo>
                  <a:cubicBezTo>
                    <a:pt x="648" y="55"/>
                    <a:pt x="648" y="55"/>
                    <a:pt x="648" y="55"/>
                  </a:cubicBezTo>
                  <a:close/>
                  <a:moveTo>
                    <a:pt x="871" y="42"/>
                  </a:moveTo>
                  <a:cubicBezTo>
                    <a:pt x="871" y="42"/>
                    <a:pt x="871" y="42"/>
                    <a:pt x="871" y="41"/>
                  </a:cubicBezTo>
                  <a:cubicBezTo>
                    <a:pt x="871" y="41"/>
                    <a:pt x="871" y="42"/>
                    <a:pt x="871" y="42"/>
                  </a:cubicBezTo>
                  <a:close/>
                  <a:moveTo>
                    <a:pt x="1674" y="72"/>
                  </a:moveTo>
                  <a:cubicBezTo>
                    <a:pt x="1674" y="73"/>
                    <a:pt x="1674" y="73"/>
                    <a:pt x="1675" y="73"/>
                  </a:cubicBezTo>
                  <a:cubicBezTo>
                    <a:pt x="1675" y="73"/>
                    <a:pt x="1675" y="72"/>
                    <a:pt x="1674" y="72"/>
                  </a:cubicBezTo>
                  <a:close/>
                  <a:moveTo>
                    <a:pt x="1032" y="53"/>
                  </a:moveTo>
                  <a:cubicBezTo>
                    <a:pt x="1032" y="53"/>
                    <a:pt x="1032" y="53"/>
                    <a:pt x="1032" y="52"/>
                  </a:cubicBezTo>
                  <a:cubicBezTo>
                    <a:pt x="1032" y="53"/>
                    <a:pt x="1032" y="53"/>
                    <a:pt x="1032" y="53"/>
                  </a:cubicBezTo>
                  <a:close/>
                  <a:moveTo>
                    <a:pt x="607" y="73"/>
                  </a:moveTo>
                  <a:cubicBezTo>
                    <a:pt x="607" y="73"/>
                    <a:pt x="607" y="73"/>
                    <a:pt x="607" y="73"/>
                  </a:cubicBezTo>
                  <a:cubicBezTo>
                    <a:pt x="607" y="73"/>
                    <a:pt x="607" y="73"/>
                    <a:pt x="607" y="73"/>
                  </a:cubicBezTo>
                  <a:close/>
                  <a:moveTo>
                    <a:pt x="1431" y="8"/>
                  </a:moveTo>
                  <a:cubicBezTo>
                    <a:pt x="1431" y="8"/>
                    <a:pt x="1431" y="8"/>
                    <a:pt x="1431" y="7"/>
                  </a:cubicBezTo>
                  <a:cubicBezTo>
                    <a:pt x="1431" y="7"/>
                    <a:pt x="1431" y="7"/>
                    <a:pt x="1431" y="8"/>
                  </a:cubicBezTo>
                  <a:close/>
                  <a:moveTo>
                    <a:pt x="630" y="73"/>
                  </a:moveTo>
                  <a:cubicBezTo>
                    <a:pt x="630" y="73"/>
                    <a:pt x="630" y="73"/>
                    <a:pt x="630" y="73"/>
                  </a:cubicBezTo>
                  <a:cubicBezTo>
                    <a:pt x="630" y="73"/>
                    <a:pt x="630" y="73"/>
                    <a:pt x="630" y="73"/>
                  </a:cubicBezTo>
                  <a:close/>
                  <a:moveTo>
                    <a:pt x="677" y="73"/>
                  </a:moveTo>
                  <a:cubicBezTo>
                    <a:pt x="677" y="73"/>
                    <a:pt x="676" y="73"/>
                    <a:pt x="676" y="73"/>
                  </a:cubicBezTo>
                  <a:cubicBezTo>
                    <a:pt x="676" y="73"/>
                    <a:pt x="676" y="73"/>
                    <a:pt x="677" y="73"/>
                  </a:cubicBezTo>
                  <a:close/>
                  <a:moveTo>
                    <a:pt x="966" y="73"/>
                  </a:moveTo>
                  <a:cubicBezTo>
                    <a:pt x="966" y="73"/>
                    <a:pt x="966" y="73"/>
                    <a:pt x="966" y="73"/>
                  </a:cubicBezTo>
                  <a:cubicBezTo>
                    <a:pt x="966" y="73"/>
                    <a:pt x="966" y="73"/>
                    <a:pt x="966" y="73"/>
                  </a:cubicBezTo>
                  <a:close/>
                  <a:moveTo>
                    <a:pt x="677" y="73"/>
                  </a:moveTo>
                  <a:cubicBezTo>
                    <a:pt x="677" y="73"/>
                    <a:pt x="677" y="73"/>
                    <a:pt x="677" y="73"/>
                  </a:cubicBezTo>
                  <a:cubicBezTo>
                    <a:pt x="677" y="73"/>
                    <a:pt x="677" y="73"/>
                    <a:pt x="677" y="73"/>
                  </a:cubicBezTo>
                  <a:close/>
                  <a:moveTo>
                    <a:pt x="1451" y="7"/>
                  </a:moveTo>
                  <a:cubicBezTo>
                    <a:pt x="1451" y="8"/>
                    <a:pt x="1451" y="8"/>
                    <a:pt x="1452" y="8"/>
                  </a:cubicBezTo>
                  <a:cubicBezTo>
                    <a:pt x="1451" y="7"/>
                    <a:pt x="1451" y="7"/>
                    <a:pt x="1451" y="7"/>
                  </a:cubicBezTo>
                  <a:close/>
                  <a:moveTo>
                    <a:pt x="1663" y="74"/>
                  </a:moveTo>
                  <a:cubicBezTo>
                    <a:pt x="1663" y="73"/>
                    <a:pt x="1662" y="73"/>
                    <a:pt x="1662" y="73"/>
                  </a:cubicBezTo>
                  <a:cubicBezTo>
                    <a:pt x="1662" y="73"/>
                    <a:pt x="1662" y="73"/>
                    <a:pt x="1663" y="74"/>
                  </a:cubicBezTo>
                  <a:close/>
                  <a:moveTo>
                    <a:pt x="1085" y="48"/>
                  </a:moveTo>
                  <a:cubicBezTo>
                    <a:pt x="1085" y="49"/>
                    <a:pt x="1085" y="49"/>
                    <a:pt x="1085" y="49"/>
                  </a:cubicBezTo>
                  <a:cubicBezTo>
                    <a:pt x="1085" y="49"/>
                    <a:pt x="1085" y="48"/>
                    <a:pt x="1085" y="48"/>
                  </a:cubicBezTo>
                  <a:close/>
                  <a:moveTo>
                    <a:pt x="1542" y="8"/>
                  </a:moveTo>
                  <a:cubicBezTo>
                    <a:pt x="1543" y="8"/>
                    <a:pt x="1543" y="8"/>
                    <a:pt x="1543" y="7"/>
                  </a:cubicBezTo>
                  <a:cubicBezTo>
                    <a:pt x="1543" y="7"/>
                    <a:pt x="1543" y="7"/>
                    <a:pt x="1542" y="8"/>
                  </a:cubicBezTo>
                  <a:close/>
                  <a:moveTo>
                    <a:pt x="1565" y="7"/>
                  </a:moveTo>
                  <a:cubicBezTo>
                    <a:pt x="1565" y="7"/>
                    <a:pt x="1565" y="8"/>
                    <a:pt x="1566" y="7"/>
                  </a:cubicBezTo>
                  <a:cubicBezTo>
                    <a:pt x="1565" y="7"/>
                    <a:pt x="1565" y="7"/>
                    <a:pt x="1565" y="7"/>
                  </a:cubicBezTo>
                  <a:close/>
                  <a:moveTo>
                    <a:pt x="640" y="73"/>
                  </a:moveTo>
                  <a:cubicBezTo>
                    <a:pt x="640" y="73"/>
                    <a:pt x="640" y="74"/>
                    <a:pt x="640" y="74"/>
                  </a:cubicBezTo>
                  <a:cubicBezTo>
                    <a:pt x="640" y="74"/>
                    <a:pt x="640" y="74"/>
                    <a:pt x="640" y="73"/>
                  </a:cubicBezTo>
                  <a:close/>
                  <a:moveTo>
                    <a:pt x="678" y="74"/>
                  </a:moveTo>
                  <a:cubicBezTo>
                    <a:pt x="678" y="73"/>
                    <a:pt x="678" y="73"/>
                    <a:pt x="677" y="73"/>
                  </a:cubicBezTo>
                  <a:cubicBezTo>
                    <a:pt x="678" y="74"/>
                    <a:pt x="678" y="74"/>
                    <a:pt x="678" y="74"/>
                  </a:cubicBezTo>
                  <a:close/>
                  <a:moveTo>
                    <a:pt x="697" y="73"/>
                  </a:moveTo>
                  <a:cubicBezTo>
                    <a:pt x="697" y="74"/>
                    <a:pt x="697" y="74"/>
                    <a:pt x="697" y="74"/>
                  </a:cubicBezTo>
                  <a:cubicBezTo>
                    <a:pt x="697" y="74"/>
                    <a:pt x="697" y="73"/>
                    <a:pt x="697" y="73"/>
                  </a:cubicBezTo>
                  <a:close/>
                  <a:moveTo>
                    <a:pt x="953" y="74"/>
                  </a:moveTo>
                  <a:cubicBezTo>
                    <a:pt x="953" y="74"/>
                    <a:pt x="953" y="73"/>
                    <a:pt x="953" y="73"/>
                  </a:cubicBezTo>
                  <a:cubicBezTo>
                    <a:pt x="953" y="74"/>
                    <a:pt x="953" y="74"/>
                    <a:pt x="953" y="74"/>
                  </a:cubicBezTo>
                  <a:close/>
                  <a:moveTo>
                    <a:pt x="966" y="73"/>
                  </a:moveTo>
                  <a:cubicBezTo>
                    <a:pt x="966" y="74"/>
                    <a:pt x="966" y="74"/>
                    <a:pt x="966" y="74"/>
                  </a:cubicBezTo>
                  <a:cubicBezTo>
                    <a:pt x="966" y="74"/>
                    <a:pt x="966" y="74"/>
                    <a:pt x="966" y="73"/>
                  </a:cubicBezTo>
                  <a:close/>
                  <a:moveTo>
                    <a:pt x="662" y="41"/>
                  </a:moveTo>
                  <a:cubicBezTo>
                    <a:pt x="662" y="41"/>
                    <a:pt x="662" y="41"/>
                    <a:pt x="663" y="41"/>
                  </a:cubicBezTo>
                  <a:cubicBezTo>
                    <a:pt x="662" y="41"/>
                    <a:pt x="662" y="41"/>
                    <a:pt x="662" y="41"/>
                  </a:cubicBezTo>
                  <a:close/>
                  <a:moveTo>
                    <a:pt x="1365" y="73"/>
                  </a:moveTo>
                  <a:cubicBezTo>
                    <a:pt x="1365" y="73"/>
                    <a:pt x="1365" y="73"/>
                    <a:pt x="1365" y="74"/>
                  </a:cubicBezTo>
                  <a:cubicBezTo>
                    <a:pt x="1365" y="74"/>
                    <a:pt x="1365" y="74"/>
                    <a:pt x="1365" y="73"/>
                  </a:cubicBezTo>
                  <a:close/>
                  <a:moveTo>
                    <a:pt x="1710" y="8"/>
                  </a:moveTo>
                  <a:cubicBezTo>
                    <a:pt x="1711" y="8"/>
                    <a:pt x="1711" y="8"/>
                    <a:pt x="1711" y="7"/>
                  </a:cubicBezTo>
                  <a:cubicBezTo>
                    <a:pt x="1711" y="7"/>
                    <a:pt x="1711" y="7"/>
                    <a:pt x="1710" y="8"/>
                  </a:cubicBezTo>
                  <a:close/>
                  <a:moveTo>
                    <a:pt x="679" y="74"/>
                  </a:moveTo>
                  <a:cubicBezTo>
                    <a:pt x="679" y="74"/>
                    <a:pt x="678" y="74"/>
                    <a:pt x="678" y="74"/>
                  </a:cubicBezTo>
                  <a:cubicBezTo>
                    <a:pt x="678" y="74"/>
                    <a:pt x="678" y="74"/>
                    <a:pt x="679" y="74"/>
                  </a:cubicBezTo>
                  <a:close/>
                  <a:moveTo>
                    <a:pt x="1733" y="7"/>
                  </a:moveTo>
                  <a:cubicBezTo>
                    <a:pt x="1733" y="7"/>
                    <a:pt x="1734" y="8"/>
                    <a:pt x="1734" y="7"/>
                  </a:cubicBezTo>
                  <a:cubicBezTo>
                    <a:pt x="1734" y="7"/>
                    <a:pt x="1733" y="7"/>
                    <a:pt x="1733" y="7"/>
                  </a:cubicBezTo>
                  <a:close/>
                  <a:moveTo>
                    <a:pt x="1667" y="58"/>
                  </a:moveTo>
                  <a:cubicBezTo>
                    <a:pt x="1666" y="58"/>
                    <a:pt x="1666" y="58"/>
                    <a:pt x="1666" y="58"/>
                  </a:cubicBezTo>
                  <a:cubicBezTo>
                    <a:pt x="1666" y="58"/>
                    <a:pt x="1666" y="58"/>
                    <a:pt x="1667" y="58"/>
                  </a:cubicBezTo>
                  <a:close/>
                  <a:moveTo>
                    <a:pt x="1663" y="74"/>
                  </a:moveTo>
                  <a:cubicBezTo>
                    <a:pt x="1663" y="74"/>
                    <a:pt x="1663" y="74"/>
                    <a:pt x="1662" y="74"/>
                  </a:cubicBezTo>
                  <a:cubicBezTo>
                    <a:pt x="1662" y="74"/>
                    <a:pt x="1663" y="74"/>
                    <a:pt x="1663" y="74"/>
                  </a:cubicBezTo>
                  <a:close/>
                  <a:moveTo>
                    <a:pt x="1717" y="74"/>
                  </a:moveTo>
                  <a:cubicBezTo>
                    <a:pt x="1717" y="74"/>
                    <a:pt x="1717" y="74"/>
                    <a:pt x="1717" y="74"/>
                  </a:cubicBezTo>
                  <a:cubicBezTo>
                    <a:pt x="1717" y="74"/>
                    <a:pt x="1717" y="74"/>
                    <a:pt x="1717" y="74"/>
                  </a:cubicBezTo>
                  <a:close/>
                  <a:moveTo>
                    <a:pt x="640" y="74"/>
                  </a:moveTo>
                  <a:cubicBezTo>
                    <a:pt x="640" y="74"/>
                    <a:pt x="640" y="74"/>
                    <a:pt x="640" y="75"/>
                  </a:cubicBezTo>
                  <a:cubicBezTo>
                    <a:pt x="640" y="75"/>
                    <a:pt x="640" y="74"/>
                    <a:pt x="640" y="74"/>
                  </a:cubicBezTo>
                  <a:close/>
                  <a:moveTo>
                    <a:pt x="679" y="74"/>
                  </a:moveTo>
                  <a:cubicBezTo>
                    <a:pt x="679" y="74"/>
                    <a:pt x="679" y="74"/>
                    <a:pt x="679" y="74"/>
                  </a:cubicBezTo>
                  <a:cubicBezTo>
                    <a:pt x="679" y="74"/>
                    <a:pt x="679" y="74"/>
                    <a:pt x="679" y="74"/>
                  </a:cubicBezTo>
                  <a:close/>
                  <a:moveTo>
                    <a:pt x="697" y="74"/>
                  </a:moveTo>
                  <a:cubicBezTo>
                    <a:pt x="697" y="74"/>
                    <a:pt x="697" y="75"/>
                    <a:pt x="698" y="75"/>
                  </a:cubicBezTo>
                  <a:cubicBezTo>
                    <a:pt x="698" y="74"/>
                    <a:pt x="697" y="74"/>
                    <a:pt x="697" y="74"/>
                  </a:cubicBezTo>
                  <a:close/>
                  <a:moveTo>
                    <a:pt x="582" y="8"/>
                  </a:moveTo>
                  <a:cubicBezTo>
                    <a:pt x="582" y="8"/>
                    <a:pt x="582" y="8"/>
                    <a:pt x="583" y="8"/>
                  </a:cubicBezTo>
                  <a:cubicBezTo>
                    <a:pt x="582" y="8"/>
                    <a:pt x="582" y="8"/>
                    <a:pt x="582" y="8"/>
                  </a:cubicBezTo>
                  <a:close/>
                  <a:moveTo>
                    <a:pt x="1675" y="74"/>
                  </a:moveTo>
                  <a:cubicBezTo>
                    <a:pt x="1675" y="74"/>
                    <a:pt x="1675" y="75"/>
                    <a:pt x="1675" y="75"/>
                  </a:cubicBezTo>
                  <a:cubicBezTo>
                    <a:pt x="1675" y="74"/>
                    <a:pt x="1675" y="74"/>
                    <a:pt x="1675" y="74"/>
                  </a:cubicBezTo>
                  <a:close/>
                  <a:moveTo>
                    <a:pt x="608" y="75"/>
                  </a:moveTo>
                  <a:cubicBezTo>
                    <a:pt x="608" y="75"/>
                    <a:pt x="608" y="74"/>
                    <a:pt x="608" y="74"/>
                  </a:cubicBezTo>
                  <a:cubicBezTo>
                    <a:pt x="608" y="75"/>
                    <a:pt x="608" y="75"/>
                    <a:pt x="608" y="75"/>
                  </a:cubicBezTo>
                  <a:close/>
                  <a:moveTo>
                    <a:pt x="629" y="75"/>
                  </a:moveTo>
                  <a:cubicBezTo>
                    <a:pt x="630" y="75"/>
                    <a:pt x="630" y="75"/>
                    <a:pt x="630" y="74"/>
                  </a:cubicBezTo>
                  <a:cubicBezTo>
                    <a:pt x="629" y="75"/>
                    <a:pt x="629" y="75"/>
                    <a:pt x="629" y="75"/>
                  </a:cubicBezTo>
                  <a:close/>
                  <a:moveTo>
                    <a:pt x="680" y="75"/>
                  </a:moveTo>
                  <a:cubicBezTo>
                    <a:pt x="680" y="74"/>
                    <a:pt x="680" y="74"/>
                    <a:pt x="679" y="74"/>
                  </a:cubicBezTo>
                  <a:cubicBezTo>
                    <a:pt x="680" y="75"/>
                    <a:pt x="680" y="75"/>
                    <a:pt x="680" y="75"/>
                  </a:cubicBezTo>
                  <a:close/>
                  <a:moveTo>
                    <a:pt x="954" y="75"/>
                  </a:moveTo>
                  <a:cubicBezTo>
                    <a:pt x="954" y="75"/>
                    <a:pt x="954" y="74"/>
                    <a:pt x="953" y="74"/>
                  </a:cubicBezTo>
                  <a:cubicBezTo>
                    <a:pt x="953" y="75"/>
                    <a:pt x="953" y="75"/>
                    <a:pt x="954" y="75"/>
                  </a:cubicBezTo>
                  <a:close/>
                  <a:moveTo>
                    <a:pt x="966" y="74"/>
                  </a:moveTo>
                  <a:cubicBezTo>
                    <a:pt x="966" y="75"/>
                    <a:pt x="966" y="75"/>
                    <a:pt x="967" y="75"/>
                  </a:cubicBezTo>
                  <a:cubicBezTo>
                    <a:pt x="967" y="75"/>
                    <a:pt x="967" y="75"/>
                    <a:pt x="966" y="74"/>
                  </a:cubicBezTo>
                  <a:close/>
                  <a:moveTo>
                    <a:pt x="595" y="41"/>
                  </a:moveTo>
                  <a:cubicBezTo>
                    <a:pt x="595" y="41"/>
                    <a:pt x="595" y="41"/>
                    <a:pt x="595" y="41"/>
                  </a:cubicBezTo>
                  <a:cubicBezTo>
                    <a:pt x="595" y="41"/>
                    <a:pt x="595" y="41"/>
                    <a:pt x="595" y="41"/>
                  </a:cubicBezTo>
                  <a:close/>
                  <a:moveTo>
                    <a:pt x="1663" y="75"/>
                  </a:moveTo>
                  <a:cubicBezTo>
                    <a:pt x="1663" y="75"/>
                    <a:pt x="1663" y="75"/>
                    <a:pt x="1663" y="74"/>
                  </a:cubicBezTo>
                  <a:cubicBezTo>
                    <a:pt x="1663" y="75"/>
                    <a:pt x="1663" y="75"/>
                    <a:pt x="1663" y="75"/>
                  </a:cubicBezTo>
                  <a:close/>
                  <a:moveTo>
                    <a:pt x="619" y="75"/>
                  </a:moveTo>
                  <a:cubicBezTo>
                    <a:pt x="619" y="75"/>
                    <a:pt x="619" y="75"/>
                    <a:pt x="619" y="76"/>
                  </a:cubicBezTo>
                  <a:cubicBezTo>
                    <a:pt x="619" y="75"/>
                    <a:pt x="619" y="75"/>
                    <a:pt x="619" y="75"/>
                  </a:cubicBezTo>
                  <a:close/>
                  <a:moveTo>
                    <a:pt x="681" y="75"/>
                  </a:moveTo>
                  <a:cubicBezTo>
                    <a:pt x="681" y="75"/>
                    <a:pt x="680" y="75"/>
                    <a:pt x="680" y="75"/>
                  </a:cubicBezTo>
                  <a:cubicBezTo>
                    <a:pt x="680" y="75"/>
                    <a:pt x="681" y="75"/>
                    <a:pt x="681" y="75"/>
                  </a:cubicBezTo>
                  <a:close/>
                  <a:moveTo>
                    <a:pt x="1357" y="8"/>
                  </a:moveTo>
                  <a:cubicBezTo>
                    <a:pt x="1357" y="8"/>
                    <a:pt x="1358" y="8"/>
                    <a:pt x="1358" y="8"/>
                  </a:cubicBezTo>
                  <a:cubicBezTo>
                    <a:pt x="1358" y="8"/>
                    <a:pt x="1357" y="8"/>
                    <a:pt x="1357" y="8"/>
                  </a:cubicBezTo>
                  <a:close/>
                  <a:moveTo>
                    <a:pt x="799" y="41"/>
                  </a:moveTo>
                  <a:cubicBezTo>
                    <a:pt x="799" y="42"/>
                    <a:pt x="799" y="42"/>
                    <a:pt x="799" y="42"/>
                  </a:cubicBezTo>
                  <a:cubicBezTo>
                    <a:pt x="799" y="42"/>
                    <a:pt x="799" y="41"/>
                    <a:pt x="799" y="41"/>
                  </a:cubicBezTo>
                  <a:close/>
                  <a:moveTo>
                    <a:pt x="1382" y="8"/>
                  </a:moveTo>
                  <a:cubicBezTo>
                    <a:pt x="1382" y="8"/>
                    <a:pt x="1382" y="8"/>
                    <a:pt x="1383" y="8"/>
                  </a:cubicBezTo>
                  <a:cubicBezTo>
                    <a:pt x="1382" y="8"/>
                    <a:pt x="1382" y="8"/>
                    <a:pt x="1382" y="8"/>
                  </a:cubicBezTo>
                  <a:close/>
                  <a:moveTo>
                    <a:pt x="1675" y="75"/>
                  </a:moveTo>
                  <a:cubicBezTo>
                    <a:pt x="1675" y="75"/>
                    <a:pt x="1675" y="75"/>
                    <a:pt x="1676" y="75"/>
                  </a:cubicBezTo>
                  <a:cubicBezTo>
                    <a:pt x="1676" y="75"/>
                    <a:pt x="1676" y="75"/>
                    <a:pt x="1675" y="75"/>
                  </a:cubicBezTo>
                  <a:close/>
                  <a:moveTo>
                    <a:pt x="640" y="75"/>
                  </a:moveTo>
                  <a:cubicBezTo>
                    <a:pt x="639" y="75"/>
                    <a:pt x="639" y="75"/>
                    <a:pt x="639" y="76"/>
                  </a:cubicBezTo>
                  <a:cubicBezTo>
                    <a:pt x="640" y="76"/>
                    <a:pt x="640" y="75"/>
                    <a:pt x="640" y="75"/>
                  </a:cubicBezTo>
                  <a:close/>
                  <a:moveTo>
                    <a:pt x="682" y="75"/>
                  </a:moveTo>
                  <a:cubicBezTo>
                    <a:pt x="681" y="75"/>
                    <a:pt x="681" y="75"/>
                    <a:pt x="681" y="75"/>
                  </a:cubicBezTo>
                  <a:cubicBezTo>
                    <a:pt x="681" y="75"/>
                    <a:pt x="681" y="75"/>
                    <a:pt x="682" y="75"/>
                  </a:cubicBezTo>
                  <a:close/>
                  <a:moveTo>
                    <a:pt x="1502" y="8"/>
                  </a:moveTo>
                  <a:cubicBezTo>
                    <a:pt x="1503" y="8"/>
                    <a:pt x="1503" y="8"/>
                    <a:pt x="1503" y="8"/>
                  </a:cubicBezTo>
                  <a:cubicBezTo>
                    <a:pt x="1503" y="8"/>
                    <a:pt x="1502" y="8"/>
                    <a:pt x="1502" y="8"/>
                  </a:cubicBezTo>
                  <a:close/>
                  <a:moveTo>
                    <a:pt x="967" y="75"/>
                  </a:moveTo>
                  <a:cubicBezTo>
                    <a:pt x="967" y="75"/>
                    <a:pt x="967" y="76"/>
                    <a:pt x="967" y="76"/>
                  </a:cubicBezTo>
                  <a:cubicBezTo>
                    <a:pt x="967" y="75"/>
                    <a:pt x="967" y="75"/>
                    <a:pt x="967" y="75"/>
                  </a:cubicBezTo>
                  <a:close/>
                  <a:moveTo>
                    <a:pt x="1370" y="58"/>
                  </a:moveTo>
                  <a:cubicBezTo>
                    <a:pt x="1370" y="58"/>
                    <a:pt x="1371" y="58"/>
                    <a:pt x="1371" y="58"/>
                  </a:cubicBezTo>
                  <a:cubicBezTo>
                    <a:pt x="1370" y="58"/>
                    <a:pt x="1370" y="58"/>
                    <a:pt x="1370" y="58"/>
                  </a:cubicBezTo>
                  <a:close/>
                  <a:moveTo>
                    <a:pt x="875" y="48"/>
                  </a:moveTo>
                  <a:cubicBezTo>
                    <a:pt x="875" y="48"/>
                    <a:pt x="875" y="49"/>
                    <a:pt x="875" y="49"/>
                  </a:cubicBezTo>
                  <a:cubicBezTo>
                    <a:pt x="875" y="49"/>
                    <a:pt x="875" y="49"/>
                    <a:pt x="875" y="48"/>
                  </a:cubicBezTo>
                  <a:close/>
                  <a:moveTo>
                    <a:pt x="1033" y="49"/>
                  </a:moveTo>
                  <a:cubicBezTo>
                    <a:pt x="1034" y="49"/>
                    <a:pt x="1034" y="49"/>
                    <a:pt x="1034" y="49"/>
                  </a:cubicBezTo>
                  <a:cubicBezTo>
                    <a:pt x="1034" y="49"/>
                    <a:pt x="1033" y="49"/>
                    <a:pt x="1033" y="49"/>
                  </a:cubicBezTo>
                  <a:close/>
                  <a:moveTo>
                    <a:pt x="832" y="48"/>
                  </a:moveTo>
                  <a:cubicBezTo>
                    <a:pt x="832" y="48"/>
                    <a:pt x="832" y="49"/>
                    <a:pt x="832" y="49"/>
                  </a:cubicBezTo>
                  <a:cubicBezTo>
                    <a:pt x="832" y="49"/>
                    <a:pt x="832" y="49"/>
                    <a:pt x="832" y="48"/>
                  </a:cubicBezTo>
                  <a:close/>
                  <a:moveTo>
                    <a:pt x="608" y="76"/>
                  </a:moveTo>
                  <a:cubicBezTo>
                    <a:pt x="608" y="76"/>
                    <a:pt x="608" y="75"/>
                    <a:pt x="608" y="75"/>
                  </a:cubicBezTo>
                  <a:cubicBezTo>
                    <a:pt x="608" y="76"/>
                    <a:pt x="608" y="76"/>
                    <a:pt x="608" y="76"/>
                  </a:cubicBezTo>
                  <a:close/>
                  <a:moveTo>
                    <a:pt x="629" y="76"/>
                  </a:moveTo>
                  <a:cubicBezTo>
                    <a:pt x="629" y="76"/>
                    <a:pt x="629" y="76"/>
                    <a:pt x="629" y="75"/>
                  </a:cubicBezTo>
                  <a:cubicBezTo>
                    <a:pt x="629" y="76"/>
                    <a:pt x="629" y="76"/>
                    <a:pt x="629" y="76"/>
                  </a:cubicBezTo>
                  <a:close/>
                  <a:moveTo>
                    <a:pt x="752" y="49"/>
                  </a:moveTo>
                  <a:cubicBezTo>
                    <a:pt x="752" y="49"/>
                    <a:pt x="752" y="49"/>
                    <a:pt x="752" y="48"/>
                  </a:cubicBezTo>
                  <a:cubicBezTo>
                    <a:pt x="752" y="48"/>
                    <a:pt x="752" y="49"/>
                    <a:pt x="752" y="49"/>
                  </a:cubicBezTo>
                  <a:close/>
                  <a:moveTo>
                    <a:pt x="954" y="76"/>
                  </a:moveTo>
                  <a:cubicBezTo>
                    <a:pt x="954" y="76"/>
                    <a:pt x="954" y="75"/>
                    <a:pt x="954" y="75"/>
                  </a:cubicBezTo>
                  <a:cubicBezTo>
                    <a:pt x="954" y="76"/>
                    <a:pt x="954" y="76"/>
                    <a:pt x="954" y="76"/>
                  </a:cubicBezTo>
                  <a:close/>
                  <a:moveTo>
                    <a:pt x="1664" y="76"/>
                  </a:moveTo>
                  <a:cubicBezTo>
                    <a:pt x="1664" y="76"/>
                    <a:pt x="1664" y="75"/>
                    <a:pt x="1663" y="75"/>
                  </a:cubicBezTo>
                  <a:cubicBezTo>
                    <a:pt x="1663" y="76"/>
                    <a:pt x="1663" y="76"/>
                    <a:pt x="1664" y="76"/>
                  </a:cubicBezTo>
                  <a:close/>
                  <a:moveTo>
                    <a:pt x="1676" y="75"/>
                  </a:moveTo>
                  <a:cubicBezTo>
                    <a:pt x="1676" y="76"/>
                    <a:pt x="1676" y="76"/>
                    <a:pt x="1676" y="76"/>
                  </a:cubicBezTo>
                  <a:cubicBezTo>
                    <a:pt x="1676" y="76"/>
                    <a:pt x="1676" y="76"/>
                    <a:pt x="1676" y="75"/>
                  </a:cubicBezTo>
                  <a:close/>
                  <a:moveTo>
                    <a:pt x="619" y="76"/>
                  </a:moveTo>
                  <a:cubicBezTo>
                    <a:pt x="619" y="76"/>
                    <a:pt x="619" y="76"/>
                    <a:pt x="619" y="77"/>
                  </a:cubicBezTo>
                  <a:cubicBezTo>
                    <a:pt x="619" y="76"/>
                    <a:pt x="619" y="76"/>
                    <a:pt x="619" y="76"/>
                  </a:cubicBezTo>
                  <a:close/>
                  <a:moveTo>
                    <a:pt x="639" y="76"/>
                  </a:moveTo>
                  <a:cubicBezTo>
                    <a:pt x="639" y="76"/>
                    <a:pt x="639" y="76"/>
                    <a:pt x="639" y="76"/>
                  </a:cubicBezTo>
                  <a:cubicBezTo>
                    <a:pt x="639" y="76"/>
                    <a:pt x="639" y="76"/>
                    <a:pt x="639" y="76"/>
                  </a:cubicBezTo>
                  <a:close/>
                  <a:moveTo>
                    <a:pt x="683" y="76"/>
                  </a:moveTo>
                  <a:cubicBezTo>
                    <a:pt x="682" y="76"/>
                    <a:pt x="682" y="76"/>
                    <a:pt x="682" y="76"/>
                  </a:cubicBezTo>
                  <a:cubicBezTo>
                    <a:pt x="682" y="76"/>
                    <a:pt x="682" y="76"/>
                    <a:pt x="683" y="76"/>
                  </a:cubicBezTo>
                  <a:close/>
                  <a:moveTo>
                    <a:pt x="967" y="76"/>
                  </a:moveTo>
                  <a:cubicBezTo>
                    <a:pt x="967" y="76"/>
                    <a:pt x="967" y="76"/>
                    <a:pt x="967" y="76"/>
                  </a:cubicBezTo>
                  <a:cubicBezTo>
                    <a:pt x="967" y="76"/>
                    <a:pt x="967" y="76"/>
                    <a:pt x="967" y="76"/>
                  </a:cubicBezTo>
                  <a:close/>
                  <a:moveTo>
                    <a:pt x="1349" y="76"/>
                  </a:moveTo>
                  <a:cubicBezTo>
                    <a:pt x="1349" y="76"/>
                    <a:pt x="1350" y="76"/>
                    <a:pt x="1350" y="76"/>
                  </a:cubicBezTo>
                  <a:cubicBezTo>
                    <a:pt x="1349" y="76"/>
                    <a:pt x="1349" y="76"/>
                    <a:pt x="1349" y="76"/>
                  </a:cubicBezTo>
                  <a:close/>
                  <a:moveTo>
                    <a:pt x="1541" y="8"/>
                  </a:moveTo>
                  <a:cubicBezTo>
                    <a:pt x="1542" y="8"/>
                    <a:pt x="1542" y="8"/>
                    <a:pt x="1542" y="8"/>
                  </a:cubicBezTo>
                  <a:cubicBezTo>
                    <a:pt x="1542" y="8"/>
                    <a:pt x="1542" y="8"/>
                    <a:pt x="1541" y="8"/>
                  </a:cubicBezTo>
                  <a:close/>
                  <a:moveTo>
                    <a:pt x="609" y="77"/>
                  </a:moveTo>
                  <a:cubicBezTo>
                    <a:pt x="609" y="77"/>
                    <a:pt x="609" y="76"/>
                    <a:pt x="608" y="76"/>
                  </a:cubicBezTo>
                  <a:cubicBezTo>
                    <a:pt x="608" y="76"/>
                    <a:pt x="608" y="77"/>
                    <a:pt x="609" y="77"/>
                  </a:cubicBezTo>
                  <a:close/>
                  <a:moveTo>
                    <a:pt x="1566" y="8"/>
                  </a:moveTo>
                  <a:cubicBezTo>
                    <a:pt x="1566" y="8"/>
                    <a:pt x="1566" y="8"/>
                    <a:pt x="1567" y="8"/>
                  </a:cubicBezTo>
                  <a:cubicBezTo>
                    <a:pt x="1567" y="8"/>
                    <a:pt x="1566" y="8"/>
                    <a:pt x="1566" y="8"/>
                  </a:cubicBezTo>
                  <a:close/>
                  <a:moveTo>
                    <a:pt x="683" y="76"/>
                  </a:moveTo>
                  <a:cubicBezTo>
                    <a:pt x="683" y="76"/>
                    <a:pt x="683" y="76"/>
                    <a:pt x="683" y="76"/>
                  </a:cubicBezTo>
                  <a:cubicBezTo>
                    <a:pt x="683" y="76"/>
                    <a:pt x="683" y="76"/>
                    <a:pt x="683" y="76"/>
                  </a:cubicBezTo>
                  <a:close/>
                  <a:moveTo>
                    <a:pt x="698" y="76"/>
                  </a:moveTo>
                  <a:cubicBezTo>
                    <a:pt x="698" y="76"/>
                    <a:pt x="698" y="77"/>
                    <a:pt x="699" y="77"/>
                  </a:cubicBezTo>
                  <a:cubicBezTo>
                    <a:pt x="699" y="77"/>
                    <a:pt x="699" y="76"/>
                    <a:pt x="698" y="76"/>
                  </a:cubicBezTo>
                  <a:close/>
                  <a:moveTo>
                    <a:pt x="1709" y="8"/>
                  </a:moveTo>
                  <a:cubicBezTo>
                    <a:pt x="1710" y="8"/>
                    <a:pt x="1710" y="8"/>
                    <a:pt x="1710" y="8"/>
                  </a:cubicBezTo>
                  <a:cubicBezTo>
                    <a:pt x="1710" y="8"/>
                    <a:pt x="1710" y="8"/>
                    <a:pt x="1709" y="8"/>
                  </a:cubicBezTo>
                  <a:close/>
                  <a:moveTo>
                    <a:pt x="563" y="48"/>
                  </a:moveTo>
                  <a:cubicBezTo>
                    <a:pt x="563" y="49"/>
                    <a:pt x="564" y="49"/>
                    <a:pt x="564" y="49"/>
                  </a:cubicBezTo>
                  <a:cubicBezTo>
                    <a:pt x="564" y="48"/>
                    <a:pt x="563" y="48"/>
                    <a:pt x="563" y="48"/>
                  </a:cubicBezTo>
                  <a:close/>
                  <a:moveTo>
                    <a:pt x="1734" y="8"/>
                  </a:moveTo>
                  <a:cubicBezTo>
                    <a:pt x="1734" y="8"/>
                    <a:pt x="1735" y="8"/>
                    <a:pt x="1735" y="8"/>
                  </a:cubicBezTo>
                  <a:cubicBezTo>
                    <a:pt x="1735" y="8"/>
                    <a:pt x="1734" y="8"/>
                    <a:pt x="1734" y="8"/>
                  </a:cubicBezTo>
                  <a:close/>
                  <a:moveTo>
                    <a:pt x="1664" y="77"/>
                  </a:moveTo>
                  <a:cubicBezTo>
                    <a:pt x="1664" y="76"/>
                    <a:pt x="1664" y="76"/>
                    <a:pt x="1664" y="76"/>
                  </a:cubicBezTo>
                  <a:cubicBezTo>
                    <a:pt x="1664" y="76"/>
                    <a:pt x="1664" y="77"/>
                    <a:pt x="1664" y="77"/>
                  </a:cubicBezTo>
                  <a:close/>
                  <a:moveTo>
                    <a:pt x="1676" y="76"/>
                  </a:moveTo>
                  <a:cubicBezTo>
                    <a:pt x="1676" y="76"/>
                    <a:pt x="1676" y="77"/>
                    <a:pt x="1676" y="77"/>
                  </a:cubicBezTo>
                  <a:cubicBezTo>
                    <a:pt x="1676" y="77"/>
                    <a:pt x="1676" y="76"/>
                    <a:pt x="1676" y="76"/>
                  </a:cubicBezTo>
                  <a:close/>
                  <a:moveTo>
                    <a:pt x="602" y="59"/>
                  </a:moveTo>
                  <a:cubicBezTo>
                    <a:pt x="602" y="59"/>
                    <a:pt x="602" y="58"/>
                    <a:pt x="602" y="58"/>
                  </a:cubicBezTo>
                  <a:cubicBezTo>
                    <a:pt x="601" y="59"/>
                    <a:pt x="602" y="59"/>
                    <a:pt x="602" y="59"/>
                  </a:cubicBezTo>
                  <a:close/>
                  <a:moveTo>
                    <a:pt x="965" y="40"/>
                  </a:moveTo>
                  <a:cubicBezTo>
                    <a:pt x="965" y="40"/>
                    <a:pt x="965" y="41"/>
                    <a:pt x="965" y="41"/>
                  </a:cubicBezTo>
                  <a:cubicBezTo>
                    <a:pt x="965" y="41"/>
                    <a:pt x="965" y="40"/>
                    <a:pt x="965" y="40"/>
                  </a:cubicBezTo>
                  <a:close/>
                  <a:moveTo>
                    <a:pt x="619" y="77"/>
                  </a:moveTo>
                  <a:cubicBezTo>
                    <a:pt x="619" y="77"/>
                    <a:pt x="619" y="77"/>
                    <a:pt x="620" y="78"/>
                  </a:cubicBezTo>
                  <a:cubicBezTo>
                    <a:pt x="620" y="77"/>
                    <a:pt x="620" y="77"/>
                    <a:pt x="619" y="77"/>
                  </a:cubicBezTo>
                  <a:close/>
                  <a:moveTo>
                    <a:pt x="639" y="77"/>
                  </a:moveTo>
                  <a:cubicBezTo>
                    <a:pt x="639" y="77"/>
                    <a:pt x="639" y="77"/>
                    <a:pt x="639" y="77"/>
                  </a:cubicBezTo>
                  <a:cubicBezTo>
                    <a:pt x="639" y="77"/>
                    <a:pt x="639" y="77"/>
                    <a:pt x="639" y="77"/>
                  </a:cubicBezTo>
                  <a:close/>
                  <a:moveTo>
                    <a:pt x="684" y="77"/>
                  </a:moveTo>
                  <a:cubicBezTo>
                    <a:pt x="684" y="77"/>
                    <a:pt x="684" y="77"/>
                    <a:pt x="684" y="77"/>
                  </a:cubicBezTo>
                  <a:cubicBezTo>
                    <a:pt x="684" y="77"/>
                    <a:pt x="684" y="77"/>
                    <a:pt x="684" y="77"/>
                  </a:cubicBezTo>
                  <a:close/>
                  <a:moveTo>
                    <a:pt x="553" y="8"/>
                  </a:moveTo>
                  <a:cubicBezTo>
                    <a:pt x="553" y="8"/>
                    <a:pt x="553" y="8"/>
                    <a:pt x="553" y="8"/>
                  </a:cubicBezTo>
                  <a:cubicBezTo>
                    <a:pt x="553" y="8"/>
                    <a:pt x="553" y="8"/>
                    <a:pt x="553" y="8"/>
                  </a:cubicBezTo>
                  <a:close/>
                  <a:moveTo>
                    <a:pt x="968" y="77"/>
                  </a:moveTo>
                  <a:cubicBezTo>
                    <a:pt x="968" y="77"/>
                    <a:pt x="968" y="77"/>
                    <a:pt x="968" y="78"/>
                  </a:cubicBezTo>
                  <a:cubicBezTo>
                    <a:pt x="968" y="77"/>
                    <a:pt x="968" y="77"/>
                    <a:pt x="968" y="77"/>
                  </a:cubicBezTo>
                  <a:close/>
                  <a:moveTo>
                    <a:pt x="635" y="59"/>
                  </a:moveTo>
                  <a:cubicBezTo>
                    <a:pt x="636" y="59"/>
                    <a:pt x="636" y="59"/>
                    <a:pt x="636" y="58"/>
                  </a:cubicBezTo>
                  <a:cubicBezTo>
                    <a:pt x="635" y="59"/>
                    <a:pt x="635" y="59"/>
                    <a:pt x="635" y="59"/>
                  </a:cubicBezTo>
                  <a:close/>
                  <a:moveTo>
                    <a:pt x="1533" y="77"/>
                  </a:moveTo>
                  <a:cubicBezTo>
                    <a:pt x="1533" y="77"/>
                    <a:pt x="1533" y="77"/>
                    <a:pt x="1533" y="77"/>
                  </a:cubicBezTo>
                  <a:cubicBezTo>
                    <a:pt x="1533" y="77"/>
                    <a:pt x="1533" y="77"/>
                    <a:pt x="1533" y="77"/>
                  </a:cubicBezTo>
                  <a:close/>
                  <a:moveTo>
                    <a:pt x="1664" y="77"/>
                  </a:moveTo>
                  <a:cubicBezTo>
                    <a:pt x="1664" y="77"/>
                    <a:pt x="1664" y="77"/>
                    <a:pt x="1664" y="77"/>
                  </a:cubicBezTo>
                  <a:cubicBezTo>
                    <a:pt x="1664" y="77"/>
                    <a:pt x="1664" y="77"/>
                    <a:pt x="1664" y="77"/>
                  </a:cubicBezTo>
                  <a:close/>
                  <a:moveTo>
                    <a:pt x="1676" y="77"/>
                  </a:moveTo>
                  <a:cubicBezTo>
                    <a:pt x="1676" y="77"/>
                    <a:pt x="1676" y="77"/>
                    <a:pt x="1677" y="78"/>
                  </a:cubicBezTo>
                  <a:cubicBezTo>
                    <a:pt x="1677" y="77"/>
                    <a:pt x="1677" y="77"/>
                    <a:pt x="1676" y="77"/>
                  </a:cubicBezTo>
                  <a:close/>
                  <a:moveTo>
                    <a:pt x="1701" y="77"/>
                  </a:moveTo>
                  <a:cubicBezTo>
                    <a:pt x="1701" y="77"/>
                    <a:pt x="1701" y="77"/>
                    <a:pt x="1701" y="77"/>
                  </a:cubicBezTo>
                  <a:cubicBezTo>
                    <a:pt x="1701" y="77"/>
                    <a:pt x="1701" y="77"/>
                    <a:pt x="1701" y="77"/>
                  </a:cubicBezTo>
                  <a:close/>
                  <a:moveTo>
                    <a:pt x="609" y="78"/>
                  </a:moveTo>
                  <a:cubicBezTo>
                    <a:pt x="609" y="78"/>
                    <a:pt x="609" y="77"/>
                    <a:pt x="609" y="77"/>
                  </a:cubicBezTo>
                  <a:cubicBezTo>
                    <a:pt x="609" y="77"/>
                    <a:pt x="609" y="78"/>
                    <a:pt x="609" y="78"/>
                  </a:cubicBezTo>
                  <a:close/>
                  <a:moveTo>
                    <a:pt x="628" y="78"/>
                  </a:moveTo>
                  <a:cubicBezTo>
                    <a:pt x="629" y="78"/>
                    <a:pt x="629" y="77"/>
                    <a:pt x="629" y="77"/>
                  </a:cubicBezTo>
                  <a:cubicBezTo>
                    <a:pt x="628" y="77"/>
                    <a:pt x="628" y="78"/>
                    <a:pt x="628" y="78"/>
                  </a:cubicBezTo>
                  <a:close/>
                  <a:moveTo>
                    <a:pt x="955" y="78"/>
                  </a:moveTo>
                  <a:cubicBezTo>
                    <a:pt x="955" y="78"/>
                    <a:pt x="955" y="77"/>
                    <a:pt x="954" y="77"/>
                  </a:cubicBezTo>
                  <a:cubicBezTo>
                    <a:pt x="954" y="77"/>
                    <a:pt x="954" y="78"/>
                    <a:pt x="955" y="78"/>
                  </a:cubicBezTo>
                  <a:close/>
                  <a:moveTo>
                    <a:pt x="1348" y="78"/>
                  </a:moveTo>
                  <a:cubicBezTo>
                    <a:pt x="1348" y="78"/>
                    <a:pt x="1349" y="77"/>
                    <a:pt x="1349" y="77"/>
                  </a:cubicBezTo>
                  <a:cubicBezTo>
                    <a:pt x="1348" y="77"/>
                    <a:pt x="1348" y="78"/>
                    <a:pt x="1348" y="78"/>
                  </a:cubicBezTo>
                  <a:close/>
                  <a:moveTo>
                    <a:pt x="646" y="58"/>
                  </a:moveTo>
                  <a:cubicBezTo>
                    <a:pt x="646" y="58"/>
                    <a:pt x="646" y="59"/>
                    <a:pt x="646" y="59"/>
                  </a:cubicBezTo>
                  <a:cubicBezTo>
                    <a:pt x="646" y="59"/>
                    <a:pt x="646" y="59"/>
                    <a:pt x="646" y="58"/>
                  </a:cubicBezTo>
                  <a:close/>
                  <a:moveTo>
                    <a:pt x="639" y="77"/>
                  </a:moveTo>
                  <a:cubicBezTo>
                    <a:pt x="638" y="78"/>
                    <a:pt x="638" y="78"/>
                    <a:pt x="638" y="78"/>
                  </a:cubicBezTo>
                  <a:cubicBezTo>
                    <a:pt x="639" y="78"/>
                    <a:pt x="639" y="78"/>
                    <a:pt x="639" y="77"/>
                  </a:cubicBezTo>
                  <a:close/>
                  <a:moveTo>
                    <a:pt x="570" y="52"/>
                  </a:moveTo>
                  <a:cubicBezTo>
                    <a:pt x="571" y="53"/>
                    <a:pt x="571" y="53"/>
                    <a:pt x="571" y="53"/>
                  </a:cubicBezTo>
                  <a:cubicBezTo>
                    <a:pt x="571" y="53"/>
                    <a:pt x="571" y="52"/>
                    <a:pt x="570" y="52"/>
                  </a:cubicBezTo>
                  <a:close/>
                  <a:moveTo>
                    <a:pt x="1671" y="55"/>
                  </a:moveTo>
                  <a:cubicBezTo>
                    <a:pt x="1671" y="56"/>
                    <a:pt x="1671" y="56"/>
                    <a:pt x="1671" y="56"/>
                  </a:cubicBezTo>
                  <a:cubicBezTo>
                    <a:pt x="1671" y="56"/>
                    <a:pt x="1671" y="56"/>
                    <a:pt x="1671" y="55"/>
                  </a:cubicBezTo>
                  <a:close/>
                  <a:moveTo>
                    <a:pt x="583" y="8"/>
                  </a:moveTo>
                  <a:cubicBezTo>
                    <a:pt x="583" y="8"/>
                    <a:pt x="583" y="8"/>
                    <a:pt x="584" y="8"/>
                  </a:cubicBezTo>
                  <a:cubicBezTo>
                    <a:pt x="584" y="8"/>
                    <a:pt x="583" y="8"/>
                    <a:pt x="583" y="8"/>
                  </a:cubicBezTo>
                  <a:close/>
                  <a:moveTo>
                    <a:pt x="968" y="78"/>
                  </a:moveTo>
                  <a:cubicBezTo>
                    <a:pt x="968" y="78"/>
                    <a:pt x="968" y="78"/>
                    <a:pt x="968" y="78"/>
                  </a:cubicBezTo>
                  <a:cubicBezTo>
                    <a:pt x="968" y="78"/>
                    <a:pt x="968" y="78"/>
                    <a:pt x="968" y="78"/>
                  </a:cubicBezTo>
                  <a:close/>
                  <a:moveTo>
                    <a:pt x="1016" y="8"/>
                  </a:moveTo>
                  <a:cubicBezTo>
                    <a:pt x="1016" y="8"/>
                    <a:pt x="1017" y="8"/>
                    <a:pt x="1017" y="8"/>
                  </a:cubicBezTo>
                  <a:cubicBezTo>
                    <a:pt x="1017" y="8"/>
                    <a:pt x="1017" y="8"/>
                    <a:pt x="1016" y="8"/>
                  </a:cubicBezTo>
                  <a:close/>
                  <a:moveTo>
                    <a:pt x="1665" y="78"/>
                  </a:moveTo>
                  <a:cubicBezTo>
                    <a:pt x="1665" y="78"/>
                    <a:pt x="1664" y="78"/>
                    <a:pt x="1664" y="77"/>
                  </a:cubicBezTo>
                  <a:cubicBezTo>
                    <a:pt x="1664" y="78"/>
                    <a:pt x="1664" y="78"/>
                    <a:pt x="1665" y="78"/>
                  </a:cubicBezTo>
                  <a:close/>
                  <a:moveTo>
                    <a:pt x="1677" y="78"/>
                  </a:moveTo>
                  <a:cubicBezTo>
                    <a:pt x="1677" y="78"/>
                    <a:pt x="1677" y="78"/>
                    <a:pt x="1677" y="78"/>
                  </a:cubicBezTo>
                  <a:cubicBezTo>
                    <a:pt x="1677" y="78"/>
                    <a:pt x="1677" y="78"/>
                    <a:pt x="1677" y="78"/>
                  </a:cubicBezTo>
                  <a:close/>
                  <a:moveTo>
                    <a:pt x="609" y="79"/>
                  </a:moveTo>
                  <a:cubicBezTo>
                    <a:pt x="609" y="78"/>
                    <a:pt x="609" y="78"/>
                    <a:pt x="609" y="78"/>
                  </a:cubicBezTo>
                  <a:cubicBezTo>
                    <a:pt x="609" y="78"/>
                    <a:pt x="609" y="78"/>
                    <a:pt x="609" y="79"/>
                  </a:cubicBezTo>
                  <a:close/>
                  <a:moveTo>
                    <a:pt x="620" y="78"/>
                  </a:moveTo>
                  <a:cubicBezTo>
                    <a:pt x="620" y="78"/>
                    <a:pt x="620" y="78"/>
                    <a:pt x="620" y="79"/>
                  </a:cubicBezTo>
                  <a:cubicBezTo>
                    <a:pt x="620" y="78"/>
                    <a:pt x="620" y="78"/>
                    <a:pt x="620" y="78"/>
                  </a:cubicBezTo>
                  <a:close/>
                  <a:moveTo>
                    <a:pt x="1356" y="8"/>
                  </a:moveTo>
                  <a:cubicBezTo>
                    <a:pt x="1356" y="8"/>
                    <a:pt x="1357" y="8"/>
                    <a:pt x="1357" y="8"/>
                  </a:cubicBezTo>
                  <a:cubicBezTo>
                    <a:pt x="1357" y="8"/>
                    <a:pt x="1356" y="8"/>
                    <a:pt x="1356" y="8"/>
                  </a:cubicBezTo>
                  <a:close/>
                  <a:moveTo>
                    <a:pt x="955" y="79"/>
                  </a:moveTo>
                  <a:cubicBezTo>
                    <a:pt x="955" y="78"/>
                    <a:pt x="955" y="78"/>
                    <a:pt x="955" y="78"/>
                  </a:cubicBezTo>
                  <a:cubicBezTo>
                    <a:pt x="955" y="78"/>
                    <a:pt x="955" y="78"/>
                    <a:pt x="955" y="79"/>
                  </a:cubicBezTo>
                  <a:close/>
                  <a:moveTo>
                    <a:pt x="1532" y="79"/>
                  </a:moveTo>
                  <a:cubicBezTo>
                    <a:pt x="1532" y="78"/>
                    <a:pt x="1532" y="78"/>
                    <a:pt x="1532" y="78"/>
                  </a:cubicBezTo>
                  <a:cubicBezTo>
                    <a:pt x="1532" y="78"/>
                    <a:pt x="1532" y="78"/>
                    <a:pt x="1532" y="79"/>
                  </a:cubicBezTo>
                  <a:close/>
                  <a:moveTo>
                    <a:pt x="1700" y="79"/>
                  </a:moveTo>
                  <a:cubicBezTo>
                    <a:pt x="1700" y="78"/>
                    <a:pt x="1700" y="78"/>
                    <a:pt x="1700" y="78"/>
                  </a:cubicBezTo>
                  <a:cubicBezTo>
                    <a:pt x="1700" y="78"/>
                    <a:pt x="1700" y="78"/>
                    <a:pt x="1700" y="79"/>
                  </a:cubicBezTo>
                  <a:close/>
                  <a:moveTo>
                    <a:pt x="628" y="79"/>
                  </a:moveTo>
                  <a:cubicBezTo>
                    <a:pt x="628" y="79"/>
                    <a:pt x="628" y="79"/>
                    <a:pt x="628" y="78"/>
                  </a:cubicBezTo>
                  <a:cubicBezTo>
                    <a:pt x="628" y="78"/>
                    <a:pt x="628" y="79"/>
                    <a:pt x="628" y="79"/>
                  </a:cubicBezTo>
                  <a:close/>
                  <a:moveTo>
                    <a:pt x="1554" y="59"/>
                  </a:moveTo>
                  <a:cubicBezTo>
                    <a:pt x="1554" y="59"/>
                    <a:pt x="1554" y="59"/>
                    <a:pt x="1555" y="58"/>
                  </a:cubicBezTo>
                  <a:cubicBezTo>
                    <a:pt x="1554" y="58"/>
                    <a:pt x="1554" y="58"/>
                    <a:pt x="1554" y="59"/>
                  </a:cubicBezTo>
                  <a:close/>
                  <a:moveTo>
                    <a:pt x="1383" y="8"/>
                  </a:moveTo>
                  <a:cubicBezTo>
                    <a:pt x="1383" y="8"/>
                    <a:pt x="1383" y="8"/>
                    <a:pt x="1383" y="8"/>
                  </a:cubicBezTo>
                  <a:cubicBezTo>
                    <a:pt x="1383" y="8"/>
                    <a:pt x="1383" y="8"/>
                    <a:pt x="1383" y="8"/>
                  </a:cubicBezTo>
                  <a:close/>
                  <a:moveTo>
                    <a:pt x="1429" y="8"/>
                  </a:moveTo>
                  <a:cubicBezTo>
                    <a:pt x="1429" y="8"/>
                    <a:pt x="1429" y="8"/>
                    <a:pt x="1430" y="8"/>
                  </a:cubicBezTo>
                  <a:cubicBezTo>
                    <a:pt x="1429" y="8"/>
                    <a:pt x="1429" y="8"/>
                    <a:pt x="1429" y="8"/>
                  </a:cubicBezTo>
                  <a:close/>
                  <a:moveTo>
                    <a:pt x="1347" y="79"/>
                  </a:moveTo>
                  <a:cubicBezTo>
                    <a:pt x="1348" y="79"/>
                    <a:pt x="1348" y="79"/>
                    <a:pt x="1348" y="78"/>
                  </a:cubicBezTo>
                  <a:cubicBezTo>
                    <a:pt x="1348" y="78"/>
                    <a:pt x="1347" y="79"/>
                    <a:pt x="1347" y="79"/>
                  </a:cubicBezTo>
                  <a:close/>
                  <a:moveTo>
                    <a:pt x="1677" y="78"/>
                  </a:moveTo>
                  <a:cubicBezTo>
                    <a:pt x="1677" y="79"/>
                    <a:pt x="1677" y="79"/>
                    <a:pt x="1677" y="79"/>
                  </a:cubicBezTo>
                  <a:cubicBezTo>
                    <a:pt x="1677" y="79"/>
                    <a:pt x="1677" y="78"/>
                    <a:pt x="1677" y="78"/>
                  </a:cubicBezTo>
                  <a:close/>
                  <a:moveTo>
                    <a:pt x="1452" y="8"/>
                  </a:moveTo>
                  <a:cubicBezTo>
                    <a:pt x="1453" y="8"/>
                    <a:pt x="1453" y="8"/>
                    <a:pt x="1453" y="8"/>
                  </a:cubicBezTo>
                  <a:cubicBezTo>
                    <a:pt x="1453" y="8"/>
                    <a:pt x="1453" y="8"/>
                    <a:pt x="1452" y="8"/>
                  </a:cubicBezTo>
                  <a:close/>
                  <a:moveTo>
                    <a:pt x="638" y="78"/>
                  </a:moveTo>
                  <a:cubicBezTo>
                    <a:pt x="638" y="79"/>
                    <a:pt x="638" y="79"/>
                    <a:pt x="638" y="79"/>
                  </a:cubicBezTo>
                  <a:cubicBezTo>
                    <a:pt x="638" y="79"/>
                    <a:pt x="638" y="79"/>
                    <a:pt x="638" y="78"/>
                  </a:cubicBezTo>
                  <a:close/>
                  <a:moveTo>
                    <a:pt x="969" y="79"/>
                  </a:moveTo>
                  <a:cubicBezTo>
                    <a:pt x="969" y="79"/>
                    <a:pt x="969" y="79"/>
                    <a:pt x="969" y="79"/>
                  </a:cubicBezTo>
                  <a:cubicBezTo>
                    <a:pt x="969" y="79"/>
                    <a:pt x="969" y="79"/>
                    <a:pt x="969" y="79"/>
                  </a:cubicBezTo>
                  <a:close/>
                  <a:moveTo>
                    <a:pt x="642" y="42"/>
                  </a:moveTo>
                  <a:cubicBezTo>
                    <a:pt x="642" y="42"/>
                    <a:pt x="642" y="42"/>
                    <a:pt x="642" y="41"/>
                  </a:cubicBezTo>
                  <a:cubicBezTo>
                    <a:pt x="642" y="41"/>
                    <a:pt x="642" y="42"/>
                    <a:pt x="642" y="42"/>
                  </a:cubicBezTo>
                  <a:close/>
                  <a:moveTo>
                    <a:pt x="1541" y="8"/>
                  </a:moveTo>
                  <a:cubicBezTo>
                    <a:pt x="1541" y="8"/>
                    <a:pt x="1541" y="8"/>
                    <a:pt x="1541" y="8"/>
                  </a:cubicBezTo>
                  <a:cubicBezTo>
                    <a:pt x="1541" y="8"/>
                    <a:pt x="1541" y="8"/>
                    <a:pt x="1541" y="8"/>
                  </a:cubicBezTo>
                  <a:close/>
                  <a:moveTo>
                    <a:pt x="1709" y="8"/>
                  </a:moveTo>
                  <a:cubicBezTo>
                    <a:pt x="1709" y="8"/>
                    <a:pt x="1709" y="8"/>
                    <a:pt x="1709" y="8"/>
                  </a:cubicBezTo>
                  <a:cubicBezTo>
                    <a:pt x="1709" y="8"/>
                    <a:pt x="1709" y="8"/>
                    <a:pt x="1709" y="8"/>
                  </a:cubicBezTo>
                  <a:close/>
                  <a:moveTo>
                    <a:pt x="1665" y="79"/>
                  </a:moveTo>
                  <a:cubicBezTo>
                    <a:pt x="1665" y="79"/>
                    <a:pt x="1665" y="79"/>
                    <a:pt x="1665" y="78"/>
                  </a:cubicBezTo>
                  <a:cubicBezTo>
                    <a:pt x="1665" y="79"/>
                    <a:pt x="1665" y="79"/>
                    <a:pt x="1665" y="79"/>
                  </a:cubicBezTo>
                  <a:close/>
                  <a:moveTo>
                    <a:pt x="610" y="80"/>
                  </a:moveTo>
                  <a:cubicBezTo>
                    <a:pt x="610" y="79"/>
                    <a:pt x="610" y="79"/>
                    <a:pt x="610" y="79"/>
                  </a:cubicBezTo>
                  <a:cubicBezTo>
                    <a:pt x="609" y="79"/>
                    <a:pt x="610" y="79"/>
                    <a:pt x="610" y="80"/>
                  </a:cubicBezTo>
                  <a:close/>
                  <a:moveTo>
                    <a:pt x="584" y="8"/>
                  </a:moveTo>
                  <a:cubicBezTo>
                    <a:pt x="584" y="9"/>
                    <a:pt x="584" y="9"/>
                    <a:pt x="584" y="9"/>
                  </a:cubicBezTo>
                  <a:cubicBezTo>
                    <a:pt x="584" y="8"/>
                    <a:pt x="584" y="8"/>
                    <a:pt x="584" y="8"/>
                  </a:cubicBezTo>
                  <a:close/>
                  <a:moveTo>
                    <a:pt x="956" y="80"/>
                  </a:moveTo>
                  <a:cubicBezTo>
                    <a:pt x="956" y="79"/>
                    <a:pt x="955" y="79"/>
                    <a:pt x="955" y="79"/>
                  </a:cubicBezTo>
                  <a:cubicBezTo>
                    <a:pt x="955" y="79"/>
                    <a:pt x="955" y="79"/>
                    <a:pt x="956" y="80"/>
                  </a:cubicBezTo>
                  <a:close/>
                  <a:moveTo>
                    <a:pt x="1531" y="80"/>
                  </a:moveTo>
                  <a:cubicBezTo>
                    <a:pt x="1532" y="79"/>
                    <a:pt x="1532" y="79"/>
                    <a:pt x="1532" y="79"/>
                  </a:cubicBezTo>
                  <a:cubicBezTo>
                    <a:pt x="1531" y="79"/>
                    <a:pt x="1531" y="79"/>
                    <a:pt x="1531" y="80"/>
                  </a:cubicBezTo>
                  <a:close/>
                  <a:moveTo>
                    <a:pt x="1677" y="79"/>
                  </a:moveTo>
                  <a:cubicBezTo>
                    <a:pt x="1677" y="79"/>
                    <a:pt x="1677" y="79"/>
                    <a:pt x="1678" y="80"/>
                  </a:cubicBezTo>
                  <a:cubicBezTo>
                    <a:pt x="1678" y="79"/>
                    <a:pt x="1678" y="79"/>
                    <a:pt x="1677" y="79"/>
                  </a:cubicBezTo>
                  <a:close/>
                  <a:moveTo>
                    <a:pt x="1699" y="80"/>
                  </a:moveTo>
                  <a:cubicBezTo>
                    <a:pt x="1700" y="79"/>
                    <a:pt x="1700" y="79"/>
                    <a:pt x="1700" y="79"/>
                  </a:cubicBezTo>
                  <a:cubicBezTo>
                    <a:pt x="1699" y="79"/>
                    <a:pt x="1699" y="79"/>
                    <a:pt x="1699" y="80"/>
                  </a:cubicBezTo>
                  <a:close/>
                  <a:moveTo>
                    <a:pt x="628" y="80"/>
                  </a:moveTo>
                  <a:cubicBezTo>
                    <a:pt x="628" y="80"/>
                    <a:pt x="628" y="80"/>
                    <a:pt x="628" y="79"/>
                  </a:cubicBezTo>
                  <a:cubicBezTo>
                    <a:pt x="628" y="79"/>
                    <a:pt x="628" y="80"/>
                    <a:pt x="628" y="80"/>
                  </a:cubicBezTo>
                  <a:close/>
                  <a:moveTo>
                    <a:pt x="638" y="79"/>
                  </a:moveTo>
                  <a:cubicBezTo>
                    <a:pt x="638" y="79"/>
                    <a:pt x="638" y="80"/>
                    <a:pt x="638" y="80"/>
                  </a:cubicBezTo>
                  <a:cubicBezTo>
                    <a:pt x="638" y="80"/>
                    <a:pt x="638" y="80"/>
                    <a:pt x="638" y="79"/>
                  </a:cubicBezTo>
                  <a:close/>
                  <a:moveTo>
                    <a:pt x="687" y="80"/>
                  </a:moveTo>
                  <a:cubicBezTo>
                    <a:pt x="687" y="80"/>
                    <a:pt x="687" y="79"/>
                    <a:pt x="687" y="79"/>
                  </a:cubicBezTo>
                  <a:cubicBezTo>
                    <a:pt x="687" y="80"/>
                    <a:pt x="687" y="80"/>
                    <a:pt x="687" y="80"/>
                  </a:cubicBezTo>
                  <a:close/>
                  <a:moveTo>
                    <a:pt x="908" y="40"/>
                  </a:moveTo>
                  <a:cubicBezTo>
                    <a:pt x="908" y="41"/>
                    <a:pt x="908" y="41"/>
                    <a:pt x="908" y="41"/>
                  </a:cubicBezTo>
                  <a:cubicBezTo>
                    <a:pt x="908" y="41"/>
                    <a:pt x="908" y="40"/>
                    <a:pt x="908" y="40"/>
                  </a:cubicBezTo>
                  <a:close/>
                  <a:moveTo>
                    <a:pt x="1355" y="9"/>
                  </a:moveTo>
                  <a:cubicBezTo>
                    <a:pt x="1356" y="9"/>
                    <a:pt x="1356" y="9"/>
                    <a:pt x="1356" y="8"/>
                  </a:cubicBezTo>
                  <a:cubicBezTo>
                    <a:pt x="1356" y="8"/>
                    <a:pt x="1356" y="8"/>
                    <a:pt x="1355" y="9"/>
                  </a:cubicBezTo>
                  <a:close/>
                  <a:moveTo>
                    <a:pt x="1383" y="8"/>
                  </a:moveTo>
                  <a:cubicBezTo>
                    <a:pt x="1383" y="8"/>
                    <a:pt x="1384" y="9"/>
                    <a:pt x="1384" y="9"/>
                  </a:cubicBezTo>
                  <a:cubicBezTo>
                    <a:pt x="1384" y="8"/>
                    <a:pt x="1384" y="8"/>
                    <a:pt x="1383" y="8"/>
                  </a:cubicBezTo>
                  <a:close/>
                  <a:moveTo>
                    <a:pt x="1347" y="80"/>
                  </a:moveTo>
                  <a:cubicBezTo>
                    <a:pt x="1347" y="80"/>
                    <a:pt x="1347" y="80"/>
                    <a:pt x="1347" y="79"/>
                  </a:cubicBezTo>
                  <a:cubicBezTo>
                    <a:pt x="1347" y="79"/>
                    <a:pt x="1347" y="80"/>
                    <a:pt x="1347" y="80"/>
                  </a:cubicBezTo>
                  <a:close/>
                  <a:moveTo>
                    <a:pt x="1722" y="59"/>
                  </a:moveTo>
                  <a:cubicBezTo>
                    <a:pt x="1722" y="59"/>
                    <a:pt x="1723" y="59"/>
                    <a:pt x="1723" y="58"/>
                  </a:cubicBezTo>
                  <a:cubicBezTo>
                    <a:pt x="1722" y="58"/>
                    <a:pt x="1722" y="58"/>
                    <a:pt x="1722" y="59"/>
                  </a:cubicBezTo>
                  <a:close/>
                  <a:moveTo>
                    <a:pt x="1665" y="80"/>
                  </a:moveTo>
                  <a:cubicBezTo>
                    <a:pt x="1665" y="80"/>
                    <a:pt x="1665" y="79"/>
                    <a:pt x="1665" y="79"/>
                  </a:cubicBezTo>
                  <a:cubicBezTo>
                    <a:pt x="1665" y="79"/>
                    <a:pt x="1665" y="80"/>
                    <a:pt x="1665" y="80"/>
                  </a:cubicBezTo>
                  <a:close/>
                  <a:moveTo>
                    <a:pt x="1428" y="9"/>
                  </a:moveTo>
                  <a:cubicBezTo>
                    <a:pt x="1428" y="9"/>
                    <a:pt x="1429" y="9"/>
                    <a:pt x="1429" y="8"/>
                  </a:cubicBezTo>
                  <a:cubicBezTo>
                    <a:pt x="1429" y="8"/>
                    <a:pt x="1428" y="8"/>
                    <a:pt x="1428" y="9"/>
                  </a:cubicBezTo>
                  <a:close/>
                  <a:moveTo>
                    <a:pt x="1453" y="8"/>
                  </a:moveTo>
                  <a:cubicBezTo>
                    <a:pt x="1453" y="9"/>
                    <a:pt x="1454" y="9"/>
                    <a:pt x="1454" y="9"/>
                  </a:cubicBezTo>
                  <a:cubicBezTo>
                    <a:pt x="1454" y="8"/>
                    <a:pt x="1454" y="8"/>
                    <a:pt x="1453" y="8"/>
                  </a:cubicBezTo>
                  <a:close/>
                  <a:moveTo>
                    <a:pt x="1501" y="9"/>
                  </a:moveTo>
                  <a:cubicBezTo>
                    <a:pt x="1502" y="9"/>
                    <a:pt x="1502" y="9"/>
                    <a:pt x="1502" y="8"/>
                  </a:cubicBezTo>
                  <a:cubicBezTo>
                    <a:pt x="1502" y="8"/>
                    <a:pt x="1501" y="8"/>
                    <a:pt x="1501" y="9"/>
                  </a:cubicBezTo>
                  <a:close/>
                  <a:moveTo>
                    <a:pt x="956" y="80"/>
                  </a:moveTo>
                  <a:cubicBezTo>
                    <a:pt x="956" y="80"/>
                    <a:pt x="956" y="80"/>
                    <a:pt x="956" y="80"/>
                  </a:cubicBezTo>
                  <a:cubicBezTo>
                    <a:pt x="956" y="80"/>
                    <a:pt x="956" y="80"/>
                    <a:pt x="956" y="80"/>
                  </a:cubicBezTo>
                  <a:close/>
                  <a:moveTo>
                    <a:pt x="969" y="80"/>
                  </a:moveTo>
                  <a:cubicBezTo>
                    <a:pt x="969" y="80"/>
                    <a:pt x="969" y="80"/>
                    <a:pt x="970" y="80"/>
                  </a:cubicBezTo>
                  <a:cubicBezTo>
                    <a:pt x="970" y="80"/>
                    <a:pt x="970" y="80"/>
                    <a:pt x="969" y="80"/>
                  </a:cubicBezTo>
                  <a:close/>
                  <a:moveTo>
                    <a:pt x="1220" y="80"/>
                  </a:moveTo>
                  <a:cubicBezTo>
                    <a:pt x="1220" y="80"/>
                    <a:pt x="1220" y="80"/>
                    <a:pt x="1220" y="80"/>
                  </a:cubicBezTo>
                  <a:cubicBezTo>
                    <a:pt x="1220" y="80"/>
                    <a:pt x="1220" y="80"/>
                    <a:pt x="1220" y="80"/>
                  </a:cubicBezTo>
                  <a:close/>
                  <a:moveTo>
                    <a:pt x="1678" y="80"/>
                  </a:moveTo>
                  <a:cubicBezTo>
                    <a:pt x="1678" y="80"/>
                    <a:pt x="1678" y="80"/>
                    <a:pt x="1678" y="80"/>
                  </a:cubicBezTo>
                  <a:cubicBezTo>
                    <a:pt x="1678" y="80"/>
                    <a:pt x="1678" y="80"/>
                    <a:pt x="1678" y="80"/>
                  </a:cubicBezTo>
                  <a:close/>
                  <a:moveTo>
                    <a:pt x="1540" y="9"/>
                  </a:moveTo>
                  <a:cubicBezTo>
                    <a:pt x="1540" y="9"/>
                    <a:pt x="1540" y="9"/>
                    <a:pt x="1540" y="8"/>
                  </a:cubicBezTo>
                  <a:cubicBezTo>
                    <a:pt x="1540" y="8"/>
                    <a:pt x="1540" y="8"/>
                    <a:pt x="1540" y="9"/>
                  </a:cubicBezTo>
                  <a:close/>
                  <a:moveTo>
                    <a:pt x="1568" y="8"/>
                  </a:moveTo>
                  <a:cubicBezTo>
                    <a:pt x="1568" y="9"/>
                    <a:pt x="1568" y="9"/>
                    <a:pt x="1568" y="9"/>
                  </a:cubicBezTo>
                  <a:cubicBezTo>
                    <a:pt x="1568" y="8"/>
                    <a:pt x="1568" y="8"/>
                    <a:pt x="1568" y="8"/>
                  </a:cubicBezTo>
                  <a:close/>
                  <a:moveTo>
                    <a:pt x="1708" y="9"/>
                  </a:moveTo>
                  <a:cubicBezTo>
                    <a:pt x="1708" y="9"/>
                    <a:pt x="1708" y="9"/>
                    <a:pt x="1709" y="8"/>
                  </a:cubicBezTo>
                  <a:cubicBezTo>
                    <a:pt x="1708" y="8"/>
                    <a:pt x="1708" y="8"/>
                    <a:pt x="1708" y="9"/>
                  </a:cubicBezTo>
                  <a:close/>
                  <a:moveTo>
                    <a:pt x="1346" y="81"/>
                  </a:moveTo>
                  <a:cubicBezTo>
                    <a:pt x="1347" y="80"/>
                    <a:pt x="1347" y="80"/>
                    <a:pt x="1347" y="80"/>
                  </a:cubicBezTo>
                  <a:cubicBezTo>
                    <a:pt x="1346" y="80"/>
                    <a:pt x="1346" y="80"/>
                    <a:pt x="1346" y="81"/>
                  </a:cubicBezTo>
                  <a:close/>
                  <a:moveTo>
                    <a:pt x="1358" y="80"/>
                  </a:moveTo>
                  <a:cubicBezTo>
                    <a:pt x="1358" y="80"/>
                    <a:pt x="1358" y="80"/>
                    <a:pt x="1358" y="81"/>
                  </a:cubicBezTo>
                  <a:cubicBezTo>
                    <a:pt x="1358" y="81"/>
                    <a:pt x="1358" y="80"/>
                    <a:pt x="1358" y="80"/>
                  </a:cubicBezTo>
                  <a:close/>
                  <a:moveTo>
                    <a:pt x="1736" y="8"/>
                  </a:moveTo>
                  <a:cubicBezTo>
                    <a:pt x="1736" y="9"/>
                    <a:pt x="1736" y="9"/>
                    <a:pt x="1737" y="9"/>
                  </a:cubicBezTo>
                  <a:cubicBezTo>
                    <a:pt x="1736" y="8"/>
                    <a:pt x="1736" y="8"/>
                    <a:pt x="1736" y="8"/>
                  </a:cubicBezTo>
                  <a:close/>
                  <a:moveTo>
                    <a:pt x="1467" y="80"/>
                  </a:moveTo>
                  <a:cubicBezTo>
                    <a:pt x="1467" y="80"/>
                    <a:pt x="1467" y="80"/>
                    <a:pt x="1467" y="81"/>
                  </a:cubicBezTo>
                  <a:cubicBezTo>
                    <a:pt x="1468" y="80"/>
                    <a:pt x="1468" y="80"/>
                    <a:pt x="1467" y="80"/>
                  </a:cubicBezTo>
                  <a:close/>
                  <a:moveTo>
                    <a:pt x="1666" y="81"/>
                  </a:moveTo>
                  <a:cubicBezTo>
                    <a:pt x="1666" y="80"/>
                    <a:pt x="1665" y="80"/>
                    <a:pt x="1665" y="80"/>
                  </a:cubicBezTo>
                  <a:cubicBezTo>
                    <a:pt x="1665" y="80"/>
                    <a:pt x="1665" y="80"/>
                    <a:pt x="1666" y="81"/>
                  </a:cubicBezTo>
                  <a:close/>
                  <a:moveTo>
                    <a:pt x="551" y="9"/>
                  </a:moveTo>
                  <a:cubicBezTo>
                    <a:pt x="551" y="9"/>
                    <a:pt x="552" y="9"/>
                    <a:pt x="552" y="9"/>
                  </a:cubicBezTo>
                  <a:cubicBezTo>
                    <a:pt x="551" y="9"/>
                    <a:pt x="551" y="9"/>
                    <a:pt x="551" y="9"/>
                  </a:cubicBezTo>
                  <a:close/>
                  <a:moveTo>
                    <a:pt x="638" y="80"/>
                  </a:moveTo>
                  <a:cubicBezTo>
                    <a:pt x="637" y="80"/>
                    <a:pt x="637" y="81"/>
                    <a:pt x="637" y="81"/>
                  </a:cubicBezTo>
                  <a:cubicBezTo>
                    <a:pt x="638" y="81"/>
                    <a:pt x="638" y="80"/>
                    <a:pt x="638" y="80"/>
                  </a:cubicBezTo>
                  <a:close/>
                  <a:moveTo>
                    <a:pt x="956" y="81"/>
                  </a:moveTo>
                  <a:cubicBezTo>
                    <a:pt x="956" y="81"/>
                    <a:pt x="956" y="80"/>
                    <a:pt x="956" y="80"/>
                  </a:cubicBezTo>
                  <a:cubicBezTo>
                    <a:pt x="956" y="81"/>
                    <a:pt x="956" y="81"/>
                    <a:pt x="956" y="81"/>
                  </a:cubicBezTo>
                  <a:close/>
                  <a:moveTo>
                    <a:pt x="584" y="9"/>
                  </a:moveTo>
                  <a:cubicBezTo>
                    <a:pt x="585" y="9"/>
                    <a:pt x="585" y="9"/>
                    <a:pt x="585" y="9"/>
                  </a:cubicBezTo>
                  <a:cubicBezTo>
                    <a:pt x="585" y="9"/>
                    <a:pt x="585" y="9"/>
                    <a:pt x="584" y="9"/>
                  </a:cubicBezTo>
                  <a:close/>
                  <a:moveTo>
                    <a:pt x="611" y="81"/>
                  </a:moveTo>
                  <a:cubicBezTo>
                    <a:pt x="611" y="81"/>
                    <a:pt x="611" y="81"/>
                    <a:pt x="610" y="81"/>
                  </a:cubicBezTo>
                  <a:cubicBezTo>
                    <a:pt x="610" y="81"/>
                    <a:pt x="610" y="81"/>
                    <a:pt x="611" y="81"/>
                  </a:cubicBezTo>
                  <a:close/>
                  <a:moveTo>
                    <a:pt x="1018" y="9"/>
                  </a:moveTo>
                  <a:cubicBezTo>
                    <a:pt x="1019" y="9"/>
                    <a:pt x="1019" y="9"/>
                    <a:pt x="1019" y="9"/>
                  </a:cubicBezTo>
                  <a:cubicBezTo>
                    <a:pt x="1019" y="9"/>
                    <a:pt x="1019" y="9"/>
                    <a:pt x="1018" y="9"/>
                  </a:cubicBezTo>
                  <a:close/>
                  <a:moveTo>
                    <a:pt x="1355" y="9"/>
                  </a:moveTo>
                  <a:cubicBezTo>
                    <a:pt x="1355" y="9"/>
                    <a:pt x="1355" y="9"/>
                    <a:pt x="1355" y="9"/>
                  </a:cubicBezTo>
                  <a:cubicBezTo>
                    <a:pt x="1355" y="9"/>
                    <a:pt x="1355" y="9"/>
                    <a:pt x="1355" y="9"/>
                  </a:cubicBezTo>
                  <a:close/>
                  <a:moveTo>
                    <a:pt x="1042" y="81"/>
                  </a:moveTo>
                  <a:cubicBezTo>
                    <a:pt x="1042" y="81"/>
                    <a:pt x="1042" y="81"/>
                    <a:pt x="1042" y="81"/>
                  </a:cubicBezTo>
                  <a:cubicBezTo>
                    <a:pt x="1043" y="81"/>
                    <a:pt x="1042" y="81"/>
                    <a:pt x="1042" y="81"/>
                  </a:cubicBezTo>
                  <a:close/>
                  <a:moveTo>
                    <a:pt x="1220" y="81"/>
                  </a:moveTo>
                  <a:cubicBezTo>
                    <a:pt x="1220" y="81"/>
                    <a:pt x="1220" y="81"/>
                    <a:pt x="1220" y="81"/>
                  </a:cubicBezTo>
                  <a:cubicBezTo>
                    <a:pt x="1220" y="81"/>
                    <a:pt x="1220" y="81"/>
                    <a:pt x="1220" y="81"/>
                  </a:cubicBezTo>
                  <a:close/>
                  <a:moveTo>
                    <a:pt x="1346" y="81"/>
                  </a:moveTo>
                  <a:cubicBezTo>
                    <a:pt x="1346" y="81"/>
                    <a:pt x="1346" y="81"/>
                    <a:pt x="1346" y="81"/>
                  </a:cubicBezTo>
                  <a:cubicBezTo>
                    <a:pt x="1346" y="81"/>
                    <a:pt x="1346" y="81"/>
                    <a:pt x="1346" y="81"/>
                  </a:cubicBezTo>
                  <a:close/>
                  <a:moveTo>
                    <a:pt x="1530" y="81"/>
                  </a:moveTo>
                  <a:cubicBezTo>
                    <a:pt x="1531" y="81"/>
                    <a:pt x="1531" y="81"/>
                    <a:pt x="1531" y="81"/>
                  </a:cubicBezTo>
                  <a:cubicBezTo>
                    <a:pt x="1530" y="81"/>
                    <a:pt x="1530" y="81"/>
                    <a:pt x="1530" y="81"/>
                  </a:cubicBezTo>
                  <a:close/>
                  <a:moveTo>
                    <a:pt x="1698" y="81"/>
                  </a:moveTo>
                  <a:cubicBezTo>
                    <a:pt x="1699" y="81"/>
                    <a:pt x="1699" y="81"/>
                    <a:pt x="1699" y="81"/>
                  </a:cubicBezTo>
                  <a:cubicBezTo>
                    <a:pt x="1698" y="81"/>
                    <a:pt x="1698" y="81"/>
                    <a:pt x="1698" y="81"/>
                  </a:cubicBezTo>
                  <a:close/>
                  <a:moveTo>
                    <a:pt x="627" y="82"/>
                  </a:moveTo>
                  <a:cubicBezTo>
                    <a:pt x="627" y="82"/>
                    <a:pt x="627" y="81"/>
                    <a:pt x="627" y="81"/>
                  </a:cubicBezTo>
                  <a:cubicBezTo>
                    <a:pt x="627" y="81"/>
                    <a:pt x="627" y="81"/>
                    <a:pt x="627" y="82"/>
                  </a:cubicBezTo>
                  <a:close/>
                  <a:moveTo>
                    <a:pt x="1210" y="53"/>
                  </a:moveTo>
                  <a:cubicBezTo>
                    <a:pt x="1210" y="53"/>
                    <a:pt x="1210" y="53"/>
                    <a:pt x="1210" y="52"/>
                  </a:cubicBezTo>
                  <a:cubicBezTo>
                    <a:pt x="1210" y="53"/>
                    <a:pt x="1210" y="53"/>
                    <a:pt x="1210" y="53"/>
                  </a:cubicBezTo>
                  <a:close/>
                  <a:moveTo>
                    <a:pt x="760" y="81"/>
                  </a:moveTo>
                  <a:cubicBezTo>
                    <a:pt x="760" y="81"/>
                    <a:pt x="760" y="82"/>
                    <a:pt x="761" y="82"/>
                  </a:cubicBezTo>
                  <a:cubicBezTo>
                    <a:pt x="761" y="81"/>
                    <a:pt x="761" y="81"/>
                    <a:pt x="760" y="81"/>
                  </a:cubicBezTo>
                  <a:close/>
                  <a:moveTo>
                    <a:pt x="957" y="82"/>
                  </a:moveTo>
                  <a:cubicBezTo>
                    <a:pt x="957" y="81"/>
                    <a:pt x="957" y="81"/>
                    <a:pt x="956" y="81"/>
                  </a:cubicBezTo>
                  <a:cubicBezTo>
                    <a:pt x="956" y="81"/>
                    <a:pt x="956" y="82"/>
                    <a:pt x="957" y="82"/>
                  </a:cubicBezTo>
                  <a:close/>
                  <a:moveTo>
                    <a:pt x="673" y="59"/>
                  </a:moveTo>
                  <a:cubicBezTo>
                    <a:pt x="673" y="59"/>
                    <a:pt x="673" y="59"/>
                    <a:pt x="673" y="59"/>
                  </a:cubicBezTo>
                  <a:cubicBezTo>
                    <a:pt x="673" y="59"/>
                    <a:pt x="673" y="59"/>
                    <a:pt x="673" y="59"/>
                  </a:cubicBezTo>
                  <a:close/>
                  <a:moveTo>
                    <a:pt x="1428" y="9"/>
                  </a:moveTo>
                  <a:cubicBezTo>
                    <a:pt x="1428" y="9"/>
                    <a:pt x="1428" y="9"/>
                    <a:pt x="1428" y="9"/>
                  </a:cubicBezTo>
                  <a:cubicBezTo>
                    <a:pt x="1428" y="9"/>
                    <a:pt x="1428" y="9"/>
                    <a:pt x="1428" y="9"/>
                  </a:cubicBezTo>
                  <a:close/>
                  <a:moveTo>
                    <a:pt x="1467" y="81"/>
                  </a:moveTo>
                  <a:cubicBezTo>
                    <a:pt x="1467" y="81"/>
                    <a:pt x="1467" y="81"/>
                    <a:pt x="1467" y="82"/>
                  </a:cubicBezTo>
                  <a:cubicBezTo>
                    <a:pt x="1467" y="81"/>
                    <a:pt x="1467" y="81"/>
                    <a:pt x="1467" y="81"/>
                  </a:cubicBezTo>
                  <a:close/>
                  <a:moveTo>
                    <a:pt x="1542" y="81"/>
                  </a:moveTo>
                  <a:cubicBezTo>
                    <a:pt x="1541" y="81"/>
                    <a:pt x="1541" y="81"/>
                    <a:pt x="1541" y="82"/>
                  </a:cubicBezTo>
                  <a:cubicBezTo>
                    <a:pt x="1542" y="82"/>
                    <a:pt x="1542" y="81"/>
                    <a:pt x="1542" y="81"/>
                  </a:cubicBezTo>
                  <a:close/>
                  <a:moveTo>
                    <a:pt x="1666" y="82"/>
                  </a:moveTo>
                  <a:cubicBezTo>
                    <a:pt x="1666" y="81"/>
                    <a:pt x="1666" y="81"/>
                    <a:pt x="1666" y="81"/>
                  </a:cubicBezTo>
                  <a:cubicBezTo>
                    <a:pt x="1666" y="81"/>
                    <a:pt x="1666" y="81"/>
                    <a:pt x="1666" y="82"/>
                  </a:cubicBezTo>
                  <a:close/>
                  <a:moveTo>
                    <a:pt x="1710" y="81"/>
                  </a:moveTo>
                  <a:cubicBezTo>
                    <a:pt x="1710" y="81"/>
                    <a:pt x="1709" y="81"/>
                    <a:pt x="1709" y="82"/>
                  </a:cubicBezTo>
                  <a:cubicBezTo>
                    <a:pt x="1710" y="82"/>
                    <a:pt x="1710" y="81"/>
                    <a:pt x="1710" y="81"/>
                  </a:cubicBezTo>
                  <a:close/>
                  <a:moveTo>
                    <a:pt x="1454" y="9"/>
                  </a:moveTo>
                  <a:cubicBezTo>
                    <a:pt x="1454" y="9"/>
                    <a:pt x="1454" y="9"/>
                    <a:pt x="1455" y="9"/>
                  </a:cubicBezTo>
                  <a:cubicBezTo>
                    <a:pt x="1455" y="9"/>
                    <a:pt x="1454" y="9"/>
                    <a:pt x="1454" y="9"/>
                  </a:cubicBezTo>
                  <a:close/>
                  <a:moveTo>
                    <a:pt x="688" y="82"/>
                  </a:moveTo>
                  <a:cubicBezTo>
                    <a:pt x="688" y="82"/>
                    <a:pt x="688" y="81"/>
                    <a:pt x="688" y="81"/>
                  </a:cubicBezTo>
                  <a:cubicBezTo>
                    <a:pt x="688" y="82"/>
                    <a:pt x="688" y="82"/>
                    <a:pt x="688" y="82"/>
                  </a:cubicBezTo>
                  <a:close/>
                  <a:moveTo>
                    <a:pt x="1569" y="42"/>
                  </a:moveTo>
                  <a:cubicBezTo>
                    <a:pt x="1569" y="42"/>
                    <a:pt x="1569" y="42"/>
                    <a:pt x="1569" y="42"/>
                  </a:cubicBezTo>
                  <a:cubicBezTo>
                    <a:pt x="1569" y="42"/>
                    <a:pt x="1568" y="42"/>
                    <a:pt x="1569" y="42"/>
                  </a:cubicBezTo>
                  <a:close/>
                  <a:moveTo>
                    <a:pt x="1042" y="81"/>
                  </a:moveTo>
                  <a:cubicBezTo>
                    <a:pt x="1042" y="82"/>
                    <a:pt x="1043" y="82"/>
                    <a:pt x="1043" y="82"/>
                  </a:cubicBezTo>
                  <a:cubicBezTo>
                    <a:pt x="1043" y="82"/>
                    <a:pt x="1043" y="82"/>
                    <a:pt x="1042" y="81"/>
                  </a:cubicBezTo>
                  <a:close/>
                  <a:moveTo>
                    <a:pt x="1357" y="81"/>
                  </a:moveTo>
                  <a:cubicBezTo>
                    <a:pt x="1357" y="81"/>
                    <a:pt x="1357" y="82"/>
                    <a:pt x="1357" y="82"/>
                  </a:cubicBezTo>
                  <a:cubicBezTo>
                    <a:pt x="1357" y="82"/>
                    <a:pt x="1357" y="82"/>
                    <a:pt x="1357" y="81"/>
                  </a:cubicBezTo>
                  <a:close/>
                  <a:moveTo>
                    <a:pt x="1530" y="82"/>
                  </a:moveTo>
                  <a:cubicBezTo>
                    <a:pt x="1530" y="82"/>
                    <a:pt x="1530" y="82"/>
                    <a:pt x="1530" y="81"/>
                  </a:cubicBezTo>
                  <a:cubicBezTo>
                    <a:pt x="1530" y="81"/>
                    <a:pt x="1530" y="82"/>
                    <a:pt x="1530" y="82"/>
                  </a:cubicBezTo>
                  <a:close/>
                  <a:moveTo>
                    <a:pt x="1679" y="81"/>
                  </a:moveTo>
                  <a:cubicBezTo>
                    <a:pt x="1678" y="82"/>
                    <a:pt x="1679" y="82"/>
                    <a:pt x="1679" y="82"/>
                  </a:cubicBezTo>
                  <a:cubicBezTo>
                    <a:pt x="1679" y="82"/>
                    <a:pt x="1679" y="81"/>
                    <a:pt x="1679" y="81"/>
                  </a:cubicBezTo>
                  <a:close/>
                  <a:moveTo>
                    <a:pt x="1698" y="82"/>
                  </a:moveTo>
                  <a:cubicBezTo>
                    <a:pt x="1698" y="82"/>
                    <a:pt x="1698" y="82"/>
                    <a:pt x="1698" y="81"/>
                  </a:cubicBezTo>
                  <a:cubicBezTo>
                    <a:pt x="1698" y="81"/>
                    <a:pt x="1698" y="82"/>
                    <a:pt x="1698" y="82"/>
                  </a:cubicBezTo>
                  <a:close/>
                  <a:moveTo>
                    <a:pt x="621" y="82"/>
                  </a:moveTo>
                  <a:cubicBezTo>
                    <a:pt x="621" y="82"/>
                    <a:pt x="621" y="82"/>
                    <a:pt x="621" y="83"/>
                  </a:cubicBezTo>
                  <a:cubicBezTo>
                    <a:pt x="621" y="82"/>
                    <a:pt x="621" y="82"/>
                    <a:pt x="621" y="82"/>
                  </a:cubicBezTo>
                  <a:close/>
                  <a:moveTo>
                    <a:pt x="760" y="82"/>
                  </a:moveTo>
                  <a:cubicBezTo>
                    <a:pt x="760" y="82"/>
                    <a:pt x="761" y="82"/>
                    <a:pt x="761" y="83"/>
                  </a:cubicBezTo>
                  <a:cubicBezTo>
                    <a:pt x="761" y="82"/>
                    <a:pt x="761" y="82"/>
                    <a:pt x="760" y="82"/>
                  </a:cubicBezTo>
                  <a:close/>
                  <a:moveTo>
                    <a:pt x="1209" y="82"/>
                  </a:moveTo>
                  <a:cubicBezTo>
                    <a:pt x="1209" y="82"/>
                    <a:pt x="1209" y="82"/>
                    <a:pt x="1209" y="82"/>
                  </a:cubicBezTo>
                  <a:cubicBezTo>
                    <a:pt x="1209" y="82"/>
                    <a:pt x="1209" y="82"/>
                    <a:pt x="1209" y="82"/>
                  </a:cubicBezTo>
                  <a:close/>
                  <a:moveTo>
                    <a:pt x="1220" y="82"/>
                  </a:moveTo>
                  <a:cubicBezTo>
                    <a:pt x="1220" y="82"/>
                    <a:pt x="1220" y="82"/>
                    <a:pt x="1221" y="82"/>
                  </a:cubicBezTo>
                  <a:cubicBezTo>
                    <a:pt x="1221" y="82"/>
                    <a:pt x="1221" y="82"/>
                    <a:pt x="1220" y="82"/>
                  </a:cubicBezTo>
                  <a:close/>
                  <a:moveTo>
                    <a:pt x="1539" y="9"/>
                  </a:moveTo>
                  <a:cubicBezTo>
                    <a:pt x="1539" y="9"/>
                    <a:pt x="1539" y="9"/>
                    <a:pt x="1540" y="9"/>
                  </a:cubicBezTo>
                  <a:cubicBezTo>
                    <a:pt x="1539" y="9"/>
                    <a:pt x="1539" y="9"/>
                    <a:pt x="1539" y="9"/>
                  </a:cubicBezTo>
                  <a:close/>
                  <a:moveTo>
                    <a:pt x="1666" y="82"/>
                  </a:moveTo>
                  <a:cubicBezTo>
                    <a:pt x="1666" y="82"/>
                    <a:pt x="1666" y="82"/>
                    <a:pt x="1666" y="82"/>
                  </a:cubicBezTo>
                  <a:cubicBezTo>
                    <a:pt x="1666" y="82"/>
                    <a:pt x="1666" y="82"/>
                    <a:pt x="1666" y="82"/>
                  </a:cubicBezTo>
                  <a:close/>
                  <a:moveTo>
                    <a:pt x="627" y="83"/>
                  </a:moveTo>
                  <a:cubicBezTo>
                    <a:pt x="627" y="83"/>
                    <a:pt x="627" y="82"/>
                    <a:pt x="627" y="82"/>
                  </a:cubicBezTo>
                  <a:cubicBezTo>
                    <a:pt x="627" y="82"/>
                    <a:pt x="627" y="82"/>
                    <a:pt x="627" y="83"/>
                  </a:cubicBezTo>
                  <a:close/>
                  <a:moveTo>
                    <a:pt x="637" y="82"/>
                  </a:moveTo>
                  <a:cubicBezTo>
                    <a:pt x="637" y="82"/>
                    <a:pt x="637" y="82"/>
                    <a:pt x="637" y="83"/>
                  </a:cubicBezTo>
                  <a:cubicBezTo>
                    <a:pt x="637" y="83"/>
                    <a:pt x="637" y="82"/>
                    <a:pt x="637" y="82"/>
                  </a:cubicBezTo>
                  <a:close/>
                  <a:moveTo>
                    <a:pt x="1568" y="9"/>
                  </a:moveTo>
                  <a:cubicBezTo>
                    <a:pt x="1569" y="9"/>
                    <a:pt x="1569" y="9"/>
                    <a:pt x="1569" y="9"/>
                  </a:cubicBezTo>
                  <a:cubicBezTo>
                    <a:pt x="1569" y="9"/>
                    <a:pt x="1569" y="9"/>
                    <a:pt x="1568" y="9"/>
                  </a:cubicBezTo>
                  <a:close/>
                  <a:moveTo>
                    <a:pt x="1707" y="9"/>
                  </a:moveTo>
                  <a:cubicBezTo>
                    <a:pt x="1707" y="9"/>
                    <a:pt x="1708" y="9"/>
                    <a:pt x="1708" y="9"/>
                  </a:cubicBezTo>
                  <a:cubicBezTo>
                    <a:pt x="1707" y="9"/>
                    <a:pt x="1707" y="9"/>
                    <a:pt x="1707" y="9"/>
                  </a:cubicBezTo>
                  <a:close/>
                  <a:moveTo>
                    <a:pt x="1345" y="83"/>
                  </a:moveTo>
                  <a:cubicBezTo>
                    <a:pt x="1346" y="83"/>
                    <a:pt x="1346" y="82"/>
                    <a:pt x="1346" y="82"/>
                  </a:cubicBezTo>
                  <a:cubicBezTo>
                    <a:pt x="1345" y="82"/>
                    <a:pt x="1345" y="82"/>
                    <a:pt x="1345" y="83"/>
                  </a:cubicBezTo>
                  <a:close/>
                  <a:moveTo>
                    <a:pt x="1737" y="9"/>
                  </a:moveTo>
                  <a:cubicBezTo>
                    <a:pt x="1737" y="9"/>
                    <a:pt x="1737" y="9"/>
                    <a:pt x="1737" y="9"/>
                  </a:cubicBezTo>
                  <a:cubicBezTo>
                    <a:pt x="1737" y="9"/>
                    <a:pt x="1737" y="9"/>
                    <a:pt x="1737" y="9"/>
                  </a:cubicBezTo>
                  <a:close/>
                  <a:moveTo>
                    <a:pt x="1530" y="83"/>
                  </a:moveTo>
                  <a:cubicBezTo>
                    <a:pt x="1530" y="83"/>
                    <a:pt x="1530" y="82"/>
                    <a:pt x="1530" y="82"/>
                  </a:cubicBezTo>
                  <a:cubicBezTo>
                    <a:pt x="1530" y="82"/>
                    <a:pt x="1530" y="83"/>
                    <a:pt x="1530" y="83"/>
                  </a:cubicBezTo>
                  <a:close/>
                  <a:moveTo>
                    <a:pt x="1541" y="82"/>
                  </a:moveTo>
                  <a:cubicBezTo>
                    <a:pt x="1541" y="82"/>
                    <a:pt x="1541" y="82"/>
                    <a:pt x="1541" y="83"/>
                  </a:cubicBezTo>
                  <a:cubicBezTo>
                    <a:pt x="1541" y="83"/>
                    <a:pt x="1541" y="82"/>
                    <a:pt x="1541" y="82"/>
                  </a:cubicBezTo>
                  <a:close/>
                  <a:moveTo>
                    <a:pt x="1679" y="82"/>
                  </a:moveTo>
                  <a:cubicBezTo>
                    <a:pt x="1679" y="82"/>
                    <a:pt x="1679" y="83"/>
                    <a:pt x="1679" y="83"/>
                  </a:cubicBezTo>
                  <a:cubicBezTo>
                    <a:pt x="1679" y="82"/>
                    <a:pt x="1679" y="82"/>
                    <a:pt x="1679" y="82"/>
                  </a:cubicBezTo>
                  <a:close/>
                  <a:moveTo>
                    <a:pt x="1698" y="83"/>
                  </a:moveTo>
                  <a:cubicBezTo>
                    <a:pt x="1698" y="83"/>
                    <a:pt x="1698" y="82"/>
                    <a:pt x="1698" y="82"/>
                  </a:cubicBezTo>
                  <a:cubicBezTo>
                    <a:pt x="1698" y="82"/>
                    <a:pt x="1698" y="82"/>
                    <a:pt x="1698" y="83"/>
                  </a:cubicBezTo>
                  <a:close/>
                  <a:moveTo>
                    <a:pt x="1709" y="82"/>
                  </a:moveTo>
                  <a:cubicBezTo>
                    <a:pt x="1709" y="82"/>
                    <a:pt x="1709" y="82"/>
                    <a:pt x="1709" y="83"/>
                  </a:cubicBezTo>
                  <a:cubicBezTo>
                    <a:pt x="1709" y="83"/>
                    <a:pt x="1709" y="82"/>
                    <a:pt x="1709" y="82"/>
                  </a:cubicBezTo>
                  <a:close/>
                  <a:moveTo>
                    <a:pt x="611" y="83"/>
                  </a:moveTo>
                  <a:cubicBezTo>
                    <a:pt x="611" y="83"/>
                    <a:pt x="611" y="83"/>
                    <a:pt x="611" y="82"/>
                  </a:cubicBezTo>
                  <a:cubicBezTo>
                    <a:pt x="611" y="83"/>
                    <a:pt x="611" y="83"/>
                    <a:pt x="611" y="83"/>
                  </a:cubicBezTo>
                  <a:close/>
                  <a:moveTo>
                    <a:pt x="830" y="52"/>
                  </a:moveTo>
                  <a:cubicBezTo>
                    <a:pt x="830" y="52"/>
                    <a:pt x="830" y="52"/>
                    <a:pt x="830" y="53"/>
                  </a:cubicBezTo>
                  <a:cubicBezTo>
                    <a:pt x="830" y="53"/>
                    <a:pt x="830" y="52"/>
                    <a:pt x="830" y="52"/>
                  </a:cubicBezTo>
                  <a:close/>
                  <a:moveTo>
                    <a:pt x="1043" y="82"/>
                  </a:moveTo>
                  <a:cubicBezTo>
                    <a:pt x="1043" y="83"/>
                    <a:pt x="1043" y="83"/>
                    <a:pt x="1043" y="83"/>
                  </a:cubicBezTo>
                  <a:cubicBezTo>
                    <a:pt x="1043" y="83"/>
                    <a:pt x="1043" y="83"/>
                    <a:pt x="1043" y="82"/>
                  </a:cubicBezTo>
                  <a:close/>
                  <a:moveTo>
                    <a:pt x="1221" y="82"/>
                  </a:moveTo>
                  <a:cubicBezTo>
                    <a:pt x="1221" y="83"/>
                    <a:pt x="1221" y="83"/>
                    <a:pt x="1221" y="83"/>
                  </a:cubicBezTo>
                  <a:cubicBezTo>
                    <a:pt x="1221" y="83"/>
                    <a:pt x="1221" y="83"/>
                    <a:pt x="1221" y="82"/>
                  </a:cubicBezTo>
                  <a:close/>
                  <a:moveTo>
                    <a:pt x="1667" y="83"/>
                  </a:moveTo>
                  <a:cubicBezTo>
                    <a:pt x="1667" y="83"/>
                    <a:pt x="1667" y="83"/>
                    <a:pt x="1666" y="82"/>
                  </a:cubicBezTo>
                  <a:cubicBezTo>
                    <a:pt x="1666" y="83"/>
                    <a:pt x="1666" y="83"/>
                    <a:pt x="1667" y="83"/>
                  </a:cubicBezTo>
                  <a:close/>
                  <a:moveTo>
                    <a:pt x="621" y="83"/>
                  </a:moveTo>
                  <a:cubicBezTo>
                    <a:pt x="621" y="83"/>
                    <a:pt x="621" y="83"/>
                    <a:pt x="622" y="84"/>
                  </a:cubicBezTo>
                  <a:cubicBezTo>
                    <a:pt x="622" y="83"/>
                    <a:pt x="622" y="83"/>
                    <a:pt x="621" y="83"/>
                  </a:cubicBezTo>
                  <a:close/>
                  <a:moveTo>
                    <a:pt x="550" y="9"/>
                  </a:moveTo>
                  <a:cubicBezTo>
                    <a:pt x="551" y="9"/>
                    <a:pt x="551" y="9"/>
                    <a:pt x="551" y="9"/>
                  </a:cubicBezTo>
                  <a:cubicBezTo>
                    <a:pt x="551" y="9"/>
                    <a:pt x="550" y="9"/>
                    <a:pt x="550" y="9"/>
                  </a:cubicBezTo>
                  <a:close/>
                  <a:moveTo>
                    <a:pt x="761" y="83"/>
                  </a:moveTo>
                  <a:cubicBezTo>
                    <a:pt x="761" y="83"/>
                    <a:pt x="761" y="83"/>
                    <a:pt x="761" y="83"/>
                  </a:cubicBezTo>
                  <a:cubicBezTo>
                    <a:pt x="761" y="83"/>
                    <a:pt x="761" y="83"/>
                    <a:pt x="761" y="83"/>
                  </a:cubicBezTo>
                  <a:close/>
                  <a:moveTo>
                    <a:pt x="958" y="83"/>
                  </a:moveTo>
                  <a:cubicBezTo>
                    <a:pt x="958" y="83"/>
                    <a:pt x="957" y="83"/>
                    <a:pt x="957" y="83"/>
                  </a:cubicBezTo>
                  <a:cubicBezTo>
                    <a:pt x="957" y="83"/>
                    <a:pt x="957" y="83"/>
                    <a:pt x="958" y="83"/>
                  </a:cubicBezTo>
                  <a:close/>
                  <a:moveTo>
                    <a:pt x="1031" y="83"/>
                  </a:moveTo>
                  <a:cubicBezTo>
                    <a:pt x="1031" y="83"/>
                    <a:pt x="1031" y="83"/>
                    <a:pt x="1031" y="83"/>
                  </a:cubicBezTo>
                  <a:cubicBezTo>
                    <a:pt x="1031" y="83"/>
                    <a:pt x="1031" y="83"/>
                    <a:pt x="1031" y="83"/>
                  </a:cubicBezTo>
                  <a:close/>
                  <a:moveTo>
                    <a:pt x="980" y="9"/>
                  </a:moveTo>
                  <a:cubicBezTo>
                    <a:pt x="980" y="9"/>
                    <a:pt x="980" y="9"/>
                    <a:pt x="981" y="9"/>
                  </a:cubicBezTo>
                  <a:cubicBezTo>
                    <a:pt x="980" y="9"/>
                    <a:pt x="980" y="9"/>
                    <a:pt x="980" y="9"/>
                  </a:cubicBezTo>
                  <a:close/>
                  <a:moveTo>
                    <a:pt x="1345" y="83"/>
                  </a:moveTo>
                  <a:cubicBezTo>
                    <a:pt x="1345" y="83"/>
                    <a:pt x="1345" y="83"/>
                    <a:pt x="1345" y="83"/>
                  </a:cubicBezTo>
                  <a:cubicBezTo>
                    <a:pt x="1345" y="83"/>
                    <a:pt x="1345" y="83"/>
                    <a:pt x="1345" y="83"/>
                  </a:cubicBezTo>
                  <a:close/>
                  <a:moveTo>
                    <a:pt x="1466" y="83"/>
                  </a:moveTo>
                  <a:cubicBezTo>
                    <a:pt x="1466" y="83"/>
                    <a:pt x="1466" y="83"/>
                    <a:pt x="1466" y="83"/>
                  </a:cubicBezTo>
                  <a:cubicBezTo>
                    <a:pt x="1466" y="83"/>
                    <a:pt x="1466" y="83"/>
                    <a:pt x="1466" y="83"/>
                  </a:cubicBezTo>
                  <a:close/>
                  <a:moveTo>
                    <a:pt x="1541" y="83"/>
                  </a:moveTo>
                  <a:cubicBezTo>
                    <a:pt x="1540" y="83"/>
                    <a:pt x="1540" y="83"/>
                    <a:pt x="1540" y="83"/>
                  </a:cubicBezTo>
                  <a:cubicBezTo>
                    <a:pt x="1541" y="83"/>
                    <a:pt x="1541" y="83"/>
                    <a:pt x="1541" y="83"/>
                  </a:cubicBezTo>
                  <a:close/>
                  <a:moveTo>
                    <a:pt x="1679" y="83"/>
                  </a:moveTo>
                  <a:cubicBezTo>
                    <a:pt x="1679" y="83"/>
                    <a:pt x="1679" y="83"/>
                    <a:pt x="1680" y="83"/>
                  </a:cubicBezTo>
                  <a:cubicBezTo>
                    <a:pt x="1680" y="83"/>
                    <a:pt x="1679" y="83"/>
                    <a:pt x="1679" y="83"/>
                  </a:cubicBezTo>
                  <a:close/>
                  <a:moveTo>
                    <a:pt x="1709" y="83"/>
                  </a:moveTo>
                  <a:cubicBezTo>
                    <a:pt x="1708" y="83"/>
                    <a:pt x="1708" y="83"/>
                    <a:pt x="1708" y="83"/>
                  </a:cubicBezTo>
                  <a:cubicBezTo>
                    <a:pt x="1709" y="83"/>
                    <a:pt x="1709" y="83"/>
                    <a:pt x="1709" y="83"/>
                  </a:cubicBezTo>
                  <a:close/>
                  <a:moveTo>
                    <a:pt x="1019" y="9"/>
                  </a:moveTo>
                  <a:cubicBezTo>
                    <a:pt x="1020" y="9"/>
                    <a:pt x="1020" y="9"/>
                    <a:pt x="1020" y="9"/>
                  </a:cubicBezTo>
                  <a:cubicBezTo>
                    <a:pt x="1020" y="9"/>
                    <a:pt x="1020" y="9"/>
                    <a:pt x="1019" y="9"/>
                  </a:cubicBezTo>
                  <a:close/>
                  <a:moveTo>
                    <a:pt x="626" y="84"/>
                  </a:moveTo>
                  <a:cubicBezTo>
                    <a:pt x="626" y="84"/>
                    <a:pt x="627" y="83"/>
                    <a:pt x="626" y="83"/>
                  </a:cubicBezTo>
                  <a:cubicBezTo>
                    <a:pt x="626" y="83"/>
                    <a:pt x="626" y="84"/>
                    <a:pt x="626" y="84"/>
                  </a:cubicBezTo>
                  <a:close/>
                  <a:moveTo>
                    <a:pt x="750" y="53"/>
                  </a:moveTo>
                  <a:cubicBezTo>
                    <a:pt x="750" y="53"/>
                    <a:pt x="750" y="52"/>
                    <a:pt x="750" y="52"/>
                  </a:cubicBezTo>
                  <a:cubicBezTo>
                    <a:pt x="750" y="52"/>
                    <a:pt x="750" y="53"/>
                    <a:pt x="750" y="53"/>
                  </a:cubicBezTo>
                  <a:close/>
                  <a:moveTo>
                    <a:pt x="1354" y="9"/>
                  </a:moveTo>
                  <a:cubicBezTo>
                    <a:pt x="1354" y="9"/>
                    <a:pt x="1355" y="9"/>
                    <a:pt x="1355" y="9"/>
                  </a:cubicBezTo>
                  <a:cubicBezTo>
                    <a:pt x="1354" y="9"/>
                    <a:pt x="1354" y="9"/>
                    <a:pt x="1354" y="9"/>
                  </a:cubicBezTo>
                  <a:close/>
                  <a:moveTo>
                    <a:pt x="1043" y="83"/>
                  </a:moveTo>
                  <a:cubicBezTo>
                    <a:pt x="1043" y="83"/>
                    <a:pt x="1043" y="84"/>
                    <a:pt x="1044" y="84"/>
                  </a:cubicBezTo>
                  <a:cubicBezTo>
                    <a:pt x="1044" y="83"/>
                    <a:pt x="1043" y="83"/>
                    <a:pt x="1043" y="83"/>
                  </a:cubicBezTo>
                  <a:close/>
                  <a:moveTo>
                    <a:pt x="1221" y="83"/>
                  </a:moveTo>
                  <a:cubicBezTo>
                    <a:pt x="1221" y="83"/>
                    <a:pt x="1221" y="84"/>
                    <a:pt x="1221" y="84"/>
                  </a:cubicBezTo>
                  <a:cubicBezTo>
                    <a:pt x="1221" y="83"/>
                    <a:pt x="1221" y="83"/>
                    <a:pt x="1221" y="83"/>
                  </a:cubicBezTo>
                  <a:close/>
                  <a:moveTo>
                    <a:pt x="1356" y="83"/>
                  </a:moveTo>
                  <a:cubicBezTo>
                    <a:pt x="1356" y="83"/>
                    <a:pt x="1356" y="83"/>
                    <a:pt x="1356" y="84"/>
                  </a:cubicBezTo>
                  <a:cubicBezTo>
                    <a:pt x="1356" y="84"/>
                    <a:pt x="1356" y="83"/>
                    <a:pt x="1356" y="83"/>
                  </a:cubicBezTo>
                  <a:close/>
                  <a:moveTo>
                    <a:pt x="1414" y="84"/>
                  </a:moveTo>
                  <a:cubicBezTo>
                    <a:pt x="1414" y="83"/>
                    <a:pt x="1414" y="83"/>
                    <a:pt x="1413" y="83"/>
                  </a:cubicBezTo>
                  <a:cubicBezTo>
                    <a:pt x="1413" y="83"/>
                    <a:pt x="1413" y="84"/>
                    <a:pt x="1414" y="84"/>
                  </a:cubicBezTo>
                  <a:close/>
                  <a:moveTo>
                    <a:pt x="1529" y="84"/>
                  </a:moveTo>
                  <a:cubicBezTo>
                    <a:pt x="1529" y="84"/>
                    <a:pt x="1529" y="83"/>
                    <a:pt x="1529" y="83"/>
                  </a:cubicBezTo>
                  <a:cubicBezTo>
                    <a:pt x="1529" y="83"/>
                    <a:pt x="1529" y="83"/>
                    <a:pt x="1529" y="84"/>
                  </a:cubicBezTo>
                  <a:close/>
                  <a:moveTo>
                    <a:pt x="1385" y="9"/>
                  </a:moveTo>
                  <a:cubicBezTo>
                    <a:pt x="1385" y="9"/>
                    <a:pt x="1385" y="9"/>
                    <a:pt x="1385" y="9"/>
                  </a:cubicBezTo>
                  <a:cubicBezTo>
                    <a:pt x="1385" y="9"/>
                    <a:pt x="1385" y="9"/>
                    <a:pt x="1385" y="9"/>
                  </a:cubicBezTo>
                  <a:close/>
                  <a:moveTo>
                    <a:pt x="1697" y="84"/>
                  </a:moveTo>
                  <a:cubicBezTo>
                    <a:pt x="1697" y="84"/>
                    <a:pt x="1698" y="83"/>
                    <a:pt x="1698" y="83"/>
                  </a:cubicBezTo>
                  <a:cubicBezTo>
                    <a:pt x="1697" y="83"/>
                    <a:pt x="1697" y="83"/>
                    <a:pt x="1697" y="84"/>
                  </a:cubicBezTo>
                  <a:close/>
                  <a:moveTo>
                    <a:pt x="612" y="84"/>
                  </a:moveTo>
                  <a:cubicBezTo>
                    <a:pt x="612" y="84"/>
                    <a:pt x="612" y="83"/>
                    <a:pt x="611" y="83"/>
                  </a:cubicBezTo>
                  <a:cubicBezTo>
                    <a:pt x="611" y="84"/>
                    <a:pt x="611" y="84"/>
                    <a:pt x="612" y="84"/>
                  </a:cubicBezTo>
                  <a:close/>
                  <a:moveTo>
                    <a:pt x="958" y="84"/>
                  </a:moveTo>
                  <a:cubicBezTo>
                    <a:pt x="958" y="84"/>
                    <a:pt x="958" y="84"/>
                    <a:pt x="958" y="83"/>
                  </a:cubicBezTo>
                  <a:cubicBezTo>
                    <a:pt x="958" y="84"/>
                    <a:pt x="958" y="84"/>
                    <a:pt x="958" y="84"/>
                  </a:cubicBezTo>
                  <a:close/>
                  <a:moveTo>
                    <a:pt x="1345" y="84"/>
                  </a:moveTo>
                  <a:cubicBezTo>
                    <a:pt x="1345" y="84"/>
                    <a:pt x="1345" y="84"/>
                    <a:pt x="1345" y="83"/>
                  </a:cubicBezTo>
                  <a:cubicBezTo>
                    <a:pt x="1345" y="84"/>
                    <a:pt x="1345" y="84"/>
                    <a:pt x="1345" y="84"/>
                  </a:cubicBezTo>
                  <a:close/>
                  <a:moveTo>
                    <a:pt x="1540" y="83"/>
                  </a:moveTo>
                  <a:cubicBezTo>
                    <a:pt x="1540" y="84"/>
                    <a:pt x="1540" y="84"/>
                    <a:pt x="1540" y="84"/>
                  </a:cubicBezTo>
                  <a:cubicBezTo>
                    <a:pt x="1540" y="84"/>
                    <a:pt x="1540" y="84"/>
                    <a:pt x="1540" y="83"/>
                  </a:cubicBezTo>
                  <a:close/>
                  <a:moveTo>
                    <a:pt x="1680" y="83"/>
                  </a:moveTo>
                  <a:cubicBezTo>
                    <a:pt x="1679" y="84"/>
                    <a:pt x="1680" y="84"/>
                    <a:pt x="1680" y="84"/>
                  </a:cubicBezTo>
                  <a:cubicBezTo>
                    <a:pt x="1680" y="84"/>
                    <a:pt x="1680" y="84"/>
                    <a:pt x="1680" y="83"/>
                  </a:cubicBezTo>
                  <a:close/>
                  <a:moveTo>
                    <a:pt x="1708" y="83"/>
                  </a:moveTo>
                  <a:cubicBezTo>
                    <a:pt x="1708" y="84"/>
                    <a:pt x="1708" y="84"/>
                    <a:pt x="1708" y="84"/>
                  </a:cubicBezTo>
                  <a:cubicBezTo>
                    <a:pt x="1708" y="84"/>
                    <a:pt x="1708" y="84"/>
                    <a:pt x="1708" y="83"/>
                  </a:cubicBezTo>
                  <a:close/>
                  <a:moveTo>
                    <a:pt x="622" y="84"/>
                  </a:moveTo>
                  <a:cubicBezTo>
                    <a:pt x="622" y="84"/>
                    <a:pt x="622" y="84"/>
                    <a:pt x="622" y="85"/>
                  </a:cubicBezTo>
                  <a:cubicBezTo>
                    <a:pt x="622" y="84"/>
                    <a:pt x="622" y="84"/>
                    <a:pt x="622" y="84"/>
                  </a:cubicBezTo>
                  <a:close/>
                  <a:moveTo>
                    <a:pt x="1427" y="9"/>
                  </a:moveTo>
                  <a:cubicBezTo>
                    <a:pt x="1427" y="9"/>
                    <a:pt x="1427" y="9"/>
                    <a:pt x="1428" y="9"/>
                  </a:cubicBezTo>
                  <a:cubicBezTo>
                    <a:pt x="1427" y="9"/>
                    <a:pt x="1427" y="9"/>
                    <a:pt x="1427" y="9"/>
                  </a:cubicBezTo>
                  <a:close/>
                  <a:moveTo>
                    <a:pt x="636" y="84"/>
                  </a:moveTo>
                  <a:cubicBezTo>
                    <a:pt x="636" y="84"/>
                    <a:pt x="636" y="84"/>
                    <a:pt x="636" y="84"/>
                  </a:cubicBezTo>
                  <a:cubicBezTo>
                    <a:pt x="636" y="84"/>
                    <a:pt x="636" y="84"/>
                    <a:pt x="636" y="84"/>
                  </a:cubicBezTo>
                  <a:close/>
                  <a:moveTo>
                    <a:pt x="1032" y="84"/>
                  </a:moveTo>
                  <a:cubicBezTo>
                    <a:pt x="1032" y="84"/>
                    <a:pt x="1032" y="84"/>
                    <a:pt x="1031" y="84"/>
                  </a:cubicBezTo>
                  <a:cubicBezTo>
                    <a:pt x="1031" y="84"/>
                    <a:pt x="1031" y="84"/>
                    <a:pt x="1032" y="84"/>
                  </a:cubicBezTo>
                  <a:close/>
                  <a:moveTo>
                    <a:pt x="637" y="55"/>
                  </a:moveTo>
                  <a:cubicBezTo>
                    <a:pt x="637" y="55"/>
                    <a:pt x="637" y="55"/>
                    <a:pt x="637" y="55"/>
                  </a:cubicBezTo>
                  <a:cubicBezTo>
                    <a:pt x="637" y="55"/>
                    <a:pt x="637" y="55"/>
                    <a:pt x="637" y="55"/>
                  </a:cubicBezTo>
                  <a:close/>
                  <a:moveTo>
                    <a:pt x="1210" y="84"/>
                  </a:moveTo>
                  <a:cubicBezTo>
                    <a:pt x="1210" y="84"/>
                    <a:pt x="1210" y="84"/>
                    <a:pt x="1209" y="84"/>
                  </a:cubicBezTo>
                  <a:cubicBezTo>
                    <a:pt x="1209" y="84"/>
                    <a:pt x="1209" y="84"/>
                    <a:pt x="1210" y="84"/>
                  </a:cubicBezTo>
                  <a:close/>
                  <a:moveTo>
                    <a:pt x="1221" y="84"/>
                  </a:moveTo>
                  <a:cubicBezTo>
                    <a:pt x="1221" y="84"/>
                    <a:pt x="1222" y="84"/>
                    <a:pt x="1222" y="84"/>
                  </a:cubicBezTo>
                  <a:cubicBezTo>
                    <a:pt x="1222" y="84"/>
                    <a:pt x="1222" y="84"/>
                    <a:pt x="1221" y="84"/>
                  </a:cubicBezTo>
                  <a:close/>
                  <a:moveTo>
                    <a:pt x="1356" y="84"/>
                  </a:moveTo>
                  <a:cubicBezTo>
                    <a:pt x="1356" y="84"/>
                    <a:pt x="1355" y="84"/>
                    <a:pt x="1355" y="84"/>
                  </a:cubicBezTo>
                  <a:cubicBezTo>
                    <a:pt x="1356" y="84"/>
                    <a:pt x="1356" y="84"/>
                    <a:pt x="1356" y="84"/>
                  </a:cubicBezTo>
                  <a:close/>
                  <a:moveTo>
                    <a:pt x="1466" y="84"/>
                  </a:moveTo>
                  <a:cubicBezTo>
                    <a:pt x="1466" y="84"/>
                    <a:pt x="1466" y="84"/>
                    <a:pt x="1466" y="84"/>
                  </a:cubicBezTo>
                  <a:cubicBezTo>
                    <a:pt x="1466" y="84"/>
                    <a:pt x="1466" y="84"/>
                    <a:pt x="1466" y="84"/>
                  </a:cubicBezTo>
                  <a:close/>
                  <a:moveTo>
                    <a:pt x="1529" y="85"/>
                  </a:moveTo>
                  <a:cubicBezTo>
                    <a:pt x="1529" y="84"/>
                    <a:pt x="1529" y="84"/>
                    <a:pt x="1529" y="84"/>
                  </a:cubicBezTo>
                  <a:cubicBezTo>
                    <a:pt x="1529" y="84"/>
                    <a:pt x="1529" y="84"/>
                    <a:pt x="1529" y="85"/>
                  </a:cubicBezTo>
                  <a:close/>
                  <a:moveTo>
                    <a:pt x="1697" y="85"/>
                  </a:moveTo>
                  <a:cubicBezTo>
                    <a:pt x="1697" y="84"/>
                    <a:pt x="1697" y="84"/>
                    <a:pt x="1697" y="84"/>
                  </a:cubicBezTo>
                  <a:cubicBezTo>
                    <a:pt x="1697" y="84"/>
                    <a:pt x="1697" y="84"/>
                    <a:pt x="1697" y="85"/>
                  </a:cubicBezTo>
                  <a:close/>
                  <a:moveTo>
                    <a:pt x="612" y="85"/>
                  </a:moveTo>
                  <a:cubicBezTo>
                    <a:pt x="612" y="85"/>
                    <a:pt x="612" y="84"/>
                    <a:pt x="612" y="84"/>
                  </a:cubicBezTo>
                  <a:cubicBezTo>
                    <a:pt x="612" y="84"/>
                    <a:pt x="612" y="85"/>
                    <a:pt x="612" y="85"/>
                  </a:cubicBezTo>
                  <a:close/>
                  <a:moveTo>
                    <a:pt x="750" y="85"/>
                  </a:moveTo>
                  <a:cubicBezTo>
                    <a:pt x="750" y="85"/>
                    <a:pt x="750" y="84"/>
                    <a:pt x="749" y="84"/>
                  </a:cubicBezTo>
                  <a:cubicBezTo>
                    <a:pt x="749" y="84"/>
                    <a:pt x="749" y="85"/>
                    <a:pt x="750" y="85"/>
                  </a:cubicBezTo>
                  <a:close/>
                  <a:moveTo>
                    <a:pt x="1044" y="84"/>
                  </a:moveTo>
                  <a:cubicBezTo>
                    <a:pt x="1044" y="84"/>
                    <a:pt x="1044" y="85"/>
                    <a:pt x="1044" y="85"/>
                  </a:cubicBezTo>
                  <a:cubicBezTo>
                    <a:pt x="1044" y="85"/>
                    <a:pt x="1044" y="84"/>
                    <a:pt x="1044" y="84"/>
                  </a:cubicBezTo>
                  <a:close/>
                  <a:moveTo>
                    <a:pt x="1414" y="85"/>
                  </a:moveTo>
                  <a:cubicBezTo>
                    <a:pt x="1414" y="84"/>
                    <a:pt x="1414" y="84"/>
                    <a:pt x="1414" y="84"/>
                  </a:cubicBezTo>
                  <a:cubicBezTo>
                    <a:pt x="1414" y="84"/>
                    <a:pt x="1414" y="85"/>
                    <a:pt x="1414" y="85"/>
                  </a:cubicBezTo>
                  <a:close/>
                  <a:moveTo>
                    <a:pt x="1540" y="84"/>
                  </a:moveTo>
                  <a:cubicBezTo>
                    <a:pt x="1540" y="84"/>
                    <a:pt x="1540" y="85"/>
                    <a:pt x="1540" y="85"/>
                  </a:cubicBezTo>
                  <a:cubicBezTo>
                    <a:pt x="1540" y="85"/>
                    <a:pt x="1540" y="84"/>
                    <a:pt x="1540" y="84"/>
                  </a:cubicBezTo>
                  <a:close/>
                  <a:moveTo>
                    <a:pt x="1667" y="85"/>
                  </a:moveTo>
                  <a:cubicBezTo>
                    <a:pt x="1667" y="84"/>
                    <a:pt x="1667" y="84"/>
                    <a:pt x="1667" y="84"/>
                  </a:cubicBezTo>
                  <a:cubicBezTo>
                    <a:pt x="1667" y="84"/>
                    <a:pt x="1667" y="85"/>
                    <a:pt x="1667" y="85"/>
                  </a:cubicBezTo>
                  <a:close/>
                  <a:moveTo>
                    <a:pt x="1680" y="84"/>
                  </a:moveTo>
                  <a:cubicBezTo>
                    <a:pt x="1680" y="84"/>
                    <a:pt x="1680" y="85"/>
                    <a:pt x="1680" y="85"/>
                  </a:cubicBezTo>
                  <a:cubicBezTo>
                    <a:pt x="1680" y="85"/>
                    <a:pt x="1680" y="84"/>
                    <a:pt x="1680" y="84"/>
                  </a:cubicBezTo>
                  <a:close/>
                  <a:moveTo>
                    <a:pt x="1708" y="84"/>
                  </a:moveTo>
                  <a:cubicBezTo>
                    <a:pt x="1708" y="84"/>
                    <a:pt x="1708" y="85"/>
                    <a:pt x="1708" y="85"/>
                  </a:cubicBezTo>
                  <a:cubicBezTo>
                    <a:pt x="1708" y="85"/>
                    <a:pt x="1708" y="84"/>
                    <a:pt x="1708" y="84"/>
                  </a:cubicBezTo>
                  <a:close/>
                  <a:moveTo>
                    <a:pt x="1683" y="42"/>
                  </a:moveTo>
                  <a:cubicBezTo>
                    <a:pt x="1683" y="42"/>
                    <a:pt x="1683" y="42"/>
                    <a:pt x="1683" y="42"/>
                  </a:cubicBezTo>
                  <a:cubicBezTo>
                    <a:pt x="1683" y="42"/>
                    <a:pt x="1683" y="42"/>
                    <a:pt x="1683" y="42"/>
                  </a:cubicBezTo>
                  <a:close/>
                  <a:moveTo>
                    <a:pt x="1538" y="9"/>
                  </a:moveTo>
                  <a:cubicBezTo>
                    <a:pt x="1539" y="9"/>
                    <a:pt x="1539" y="9"/>
                    <a:pt x="1539" y="9"/>
                  </a:cubicBezTo>
                  <a:cubicBezTo>
                    <a:pt x="1539" y="9"/>
                    <a:pt x="1538" y="9"/>
                    <a:pt x="1538" y="9"/>
                  </a:cubicBezTo>
                  <a:close/>
                  <a:moveTo>
                    <a:pt x="762" y="84"/>
                  </a:moveTo>
                  <a:cubicBezTo>
                    <a:pt x="762" y="85"/>
                    <a:pt x="762" y="85"/>
                    <a:pt x="762" y="85"/>
                  </a:cubicBezTo>
                  <a:cubicBezTo>
                    <a:pt x="762" y="85"/>
                    <a:pt x="762" y="85"/>
                    <a:pt x="762" y="84"/>
                  </a:cubicBezTo>
                  <a:close/>
                  <a:moveTo>
                    <a:pt x="959" y="85"/>
                  </a:moveTo>
                  <a:cubicBezTo>
                    <a:pt x="959" y="85"/>
                    <a:pt x="959" y="85"/>
                    <a:pt x="958" y="84"/>
                  </a:cubicBezTo>
                  <a:cubicBezTo>
                    <a:pt x="958" y="85"/>
                    <a:pt x="958" y="85"/>
                    <a:pt x="959" y="85"/>
                  </a:cubicBezTo>
                  <a:close/>
                  <a:moveTo>
                    <a:pt x="1569" y="9"/>
                  </a:moveTo>
                  <a:cubicBezTo>
                    <a:pt x="1569" y="9"/>
                    <a:pt x="1570" y="9"/>
                    <a:pt x="1570" y="9"/>
                  </a:cubicBezTo>
                  <a:cubicBezTo>
                    <a:pt x="1570" y="9"/>
                    <a:pt x="1569" y="9"/>
                    <a:pt x="1569" y="9"/>
                  </a:cubicBezTo>
                  <a:close/>
                  <a:moveTo>
                    <a:pt x="1344" y="85"/>
                  </a:moveTo>
                  <a:cubicBezTo>
                    <a:pt x="1345" y="85"/>
                    <a:pt x="1345" y="85"/>
                    <a:pt x="1345" y="84"/>
                  </a:cubicBezTo>
                  <a:cubicBezTo>
                    <a:pt x="1344" y="85"/>
                    <a:pt x="1344" y="85"/>
                    <a:pt x="1344" y="85"/>
                  </a:cubicBezTo>
                  <a:close/>
                  <a:moveTo>
                    <a:pt x="1466" y="84"/>
                  </a:moveTo>
                  <a:cubicBezTo>
                    <a:pt x="1465" y="85"/>
                    <a:pt x="1465" y="85"/>
                    <a:pt x="1465" y="85"/>
                  </a:cubicBezTo>
                  <a:cubicBezTo>
                    <a:pt x="1466" y="85"/>
                    <a:pt x="1466" y="85"/>
                    <a:pt x="1466" y="84"/>
                  </a:cubicBezTo>
                  <a:close/>
                  <a:moveTo>
                    <a:pt x="622" y="85"/>
                  </a:moveTo>
                  <a:cubicBezTo>
                    <a:pt x="622" y="85"/>
                    <a:pt x="622" y="85"/>
                    <a:pt x="622" y="86"/>
                  </a:cubicBezTo>
                  <a:cubicBezTo>
                    <a:pt x="622" y="85"/>
                    <a:pt x="622" y="85"/>
                    <a:pt x="622" y="85"/>
                  </a:cubicBezTo>
                  <a:close/>
                  <a:moveTo>
                    <a:pt x="626" y="86"/>
                  </a:moveTo>
                  <a:cubicBezTo>
                    <a:pt x="626" y="85"/>
                    <a:pt x="626" y="85"/>
                    <a:pt x="626" y="85"/>
                  </a:cubicBezTo>
                  <a:cubicBezTo>
                    <a:pt x="626" y="85"/>
                    <a:pt x="626" y="85"/>
                    <a:pt x="626" y="86"/>
                  </a:cubicBezTo>
                  <a:close/>
                  <a:moveTo>
                    <a:pt x="1044" y="85"/>
                  </a:moveTo>
                  <a:cubicBezTo>
                    <a:pt x="1044" y="85"/>
                    <a:pt x="1044" y="85"/>
                    <a:pt x="1045" y="85"/>
                  </a:cubicBezTo>
                  <a:cubicBezTo>
                    <a:pt x="1045" y="85"/>
                    <a:pt x="1045" y="85"/>
                    <a:pt x="1044" y="85"/>
                  </a:cubicBezTo>
                  <a:close/>
                  <a:moveTo>
                    <a:pt x="1210" y="85"/>
                  </a:moveTo>
                  <a:cubicBezTo>
                    <a:pt x="1210" y="85"/>
                    <a:pt x="1210" y="85"/>
                    <a:pt x="1210" y="85"/>
                  </a:cubicBezTo>
                  <a:cubicBezTo>
                    <a:pt x="1210" y="85"/>
                    <a:pt x="1210" y="85"/>
                    <a:pt x="1210" y="85"/>
                  </a:cubicBezTo>
                  <a:close/>
                  <a:moveTo>
                    <a:pt x="1222" y="85"/>
                  </a:moveTo>
                  <a:cubicBezTo>
                    <a:pt x="1222" y="85"/>
                    <a:pt x="1222" y="85"/>
                    <a:pt x="1222" y="86"/>
                  </a:cubicBezTo>
                  <a:cubicBezTo>
                    <a:pt x="1222" y="85"/>
                    <a:pt x="1222" y="85"/>
                    <a:pt x="1222" y="85"/>
                  </a:cubicBezTo>
                  <a:close/>
                  <a:moveTo>
                    <a:pt x="1355" y="85"/>
                  </a:moveTo>
                  <a:cubicBezTo>
                    <a:pt x="1355" y="85"/>
                    <a:pt x="1355" y="85"/>
                    <a:pt x="1355" y="85"/>
                  </a:cubicBezTo>
                  <a:cubicBezTo>
                    <a:pt x="1355" y="85"/>
                    <a:pt x="1355" y="85"/>
                    <a:pt x="1355" y="85"/>
                  </a:cubicBezTo>
                  <a:close/>
                  <a:moveTo>
                    <a:pt x="1414" y="85"/>
                  </a:moveTo>
                  <a:cubicBezTo>
                    <a:pt x="1414" y="85"/>
                    <a:pt x="1414" y="85"/>
                    <a:pt x="1414" y="85"/>
                  </a:cubicBezTo>
                  <a:cubicBezTo>
                    <a:pt x="1414" y="85"/>
                    <a:pt x="1414" y="85"/>
                    <a:pt x="1414" y="85"/>
                  </a:cubicBezTo>
                  <a:close/>
                  <a:moveTo>
                    <a:pt x="1528" y="86"/>
                  </a:moveTo>
                  <a:cubicBezTo>
                    <a:pt x="1529" y="85"/>
                    <a:pt x="1529" y="85"/>
                    <a:pt x="1529" y="85"/>
                  </a:cubicBezTo>
                  <a:cubicBezTo>
                    <a:pt x="1528" y="85"/>
                    <a:pt x="1528" y="85"/>
                    <a:pt x="1528" y="86"/>
                  </a:cubicBezTo>
                  <a:close/>
                  <a:moveTo>
                    <a:pt x="1668" y="86"/>
                  </a:moveTo>
                  <a:cubicBezTo>
                    <a:pt x="1668" y="85"/>
                    <a:pt x="1668" y="85"/>
                    <a:pt x="1667" y="85"/>
                  </a:cubicBezTo>
                  <a:cubicBezTo>
                    <a:pt x="1667" y="85"/>
                    <a:pt x="1667" y="85"/>
                    <a:pt x="1668" y="86"/>
                  </a:cubicBezTo>
                  <a:close/>
                  <a:moveTo>
                    <a:pt x="1680" y="85"/>
                  </a:moveTo>
                  <a:cubicBezTo>
                    <a:pt x="1680" y="85"/>
                    <a:pt x="1680" y="85"/>
                    <a:pt x="1681" y="86"/>
                  </a:cubicBezTo>
                  <a:cubicBezTo>
                    <a:pt x="1681" y="85"/>
                    <a:pt x="1681" y="85"/>
                    <a:pt x="1680" y="85"/>
                  </a:cubicBezTo>
                  <a:close/>
                  <a:moveTo>
                    <a:pt x="1697" y="86"/>
                  </a:moveTo>
                  <a:cubicBezTo>
                    <a:pt x="1697" y="85"/>
                    <a:pt x="1697" y="85"/>
                    <a:pt x="1697" y="85"/>
                  </a:cubicBezTo>
                  <a:cubicBezTo>
                    <a:pt x="1697" y="85"/>
                    <a:pt x="1697" y="85"/>
                    <a:pt x="1697" y="86"/>
                  </a:cubicBezTo>
                  <a:close/>
                  <a:moveTo>
                    <a:pt x="612" y="86"/>
                  </a:moveTo>
                  <a:cubicBezTo>
                    <a:pt x="612" y="86"/>
                    <a:pt x="612" y="85"/>
                    <a:pt x="612" y="85"/>
                  </a:cubicBezTo>
                  <a:cubicBezTo>
                    <a:pt x="612" y="85"/>
                    <a:pt x="612" y="86"/>
                    <a:pt x="612" y="86"/>
                  </a:cubicBezTo>
                  <a:close/>
                  <a:moveTo>
                    <a:pt x="750" y="86"/>
                  </a:moveTo>
                  <a:cubicBezTo>
                    <a:pt x="750" y="86"/>
                    <a:pt x="750" y="85"/>
                    <a:pt x="750" y="85"/>
                  </a:cubicBezTo>
                  <a:cubicBezTo>
                    <a:pt x="750" y="85"/>
                    <a:pt x="750" y="86"/>
                    <a:pt x="750" y="86"/>
                  </a:cubicBezTo>
                  <a:close/>
                  <a:moveTo>
                    <a:pt x="1294" y="48"/>
                  </a:moveTo>
                  <a:cubicBezTo>
                    <a:pt x="1294" y="48"/>
                    <a:pt x="1293" y="48"/>
                    <a:pt x="1293" y="49"/>
                  </a:cubicBezTo>
                  <a:cubicBezTo>
                    <a:pt x="1294" y="48"/>
                    <a:pt x="1294" y="48"/>
                    <a:pt x="1294" y="48"/>
                  </a:cubicBezTo>
                  <a:close/>
                  <a:moveTo>
                    <a:pt x="1465" y="85"/>
                  </a:moveTo>
                  <a:cubicBezTo>
                    <a:pt x="1465" y="85"/>
                    <a:pt x="1465" y="86"/>
                    <a:pt x="1465" y="86"/>
                  </a:cubicBezTo>
                  <a:cubicBezTo>
                    <a:pt x="1465" y="86"/>
                    <a:pt x="1465" y="85"/>
                    <a:pt x="1465" y="85"/>
                  </a:cubicBezTo>
                  <a:close/>
                  <a:moveTo>
                    <a:pt x="1540" y="85"/>
                  </a:moveTo>
                  <a:cubicBezTo>
                    <a:pt x="1539" y="85"/>
                    <a:pt x="1539" y="86"/>
                    <a:pt x="1539" y="86"/>
                  </a:cubicBezTo>
                  <a:cubicBezTo>
                    <a:pt x="1540" y="86"/>
                    <a:pt x="1540" y="85"/>
                    <a:pt x="1540" y="85"/>
                  </a:cubicBezTo>
                  <a:close/>
                  <a:moveTo>
                    <a:pt x="1708" y="85"/>
                  </a:moveTo>
                  <a:cubicBezTo>
                    <a:pt x="1707" y="85"/>
                    <a:pt x="1707" y="86"/>
                    <a:pt x="1707" y="86"/>
                  </a:cubicBezTo>
                  <a:cubicBezTo>
                    <a:pt x="1708" y="86"/>
                    <a:pt x="1708" y="85"/>
                    <a:pt x="1708" y="85"/>
                  </a:cubicBezTo>
                  <a:close/>
                  <a:moveTo>
                    <a:pt x="636" y="85"/>
                  </a:moveTo>
                  <a:cubicBezTo>
                    <a:pt x="635" y="86"/>
                    <a:pt x="635" y="86"/>
                    <a:pt x="635" y="86"/>
                  </a:cubicBezTo>
                  <a:cubicBezTo>
                    <a:pt x="636" y="86"/>
                    <a:pt x="636" y="86"/>
                    <a:pt x="636" y="85"/>
                  </a:cubicBezTo>
                  <a:close/>
                  <a:moveTo>
                    <a:pt x="763" y="86"/>
                  </a:moveTo>
                  <a:cubicBezTo>
                    <a:pt x="763" y="86"/>
                    <a:pt x="763" y="86"/>
                    <a:pt x="763" y="86"/>
                  </a:cubicBezTo>
                  <a:cubicBezTo>
                    <a:pt x="763" y="86"/>
                    <a:pt x="763" y="86"/>
                    <a:pt x="763" y="86"/>
                  </a:cubicBezTo>
                  <a:close/>
                  <a:moveTo>
                    <a:pt x="959" y="86"/>
                  </a:moveTo>
                  <a:cubicBezTo>
                    <a:pt x="959" y="86"/>
                    <a:pt x="959" y="86"/>
                    <a:pt x="959" y="86"/>
                  </a:cubicBezTo>
                  <a:cubicBezTo>
                    <a:pt x="959" y="86"/>
                    <a:pt x="959" y="86"/>
                    <a:pt x="959" y="86"/>
                  </a:cubicBezTo>
                  <a:close/>
                  <a:moveTo>
                    <a:pt x="1668" y="9"/>
                  </a:moveTo>
                  <a:cubicBezTo>
                    <a:pt x="1668" y="9"/>
                    <a:pt x="1668" y="9"/>
                    <a:pt x="1668" y="9"/>
                  </a:cubicBezTo>
                  <a:cubicBezTo>
                    <a:pt x="1668" y="9"/>
                    <a:pt x="1668" y="9"/>
                    <a:pt x="1668" y="9"/>
                  </a:cubicBezTo>
                  <a:close/>
                  <a:moveTo>
                    <a:pt x="1032" y="86"/>
                  </a:moveTo>
                  <a:cubicBezTo>
                    <a:pt x="1032" y="86"/>
                    <a:pt x="1032" y="86"/>
                    <a:pt x="1032" y="85"/>
                  </a:cubicBezTo>
                  <a:cubicBezTo>
                    <a:pt x="1032" y="86"/>
                    <a:pt x="1032" y="86"/>
                    <a:pt x="1032" y="86"/>
                  </a:cubicBezTo>
                  <a:close/>
                  <a:moveTo>
                    <a:pt x="1210" y="86"/>
                  </a:moveTo>
                  <a:cubicBezTo>
                    <a:pt x="1210" y="86"/>
                    <a:pt x="1210" y="86"/>
                    <a:pt x="1210" y="85"/>
                  </a:cubicBezTo>
                  <a:cubicBezTo>
                    <a:pt x="1210" y="86"/>
                    <a:pt x="1210" y="86"/>
                    <a:pt x="1210" y="86"/>
                  </a:cubicBezTo>
                  <a:close/>
                  <a:moveTo>
                    <a:pt x="1706" y="9"/>
                  </a:moveTo>
                  <a:cubicBezTo>
                    <a:pt x="1707" y="9"/>
                    <a:pt x="1707" y="9"/>
                    <a:pt x="1707" y="9"/>
                  </a:cubicBezTo>
                  <a:cubicBezTo>
                    <a:pt x="1707" y="9"/>
                    <a:pt x="1706" y="9"/>
                    <a:pt x="1706" y="9"/>
                  </a:cubicBezTo>
                  <a:close/>
                  <a:moveTo>
                    <a:pt x="1668" y="86"/>
                  </a:moveTo>
                  <a:cubicBezTo>
                    <a:pt x="1668" y="86"/>
                    <a:pt x="1668" y="86"/>
                    <a:pt x="1668" y="85"/>
                  </a:cubicBezTo>
                  <a:cubicBezTo>
                    <a:pt x="1668" y="86"/>
                    <a:pt x="1668" y="86"/>
                    <a:pt x="1668" y="86"/>
                  </a:cubicBezTo>
                  <a:close/>
                  <a:moveTo>
                    <a:pt x="1681" y="86"/>
                  </a:moveTo>
                  <a:cubicBezTo>
                    <a:pt x="1681" y="86"/>
                    <a:pt x="1681" y="86"/>
                    <a:pt x="1681" y="86"/>
                  </a:cubicBezTo>
                  <a:cubicBezTo>
                    <a:pt x="1681" y="86"/>
                    <a:pt x="1681" y="86"/>
                    <a:pt x="1681" y="86"/>
                  </a:cubicBezTo>
                  <a:close/>
                  <a:moveTo>
                    <a:pt x="588" y="86"/>
                  </a:moveTo>
                  <a:cubicBezTo>
                    <a:pt x="588" y="86"/>
                    <a:pt x="588" y="86"/>
                    <a:pt x="588" y="87"/>
                  </a:cubicBezTo>
                  <a:cubicBezTo>
                    <a:pt x="588" y="86"/>
                    <a:pt x="588" y="86"/>
                    <a:pt x="588" y="86"/>
                  </a:cubicBezTo>
                  <a:close/>
                  <a:moveTo>
                    <a:pt x="613" y="87"/>
                  </a:moveTo>
                  <a:cubicBezTo>
                    <a:pt x="613" y="86"/>
                    <a:pt x="613" y="86"/>
                    <a:pt x="612" y="86"/>
                  </a:cubicBezTo>
                  <a:cubicBezTo>
                    <a:pt x="612" y="86"/>
                    <a:pt x="612" y="86"/>
                    <a:pt x="613" y="87"/>
                  </a:cubicBezTo>
                  <a:close/>
                  <a:moveTo>
                    <a:pt x="622" y="86"/>
                  </a:moveTo>
                  <a:cubicBezTo>
                    <a:pt x="622" y="86"/>
                    <a:pt x="622" y="86"/>
                    <a:pt x="623" y="87"/>
                  </a:cubicBezTo>
                  <a:cubicBezTo>
                    <a:pt x="623" y="86"/>
                    <a:pt x="623" y="86"/>
                    <a:pt x="622" y="86"/>
                  </a:cubicBezTo>
                  <a:close/>
                  <a:moveTo>
                    <a:pt x="625" y="87"/>
                  </a:moveTo>
                  <a:cubicBezTo>
                    <a:pt x="625" y="86"/>
                    <a:pt x="625" y="86"/>
                    <a:pt x="625" y="86"/>
                  </a:cubicBezTo>
                  <a:cubicBezTo>
                    <a:pt x="625" y="86"/>
                    <a:pt x="625" y="86"/>
                    <a:pt x="625" y="87"/>
                  </a:cubicBezTo>
                  <a:close/>
                  <a:moveTo>
                    <a:pt x="642" y="41"/>
                  </a:moveTo>
                  <a:cubicBezTo>
                    <a:pt x="642" y="41"/>
                    <a:pt x="642" y="41"/>
                    <a:pt x="642" y="40"/>
                  </a:cubicBezTo>
                  <a:cubicBezTo>
                    <a:pt x="642" y="40"/>
                    <a:pt x="642" y="41"/>
                    <a:pt x="642" y="41"/>
                  </a:cubicBezTo>
                  <a:close/>
                  <a:moveTo>
                    <a:pt x="750" y="87"/>
                  </a:moveTo>
                  <a:cubicBezTo>
                    <a:pt x="750" y="86"/>
                    <a:pt x="750" y="86"/>
                    <a:pt x="750" y="86"/>
                  </a:cubicBezTo>
                  <a:cubicBezTo>
                    <a:pt x="750" y="86"/>
                    <a:pt x="750" y="86"/>
                    <a:pt x="750" y="87"/>
                  </a:cubicBezTo>
                  <a:close/>
                  <a:moveTo>
                    <a:pt x="1737" y="9"/>
                  </a:moveTo>
                  <a:cubicBezTo>
                    <a:pt x="1737" y="9"/>
                    <a:pt x="1738" y="9"/>
                    <a:pt x="1738" y="9"/>
                  </a:cubicBezTo>
                  <a:cubicBezTo>
                    <a:pt x="1738" y="9"/>
                    <a:pt x="1738" y="9"/>
                    <a:pt x="1737" y="9"/>
                  </a:cubicBezTo>
                  <a:close/>
                  <a:moveTo>
                    <a:pt x="550" y="10"/>
                  </a:moveTo>
                  <a:cubicBezTo>
                    <a:pt x="550" y="10"/>
                    <a:pt x="550" y="10"/>
                    <a:pt x="550" y="9"/>
                  </a:cubicBezTo>
                  <a:cubicBezTo>
                    <a:pt x="550" y="9"/>
                    <a:pt x="550" y="9"/>
                    <a:pt x="550" y="10"/>
                  </a:cubicBezTo>
                  <a:close/>
                  <a:moveTo>
                    <a:pt x="1415" y="87"/>
                  </a:moveTo>
                  <a:cubicBezTo>
                    <a:pt x="1415" y="86"/>
                    <a:pt x="1415" y="86"/>
                    <a:pt x="1414" y="86"/>
                  </a:cubicBezTo>
                  <a:cubicBezTo>
                    <a:pt x="1414" y="86"/>
                    <a:pt x="1414" y="86"/>
                    <a:pt x="1415" y="87"/>
                  </a:cubicBezTo>
                  <a:close/>
                  <a:moveTo>
                    <a:pt x="1465" y="86"/>
                  </a:moveTo>
                  <a:cubicBezTo>
                    <a:pt x="1465" y="86"/>
                    <a:pt x="1465" y="86"/>
                    <a:pt x="1465" y="87"/>
                  </a:cubicBezTo>
                  <a:cubicBezTo>
                    <a:pt x="1465" y="86"/>
                    <a:pt x="1465" y="86"/>
                    <a:pt x="1465" y="86"/>
                  </a:cubicBezTo>
                  <a:close/>
                  <a:moveTo>
                    <a:pt x="979" y="10"/>
                  </a:moveTo>
                  <a:cubicBezTo>
                    <a:pt x="979" y="10"/>
                    <a:pt x="980" y="9"/>
                    <a:pt x="980" y="9"/>
                  </a:cubicBezTo>
                  <a:cubicBezTo>
                    <a:pt x="980" y="9"/>
                    <a:pt x="979" y="9"/>
                    <a:pt x="979" y="10"/>
                  </a:cubicBezTo>
                  <a:close/>
                  <a:moveTo>
                    <a:pt x="1020" y="9"/>
                  </a:moveTo>
                  <a:cubicBezTo>
                    <a:pt x="1020" y="10"/>
                    <a:pt x="1021" y="10"/>
                    <a:pt x="1021" y="10"/>
                  </a:cubicBezTo>
                  <a:cubicBezTo>
                    <a:pt x="1021" y="9"/>
                    <a:pt x="1021" y="9"/>
                    <a:pt x="1020" y="9"/>
                  </a:cubicBezTo>
                  <a:close/>
                  <a:moveTo>
                    <a:pt x="1353" y="10"/>
                  </a:moveTo>
                  <a:cubicBezTo>
                    <a:pt x="1354" y="10"/>
                    <a:pt x="1354" y="10"/>
                    <a:pt x="1354" y="9"/>
                  </a:cubicBezTo>
                  <a:cubicBezTo>
                    <a:pt x="1354" y="9"/>
                    <a:pt x="1354" y="9"/>
                    <a:pt x="1353" y="10"/>
                  </a:cubicBezTo>
                  <a:close/>
                  <a:moveTo>
                    <a:pt x="1385" y="9"/>
                  </a:moveTo>
                  <a:cubicBezTo>
                    <a:pt x="1386" y="10"/>
                    <a:pt x="1386" y="10"/>
                    <a:pt x="1386" y="10"/>
                  </a:cubicBezTo>
                  <a:cubicBezTo>
                    <a:pt x="1386" y="9"/>
                    <a:pt x="1386" y="9"/>
                    <a:pt x="1385" y="9"/>
                  </a:cubicBezTo>
                  <a:close/>
                  <a:moveTo>
                    <a:pt x="1292" y="41"/>
                  </a:moveTo>
                  <a:cubicBezTo>
                    <a:pt x="1292" y="40"/>
                    <a:pt x="1292" y="40"/>
                    <a:pt x="1292" y="40"/>
                  </a:cubicBezTo>
                  <a:cubicBezTo>
                    <a:pt x="1292" y="40"/>
                    <a:pt x="1292" y="40"/>
                    <a:pt x="1292" y="41"/>
                  </a:cubicBezTo>
                  <a:close/>
                  <a:moveTo>
                    <a:pt x="1033" y="87"/>
                  </a:moveTo>
                  <a:cubicBezTo>
                    <a:pt x="1033" y="87"/>
                    <a:pt x="1033" y="86"/>
                    <a:pt x="1032" y="86"/>
                  </a:cubicBezTo>
                  <a:cubicBezTo>
                    <a:pt x="1032" y="86"/>
                    <a:pt x="1032" y="87"/>
                    <a:pt x="1033" y="87"/>
                  </a:cubicBezTo>
                  <a:close/>
                  <a:moveTo>
                    <a:pt x="1045" y="86"/>
                  </a:moveTo>
                  <a:cubicBezTo>
                    <a:pt x="1045" y="87"/>
                    <a:pt x="1045" y="87"/>
                    <a:pt x="1046" y="87"/>
                  </a:cubicBezTo>
                  <a:cubicBezTo>
                    <a:pt x="1046" y="87"/>
                    <a:pt x="1046" y="86"/>
                    <a:pt x="1045" y="86"/>
                  </a:cubicBezTo>
                  <a:close/>
                  <a:moveTo>
                    <a:pt x="1737" y="42"/>
                  </a:moveTo>
                  <a:cubicBezTo>
                    <a:pt x="1737" y="42"/>
                    <a:pt x="1737" y="42"/>
                    <a:pt x="1737" y="42"/>
                  </a:cubicBezTo>
                  <a:cubicBezTo>
                    <a:pt x="1737" y="42"/>
                    <a:pt x="1737" y="42"/>
                    <a:pt x="1737" y="42"/>
                  </a:cubicBezTo>
                  <a:close/>
                  <a:moveTo>
                    <a:pt x="1681" y="86"/>
                  </a:moveTo>
                  <a:cubicBezTo>
                    <a:pt x="1681" y="87"/>
                    <a:pt x="1681" y="87"/>
                    <a:pt x="1681" y="87"/>
                  </a:cubicBezTo>
                  <a:cubicBezTo>
                    <a:pt x="1681" y="87"/>
                    <a:pt x="1681" y="86"/>
                    <a:pt x="1681" y="86"/>
                  </a:cubicBezTo>
                  <a:close/>
                  <a:moveTo>
                    <a:pt x="1455" y="9"/>
                  </a:moveTo>
                  <a:cubicBezTo>
                    <a:pt x="1455" y="10"/>
                    <a:pt x="1455" y="10"/>
                    <a:pt x="1456" y="10"/>
                  </a:cubicBezTo>
                  <a:cubicBezTo>
                    <a:pt x="1456" y="9"/>
                    <a:pt x="1455" y="9"/>
                    <a:pt x="1455" y="9"/>
                  </a:cubicBezTo>
                  <a:close/>
                  <a:moveTo>
                    <a:pt x="1500" y="10"/>
                  </a:moveTo>
                  <a:cubicBezTo>
                    <a:pt x="1500" y="10"/>
                    <a:pt x="1500" y="10"/>
                    <a:pt x="1501" y="9"/>
                  </a:cubicBezTo>
                  <a:cubicBezTo>
                    <a:pt x="1500" y="9"/>
                    <a:pt x="1500" y="9"/>
                    <a:pt x="1500" y="10"/>
                  </a:cubicBezTo>
                  <a:close/>
                  <a:moveTo>
                    <a:pt x="1538" y="10"/>
                  </a:moveTo>
                  <a:cubicBezTo>
                    <a:pt x="1538" y="10"/>
                    <a:pt x="1538" y="10"/>
                    <a:pt x="1538" y="9"/>
                  </a:cubicBezTo>
                  <a:cubicBezTo>
                    <a:pt x="1538" y="9"/>
                    <a:pt x="1538" y="9"/>
                    <a:pt x="1538" y="10"/>
                  </a:cubicBezTo>
                  <a:close/>
                  <a:moveTo>
                    <a:pt x="646" y="59"/>
                  </a:moveTo>
                  <a:cubicBezTo>
                    <a:pt x="646" y="59"/>
                    <a:pt x="646" y="59"/>
                    <a:pt x="646" y="60"/>
                  </a:cubicBezTo>
                  <a:cubicBezTo>
                    <a:pt x="646" y="60"/>
                    <a:pt x="646" y="59"/>
                    <a:pt x="646" y="59"/>
                  </a:cubicBezTo>
                  <a:close/>
                  <a:moveTo>
                    <a:pt x="1290" y="54"/>
                  </a:moveTo>
                  <a:cubicBezTo>
                    <a:pt x="1290" y="54"/>
                    <a:pt x="1290" y="54"/>
                    <a:pt x="1290" y="55"/>
                  </a:cubicBezTo>
                  <a:cubicBezTo>
                    <a:pt x="1290" y="54"/>
                    <a:pt x="1290" y="54"/>
                    <a:pt x="1290" y="54"/>
                  </a:cubicBezTo>
                  <a:close/>
                  <a:moveTo>
                    <a:pt x="1669" y="9"/>
                  </a:moveTo>
                  <a:cubicBezTo>
                    <a:pt x="1669" y="10"/>
                    <a:pt x="1669" y="10"/>
                    <a:pt x="1669" y="10"/>
                  </a:cubicBezTo>
                  <a:cubicBezTo>
                    <a:pt x="1669" y="9"/>
                    <a:pt x="1669" y="9"/>
                    <a:pt x="1669" y="9"/>
                  </a:cubicBezTo>
                  <a:close/>
                  <a:moveTo>
                    <a:pt x="660" y="60"/>
                  </a:moveTo>
                  <a:cubicBezTo>
                    <a:pt x="660" y="59"/>
                    <a:pt x="660" y="59"/>
                    <a:pt x="659" y="59"/>
                  </a:cubicBezTo>
                  <a:cubicBezTo>
                    <a:pt x="659" y="59"/>
                    <a:pt x="659" y="60"/>
                    <a:pt x="660" y="60"/>
                  </a:cubicBezTo>
                  <a:close/>
                  <a:moveTo>
                    <a:pt x="1211" y="87"/>
                  </a:moveTo>
                  <a:cubicBezTo>
                    <a:pt x="1211" y="87"/>
                    <a:pt x="1211" y="87"/>
                    <a:pt x="1210" y="86"/>
                  </a:cubicBezTo>
                  <a:cubicBezTo>
                    <a:pt x="1210" y="87"/>
                    <a:pt x="1210" y="87"/>
                    <a:pt x="1211" y="87"/>
                  </a:cubicBezTo>
                  <a:close/>
                  <a:moveTo>
                    <a:pt x="1369" y="59"/>
                  </a:moveTo>
                  <a:cubicBezTo>
                    <a:pt x="1369" y="59"/>
                    <a:pt x="1369" y="59"/>
                    <a:pt x="1369" y="59"/>
                  </a:cubicBezTo>
                  <a:cubicBezTo>
                    <a:pt x="1369" y="59"/>
                    <a:pt x="1369" y="59"/>
                    <a:pt x="1369" y="59"/>
                  </a:cubicBezTo>
                  <a:close/>
                  <a:moveTo>
                    <a:pt x="1415" y="87"/>
                  </a:moveTo>
                  <a:cubicBezTo>
                    <a:pt x="1415" y="87"/>
                    <a:pt x="1415" y="87"/>
                    <a:pt x="1415" y="86"/>
                  </a:cubicBezTo>
                  <a:cubicBezTo>
                    <a:pt x="1415" y="87"/>
                    <a:pt x="1415" y="87"/>
                    <a:pt x="1415" y="87"/>
                  </a:cubicBezTo>
                  <a:close/>
                  <a:moveTo>
                    <a:pt x="1465" y="87"/>
                  </a:moveTo>
                  <a:cubicBezTo>
                    <a:pt x="1464" y="87"/>
                    <a:pt x="1464" y="87"/>
                    <a:pt x="1464" y="87"/>
                  </a:cubicBezTo>
                  <a:cubicBezTo>
                    <a:pt x="1465" y="87"/>
                    <a:pt x="1465" y="87"/>
                    <a:pt x="1465" y="87"/>
                  </a:cubicBezTo>
                  <a:close/>
                  <a:moveTo>
                    <a:pt x="1668" y="87"/>
                  </a:moveTo>
                  <a:cubicBezTo>
                    <a:pt x="1668" y="87"/>
                    <a:pt x="1668" y="87"/>
                    <a:pt x="1668" y="86"/>
                  </a:cubicBezTo>
                  <a:cubicBezTo>
                    <a:pt x="1668" y="87"/>
                    <a:pt x="1668" y="87"/>
                    <a:pt x="1668" y="87"/>
                  </a:cubicBezTo>
                  <a:close/>
                  <a:moveTo>
                    <a:pt x="588" y="87"/>
                  </a:moveTo>
                  <a:cubicBezTo>
                    <a:pt x="588" y="87"/>
                    <a:pt x="588" y="87"/>
                    <a:pt x="588" y="88"/>
                  </a:cubicBezTo>
                  <a:cubicBezTo>
                    <a:pt x="588" y="87"/>
                    <a:pt x="588" y="87"/>
                    <a:pt x="588" y="87"/>
                  </a:cubicBezTo>
                  <a:close/>
                  <a:moveTo>
                    <a:pt x="613" y="88"/>
                  </a:moveTo>
                  <a:cubicBezTo>
                    <a:pt x="613" y="87"/>
                    <a:pt x="613" y="87"/>
                    <a:pt x="613" y="87"/>
                  </a:cubicBezTo>
                  <a:cubicBezTo>
                    <a:pt x="613" y="87"/>
                    <a:pt x="613" y="87"/>
                    <a:pt x="613" y="88"/>
                  </a:cubicBezTo>
                  <a:close/>
                  <a:moveTo>
                    <a:pt x="960" y="88"/>
                  </a:moveTo>
                  <a:cubicBezTo>
                    <a:pt x="960" y="87"/>
                    <a:pt x="960" y="87"/>
                    <a:pt x="960" y="87"/>
                  </a:cubicBezTo>
                  <a:cubicBezTo>
                    <a:pt x="960" y="87"/>
                    <a:pt x="960" y="87"/>
                    <a:pt x="960" y="88"/>
                  </a:cubicBezTo>
                  <a:close/>
                  <a:moveTo>
                    <a:pt x="976" y="87"/>
                  </a:moveTo>
                  <a:cubicBezTo>
                    <a:pt x="977" y="87"/>
                    <a:pt x="977" y="87"/>
                    <a:pt x="977" y="87"/>
                  </a:cubicBezTo>
                  <a:cubicBezTo>
                    <a:pt x="977" y="87"/>
                    <a:pt x="977" y="87"/>
                    <a:pt x="976" y="87"/>
                  </a:cubicBezTo>
                  <a:close/>
                  <a:moveTo>
                    <a:pt x="1020" y="87"/>
                  </a:moveTo>
                  <a:cubicBezTo>
                    <a:pt x="1020" y="87"/>
                    <a:pt x="1020" y="87"/>
                    <a:pt x="1021" y="87"/>
                  </a:cubicBezTo>
                  <a:cubicBezTo>
                    <a:pt x="1020" y="87"/>
                    <a:pt x="1020" y="87"/>
                    <a:pt x="1020" y="87"/>
                  </a:cubicBezTo>
                  <a:close/>
                  <a:moveTo>
                    <a:pt x="1706" y="10"/>
                  </a:moveTo>
                  <a:cubicBezTo>
                    <a:pt x="1706" y="10"/>
                    <a:pt x="1706" y="10"/>
                    <a:pt x="1706" y="9"/>
                  </a:cubicBezTo>
                  <a:cubicBezTo>
                    <a:pt x="1706" y="9"/>
                    <a:pt x="1706" y="9"/>
                    <a:pt x="1706" y="10"/>
                  </a:cubicBezTo>
                  <a:close/>
                  <a:moveTo>
                    <a:pt x="1082" y="87"/>
                  </a:moveTo>
                  <a:cubicBezTo>
                    <a:pt x="1082" y="87"/>
                    <a:pt x="1082" y="87"/>
                    <a:pt x="1083" y="87"/>
                  </a:cubicBezTo>
                  <a:cubicBezTo>
                    <a:pt x="1082" y="87"/>
                    <a:pt x="1082" y="87"/>
                    <a:pt x="1082" y="87"/>
                  </a:cubicBezTo>
                  <a:close/>
                  <a:moveTo>
                    <a:pt x="1212" y="49"/>
                  </a:moveTo>
                  <a:cubicBezTo>
                    <a:pt x="1212" y="48"/>
                    <a:pt x="1212" y="48"/>
                    <a:pt x="1212" y="48"/>
                  </a:cubicBezTo>
                  <a:cubicBezTo>
                    <a:pt x="1212" y="48"/>
                    <a:pt x="1212" y="48"/>
                    <a:pt x="1212" y="49"/>
                  </a:cubicBezTo>
                  <a:close/>
                  <a:moveTo>
                    <a:pt x="749" y="55"/>
                  </a:moveTo>
                  <a:cubicBezTo>
                    <a:pt x="749" y="54"/>
                    <a:pt x="749" y="54"/>
                    <a:pt x="749" y="54"/>
                  </a:cubicBezTo>
                  <a:cubicBezTo>
                    <a:pt x="749" y="54"/>
                    <a:pt x="749" y="54"/>
                    <a:pt x="749" y="55"/>
                  </a:cubicBezTo>
                  <a:close/>
                  <a:moveTo>
                    <a:pt x="1681" y="87"/>
                  </a:moveTo>
                  <a:cubicBezTo>
                    <a:pt x="1681" y="87"/>
                    <a:pt x="1681" y="88"/>
                    <a:pt x="1682" y="88"/>
                  </a:cubicBezTo>
                  <a:cubicBezTo>
                    <a:pt x="1682" y="87"/>
                    <a:pt x="1682" y="87"/>
                    <a:pt x="1681" y="87"/>
                  </a:cubicBezTo>
                  <a:close/>
                  <a:moveTo>
                    <a:pt x="635" y="87"/>
                  </a:moveTo>
                  <a:cubicBezTo>
                    <a:pt x="635" y="87"/>
                    <a:pt x="635" y="88"/>
                    <a:pt x="635" y="88"/>
                  </a:cubicBezTo>
                  <a:cubicBezTo>
                    <a:pt x="635" y="88"/>
                    <a:pt x="635" y="87"/>
                    <a:pt x="635" y="87"/>
                  </a:cubicBezTo>
                  <a:close/>
                  <a:moveTo>
                    <a:pt x="857" y="49"/>
                  </a:moveTo>
                  <a:cubicBezTo>
                    <a:pt x="857" y="49"/>
                    <a:pt x="857" y="49"/>
                    <a:pt x="857" y="49"/>
                  </a:cubicBezTo>
                  <a:cubicBezTo>
                    <a:pt x="857" y="49"/>
                    <a:pt x="857" y="49"/>
                    <a:pt x="857" y="49"/>
                  </a:cubicBezTo>
                  <a:close/>
                  <a:moveTo>
                    <a:pt x="688" y="88"/>
                  </a:moveTo>
                  <a:cubicBezTo>
                    <a:pt x="688" y="88"/>
                    <a:pt x="688" y="88"/>
                    <a:pt x="688" y="87"/>
                  </a:cubicBezTo>
                  <a:cubicBezTo>
                    <a:pt x="688" y="87"/>
                    <a:pt x="688" y="88"/>
                    <a:pt x="688" y="88"/>
                  </a:cubicBezTo>
                  <a:close/>
                  <a:moveTo>
                    <a:pt x="1141" y="49"/>
                  </a:moveTo>
                  <a:cubicBezTo>
                    <a:pt x="1141" y="48"/>
                    <a:pt x="1141" y="48"/>
                    <a:pt x="1141" y="48"/>
                  </a:cubicBezTo>
                  <a:cubicBezTo>
                    <a:pt x="1141" y="48"/>
                    <a:pt x="1141" y="48"/>
                    <a:pt x="1141" y="49"/>
                  </a:cubicBezTo>
                  <a:close/>
                  <a:moveTo>
                    <a:pt x="799" y="88"/>
                  </a:moveTo>
                  <a:cubicBezTo>
                    <a:pt x="800" y="88"/>
                    <a:pt x="800" y="88"/>
                    <a:pt x="800" y="87"/>
                  </a:cubicBezTo>
                  <a:cubicBezTo>
                    <a:pt x="800" y="87"/>
                    <a:pt x="799" y="87"/>
                    <a:pt x="799" y="88"/>
                  </a:cubicBezTo>
                  <a:close/>
                  <a:moveTo>
                    <a:pt x="1019" y="88"/>
                  </a:moveTo>
                  <a:cubicBezTo>
                    <a:pt x="1020" y="88"/>
                    <a:pt x="1020" y="88"/>
                    <a:pt x="1020" y="87"/>
                  </a:cubicBezTo>
                  <a:cubicBezTo>
                    <a:pt x="1020" y="87"/>
                    <a:pt x="1019" y="87"/>
                    <a:pt x="1019" y="88"/>
                  </a:cubicBezTo>
                  <a:close/>
                  <a:moveTo>
                    <a:pt x="1186" y="87"/>
                  </a:moveTo>
                  <a:cubicBezTo>
                    <a:pt x="1186" y="88"/>
                    <a:pt x="1186" y="88"/>
                    <a:pt x="1186" y="88"/>
                  </a:cubicBezTo>
                  <a:cubicBezTo>
                    <a:pt x="1186" y="88"/>
                    <a:pt x="1186" y="87"/>
                    <a:pt x="1186" y="87"/>
                  </a:cubicBezTo>
                  <a:close/>
                  <a:moveTo>
                    <a:pt x="1211" y="88"/>
                  </a:moveTo>
                  <a:cubicBezTo>
                    <a:pt x="1211" y="88"/>
                    <a:pt x="1211" y="87"/>
                    <a:pt x="1211" y="87"/>
                  </a:cubicBezTo>
                  <a:cubicBezTo>
                    <a:pt x="1211" y="87"/>
                    <a:pt x="1211" y="88"/>
                    <a:pt x="1211" y="88"/>
                  </a:cubicBezTo>
                  <a:close/>
                  <a:moveTo>
                    <a:pt x="1664" y="59"/>
                  </a:moveTo>
                  <a:cubicBezTo>
                    <a:pt x="1664" y="59"/>
                    <a:pt x="1665" y="59"/>
                    <a:pt x="1665" y="59"/>
                  </a:cubicBezTo>
                  <a:cubicBezTo>
                    <a:pt x="1665" y="59"/>
                    <a:pt x="1664" y="59"/>
                    <a:pt x="1664" y="59"/>
                  </a:cubicBezTo>
                  <a:close/>
                  <a:moveTo>
                    <a:pt x="1415" y="88"/>
                  </a:moveTo>
                  <a:cubicBezTo>
                    <a:pt x="1415" y="88"/>
                    <a:pt x="1415" y="87"/>
                    <a:pt x="1415" y="87"/>
                  </a:cubicBezTo>
                  <a:cubicBezTo>
                    <a:pt x="1415" y="88"/>
                    <a:pt x="1415" y="88"/>
                    <a:pt x="1415" y="88"/>
                  </a:cubicBezTo>
                  <a:close/>
                  <a:moveTo>
                    <a:pt x="1464" y="87"/>
                  </a:moveTo>
                  <a:cubicBezTo>
                    <a:pt x="1464" y="87"/>
                    <a:pt x="1464" y="88"/>
                    <a:pt x="1464" y="88"/>
                  </a:cubicBezTo>
                  <a:cubicBezTo>
                    <a:pt x="1464" y="88"/>
                    <a:pt x="1464" y="88"/>
                    <a:pt x="1464" y="87"/>
                  </a:cubicBezTo>
                  <a:close/>
                  <a:moveTo>
                    <a:pt x="607" y="42"/>
                  </a:moveTo>
                  <a:cubicBezTo>
                    <a:pt x="607" y="42"/>
                    <a:pt x="607" y="43"/>
                    <a:pt x="607" y="43"/>
                  </a:cubicBezTo>
                  <a:cubicBezTo>
                    <a:pt x="607" y="42"/>
                    <a:pt x="607" y="42"/>
                    <a:pt x="607" y="42"/>
                  </a:cubicBezTo>
                  <a:close/>
                  <a:moveTo>
                    <a:pt x="1669" y="88"/>
                  </a:moveTo>
                  <a:cubicBezTo>
                    <a:pt x="1669" y="88"/>
                    <a:pt x="1669" y="87"/>
                    <a:pt x="1668" y="87"/>
                  </a:cubicBezTo>
                  <a:cubicBezTo>
                    <a:pt x="1668" y="87"/>
                    <a:pt x="1668" y="88"/>
                    <a:pt x="1669" y="88"/>
                  </a:cubicBezTo>
                  <a:close/>
                  <a:moveTo>
                    <a:pt x="978" y="10"/>
                  </a:moveTo>
                  <a:cubicBezTo>
                    <a:pt x="978" y="10"/>
                    <a:pt x="979" y="10"/>
                    <a:pt x="979" y="10"/>
                  </a:cubicBezTo>
                  <a:cubicBezTo>
                    <a:pt x="979" y="10"/>
                    <a:pt x="978" y="10"/>
                    <a:pt x="978" y="10"/>
                  </a:cubicBezTo>
                  <a:close/>
                  <a:moveTo>
                    <a:pt x="1353" y="10"/>
                  </a:moveTo>
                  <a:cubicBezTo>
                    <a:pt x="1353" y="10"/>
                    <a:pt x="1353" y="10"/>
                    <a:pt x="1353" y="10"/>
                  </a:cubicBezTo>
                  <a:cubicBezTo>
                    <a:pt x="1353" y="10"/>
                    <a:pt x="1353" y="10"/>
                    <a:pt x="1353" y="10"/>
                  </a:cubicBezTo>
                  <a:close/>
                  <a:moveTo>
                    <a:pt x="1386" y="10"/>
                  </a:moveTo>
                  <a:cubicBezTo>
                    <a:pt x="1386" y="10"/>
                    <a:pt x="1386" y="10"/>
                    <a:pt x="1387" y="10"/>
                  </a:cubicBezTo>
                  <a:cubicBezTo>
                    <a:pt x="1387" y="10"/>
                    <a:pt x="1386" y="10"/>
                    <a:pt x="1386" y="10"/>
                  </a:cubicBezTo>
                  <a:close/>
                  <a:moveTo>
                    <a:pt x="1426" y="10"/>
                  </a:moveTo>
                  <a:cubicBezTo>
                    <a:pt x="1426" y="10"/>
                    <a:pt x="1426" y="10"/>
                    <a:pt x="1426" y="10"/>
                  </a:cubicBezTo>
                  <a:cubicBezTo>
                    <a:pt x="1426" y="10"/>
                    <a:pt x="1426" y="10"/>
                    <a:pt x="1426" y="10"/>
                  </a:cubicBezTo>
                  <a:close/>
                  <a:moveTo>
                    <a:pt x="625" y="88"/>
                  </a:moveTo>
                  <a:cubicBezTo>
                    <a:pt x="625" y="88"/>
                    <a:pt x="625" y="88"/>
                    <a:pt x="625" y="88"/>
                  </a:cubicBezTo>
                  <a:cubicBezTo>
                    <a:pt x="624" y="88"/>
                    <a:pt x="624" y="88"/>
                    <a:pt x="625" y="88"/>
                  </a:cubicBezTo>
                  <a:close/>
                  <a:moveTo>
                    <a:pt x="661" y="43"/>
                  </a:moveTo>
                  <a:cubicBezTo>
                    <a:pt x="661" y="43"/>
                    <a:pt x="661" y="42"/>
                    <a:pt x="661" y="42"/>
                  </a:cubicBezTo>
                  <a:cubicBezTo>
                    <a:pt x="661" y="42"/>
                    <a:pt x="661" y="42"/>
                    <a:pt x="661" y="43"/>
                  </a:cubicBezTo>
                  <a:close/>
                  <a:moveTo>
                    <a:pt x="977" y="88"/>
                  </a:moveTo>
                  <a:cubicBezTo>
                    <a:pt x="978" y="88"/>
                    <a:pt x="978" y="88"/>
                    <a:pt x="978" y="88"/>
                  </a:cubicBezTo>
                  <a:cubicBezTo>
                    <a:pt x="978" y="88"/>
                    <a:pt x="978" y="88"/>
                    <a:pt x="977" y="88"/>
                  </a:cubicBezTo>
                  <a:close/>
                  <a:moveTo>
                    <a:pt x="1019" y="88"/>
                  </a:moveTo>
                  <a:cubicBezTo>
                    <a:pt x="1019" y="88"/>
                    <a:pt x="1019" y="88"/>
                    <a:pt x="1019" y="88"/>
                  </a:cubicBezTo>
                  <a:cubicBezTo>
                    <a:pt x="1019" y="88"/>
                    <a:pt x="1019" y="88"/>
                    <a:pt x="1019" y="88"/>
                  </a:cubicBezTo>
                  <a:close/>
                  <a:moveTo>
                    <a:pt x="1081" y="88"/>
                  </a:moveTo>
                  <a:cubicBezTo>
                    <a:pt x="1081" y="88"/>
                    <a:pt x="1081" y="88"/>
                    <a:pt x="1082" y="88"/>
                  </a:cubicBezTo>
                  <a:cubicBezTo>
                    <a:pt x="1081" y="88"/>
                    <a:pt x="1081" y="88"/>
                    <a:pt x="1081" y="88"/>
                  </a:cubicBezTo>
                  <a:close/>
                  <a:moveTo>
                    <a:pt x="1259" y="88"/>
                  </a:moveTo>
                  <a:cubicBezTo>
                    <a:pt x="1259" y="88"/>
                    <a:pt x="1259" y="88"/>
                    <a:pt x="1259" y="88"/>
                  </a:cubicBezTo>
                  <a:cubicBezTo>
                    <a:pt x="1259" y="88"/>
                    <a:pt x="1259" y="88"/>
                    <a:pt x="1259" y="88"/>
                  </a:cubicBezTo>
                  <a:close/>
                  <a:moveTo>
                    <a:pt x="649" y="52"/>
                  </a:moveTo>
                  <a:cubicBezTo>
                    <a:pt x="649" y="52"/>
                    <a:pt x="648" y="52"/>
                    <a:pt x="648" y="53"/>
                  </a:cubicBezTo>
                  <a:cubicBezTo>
                    <a:pt x="649" y="53"/>
                    <a:pt x="649" y="52"/>
                    <a:pt x="649" y="52"/>
                  </a:cubicBezTo>
                  <a:close/>
                  <a:moveTo>
                    <a:pt x="1570" y="10"/>
                  </a:moveTo>
                  <a:cubicBezTo>
                    <a:pt x="1570" y="10"/>
                    <a:pt x="1571" y="10"/>
                    <a:pt x="1571" y="10"/>
                  </a:cubicBezTo>
                  <a:cubicBezTo>
                    <a:pt x="1571" y="10"/>
                    <a:pt x="1571" y="10"/>
                    <a:pt x="1570" y="10"/>
                  </a:cubicBezTo>
                  <a:close/>
                  <a:moveTo>
                    <a:pt x="1034" y="49"/>
                  </a:moveTo>
                  <a:cubicBezTo>
                    <a:pt x="1034" y="48"/>
                    <a:pt x="1034" y="48"/>
                    <a:pt x="1034" y="48"/>
                  </a:cubicBezTo>
                  <a:cubicBezTo>
                    <a:pt x="1034" y="48"/>
                    <a:pt x="1034" y="48"/>
                    <a:pt x="1034" y="49"/>
                  </a:cubicBezTo>
                  <a:close/>
                  <a:moveTo>
                    <a:pt x="798" y="88"/>
                  </a:moveTo>
                  <a:cubicBezTo>
                    <a:pt x="798" y="88"/>
                    <a:pt x="799" y="88"/>
                    <a:pt x="799" y="88"/>
                  </a:cubicBezTo>
                  <a:cubicBezTo>
                    <a:pt x="799" y="88"/>
                    <a:pt x="798" y="88"/>
                    <a:pt x="798" y="88"/>
                  </a:cubicBezTo>
                  <a:close/>
                  <a:moveTo>
                    <a:pt x="1211" y="89"/>
                  </a:moveTo>
                  <a:cubicBezTo>
                    <a:pt x="1211" y="88"/>
                    <a:pt x="1211" y="88"/>
                    <a:pt x="1211" y="88"/>
                  </a:cubicBezTo>
                  <a:cubicBezTo>
                    <a:pt x="1211" y="88"/>
                    <a:pt x="1211" y="88"/>
                    <a:pt x="1211" y="89"/>
                  </a:cubicBezTo>
                  <a:close/>
                  <a:moveTo>
                    <a:pt x="1416" y="89"/>
                  </a:moveTo>
                  <a:cubicBezTo>
                    <a:pt x="1416" y="88"/>
                    <a:pt x="1416" y="88"/>
                    <a:pt x="1415" y="88"/>
                  </a:cubicBezTo>
                  <a:cubicBezTo>
                    <a:pt x="1415" y="88"/>
                    <a:pt x="1415" y="88"/>
                    <a:pt x="1416" y="89"/>
                  </a:cubicBezTo>
                  <a:close/>
                  <a:moveTo>
                    <a:pt x="1464" y="88"/>
                  </a:moveTo>
                  <a:cubicBezTo>
                    <a:pt x="1464" y="88"/>
                    <a:pt x="1464" y="88"/>
                    <a:pt x="1464" y="89"/>
                  </a:cubicBezTo>
                  <a:cubicBezTo>
                    <a:pt x="1464" y="88"/>
                    <a:pt x="1464" y="88"/>
                    <a:pt x="1464" y="88"/>
                  </a:cubicBezTo>
                  <a:close/>
                  <a:moveTo>
                    <a:pt x="599" y="53"/>
                  </a:moveTo>
                  <a:cubicBezTo>
                    <a:pt x="599" y="52"/>
                    <a:pt x="599" y="52"/>
                    <a:pt x="599" y="52"/>
                  </a:cubicBezTo>
                  <a:cubicBezTo>
                    <a:pt x="599" y="52"/>
                    <a:pt x="599" y="53"/>
                    <a:pt x="599" y="53"/>
                  </a:cubicBezTo>
                  <a:close/>
                  <a:moveTo>
                    <a:pt x="1669" y="89"/>
                  </a:moveTo>
                  <a:cubicBezTo>
                    <a:pt x="1669" y="88"/>
                    <a:pt x="1669" y="88"/>
                    <a:pt x="1669" y="88"/>
                  </a:cubicBezTo>
                  <a:cubicBezTo>
                    <a:pt x="1669" y="88"/>
                    <a:pt x="1669" y="88"/>
                    <a:pt x="1669" y="89"/>
                  </a:cubicBezTo>
                  <a:close/>
                  <a:moveTo>
                    <a:pt x="648" y="54"/>
                  </a:moveTo>
                  <a:cubicBezTo>
                    <a:pt x="648" y="54"/>
                    <a:pt x="648" y="54"/>
                    <a:pt x="648" y="55"/>
                  </a:cubicBezTo>
                  <a:cubicBezTo>
                    <a:pt x="648" y="54"/>
                    <a:pt x="648" y="54"/>
                    <a:pt x="648" y="54"/>
                  </a:cubicBezTo>
                  <a:close/>
                  <a:moveTo>
                    <a:pt x="634" y="88"/>
                  </a:moveTo>
                  <a:cubicBezTo>
                    <a:pt x="634" y="88"/>
                    <a:pt x="634" y="89"/>
                    <a:pt x="634" y="89"/>
                  </a:cubicBezTo>
                  <a:cubicBezTo>
                    <a:pt x="635" y="89"/>
                    <a:pt x="635" y="88"/>
                    <a:pt x="634" y="88"/>
                  </a:cubicBezTo>
                  <a:close/>
                  <a:moveTo>
                    <a:pt x="612" y="56"/>
                  </a:moveTo>
                  <a:cubicBezTo>
                    <a:pt x="612" y="56"/>
                    <a:pt x="612" y="57"/>
                    <a:pt x="612" y="57"/>
                  </a:cubicBezTo>
                  <a:cubicBezTo>
                    <a:pt x="612" y="56"/>
                    <a:pt x="612" y="56"/>
                    <a:pt x="612" y="56"/>
                  </a:cubicBezTo>
                  <a:close/>
                  <a:moveTo>
                    <a:pt x="687" y="89"/>
                  </a:moveTo>
                  <a:cubicBezTo>
                    <a:pt x="688" y="89"/>
                    <a:pt x="688" y="89"/>
                    <a:pt x="688" y="88"/>
                  </a:cubicBezTo>
                  <a:cubicBezTo>
                    <a:pt x="688" y="88"/>
                    <a:pt x="687" y="89"/>
                    <a:pt x="687" y="89"/>
                  </a:cubicBezTo>
                  <a:close/>
                  <a:moveTo>
                    <a:pt x="1669" y="10"/>
                  </a:moveTo>
                  <a:cubicBezTo>
                    <a:pt x="1670" y="10"/>
                    <a:pt x="1670" y="10"/>
                    <a:pt x="1670" y="10"/>
                  </a:cubicBezTo>
                  <a:cubicBezTo>
                    <a:pt x="1670" y="10"/>
                    <a:pt x="1670" y="10"/>
                    <a:pt x="1669" y="10"/>
                  </a:cubicBezTo>
                  <a:close/>
                  <a:moveTo>
                    <a:pt x="1080" y="89"/>
                  </a:moveTo>
                  <a:cubicBezTo>
                    <a:pt x="1080" y="89"/>
                    <a:pt x="1080" y="89"/>
                    <a:pt x="1080" y="88"/>
                  </a:cubicBezTo>
                  <a:cubicBezTo>
                    <a:pt x="1080" y="88"/>
                    <a:pt x="1080" y="88"/>
                    <a:pt x="1080" y="89"/>
                  </a:cubicBezTo>
                  <a:close/>
                  <a:moveTo>
                    <a:pt x="1186" y="88"/>
                  </a:moveTo>
                  <a:cubicBezTo>
                    <a:pt x="1186" y="89"/>
                    <a:pt x="1186" y="89"/>
                    <a:pt x="1187" y="89"/>
                  </a:cubicBezTo>
                  <a:cubicBezTo>
                    <a:pt x="1187" y="89"/>
                    <a:pt x="1187" y="88"/>
                    <a:pt x="1186" y="88"/>
                  </a:cubicBezTo>
                  <a:close/>
                  <a:moveTo>
                    <a:pt x="1258" y="89"/>
                  </a:moveTo>
                  <a:cubicBezTo>
                    <a:pt x="1258" y="89"/>
                    <a:pt x="1258" y="89"/>
                    <a:pt x="1258" y="88"/>
                  </a:cubicBezTo>
                  <a:cubicBezTo>
                    <a:pt x="1258" y="88"/>
                    <a:pt x="1258" y="88"/>
                    <a:pt x="1258" y="89"/>
                  </a:cubicBezTo>
                  <a:close/>
                  <a:moveTo>
                    <a:pt x="602" y="60"/>
                  </a:moveTo>
                  <a:cubicBezTo>
                    <a:pt x="602" y="60"/>
                    <a:pt x="602" y="59"/>
                    <a:pt x="602" y="59"/>
                  </a:cubicBezTo>
                  <a:cubicBezTo>
                    <a:pt x="602" y="60"/>
                    <a:pt x="602" y="60"/>
                    <a:pt x="602" y="60"/>
                  </a:cubicBezTo>
                  <a:close/>
                  <a:moveTo>
                    <a:pt x="587" y="89"/>
                  </a:moveTo>
                  <a:cubicBezTo>
                    <a:pt x="587" y="89"/>
                    <a:pt x="587" y="89"/>
                    <a:pt x="587" y="89"/>
                  </a:cubicBezTo>
                  <a:cubicBezTo>
                    <a:pt x="587" y="89"/>
                    <a:pt x="587" y="89"/>
                    <a:pt x="587" y="89"/>
                  </a:cubicBezTo>
                  <a:close/>
                  <a:moveTo>
                    <a:pt x="614" y="89"/>
                  </a:moveTo>
                  <a:cubicBezTo>
                    <a:pt x="614" y="89"/>
                    <a:pt x="614" y="89"/>
                    <a:pt x="613" y="89"/>
                  </a:cubicBezTo>
                  <a:cubicBezTo>
                    <a:pt x="613" y="89"/>
                    <a:pt x="613" y="89"/>
                    <a:pt x="614" y="89"/>
                  </a:cubicBezTo>
                  <a:close/>
                  <a:moveTo>
                    <a:pt x="674" y="59"/>
                  </a:moveTo>
                  <a:cubicBezTo>
                    <a:pt x="674" y="60"/>
                    <a:pt x="674" y="60"/>
                    <a:pt x="675" y="60"/>
                  </a:cubicBezTo>
                  <a:cubicBezTo>
                    <a:pt x="674" y="59"/>
                    <a:pt x="674" y="59"/>
                    <a:pt x="674" y="59"/>
                  </a:cubicBezTo>
                  <a:close/>
                  <a:moveTo>
                    <a:pt x="624" y="89"/>
                  </a:moveTo>
                  <a:cubicBezTo>
                    <a:pt x="624" y="89"/>
                    <a:pt x="624" y="89"/>
                    <a:pt x="624" y="89"/>
                  </a:cubicBezTo>
                  <a:cubicBezTo>
                    <a:pt x="624" y="89"/>
                    <a:pt x="624" y="89"/>
                    <a:pt x="624" y="89"/>
                  </a:cubicBezTo>
                  <a:close/>
                  <a:moveTo>
                    <a:pt x="726" y="89"/>
                  </a:moveTo>
                  <a:cubicBezTo>
                    <a:pt x="726" y="89"/>
                    <a:pt x="726" y="89"/>
                    <a:pt x="727" y="89"/>
                  </a:cubicBezTo>
                  <a:cubicBezTo>
                    <a:pt x="727" y="89"/>
                    <a:pt x="727" y="89"/>
                    <a:pt x="726" y="89"/>
                  </a:cubicBezTo>
                  <a:close/>
                  <a:moveTo>
                    <a:pt x="752" y="89"/>
                  </a:moveTo>
                  <a:cubicBezTo>
                    <a:pt x="752" y="89"/>
                    <a:pt x="752" y="89"/>
                    <a:pt x="751" y="89"/>
                  </a:cubicBezTo>
                  <a:cubicBezTo>
                    <a:pt x="752" y="89"/>
                    <a:pt x="752" y="89"/>
                    <a:pt x="752" y="89"/>
                  </a:cubicBezTo>
                  <a:close/>
                  <a:moveTo>
                    <a:pt x="797" y="89"/>
                  </a:moveTo>
                  <a:cubicBezTo>
                    <a:pt x="797" y="89"/>
                    <a:pt x="798" y="89"/>
                    <a:pt x="798" y="89"/>
                  </a:cubicBezTo>
                  <a:cubicBezTo>
                    <a:pt x="798" y="89"/>
                    <a:pt x="797" y="89"/>
                    <a:pt x="797" y="89"/>
                  </a:cubicBezTo>
                  <a:close/>
                  <a:moveTo>
                    <a:pt x="979" y="89"/>
                  </a:moveTo>
                  <a:cubicBezTo>
                    <a:pt x="979" y="89"/>
                    <a:pt x="980" y="89"/>
                    <a:pt x="980" y="89"/>
                  </a:cubicBezTo>
                  <a:cubicBezTo>
                    <a:pt x="980" y="89"/>
                    <a:pt x="979" y="89"/>
                    <a:pt x="979" y="89"/>
                  </a:cubicBezTo>
                  <a:close/>
                  <a:moveTo>
                    <a:pt x="1016" y="89"/>
                  </a:moveTo>
                  <a:cubicBezTo>
                    <a:pt x="1017" y="89"/>
                    <a:pt x="1017" y="89"/>
                    <a:pt x="1017" y="89"/>
                  </a:cubicBezTo>
                  <a:cubicBezTo>
                    <a:pt x="1017" y="89"/>
                    <a:pt x="1017" y="89"/>
                    <a:pt x="1016" y="89"/>
                  </a:cubicBezTo>
                  <a:close/>
                  <a:moveTo>
                    <a:pt x="1212" y="89"/>
                  </a:moveTo>
                  <a:cubicBezTo>
                    <a:pt x="1212" y="89"/>
                    <a:pt x="1212" y="89"/>
                    <a:pt x="1211" y="89"/>
                  </a:cubicBezTo>
                  <a:cubicBezTo>
                    <a:pt x="1211" y="89"/>
                    <a:pt x="1211" y="89"/>
                    <a:pt x="1212" y="89"/>
                  </a:cubicBezTo>
                  <a:close/>
                  <a:moveTo>
                    <a:pt x="1416" y="89"/>
                  </a:moveTo>
                  <a:cubicBezTo>
                    <a:pt x="1416" y="89"/>
                    <a:pt x="1416" y="89"/>
                    <a:pt x="1416" y="89"/>
                  </a:cubicBezTo>
                  <a:cubicBezTo>
                    <a:pt x="1416" y="89"/>
                    <a:pt x="1416" y="89"/>
                    <a:pt x="1416" y="89"/>
                  </a:cubicBezTo>
                  <a:close/>
                  <a:moveTo>
                    <a:pt x="1464" y="89"/>
                  </a:moveTo>
                  <a:cubicBezTo>
                    <a:pt x="1463" y="89"/>
                    <a:pt x="1463" y="89"/>
                    <a:pt x="1463" y="89"/>
                  </a:cubicBezTo>
                  <a:cubicBezTo>
                    <a:pt x="1464" y="89"/>
                    <a:pt x="1464" y="89"/>
                    <a:pt x="1464" y="89"/>
                  </a:cubicBezTo>
                  <a:close/>
                  <a:moveTo>
                    <a:pt x="612" y="55"/>
                  </a:moveTo>
                  <a:cubicBezTo>
                    <a:pt x="612" y="55"/>
                    <a:pt x="612" y="55"/>
                    <a:pt x="612" y="56"/>
                  </a:cubicBezTo>
                  <a:cubicBezTo>
                    <a:pt x="612" y="55"/>
                    <a:pt x="612" y="55"/>
                    <a:pt x="612" y="55"/>
                  </a:cubicBezTo>
                  <a:close/>
                  <a:moveTo>
                    <a:pt x="1682" y="89"/>
                  </a:moveTo>
                  <a:cubicBezTo>
                    <a:pt x="1682" y="89"/>
                    <a:pt x="1682" y="89"/>
                    <a:pt x="1682" y="89"/>
                  </a:cubicBezTo>
                  <a:cubicBezTo>
                    <a:pt x="1682" y="89"/>
                    <a:pt x="1682" y="89"/>
                    <a:pt x="1682" y="89"/>
                  </a:cubicBezTo>
                  <a:close/>
                  <a:moveTo>
                    <a:pt x="857" y="49"/>
                  </a:moveTo>
                  <a:cubicBezTo>
                    <a:pt x="857" y="48"/>
                    <a:pt x="857" y="48"/>
                    <a:pt x="856" y="48"/>
                  </a:cubicBezTo>
                  <a:cubicBezTo>
                    <a:pt x="856" y="48"/>
                    <a:pt x="856" y="48"/>
                    <a:pt x="857" y="49"/>
                  </a:cubicBezTo>
                  <a:close/>
                  <a:moveTo>
                    <a:pt x="634" y="89"/>
                  </a:moveTo>
                  <a:cubicBezTo>
                    <a:pt x="634" y="89"/>
                    <a:pt x="634" y="89"/>
                    <a:pt x="634" y="90"/>
                  </a:cubicBezTo>
                  <a:cubicBezTo>
                    <a:pt x="634" y="90"/>
                    <a:pt x="634" y="89"/>
                    <a:pt x="634" y="89"/>
                  </a:cubicBezTo>
                  <a:close/>
                  <a:moveTo>
                    <a:pt x="980" y="89"/>
                  </a:moveTo>
                  <a:cubicBezTo>
                    <a:pt x="980" y="89"/>
                    <a:pt x="980" y="89"/>
                    <a:pt x="981" y="89"/>
                  </a:cubicBezTo>
                  <a:cubicBezTo>
                    <a:pt x="980" y="89"/>
                    <a:pt x="980" y="89"/>
                    <a:pt x="980" y="89"/>
                  </a:cubicBezTo>
                  <a:close/>
                  <a:moveTo>
                    <a:pt x="1016" y="89"/>
                  </a:moveTo>
                  <a:cubicBezTo>
                    <a:pt x="1016" y="89"/>
                    <a:pt x="1016" y="89"/>
                    <a:pt x="1016" y="89"/>
                  </a:cubicBezTo>
                  <a:cubicBezTo>
                    <a:pt x="1016" y="89"/>
                    <a:pt x="1016" y="89"/>
                    <a:pt x="1016" y="89"/>
                  </a:cubicBezTo>
                  <a:close/>
                  <a:moveTo>
                    <a:pt x="1034" y="90"/>
                  </a:moveTo>
                  <a:cubicBezTo>
                    <a:pt x="1034" y="89"/>
                    <a:pt x="1034" y="89"/>
                    <a:pt x="1034" y="89"/>
                  </a:cubicBezTo>
                  <a:cubicBezTo>
                    <a:pt x="1034" y="89"/>
                    <a:pt x="1034" y="90"/>
                    <a:pt x="1034" y="90"/>
                  </a:cubicBezTo>
                  <a:close/>
                  <a:moveTo>
                    <a:pt x="1079" y="89"/>
                  </a:moveTo>
                  <a:cubicBezTo>
                    <a:pt x="1079" y="89"/>
                    <a:pt x="1079" y="89"/>
                    <a:pt x="1079" y="89"/>
                  </a:cubicBezTo>
                  <a:cubicBezTo>
                    <a:pt x="1079" y="89"/>
                    <a:pt x="1079" y="89"/>
                    <a:pt x="1079" y="89"/>
                  </a:cubicBezTo>
                  <a:close/>
                  <a:moveTo>
                    <a:pt x="1187" y="89"/>
                  </a:moveTo>
                  <a:cubicBezTo>
                    <a:pt x="1187" y="89"/>
                    <a:pt x="1187" y="90"/>
                    <a:pt x="1187" y="90"/>
                  </a:cubicBezTo>
                  <a:cubicBezTo>
                    <a:pt x="1187" y="89"/>
                    <a:pt x="1187" y="89"/>
                    <a:pt x="1187" y="89"/>
                  </a:cubicBezTo>
                  <a:close/>
                  <a:moveTo>
                    <a:pt x="1257" y="89"/>
                  </a:moveTo>
                  <a:cubicBezTo>
                    <a:pt x="1257" y="89"/>
                    <a:pt x="1257" y="89"/>
                    <a:pt x="1257" y="89"/>
                  </a:cubicBezTo>
                  <a:cubicBezTo>
                    <a:pt x="1257" y="89"/>
                    <a:pt x="1257" y="89"/>
                    <a:pt x="1257" y="89"/>
                  </a:cubicBezTo>
                  <a:close/>
                  <a:moveTo>
                    <a:pt x="1669" y="90"/>
                  </a:moveTo>
                  <a:cubicBezTo>
                    <a:pt x="1669" y="89"/>
                    <a:pt x="1669" y="89"/>
                    <a:pt x="1669" y="89"/>
                  </a:cubicBezTo>
                  <a:cubicBezTo>
                    <a:pt x="1669" y="89"/>
                    <a:pt x="1669" y="89"/>
                    <a:pt x="1669" y="90"/>
                  </a:cubicBezTo>
                  <a:close/>
                  <a:moveTo>
                    <a:pt x="587" y="89"/>
                  </a:moveTo>
                  <a:cubicBezTo>
                    <a:pt x="587" y="89"/>
                    <a:pt x="586" y="90"/>
                    <a:pt x="586" y="90"/>
                  </a:cubicBezTo>
                  <a:cubicBezTo>
                    <a:pt x="587" y="90"/>
                    <a:pt x="587" y="90"/>
                    <a:pt x="587" y="89"/>
                  </a:cubicBezTo>
                  <a:close/>
                  <a:moveTo>
                    <a:pt x="1738" y="10"/>
                  </a:moveTo>
                  <a:cubicBezTo>
                    <a:pt x="1738" y="10"/>
                    <a:pt x="1739" y="10"/>
                    <a:pt x="1739" y="10"/>
                  </a:cubicBezTo>
                  <a:cubicBezTo>
                    <a:pt x="1739" y="10"/>
                    <a:pt x="1739" y="10"/>
                    <a:pt x="1738" y="10"/>
                  </a:cubicBezTo>
                  <a:close/>
                  <a:moveTo>
                    <a:pt x="661" y="89"/>
                  </a:moveTo>
                  <a:cubicBezTo>
                    <a:pt x="661" y="90"/>
                    <a:pt x="661" y="90"/>
                    <a:pt x="662" y="90"/>
                  </a:cubicBezTo>
                  <a:cubicBezTo>
                    <a:pt x="662" y="89"/>
                    <a:pt x="661" y="89"/>
                    <a:pt x="661" y="89"/>
                  </a:cubicBezTo>
                  <a:close/>
                  <a:moveTo>
                    <a:pt x="687" y="90"/>
                  </a:moveTo>
                  <a:cubicBezTo>
                    <a:pt x="687" y="90"/>
                    <a:pt x="687" y="90"/>
                    <a:pt x="687" y="89"/>
                  </a:cubicBezTo>
                  <a:cubicBezTo>
                    <a:pt x="687" y="89"/>
                    <a:pt x="687" y="90"/>
                    <a:pt x="687" y="90"/>
                  </a:cubicBezTo>
                  <a:close/>
                  <a:moveTo>
                    <a:pt x="699" y="89"/>
                  </a:moveTo>
                  <a:cubicBezTo>
                    <a:pt x="699" y="89"/>
                    <a:pt x="699" y="90"/>
                    <a:pt x="699" y="90"/>
                  </a:cubicBezTo>
                  <a:cubicBezTo>
                    <a:pt x="699" y="90"/>
                    <a:pt x="699" y="90"/>
                    <a:pt x="699" y="89"/>
                  </a:cubicBezTo>
                  <a:close/>
                  <a:moveTo>
                    <a:pt x="727" y="89"/>
                  </a:moveTo>
                  <a:cubicBezTo>
                    <a:pt x="727" y="90"/>
                    <a:pt x="727" y="90"/>
                    <a:pt x="727" y="90"/>
                  </a:cubicBezTo>
                  <a:cubicBezTo>
                    <a:pt x="727" y="90"/>
                    <a:pt x="727" y="89"/>
                    <a:pt x="727" y="89"/>
                  </a:cubicBezTo>
                  <a:close/>
                  <a:moveTo>
                    <a:pt x="752" y="90"/>
                  </a:moveTo>
                  <a:cubicBezTo>
                    <a:pt x="752" y="90"/>
                    <a:pt x="752" y="89"/>
                    <a:pt x="752" y="89"/>
                  </a:cubicBezTo>
                  <a:cubicBezTo>
                    <a:pt x="752" y="90"/>
                    <a:pt x="752" y="90"/>
                    <a:pt x="752" y="90"/>
                  </a:cubicBezTo>
                  <a:close/>
                  <a:moveTo>
                    <a:pt x="796" y="90"/>
                  </a:moveTo>
                  <a:cubicBezTo>
                    <a:pt x="796" y="90"/>
                    <a:pt x="797" y="90"/>
                    <a:pt x="797" y="89"/>
                  </a:cubicBezTo>
                  <a:cubicBezTo>
                    <a:pt x="796" y="89"/>
                    <a:pt x="796" y="89"/>
                    <a:pt x="796" y="90"/>
                  </a:cubicBezTo>
                  <a:close/>
                  <a:moveTo>
                    <a:pt x="981" y="89"/>
                  </a:moveTo>
                  <a:cubicBezTo>
                    <a:pt x="981" y="90"/>
                    <a:pt x="981" y="90"/>
                    <a:pt x="981" y="90"/>
                  </a:cubicBezTo>
                  <a:cubicBezTo>
                    <a:pt x="981" y="89"/>
                    <a:pt x="981" y="89"/>
                    <a:pt x="981" y="89"/>
                  </a:cubicBezTo>
                  <a:close/>
                  <a:moveTo>
                    <a:pt x="1015" y="90"/>
                  </a:moveTo>
                  <a:cubicBezTo>
                    <a:pt x="1015" y="90"/>
                    <a:pt x="1016" y="90"/>
                    <a:pt x="1016" y="89"/>
                  </a:cubicBezTo>
                  <a:cubicBezTo>
                    <a:pt x="1015" y="89"/>
                    <a:pt x="1015" y="89"/>
                    <a:pt x="1015" y="90"/>
                  </a:cubicBezTo>
                  <a:close/>
                  <a:moveTo>
                    <a:pt x="1048" y="89"/>
                  </a:moveTo>
                  <a:cubicBezTo>
                    <a:pt x="1048" y="90"/>
                    <a:pt x="1048" y="90"/>
                    <a:pt x="1049" y="90"/>
                  </a:cubicBezTo>
                  <a:cubicBezTo>
                    <a:pt x="1049" y="89"/>
                    <a:pt x="1048" y="89"/>
                    <a:pt x="1048" y="89"/>
                  </a:cubicBezTo>
                  <a:close/>
                  <a:moveTo>
                    <a:pt x="1078" y="90"/>
                  </a:moveTo>
                  <a:cubicBezTo>
                    <a:pt x="1078" y="90"/>
                    <a:pt x="1079" y="90"/>
                    <a:pt x="1079" y="89"/>
                  </a:cubicBezTo>
                  <a:cubicBezTo>
                    <a:pt x="1078" y="89"/>
                    <a:pt x="1078" y="89"/>
                    <a:pt x="1078" y="90"/>
                  </a:cubicBezTo>
                  <a:close/>
                  <a:moveTo>
                    <a:pt x="1291" y="42"/>
                  </a:moveTo>
                  <a:cubicBezTo>
                    <a:pt x="1291" y="41"/>
                    <a:pt x="1291" y="41"/>
                    <a:pt x="1291" y="41"/>
                  </a:cubicBezTo>
                  <a:cubicBezTo>
                    <a:pt x="1291" y="41"/>
                    <a:pt x="1291" y="41"/>
                    <a:pt x="1291" y="42"/>
                  </a:cubicBezTo>
                  <a:close/>
                  <a:moveTo>
                    <a:pt x="977" y="10"/>
                  </a:moveTo>
                  <a:cubicBezTo>
                    <a:pt x="978" y="10"/>
                    <a:pt x="978" y="10"/>
                    <a:pt x="978" y="10"/>
                  </a:cubicBezTo>
                  <a:cubicBezTo>
                    <a:pt x="978" y="10"/>
                    <a:pt x="978" y="10"/>
                    <a:pt x="977" y="10"/>
                  </a:cubicBezTo>
                  <a:close/>
                  <a:moveTo>
                    <a:pt x="1256" y="90"/>
                  </a:moveTo>
                  <a:cubicBezTo>
                    <a:pt x="1256" y="90"/>
                    <a:pt x="1256" y="90"/>
                    <a:pt x="1257" y="89"/>
                  </a:cubicBezTo>
                  <a:cubicBezTo>
                    <a:pt x="1256" y="89"/>
                    <a:pt x="1256" y="89"/>
                    <a:pt x="1256" y="90"/>
                  </a:cubicBezTo>
                  <a:close/>
                  <a:moveTo>
                    <a:pt x="1682" y="89"/>
                  </a:moveTo>
                  <a:cubicBezTo>
                    <a:pt x="1682" y="90"/>
                    <a:pt x="1682" y="90"/>
                    <a:pt x="1683" y="90"/>
                  </a:cubicBezTo>
                  <a:cubicBezTo>
                    <a:pt x="1683" y="90"/>
                    <a:pt x="1683" y="89"/>
                    <a:pt x="1682" y="89"/>
                  </a:cubicBezTo>
                  <a:close/>
                  <a:moveTo>
                    <a:pt x="662" y="90"/>
                  </a:moveTo>
                  <a:cubicBezTo>
                    <a:pt x="662" y="90"/>
                    <a:pt x="662" y="90"/>
                    <a:pt x="662" y="90"/>
                  </a:cubicBezTo>
                  <a:cubicBezTo>
                    <a:pt x="662" y="90"/>
                    <a:pt x="662" y="90"/>
                    <a:pt x="662" y="90"/>
                  </a:cubicBezTo>
                  <a:close/>
                  <a:moveTo>
                    <a:pt x="1553" y="60"/>
                  </a:moveTo>
                  <a:cubicBezTo>
                    <a:pt x="1553" y="60"/>
                    <a:pt x="1553" y="60"/>
                    <a:pt x="1553" y="59"/>
                  </a:cubicBezTo>
                  <a:cubicBezTo>
                    <a:pt x="1553" y="59"/>
                    <a:pt x="1553" y="59"/>
                    <a:pt x="1553" y="60"/>
                  </a:cubicBezTo>
                  <a:close/>
                  <a:moveTo>
                    <a:pt x="795" y="90"/>
                  </a:moveTo>
                  <a:cubicBezTo>
                    <a:pt x="796" y="90"/>
                    <a:pt x="796" y="90"/>
                    <a:pt x="796" y="90"/>
                  </a:cubicBezTo>
                  <a:cubicBezTo>
                    <a:pt x="796" y="90"/>
                    <a:pt x="796" y="90"/>
                    <a:pt x="795" y="90"/>
                  </a:cubicBezTo>
                  <a:close/>
                  <a:moveTo>
                    <a:pt x="981" y="90"/>
                  </a:moveTo>
                  <a:cubicBezTo>
                    <a:pt x="981" y="90"/>
                    <a:pt x="982" y="90"/>
                    <a:pt x="982" y="90"/>
                  </a:cubicBezTo>
                  <a:cubicBezTo>
                    <a:pt x="982" y="90"/>
                    <a:pt x="982" y="90"/>
                    <a:pt x="981" y="90"/>
                  </a:cubicBezTo>
                  <a:close/>
                  <a:moveTo>
                    <a:pt x="1291" y="52"/>
                  </a:moveTo>
                  <a:cubicBezTo>
                    <a:pt x="1291" y="53"/>
                    <a:pt x="1291" y="53"/>
                    <a:pt x="1291" y="53"/>
                  </a:cubicBezTo>
                  <a:cubicBezTo>
                    <a:pt x="1291" y="53"/>
                    <a:pt x="1291" y="53"/>
                    <a:pt x="1291" y="52"/>
                  </a:cubicBezTo>
                  <a:close/>
                  <a:moveTo>
                    <a:pt x="1035" y="90"/>
                  </a:moveTo>
                  <a:cubicBezTo>
                    <a:pt x="1035" y="90"/>
                    <a:pt x="1034" y="90"/>
                    <a:pt x="1034" y="90"/>
                  </a:cubicBezTo>
                  <a:cubicBezTo>
                    <a:pt x="1034" y="90"/>
                    <a:pt x="1034" y="90"/>
                    <a:pt x="1035" y="90"/>
                  </a:cubicBezTo>
                  <a:close/>
                  <a:moveTo>
                    <a:pt x="1187" y="90"/>
                  </a:moveTo>
                  <a:cubicBezTo>
                    <a:pt x="1187" y="90"/>
                    <a:pt x="1187" y="90"/>
                    <a:pt x="1187" y="90"/>
                  </a:cubicBezTo>
                  <a:cubicBezTo>
                    <a:pt x="1187" y="90"/>
                    <a:pt x="1187" y="90"/>
                    <a:pt x="1187" y="90"/>
                  </a:cubicBezTo>
                  <a:close/>
                  <a:moveTo>
                    <a:pt x="1212" y="90"/>
                  </a:moveTo>
                  <a:cubicBezTo>
                    <a:pt x="1212" y="90"/>
                    <a:pt x="1212" y="90"/>
                    <a:pt x="1212" y="90"/>
                  </a:cubicBezTo>
                  <a:cubicBezTo>
                    <a:pt x="1212" y="90"/>
                    <a:pt x="1212" y="90"/>
                    <a:pt x="1212" y="90"/>
                  </a:cubicBezTo>
                  <a:close/>
                  <a:moveTo>
                    <a:pt x="1255" y="90"/>
                  </a:moveTo>
                  <a:cubicBezTo>
                    <a:pt x="1256" y="90"/>
                    <a:pt x="1256" y="90"/>
                    <a:pt x="1256" y="90"/>
                  </a:cubicBezTo>
                  <a:cubicBezTo>
                    <a:pt x="1256" y="90"/>
                    <a:pt x="1255" y="90"/>
                    <a:pt x="1255" y="90"/>
                  </a:cubicBezTo>
                  <a:close/>
                  <a:moveTo>
                    <a:pt x="611" y="54"/>
                  </a:moveTo>
                  <a:cubicBezTo>
                    <a:pt x="611" y="54"/>
                    <a:pt x="611" y="54"/>
                    <a:pt x="612" y="55"/>
                  </a:cubicBezTo>
                  <a:cubicBezTo>
                    <a:pt x="612" y="54"/>
                    <a:pt x="612" y="54"/>
                    <a:pt x="611" y="54"/>
                  </a:cubicBezTo>
                  <a:close/>
                  <a:moveTo>
                    <a:pt x="1417" y="90"/>
                  </a:moveTo>
                  <a:cubicBezTo>
                    <a:pt x="1417" y="90"/>
                    <a:pt x="1417" y="90"/>
                    <a:pt x="1416" y="90"/>
                  </a:cubicBezTo>
                  <a:cubicBezTo>
                    <a:pt x="1416" y="90"/>
                    <a:pt x="1416" y="90"/>
                    <a:pt x="1417" y="90"/>
                  </a:cubicBezTo>
                  <a:close/>
                  <a:moveTo>
                    <a:pt x="1463" y="90"/>
                  </a:moveTo>
                  <a:cubicBezTo>
                    <a:pt x="1463" y="90"/>
                    <a:pt x="1463" y="90"/>
                    <a:pt x="1463" y="90"/>
                  </a:cubicBezTo>
                  <a:cubicBezTo>
                    <a:pt x="1463" y="90"/>
                    <a:pt x="1463" y="90"/>
                    <a:pt x="1463" y="90"/>
                  </a:cubicBezTo>
                  <a:close/>
                  <a:moveTo>
                    <a:pt x="1670" y="90"/>
                  </a:moveTo>
                  <a:cubicBezTo>
                    <a:pt x="1670" y="90"/>
                    <a:pt x="1670" y="90"/>
                    <a:pt x="1669" y="90"/>
                  </a:cubicBezTo>
                  <a:cubicBezTo>
                    <a:pt x="1669" y="90"/>
                    <a:pt x="1669" y="90"/>
                    <a:pt x="1670" y="90"/>
                  </a:cubicBezTo>
                  <a:close/>
                  <a:moveTo>
                    <a:pt x="634" y="90"/>
                  </a:moveTo>
                  <a:cubicBezTo>
                    <a:pt x="634" y="90"/>
                    <a:pt x="633" y="90"/>
                    <a:pt x="633" y="91"/>
                  </a:cubicBezTo>
                  <a:cubicBezTo>
                    <a:pt x="634" y="91"/>
                    <a:pt x="634" y="90"/>
                    <a:pt x="634" y="90"/>
                  </a:cubicBezTo>
                  <a:close/>
                  <a:moveTo>
                    <a:pt x="829" y="43"/>
                  </a:moveTo>
                  <a:cubicBezTo>
                    <a:pt x="830" y="43"/>
                    <a:pt x="830" y="42"/>
                    <a:pt x="830" y="42"/>
                  </a:cubicBezTo>
                  <a:cubicBezTo>
                    <a:pt x="830" y="42"/>
                    <a:pt x="829" y="42"/>
                    <a:pt x="829" y="43"/>
                  </a:cubicBezTo>
                  <a:close/>
                  <a:moveTo>
                    <a:pt x="1665" y="59"/>
                  </a:moveTo>
                  <a:cubicBezTo>
                    <a:pt x="1665" y="60"/>
                    <a:pt x="1665" y="60"/>
                    <a:pt x="1666" y="60"/>
                  </a:cubicBezTo>
                  <a:cubicBezTo>
                    <a:pt x="1665" y="59"/>
                    <a:pt x="1665" y="59"/>
                    <a:pt x="1665" y="59"/>
                  </a:cubicBezTo>
                  <a:close/>
                  <a:moveTo>
                    <a:pt x="1721" y="60"/>
                  </a:moveTo>
                  <a:cubicBezTo>
                    <a:pt x="1721" y="60"/>
                    <a:pt x="1721" y="60"/>
                    <a:pt x="1721" y="59"/>
                  </a:cubicBezTo>
                  <a:cubicBezTo>
                    <a:pt x="1721" y="59"/>
                    <a:pt x="1721" y="59"/>
                    <a:pt x="1721" y="60"/>
                  </a:cubicBezTo>
                  <a:close/>
                  <a:moveTo>
                    <a:pt x="795" y="90"/>
                  </a:moveTo>
                  <a:cubicBezTo>
                    <a:pt x="795" y="90"/>
                    <a:pt x="795" y="90"/>
                    <a:pt x="795" y="90"/>
                  </a:cubicBezTo>
                  <a:cubicBezTo>
                    <a:pt x="795" y="90"/>
                    <a:pt x="795" y="90"/>
                    <a:pt x="795" y="90"/>
                  </a:cubicBezTo>
                  <a:close/>
                  <a:moveTo>
                    <a:pt x="982" y="90"/>
                  </a:moveTo>
                  <a:cubicBezTo>
                    <a:pt x="982" y="90"/>
                    <a:pt x="982" y="90"/>
                    <a:pt x="983" y="90"/>
                  </a:cubicBezTo>
                  <a:cubicBezTo>
                    <a:pt x="982" y="90"/>
                    <a:pt x="982" y="90"/>
                    <a:pt x="982" y="90"/>
                  </a:cubicBezTo>
                  <a:close/>
                  <a:moveTo>
                    <a:pt x="1013" y="90"/>
                  </a:moveTo>
                  <a:cubicBezTo>
                    <a:pt x="1014" y="90"/>
                    <a:pt x="1014" y="90"/>
                    <a:pt x="1014" y="90"/>
                  </a:cubicBezTo>
                  <a:cubicBezTo>
                    <a:pt x="1014" y="90"/>
                    <a:pt x="1013" y="90"/>
                    <a:pt x="1013" y="90"/>
                  </a:cubicBezTo>
                  <a:close/>
                  <a:moveTo>
                    <a:pt x="639" y="49"/>
                  </a:moveTo>
                  <a:cubicBezTo>
                    <a:pt x="639" y="48"/>
                    <a:pt x="639" y="48"/>
                    <a:pt x="639" y="48"/>
                  </a:cubicBezTo>
                  <a:cubicBezTo>
                    <a:pt x="639" y="48"/>
                    <a:pt x="639" y="48"/>
                    <a:pt x="639" y="49"/>
                  </a:cubicBezTo>
                  <a:close/>
                  <a:moveTo>
                    <a:pt x="1683" y="90"/>
                  </a:moveTo>
                  <a:cubicBezTo>
                    <a:pt x="1683" y="90"/>
                    <a:pt x="1683" y="91"/>
                    <a:pt x="1683" y="91"/>
                  </a:cubicBezTo>
                  <a:cubicBezTo>
                    <a:pt x="1683" y="90"/>
                    <a:pt x="1683" y="90"/>
                    <a:pt x="1683" y="90"/>
                  </a:cubicBezTo>
                  <a:close/>
                  <a:moveTo>
                    <a:pt x="586" y="90"/>
                  </a:moveTo>
                  <a:cubicBezTo>
                    <a:pt x="586" y="91"/>
                    <a:pt x="586" y="91"/>
                    <a:pt x="586" y="91"/>
                  </a:cubicBezTo>
                  <a:cubicBezTo>
                    <a:pt x="586" y="91"/>
                    <a:pt x="586" y="91"/>
                    <a:pt x="586" y="90"/>
                  </a:cubicBezTo>
                  <a:close/>
                  <a:moveTo>
                    <a:pt x="614" y="91"/>
                  </a:moveTo>
                  <a:cubicBezTo>
                    <a:pt x="614" y="91"/>
                    <a:pt x="614" y="91"/>
                    <a:pt x="614" y="90"/>
                  </a:cubicBezTo>
                  <a:cubicBezTo>
                    <a:pt x="614" y="91"/>
                    <a:pt x="614" y="91"/>
                    <a:pt x="614" y="91"/>
                  </a:cubicBezTo>
                  <a:close/>
                  <a:moveTo>
                    <a:pt x="663" y="90"/>
                  </a:moveTo>
                  <a:cubicBezTo>
                    <a:pt x="663" y="91"/>
                    <a:pt x="663" y="91"/>
                    <a:pt x="663" y="91"/>
                  </a:cubicBezTo>
                  <a:cubicBezTo>
                    <a:pt x="663" y="90"/>
                    <a:pt x="663" y="90"/>
                    <a:pt x="663" y="90"/>
                  </a:cubicBezTo>
                  <a:close/>
                  <a:moveTo>
                    <a:pt x="699" y="90"/>
                  </a:moveTo>
                  <a:cubicBezTo>
                    <a:pt x="698" y="90"/>
                    <a:pt x="698" y="91"/>
                    <a:pt x="698" y="91"/>
                  </a:cubicBezTo>
                  <a:cubicBezTo>
                    <a:pt x="699" y="91"/>
                    <a:pt x="699" y="91"/>
                    <a:pt x="699" y="90"/>
                  </a:cubicBezTo>
                  <a:close/>
                  <a:moveTo>
                    <a:pt x="767" y="90"/>
                  </a:moveTo>
                  <a:cubicBezTo>
                    <a:pt x="768" y="91"/>
                    <a:pt x="768" y="91"/>
                    <a:pt x="768" y="91"/>
                  </a:cubicBezTo>
                  <a:cubicBezTo>
                    <a:pt x="768" y="90"/>
                    <a:pt x="768" y="90"/>
                    <a:pt x="767" y="90"/>
                  </a:cubicBezTo>
                  <a:close/>
                  <a:moveTo>
                    <a:pt x="794" y="91"/>
                  </a:moveTo>
                  <a:cubicBezTo>
                    <a:pt x="794" y="91"/>
                    <a:pt x="795" y="91"/>
                    <a:pt x="795" y="90"/>
                  </a:cubicBezTo>
                  <a:cubicBezTo>
                    <a:pt x="794" y="90"/>
                    <a:pt x="794" y="90"/>
                    <a:pt x="794" y="91"/>
                  </a:cubicBezTo>
                  <a:close/>
                  <a:moveTo>
                    <a:pt x="983" y="90"/>
                  </a:moveTo>
                  <a:cubicBezTo>
                    <a:pt x="983" y="91"/>
                    <a:pt x="983" y="91"/>
                    <a:pt x="984" y="91"/>
                  </a:cubicBezTo>
                  <a:cubicBezTo>
                    <a:pt x="983" y="90"/>
                    <a:pt x="983" y="90"/>
                    <a:pt x="983" y="90"/>
                  </a:cubicBezTo>
                  <a:close/>
                  <a:moveTo>
                    <a:pt x="1012" y="91"/>
                  </a:moveTo>
                  <a:cubicBezTo>
                    <a:pt x="1013" y="91"/>
                    <a:pt x="1013" y="91"/>
                    <a:pt x="1013" y="90"/>
                  </a:cubicBezTo>
                  <a:cubicBezTo>
                    <a:pt x="1013" y="90"/>
                    <a:pt x="1012" y="90"/>
                    <a:pt x="1012" y="91"/>
                  </a:cubicBezTo>
                  <a:close/>
                  <a:moveTo>
                    <a:pt x="1050" y="90"/>
                  </a:moveTo>
                  <a:cubicBezTo>
                    <a:pt x="1050" y="91"/>
                    <a:pt x="1050" y="91"/>
                    <a:pt x="1050" y="91"/>
                  </a:cubicBezTo>
                  <a:cubicBezTo>
                    <a:pt x="1050" y="90"/>
                    <a:pt x="1050" y="90"/>
                    <a:pt x="1050" y="90"/>
                  </a:cubicBezTo>
                  <a:close/>
                  <a:moveTo>
                    <a:pt x="1076" y="91"/>
                  </a:moveTo>
                  <a:cubicBezTo>
                    <a:pt x="1077" y="91"/>
                    <a:pt x="1077" y="91"/>
                    <a:pt x="1077" y="90"/>
                  </a:cubicBezTo>
                  <a:cubicBezTo>
                    <a:pt x="1077" y="90"/>
                    <a:pt x="1076" y="90"/>
                    <a:pt x="1076" y="91"/>
                  </a:cubicBezTo>
                  <a:close/>
                  <a:moveTo>
                    <a:pt x="1425" y="10"/>
                  </a:moveTo>
                  <a:cubicBezTo>
                    <a:pt x="1425" y="10"/>
                    <a:pt x="1426" y="10"/>
                    <a:pt x="1426" y="10"/>
                  </a:cubicBezTo>
                  <a:cubicBezTo>
                    <a:pt x="1425" y="10"/>
                    <a:pt x="1425" y="10"/>
                    <a:pt x="1425" y="10"/>
                  </a:cubicBezTo>
                  <a:close/>
                  <a:moveTo>
                    <a:pt x="1227" y="90"/>
                  </a:moveTo>
                  <a:cubicBezTo>
                    <a:pt x="1227" y="91"/>
                    <a:pt x="1228" y="91"/>
                    <a:pt x="1228" y="91"/>
                  </a:cubicBezTo>
                  <a:cubicBezTo>
                    <a:pt x="1228" y="90"/>
                    <a:pt x="1228" y="90"/>
                    <a:pt x="1227" y="90"/>
                  </a:cubicBezTo>
                  <a:close/>
                  <a:moveTo>
                    <a:pt x="1254" y="91"/>
                  </a:moveTo>
                  <a:cubicBezTo>
                    <a:pt x="1254" y="91"/>
                    <a:pt x="1254" y="91"/>
                    <a:pt x="1255" y="90"/>
                  </a:cubicBezTo>
                  <a:cubicBezTo>
                    <a:pt x="1254" y="90"/>
                    <a:pt x="1254" y="90"/>
                    <a:pt x="1254" y="91"/>
                  </a:cubicBezTo>
                  <a:close/>
                  <a:moveTo>
                    <a:pt x="1417" y="91"/>
                  </a:moveTo>
                  <a:cubicBezTo>
                    <a:pt x="1417" y="91"/>
                    <a:pt x="1417" y="90"/>
                    <a:pt x="1417" y="90"/>
                  </a:cubicBezTo>
                  <a:cubicBezTo>
                    <a:pt x="1417" y="91"/>
                    <a:pt x="1417" y="91"/>
                    <a:pt x="1417" y="91"/>
                  </a:cubicBezTo>
                  <a:close/>
                  <a:moveTo>
                    <a:pt x="660" y="60"/>
                  </a:moveTo>
                  <a:cubicBezTo>
                    <a:pt x="660" y="60"/>
                    <a:pt x="660" y="60"/>
                    <a:pt x="660" y="60"/>
                  </a:cubicBezTo>
                  <a:cubicBezTo>
                    <a:pt x="660" y="60"/>
                    <a:pt x="660" y="60"/>
                    <a:pt x="660" y="60"/>
                  </a:cubicBezTo>
                  <a:close/>
                  <a:moveTo>
                    <a:pt x="1670" y="91"/>
                  </a:moveTo>
                  <a:cubicBezTo>
                    <a:pt x="1670" y="91"/>
                    <a:pt x="1670" y="91"/>
                    <a:pt x="1670" y="90"/>
                  </a:cubicBezTo>
                  <a:cubicBezTo>
                    <a:pt x="1670" y="91"/>
                    <a:pt x="1670" y="91"/>
                    <a:pt x="1670" y="91"/>
                  </a:cubicBezTo>
                  <a:close/>
                  <a:moveTo>
                    <a:pt x="633" y="91"/>
                  </a:moveTo>
                  <a:cubicBezTo>
                    <a:pt x="633" y="91"/>
                    <a:pt x="633" y="91"/>
                    <a:pt x="633" y="91"/>
                  </a:cubicBezTo>
                  <a:cubicBezTo>
                    <a:pt x="633" y="91"/>
                    <a:pt x="633" y="91"/>
                    <a:pt x="633" y="91"/>
                  </a:cubicBezTo>
                  <a:close/>
                  <a:moveTo>
                    <a:pt x="663" y="91"/>
                  </a:moveTo>
                  <a:cubicBezTo>
                    <a:pt x="664" y="91"/>
                    <a:pt x="664" y="91"/>
                    <a:pt x="664" y="91"/>
                  </a:cubicBezTo>
                  <a:cubicBezTo>
                    <a:pt x="664" y="91"/>
                    <a:pt x="664" y="91"/>
                    <a:pt x="663" y="91"/>
                  </a:cubicBezTo>
                  <a:close/>
                  <a:moveTo>
                    <a:pt x="793" y="91"/>
                  </a:moveTo>
                  <a:cubicBezTo>
                    <a:pt x="794" y="91"/>
                    <a:pt x="794" y="91"/>
                    <a:pt x="794" y="91"/>
                  </a:cubicBezTo>
                  <a:cubicBezTo>
                    <a:pt x="794" y="91"/>
                    <a:pt x="793" y="91"/>
                    <a:pt x="793" y="91"/>
                  </a:cubicBezTo>
                  <a:close/>
                  <a:moveTo>
                    <a:pt x="984" y="91"/>
                  </a:moveTo>
                  <a:cubicBezTo>
                    <a:pt x="984" y="91"/>
                    <a:pt x="984" y="91"/>
                    <a:pt x="984" y="91"/>
                  </a:cubicBezTo>
                  <a:cubicBezTo>
                    <a:pt x="984" y="91"/>
                    <a:pt x="984" y="91"/>
                    <a:pt x="984" y="91"/>
                  </a:cubicBezTo>
                  <a:close/>
                  <a:moveTo>
                    <a:pt x="1499" y="10"/>
                  </a:moveTo>
                  <a:cubicBezTo>
                    <a:pt x="1499" y="10"/>
                    <a:pt x="1499" y="10"/>
                    <a:pt x="1500" y="10"/>
                  </a:cubicBezTo>
                  <a:cubicBezTo>
                    <a:pt x="1499" y="10"/>
                    <a:pt x="1499" y="10"/>
                    <a:pt x="1499" y="10"/>
                  </a:cubicBezTo>
                  <a:close/>
                  <a:moveTo>
                    <a:pt x="1035" y="91"/>
                  </a:moveTo>
                  <a:cubicBezTo>
                    <a:pt x="1035" y="91"/>
                    <a:pt x="1035" y="91"/>
                    <a:pt x="1035" y="91"/>
                  </a:cubicBezTo>
                  <a:cubicBezTo>
                    <a:pt x="1035" y="91"/>
                    <a:pt x="1035" y="91"/>
                    <a:pt x="1035" y="91"/>
                  </a:cubicBezTo>
                  <a:close/>
                  <a:moveTo>
                    <a:pt x="1050" y="91"/>
                  </a:moveTo>
                  <a:cubicBezTo>
                    <a:pt x="1050" y="91"/>
                    <a:pt x="1051" y="91"/>
                    <a:pt x="1051" y="91"/>
                  </a:cubicBezTo>
                  <a:cubicBezTo>
                    <a:pt x="1051" y="91"/>
                    <a:pt x="1050" y="91"/>
                    <a:pt x="1050" y="91"/>
                  </a:cubicBezTo>
                  <a:close/>
                  <a:moveTo>
                    <a:pt x="1075" y="91"/>
                  </a:moveTo>
                  <a:cubicBezTo>
                    <a:pt x="1076" y="91"/>
                    <a:pt x="1076" y="91"/>
                    <a:pt x="1076" y="91"/>
                  </a:cubicBezTo>
                  <a:cubicBezTo>
                    <a:pt x="1076" y="91"/>
                    <a:pt x="1075" y="91"/>
                    <a:pt x="1075" y="91"/>
                  </a:cubicBezTo>
                  <a:close/>
                  <a:moveTo>
                    <a:pt x="654" y="40"/>
                  </a:moveTo>
                  <a:cubicBezTo>
                    <a:pt x="653" y="40"/>
                    <a:pt x="653" y="40"/>
                    <a:pt x="653" y="41"/>
                  </a:cubicBezTo>
                  <a:cubicBezTo>
                    <a:pt x="654" y="40"/>
                    <a:pt x="654" y="40"/>
                    <a:pt x="654" y="40"/>
                  </a:cubicBezTo>
                  <a:close/>
                  <a:moveTo>
                    <a:pt x="1228" y="91"/>
                  </a:moveTo>
                  <a:cubicBezTo>
                    <a:pt x="1228" y="91"/>
                    <a:pt x="1228" y="91"/>
                    <a:pt x="1229" y="91"/>
                  </a:cubicBezTo>
                  <a:cubicBezTo>
                    <a:pt x="1229" y="91"/>
                    <a:pt x="1228" y="91"/>
                    <a:pt x="1228" y="91"/>
                  </a:cubicBezTo>
                  <a:close/>
                  <a:moveTo>
                    <a:pt x="1253" y="91"/>
                  </a:moveTo>
                  <a:cubicBezTo>
                    <a:pt x="1253" y="91"/>
                    <a:pt x="1254" y="91"/>
                    <a:pt x="1254" y="91"/>
                  </a:cubicBezTo>
                  <a:cubicBezTo>
                    <a:pt x="1254" y="91"/>
                    <a:pt x="1253" y="91"/>
                    <a:pt x="1253" y="91"/>
                  </a:cubicBezTo>
                  <a:close/>
                  <a:moveTo>
                    <a:pt x="1683" y="91"/>
                  </a:moveTo>
                  <a:cubicBezTo>
                    <a:pt x="1683" y="91"/>
                    <a:pt x="1683" y="91"/>
                    <a:pt x="1683" y="91"/>
                  </a:cubicBezTo>
                  <a:cubicBezTo>
                    <a:pt x="1683" y="91"/>
                    <a:pt x="1683" y="91"/>
                    <a:pt x="1683" y="91"/>
                  </a:cubicBezTo>
                  <a:close/>
                  <a:moveTo>
                    <a:pt x="606" y="40"/>
                  </a:moveTo>
                  <a:cubicBezTo>
                    <a:pt x="606" y="40"/>
                    <a:pt x="606" y="41"/>
                    <a:pt x="607" y="41"/>
                  </a:cubicBezTo>
                  <a:cubicBezTo>
                    <a:pt x="607" y="40"/>
                    <a:pt x="607" y="40"/>
                    <a:pt x="606" y="40"/>
                  </a:cubicBezTo>
                  <a:close/>
                  <a:moveTo>
                    <a:pt x="586" y="91"/>
                  </a:moveTo>
                  <a:cubicBezTo>
                    <a:pt x="586" y="91"/>
                    <a:pt x="585" y="91"/>
                    <a:pt x="585" y="92"/>
                  </a:cubicBezTo>
                  <a:cubicBezTo>
                    <a:pt x="586" y="92"/>
                    <a:pt x="586" y="91"/>
                    <a:pt x="586" y="91"/>
                  </a:cubicBezTo>
                  <a:close/>
                  <a:moveTo>
                    <a:pt x="664" y="91"/>
                  </a:moveTo>
                  <a:cubicBezTo>
                    <a:pt x="664" y="91"/>
                    <a:pt x="665" y="91"/>
                    <a:pt x="665" y="91"/>
                  </a:cubicBezTo>
                  <a:cubicBezTo>
                    <a:pt x="665" y="91"/>
                    <a:pt x="664" y="91"/>
                    <a:pt x="664" y="91"/>
                  </a:cubicBezTo>
                  <a:close/>
                  <a:moveTo>
                    <a:pt x="698" y="91"/>
                  </a:moveTo>
                  <a:cubicBezTo>
                    <a:pt x="698" y="91"/>
                    <a:pt x="698" y="91"/>
                    <a:pt x="698" y="92"/>
                  </a:cubicBezTo>
                  <a:cubicBezTo>
                    <a:pt x="698" y="92"/>
                    <a:pt x="698" y="91"/>
                    <a:pt x="698" y="91"/>
                  </a:cubicBezTo>
                  <a:close/>
                  <a:moveTo>
                    <a:pt x="602" y="61"/>
                  </a:moveTo>
                  <a:cubicBezTo>
                    <a:pt x="603" y="60"/>
                    <a:pt x="602" y="60"/>
                    <a:pt x="602" y="60"/>
                  </a:cubicBezTo>
                  <a:cubicBezTo>
                    <a:pt x="602" y="60"/>
                    <a:pt x="602" y="61"/>
                    <a:pt x="602" y="61"/>
                  </a:cubicBezTo>
                  <a:close/>
                  <a:moveTo>
                    <a:pt x="769" y="91"/>
                  </a:moveTo>
                  <a:cubicBezTo>
                    <a:pt x="769" y="91"/>
                    <a:pt x="769" y="91"/>
                    <a:pt x="769" y="91"/>
                  </a:cubicBezTo>
                  <a:cubicBezTo>
                    <a:pt x="769" y="91"/>
                    <a:pt x="769" y="91"/>
                    <a:pt x="769" y="91"/>
                  </a:cubicBezTo>
                  <a:close/>
                  <a:moveTo>
                    <a:pt x="793" y="91"/>
                  </a:moveTo>
                  <a:cubicBezTo>
                    <a:pt x="793" y="91"/>
                    <a:pt x="793" y="91"/>
                    <a:pt x="793" y="91"/>
                  </a:cubicBezTo>
                  <a:cubicBezTo>
                    <a:pt x="793" y="91"/>
                    <a:pt x="793" y="91"/>
                    <a:pt x="793" y="91"/>
                  </a:cubicBezTo>
                  <a:close/>
                  <a:moveTo>
                    <a:pt x="985" y="91"/>
                  </a:moveTo>
                  <a:cubicBezTo>
                    <a:pt x="985" y="91"/>
                    <a:pt x="985" y="91"/>
                    <a:pt x="985" y="91"/>
                  </a:cubicBezTo>
                  <a:cubicBezTo>
                    <a:pt x="985" y="91"/>
                    <a:pt x="985" y="91"/>
                    <a:pt x="985" y="91"/>
                  </a:cubicBezTo>
                  <a:close/>
                  <a:moveTo>
                    <a:pt x="1536" y="10"/>
                  </a:moveTo>
                  <a:cubicBezTo>
                    <a:pt x="1537" y="10"/>
                    <a:pt x="1537" y="10"/>
                    <a:pt x="1537" y="10"/>
                  </a:cubicBezTo>
                  <a:cubicBezTo>
                    <a:pt x="1537" y="10"/>
                    <a:pt x="1537" y="10"/>
                    <a:pt x="1536" y="10"/>
                  </a:cubicBezTo>
                  <a:close/>
                  <a:moveTo>
                    <a:pt x="1075" y="91"/>
                  </a:moveTo>
                  <a:cubicBezTo>
                    <a:pt x="1075" y="91"/>
                    <a:pt x="1075" y="91"/>
                    <a:pt x="1075" y="91"/>
                  </a:cubicBezTo>
                  <a:cubicBezTo>
                    <a:pt x="1075" y="91"/>
                    <a:pt x="1075" y="91"/>
                    <a:pt x="1075" y="91"/>
                  </a:cubicBezTo>
                  <a:close/>
                  <a:moveTo>
                    <a:pt x="1670" y="10"/>
                  </a:moveTo>
                  <a:cubicBezTo>
                    <a:pt x="1671" y="10"/>
                    <a:pt x="1671" y="10"/>
                    <a:pt x="1671" y="10"/>
                  </a:cubicBezTo>
                  <a:cubicBezTo>
                    <a:pt x="1671" y="10"/>
                    <a:pt x="1671" y="10"/>
                    <a:pt x="1670" y="10"/>
                  </a:cubicBezTo>
                  <a:close/>
                  <a:moveTo>
                    <a:pt x="1252" y="91"/>
                  </a:moveTo>
                  <a:cubicBezTo>
                    <a:pt x="1253" y="91"/>
                    <a:pt x="1253" y="91"/>
                    <a:pt x="1253" y="91"/>
                  </a:cubicBezTo>
                  <a:cubicBezTo>
                    <a:pt x="1253" y="91"/>
                    <a:pt x="1253" y="91"/>
                    <a:pt x="1252" y="91"/>
                  </a:cubicBezTo>
                  <a:close/>
                  <a:moveTo>
                    <a:pt x="1705" y="10"/>
                  </a:moveTo>
                  <a:cubicBezTo>
                    <a:pt x="1705" y="10"/>
                    <a:pt x="1705" y="10"/>
                    <a:pt x="1705" y="10"/>
                  </a:cubicBezTo>
                  <a:cubicBezTo>
                    <a:pt x="1705" y="10"/>
                    <a:pt x="1705" y="10"/>
                    <a:pt x="1705" y="10"/>
                  </a:cubicBezTo>
                  <a:close/>
                  <a:moveTo>
                    <a:pt x="1670" y="92"/>
                  </a:moveTo>
                  <a:cubicBezTo>
                    <a:pt x="1670" y="91"/>
                    <a:pt x="1670" y="91"/>
                    <a:pt x="1670" y="91"/>
                  </a:cubicBezTo>
                  <a:cubicBezTo>
                    <a:pt x="1670" y="91"/>
                    <a:pt x="1670" y="92"/>
                    <a:pt x="1670" y="92"/>
                  </a:cubicBezTo>
                  <a:close/>
                  <a:moveTo>
                    <a:pt x="615" y="92"/>
                  </a:moveTo>
                  <a:cubicBezTo>
                    <a:pt x="615" y="92"/>
                    <a:pt x="615" y="91"/>
                    <a:pt x="614" y="91"/>
                  </a:cubicBezTo>
                  <a:cubicBezTo>
                    <a:pt x="614" y="92"/>
                    <a:pt x="614" y="92"/>
                    <a:pt x="615" y="92"/>
                  </a:cubicBezTo>
                  <a:close/>
                  <a:moveTo>
                    <a:pt x="665" y="91"/>
                  </a:moveTo>
                  <a:cubicBezTo>
                    <a:pt x="665" y="92"/>
                    <a:pt x="665" y="92"/>
                    <a:pt x="666" y="92"/>
                  </a:cubicBezTo>
                  <a:cubicBezTo>
                    <a:pt x="665" y="91"/>
                    <a:pt x="665" y="91"/>
                    <a:pt x="665" y="91"/>
                  </a:cubicBezTo>
                  <a:close/>
                  <a:moveTo>
                    <a:pt x="685" y="92"/>
                  </a:moveTo>
                  <a:cubicBezTo>
                    <a:pt x="685" y="92"/>
                    <a:pt x="685" y="92"/>
                    <a:pt x="685" y="91"/>
                  </a:cubicBezTo>
                  <a:cubicBezTo>
                    <a:pt x="685" y="91"/>
                    <a:pt x="685" y="92"/>
                    <a:pt x="685" y="92"/>
                  </a:cubicBezTo>
                  <a:close/>
                  <a:moveTo>
                    <a:pt x="548" y="11"/>
                  </a:moveTo>
                  <a:cubicBezTo>
                    <a:pt x="548" y="11"/>
                    <a:pt x="548" y="11"/>
                    <a:pt x="549" y="10"/>
                  </a:cubicBezTo>
                  <a:cubicBezTo>
                    <a:pt x="548" y="10"/>
                    <a:pt x="548" y="10"/>
                    <a:pt x="548" y="11"/>
                  </a:cubicBezTo>
                  <a:close/>
                  <a:moveTo>
                    <a:pt x="600" y="55"/>
                  </a:moveTo>
                  <a:cubicBezTo>
                    <a:pt x="600" y="54"/>
                    <a:pt x="600" y="54"/>
                    <a:pt x="600" y="54"/>
                  </a:cubicBezTo>
                  <a:cubicBezTo>
                    <a:pt x="600" y="54"/>
                    <a:pt x="600" y="54"/>
                    <a:pt x="600" y="55"/>
                  </a:cubicBezTo>
                  <a:close/>
                  <a:moveTo>
                    <a:pt x="769" y="91"/>
                  </a:moveTo>
                  <a:cubicBezTo>
                    <a:pt x="769" y="92"/>
                    <a:pt x="770" y="92"/>
                    <a:pt x="770" y="92"/>
                  </a:cubicBezTo>
                  <a:cubicBezTo>
                    <a:pt x="770" y="91"/>
                    <a:pt x="770" y="91"/>
                    <a:pt x="769" y="91"/>
                  </a:cubicBezTo>
                  <a:close/>
                  <a:moveTo>
                    <a:pt x="792" y="92"/>
                  </a:moveTo>
                  <a:cubicBezTo>
                    <a:pt x="792" y="92"/>
                    <a:pt x="792" y="92"/>
                    <a:pt x="792" y="91"/>
                  </a:cubicBezTo>
                  <a:cubicBezTo>
                    <a:pt x="792" y="91"/>
                    <a:pt x="792" y="91"/>
                    <a:pt x="792" y="92"/>
                  </a:cubicBezTo>
                  <a:close/>
                  <a:moveTo>
                    <a:pt x="977" y="11"/>
                  </a:moveTo>
                  <a:cubicBezTo>
                    <a:pt x="977" y="11"/>
                    <a:pt x="977" y="11"/>
                    <a:pt x="977" y="10"/>
                  </a:cubicBezTo>
                  <a:cubicBezTo>
                    <a:pt x="977" y="10"/>
                    <a:pt x="977" y="10"/>
                    <a:pt x="977" y="11"/>
                  </a:cubicBezTo>
                  <a:close/>
                  <a:moveTo>
                    <a:pt x="1352" y="11"/>
                  </a:moveTo>
                  <a:cubicBezTo>
                    <a:pt x="1352" y="11"/>
                    <a:pt x="1352" y="11"/>
                    <a:pt x="1352" y="10"/>
                  </a:cubicBezTo>
                  <a:cubicBezTo>
                    <a:pt x="1352" y="10"/>
                    <a:pt x="1352" y="10"/>
                    <a:pt x="1352" y="11"/>
                  </a:cubicBezTo>
                  <a:close/>
                  <a:moveTo>
                    <a:pt x="1051" y="91"/>
                  </a:moveTo>
                  <a:cubicBezTo>
                    <a:pt x="1052" y="92"/>
                    <a:pt x="1052" y="92"/>
                    <a:pt x="1052" y="92"/>
                  </a:cubicBezTo>
                  <a:cubicBezTo>
                    <a:pt x="1052" y="91"/>
                    <a:pt x="1052" y="91"/>
                    <a:pt x="1051" y="91"/>
                  </a:cubicBezTo>
                  <a:close/>
                  <a:moveTo>
                    <a:pt x="1074" y="92"/>
                  </a:moveTo>
                  <a:cubicBezTo>
                    <a:pt x="1074" y="92"/>
                    <a:pt x="1074" y="92"/>
                    <a:pt x="1075" y="91"/>
                  </a:cubicBezTo>
                  <a:cubicBezTo>
                    <a:pt x="1074" y="91"/>
                    <a:pt x="1074" y="91"/>
                    <a:pt x="1074" y="92"/>
                  </a:cubicBezTo>
                  <a:close/>
                  <a:moveTo>
                    <a:pt x="1202" y="92"/>
                  </a:moveTo>
                  <a:cubicBezTo>
                    <a:pt x="1202" y="92"/>
                    <a:pt x="1202" y="92"/>
                    <a:pt x="1202" y="92"/>
                  </a:cubicBezTo>
                  <a:cubicBezTo>
                    <a:pt x="1202" y="91"/>
                    <a:pt x="1202" y="91"/>
                    <a:pt x="1202" y="92"/>
                  </a:cubicBezTo>
                  <a:close/>
                  <a:moveTo>
                    <a:pt x="1229" y="91"/>
                  </a:moveTo>
                  <a:cubicBezTo>
                    <a:pt x="1229" y="92"/>
                    <a:pt x="1229" y="92"/>
                    <a:pt x="1230" y="92"/>
                  </a:cubicBezTo>
                  <a:cubicBezTo>
                    <a:pt x="1230" y="91"/>
                    <a:pt x="1229" y="91"/>
                    <a:pt x="1229" y="91"/>
                  </a:cubicBezTo>
                  <a:close/>
                  <a:moveTo>
                    <a:pt x="1387" y="10"/>
                  </a:moveTo>
                  <a:cubicBezTo>
                    <a:pt x="1387" y="11"/>
                    <a:pt x="1387" y="11"/>
                    <a:pt x="1388" y="11"/>
                  </a:cubicBezTo>
                  <a:cubicBezTo>
                    <a:pt x="1388" y="10"/>
                    <a:pt x="1387" y="10"/>
                    <a:pt x="1387" y="10"/>
                  </a:cubicBezTo>
                  <a:close/>
                  <a:moveTo>
                    <a:pt x="1418" y="92"/>
                  </a:moveTo>
                  <a:cubicBezTo>
                    <a:pt x="1418" y="92"/>
                    <a:pt x="1418" y="92"/>
                    <a:pt x="1417" y="91"/>
                  </a:cubicBezTo>
                  <a:cubicBezTo>
                    <a:pt x="1417" y="92"/>
                    <a:pt x="1417" y="92"/>
                    <a:pt x="1418" y="92"/>
                  </a:cubicBezTo>
                  <a:close/>
                  <a:moveTo>
                    <a:pt x="1683" y="91"/>
                  </a:moveTo>
                  <a:cubicBezTo>
                    <a:pt x="1683" y="92"/>
                    <a:pt x="1683" y="92"/>
                    <a:pt x="1684" y="92"/>
                  </a:cubicBezTo>
                  <a:cubicBezTo>
                    <a:pt x="1684" y="92"/>
                    <a:pt x="1684" y="92"/>
                    <a:pt x="1683" y="91"/>
                  </a:cubicBezTo>
                  <a:close/>
                  <a:moveTo>
                    <a:pt x="635" y="61"/>
                  </a:moveTo>
                  <a:cubicBezTo>
                    <a:pt x="635" y="61"/>
                    <a:pt x="635" y="60"/>
                    <a:pt x="635" y="60"/>
                  </a:cubicBezTo>
                  <a:cubicBezTo>
                    <a:pt x="635" y="60"/>
                    <a:pt x="635" y="61"/>
                    <a:pt x="635" y="61"/>
                  </a:cubicBezTo>
                  <a:close/>
                  <a:moveTo>
                    <a:pt x="633" y="92"/>
                  </a:moveTo>
                  <a:cubicBezTo>
                    <a:pt x="633" y="92"/>
                    <a:pt x="633" y="92"/>
                    <a:pt x="633" y="92"/>
                  </a:cubicBezTo>
                  <a:cubicBezTo>
                    <a:pt x="633" y="92"/>
                    <a:pt x="633" y="92"/>
                    <a:pt x="633" y="92"/>
                  </a:cubicBezTo>
                  <a:close/>
                  <a:moveTo>
                    <a:pt x="666" y="92"/>
                  </a:moveTo>
                  <a:cubicBezTo>
                    <a:pt x="666" y="92"/>
                    <a:pt x="666" y="92"/>
                    <a:pt x="667" y="92"/>
                  </a:cubicBezTo>
                  <a:cubicBezTo>
                    <a:pt x="666" y="92"/>
                    <a:pt x="666" y="92"/>
                    <a:pt x="666" y="92"/>
                  </a:cubicBezTo>
                  <a:close/>
                  <a:moveTo>
                    <a:pt x="698" y="92"/>
                  </a:moveTo>
                  <a:cubicBezTo>
                    <a:pt x="698" y="92"/>
                    <a:pt x="698" y="92"/>
                    <a:pt x="698" y="92"/>
                  </a:cubicBezTo>
                  <a:cubicBezTo>
                    <a:pt x="698" y="92"/>
                    <a:pt x="698" y="92"/>
                    <a:pt x="698" y="92"/>
                  </a:cubicBezTo>
                  <a:close/>
                  <a:moveTo>
                    <a:pt x="729" y="92"/>
                  </a:moveTo>
                  <a:cubicBezTo>
                    <a:pt x="729" y="92"/>
                    <a:pt x="729" y="92"/>
                    <a:pt x="729" y="92"/>
                  </a:cubicBezTo>
                  <a:cubicBezTo>
                    <a:pt x="729" y="92"/>
                    <a:pt x="729" y="92"/>
                    <a:pt x="729" y="92"/>
                  </a:cubicBezTo>
                  <a:close/>
                  <a:moveTo>
                    <a:pt x="741" y="92"/>
                  </a:moveTo>
                  <a:cubicBezTo>
                    <a:pt x="741" y="92"/>
                    <a:pt x="742" y="92"/>
                    <a:pt x="742" y="92"/>
                  </a:cubicBezTo>
                  <a:cubicBezTo>
                    <a:pt x="741" y="92"/>
                    <a:pt x="741" y="92"/>
                    <a:pt x="741" y="92"/>
                  </a:cubicBezTo>
                  <a:close/>
                  <a:moveTo>
                    <a:pt x="770" y="92"/>
                  </a:moveTo>
                  <a:cubicBezTo>
                    <a:pt x="770" y="92"/>
                    <a:pt x="770" y="92"/>
                    <a:pt x="771" y="92"/>
                  </a:cubicBezTo>
                  <a:cubicBezTo>
                    <a:pt x="770" y="92"/>
                    <a:pt x="770" y="92"/>
                    <a:pt x="770" y="92"/>
                  </a:cubicBezTo>
                  <a:close/>
                  <a:moveTo>
                    <a:pt x="1290" y="55"/>
                  </a:moveTo>
                  <a:cubicBezTo>
                    <a:pt x="1290" y="55"/>
                    <a:pt x="1290" y="55"/>
                    <a:pt x="1290" y="56"/>
                  </a:cubicBezTo>
                  <a:cubicBezTo>
                    <a:pt x="1290" y="55"/>
                    <a:pt x="1290" y="55"/>
                    <a:pt x="1290" y="55"/>
                  </a:cubicBezTo>
                  <a:close/>
                  <a:moveTo>
                    <a:pt x="646" y="60"/>
                  </a:moveTo>
                  <a:cubicBezTo>
                    <a:pt x="645" y="60"/>
                    <a:pt x="645" y="60"/>
                    <a:pt x="645" y="61"/>
                  </a:cubicBezTo>
                  <a:cubicBezTo>
                    <a:pt x="646" y="61"/>
                    <a:pt x="646" y="60"/>
                    <a:pt x="646" y="60"/>
                  </a:cubicBezTo>
                  <a:close/>
                  <a:moveTo>
                    <a:pt x="675" y="60"/>
                  </a:moveTo>
                  <a:cubicBezTo>
                    <a:pt x="675" y="60"/>
                    <a:pt x="675" y="60"/>
                    <a:pt x="676" y="60"/>
                  </a:cubicBezTo>
                  <a:cubicBezTo>
                    <a:pt x="675" y="60"/>
                    <a:pt x="675" y="60"/>
                    <a:pt x="675" y="60"/>
                  </a:cubicBezTo>
                  <a:close/>
                  <a:moveTo>
                    <a:pt x="1036" y="92"/>
                  </a:moveTo>
                  <a:cubicBezTo>
                    <a:pt x="1036" y="92"/>
                    <a:pt x="1036" y="92"/>
                    <a:pt x="1036" y="92"/>
                  </a:cubicBezTo>
                  <a:cubicBezTo>
                    <a:pt x="1036" y="92"/>
                    <a:pt x="1036" y="92"/>
                    <a:pt x="1036" y="92"/>
                  </a:cubicBezTo>
                  <a:close/>
                  <a:moveTo>
                    <a:pt x="1052" y="92"/>
                  </a:moveTo>
                  <a:cubicBezTo>
                    <a:pt x="1052" y="92"/>
                    <a:pt x="1053" y="92"/>
                    <a:pt x="1053" y="92"/>
                  </a:cubicBezTo>
                  <a:cubicBezTo>
                    <a:pt x="1053" y="92"/>
                    <a:pt x="1053" y="92"/>
                    <a:pt x="1052" y="92"/>
                  </a:cubicBezTo>
                  <a:close/>
                  <a:moveTo>
                    <a:pt x="1073" y="92"/>
                  </a:moveTo>
                  <a:cubicBezTo>
                    <a:pt x="1073" y="92"/>
                    <a:pt x="1073" y="92"/>
                    <a:pt x="1074" y="92"/>
                  </a:cubicBezTo>
                  <a:cubicBezTo>
                    <a:pt x="1073" y="92"/>
                    <a:pt x="1073" y="92"/>
                    <a:pt x="1073" y="92"/>
                  </a:cubicBezTo>
                  <a:close/>
                  <a:moveTo>
                    <a:pt x="803" y="49"/>
                  </a:moveTo>
                  <a:cubicBezTo>
                    <a:pt x="803" y="49"/>
                    <a:pt x="803" y="49"/>
                    <a:pt x="803" y="49"/>
                  </a:cubicBezTo>
                  <a:cubicBezTo>
                    <a:pt x="803" y="49"/>
                    <a:pt x="803" y="49"/>
                    <a:pt x="803" y="49"/>
                  </a:cubicBezTo>
                  <a:close/>
                  <a:moveTo>
                    <a:pt x="1214" y="92"/>
                  </a:moveTo>
                  <a:cubicBezTo>
                    <a:pt x="1214" y="92"/>
                    <a:pt x="1214" y="92"/>
                    <a:pt x="1213" y="92"/>
                  </a:cubicBezTo>
                  <a:cubicBezTo>
                    <a:pt x="1213" y="92"/>
                    <a:pt x="1214" y="92"/>
                    <a:pt x="1214" y="92"/>
                  </a:cubicBezTo>
                  <a:close/>
                  <a:moveTo>
                    <a:pt x="1230" y="92"/>
                  </a:moveTo>
                  <a:cubicBezTo>
                    <a:pt x="1230" y="92"/>
                    <a:pt x="1230" y="92"/>
                    <a:pt x="1231" y="92"/>
                  </a:cubicBezTo>
                  <a:cubicBezTo>
                    <a:pt x="1231" y="92"/>
                    <a:pt x="1230" y="92"/>
                    <a:pt x="1230" y="92"/>
                  </a:cubicBezTo>
                  <a:close/>
                  <a:moveTo>
                    <a:pt x="1251" y="92"/>
                  </a:moveTo>
                  <a:cubicBezTo>
                    <a:pt x="1251" y="92"/>
                    <a:pt x="1251" y="92"/>
                    <a:pt x="1251" y="92"/>
                  </a:cubicBezTo>
                  <a:cubicBezTo>
                    <a:pt x="1251" y="92"/>
                    <a:pt x="1251" y="92"/>
                    <a:pt x="1251" y="92"/>
                  </a:cubicBezTo>
                  <a:close/>
                  <a:moveTo>
                    <a:pt x="1462" y="92"/>
                  </a:moveTo>
                  <a:cubicBezTo>
                    <a:pt x="1461" y="92"/>
                    <a:pt x="1461" y="92"/>
                    <a:pt x="1461" y="92"/>
                  </a:cubicBezTo>
                  <a:cubicBezTo>
                    <a:pt x="1462" y="92"/>
                    <a:pt x="1462" y="92"/>
                    <a:pt x="1462" y="92"/>
                  </a:cubicBezTo>
                  <a:close/>
                  <a:moveTo>
                    <a:pt x="637" y="54"/>
                  </a:moveTo>
                  <a:cubicBezTo>
                    <a:pt x="637" y="54"/>
                    <a:pt x="637" y="54"/>
                    <a:pt x="637" y="53"/>
                  </a:cubicBezTo>
                  <a:cubicBezTo>
                    <a:pt x="637" y="54"/>
                    <a:pt x="637" y="54"/>
                    <a:pt x="637" y="54"/>
                  </a:cubicBezTo>
                  <a:close/>
                  <a:moveTo>
                    <a:pt x="572" y="53"/>
                  </a:moveTo>
                  <a:cubicBezTo>
                    <a:pt x="572" y="54"/>
                    <a:pt x="573" y="54"/>
                    <a:pt x="573" y="54"/>
                  </a:cubicBezTo>
                  <a:cubicBezTo>
                    <a:pt x="573" y="54"/>
                    <a:pt x="573" y="53"/>
                    <a:pt x="572" y="53"/>
                  </a:cubicBezTo>
                  <a:close/>
                  <a:moveTo>
                    <a:pt x="615" y="93"/>
                  </a:moveTo>
                  <a:cubicBezTo>
                    <a:pt x="615" y="93"/>
                    <a:pt x="615" y="92"/>
                    <a:pt x="615" y="92"/>
                  </a:cubicBezTo>
                  <a:cubicBezTo>
                    <a:pt x="615" y="92"/>
                    <a:pt x="615" y="93"/>
                    <a:pt x="615" y="93"/>
                  </a:cubicBezTo>
                  <a:close/>
                  <a:moveTo>
                    <a:pt x="1498" y="11"/>
                  </a:moveTo>
                  <a:cubicBezTo>
                    <a:pt x="1499" y="11"/>
                    <a:pt x="1499" y="11"/>
                    <a:pt x="1499" y="10"/>
                  </a:cubicBezTo>
                  <a:cubicBezTo>
                    <a:pt x="1499" y="10"/>
                    <a:pt x="1498" y="10"/>
                    <a:pt x="1498" y="11"/>
                  </a:cubicBezTo>
                  <a:close/>
                  <a:moveTo>
                    <a:pt x="684" y="92"/>
                  </a:moveTo>
                  <a:cubicBezTo>
                    <a:pt x="684" y="92"/>
                    <a:pt x="684" y="92"/>
                    <a:pt x="684" y="92"/>
                  </a:cubicBezTo>
                  <a:cubicBezTo>
                    <a:pt x="684" y="92"/>
                    <a:pt x="684" y="92"/>
                    <a:pt x="684" y="92"/>
                  </a:cubicBezTo>
                  <a:close/>
                  <a:moveTo>
                    <a:pt x="740" y="93"/>
                  </a:moveTo>
                  <a:cubicBezTo>
                    <a:pt x="741" y="93"/>
                    <a:pt x="741" y="92"/>
                    <a:pt x="741" y="92"/>
                  </a:cubicBezTo>
                  <a:cubicBezTo>
                    <a:pt x="741" y="92"/>
                    <a:pt x="741" y="92"/>
                    <a:pt x="740" y="93"/>
                  </a:cubicBezTo>
                  <a:close/>
                  <a:moveTo>
                    <a:pt x="771" y="92"/>
                  </a:moveTo>
                  <a:cubicBezTo>
                    <a:pt x="771" y="92"/>
                    <a:pt x="771" y="92"/>
                    <a:pt x="772" y="92"/>
                  </a:cubicBezTo>
                  <a:cubicBezTo>
                    <a:pt x="771" y="92"/>
                    <a:pt x="771" y="92"/>
                    <a:pt x="771" y="92"/>
                  </a:cubicBezTo>
                  <a:close/>
                  <a:moveTo>
                    <a:pt x="1536" y="11"/>
                  </a:moveTo>
                  <a:cubicBezTo>
                    <a:pt x="1536" y="11"/>
                    <a:pt x="1536" y="11"/>
                    <a:pt x="1536" y="10"/>
                  </a:cubicBezTo>
                  <a:cubicBezTo>
                    <a:pt x="1536" y="10"/>
                    <a:pt x="1536" y="10"/>
                    <a:pt x="1536" y="11"/>
                  </a:cubicBezTo>
                  <a:close/>
                  <a:moveTo>
                    <a:pt x="1367" y="61"/>
                  </a:moveTo>
                  <a:cubicBezTo>
                    <a:pt x="1368" y="60"/>
                    <a:pt x="1368" y="60"/>
                    <a:pt x="1368" y="60"/>
                  </a:cubicBezTo>
                  <a:cubicBezTo>
                    <a:pt x="1368" y="60"/>
                    <a:pt x="1367" y="60"/>
                    <a:pt x="1367" y="61"/>
                  </a:cubicBezTo>
                  <a:close/>
                  <a:moveTo>
                    <a:pt x="1671" y="10"/>
                  </a:moveTo>
                  <a:cubicBezTo>
                    <a:pt x="1671" y="11"/>
                    <a:pt x="1672" y="11"/>
                    <a:pt x="1672" y="11"/>
                  </a:cubicBezTo>
                  <a:cubicBezTo>
                    <a:pt x="1672" y="10"/>
                    <a:pt x="1671" y="10"/>
                    <a:pt x="1671" y="10"/>
                  </a:cubicBezTo>
                  <a:close/>
                  <a:moveTo>
                    <a:pt x="1053" y="92"/>
                  </a:moveTo>
                  <a:cubicBezTo>
                    <a:pt x="1053" y="92"/>
                    <a:pt x="1053" y="92"/>
                    <a:pt x="1054" y="92"/>
                  </a:cubicBezTo>
                  <a:cubicBezTo>
                    <a:pt x="1053" y="92"/>
                    <a:pt x="1053" y="92"/>
                    <a:pt x="1053" y="92"/>
                  </a:cubicBezTo>
                  <a:close/>
                  <a:moveTo>
                    <a:pt x="1072" y="92"/>
                  </a:moveTo>
                  <a:cubicBezTo>
                    <a:pt x="1072" y="92"/>
                    <a:pt x="1072" y="92"/>
                    <a:pt x="1073" y="92"/>
                  </a:cubicBezTo>
                  <a:cubicBezTo>
                    <a:pt x="1072" y="92"/>
                    <a:pt x="1072" y="92"/>
                    <a:pt x="1072" y="92"/>
                  </a:cubicBezTo>
                  <a:close/>
                  <a:moveTo>
                    <a:pt x="1704" y="11"/>
                  </a:moveTo>
                  <a:cubicBezTo>
                    <a:pt x="1704" y="11"/>
                    <a:pt x="1704" y="11"/>
                    <a:pt x="1705" y="10"/>
                  </a:cubicBezTo>
                  <a:cubicBezTo>
                    <a:pt x="1704" y="10"/>
                    <a:pt x="1704" y="10"/>
                    <a:pt x="1704" y="11"/>
                  </a:cubicBezTo>
                  <a:close/>
                  <a:moveTo>
                    <a:pt x="1189" y="92"/>
                  </a:moveTo>
                  <a:cubicBezTo>
                    <a:pt x="1189" y="92"/>
                    <a:pt x="1189" y="93"/>
                    <a:pt x="1190" y="93"/>
                  </a:cubicBezTo>
                  <a:cubicBezTo>
                    <a:pt x="1190" y="92"/>
                    <a:pt x="1189" y="92"/>
                    <a:pt x="1189" y="92"/>
                  </a:cubicBezTo>
                  <a:close/>
                  <a:moveTo>
                    <a:pt x="1201" y="92"/>
                  </a:moveTo>
                  <a:cubicBezTo>
                    <a:pt x="1201" y="92"/>
                    <a:pt x="1201" y="92"/>
                    <a:pt x="1201" y="92"/>
                  </a:cubicBezTo>
                  <a:cubicBezTo>
                    <a:pt x="1201" y="92"/>
                    <a:pt x="1201" y="92"/>
                    <a:pt x="1201" y="92"/>
                  </a:cubicBezTo>
                  <a:close/>
                  <a:moveTo>
                    <a:pt x="1231" y="92"/>
                  </a:moveTo>
                  <a:cubicBezTo>
                    <a:pt x="1231" y="92"/>
                    <a:pt x="1231" y="92"/>
                    <a:pt x="1232" y="92"/>
                  </a:cubicBezTo>
                  <a:cubicBezTo>
                    <a:pt x="1231" y="92"/>
                    <a:pt x="1231" y="92"/>
                    <a:pt x="1231" y="92"/>
                  </a:cubicBezTo>
                  <a:close/>
                  <a:moveTo>
                    <a:pt x="1250" y="92"/>
                  </a:moveTo>
                  <a:cubicBezTo>
                    <a:pt x="1250" y="92"/>
                    <a:pt x="1250" y="92"/>
                    <a:pt x="1250" y="92"/>
                  </a:cubicBezTo>
                  <a:cubicBezTo>
                    <a:pt x="1250" y="92"/>
                    <a:pt x="1250" y="92"/>
                    <a:pt x="1250" y="92"/>
                  </a:cubicBezTo>
                  <a:close/>
                  <a:moveTo>
                    <a:pt x="1671" y="93"/>
                  </a:moveTo>
                  <a:cubicBezTo>
                    <a:pt x="1671" y="92"/>
                    <a:pt x="1671" y="92"/>
                    <a:pt x="1671" y="92"/>
                  </a:cubicBezTo>
                  <a:cubicBezTo>
                    <a:pt x="1670" y="92"/>
                    <a:pt x="1671" y="93"/>
                    <a:pt x="1671" y="93"/>
                  </a:cubicBezTo>
                  <a:close/>
                  <a:moveTo>
                    <a:pt x="1684" y="92"/>
                  </a:moveTo>
                  <a:cubicBezTo>
                    <a:pt x="1684" y="92"/>
                    <a:pt x="1684" y="93"/>
                    <a:pt x="1684" y="93"/>
                  </a:cubicBezTo>
                  <a:cubicBezTo>
                    <a:pt x="1684" y="93"/>
                    <a:pt x="1684" y="92"/>
                    <a:pt x="1684" y="92"/>
                  </a:cubicBezTo>
                  <a:close/>
                  <a:moveTo>
                    <a:pt x="585" y="92"/>
                  </a:moveTo>
                  <a:cubicBezTo>
                    <a:pt x="584" y="93"/>
                    <a:pt x="584" y="93"/>
                    <a:pt x="584" y="93"/>
                  </a:cubicBezTo>
                  <a:cubicBezTo>
                    <a:pt x="585" y="93"/>
                    <a:pt x="585" y="93"/>
                    <a:pt x="585" y="92"/>
                  </a:cubicBezTo>
                  <a:close/>
                  <a:moveTo>
                    <a:pt x="633" y="92"/>
                  </a:moveTo>
                  <a:cubicBezTo>
                    <a:pt x="633" y="93"/>
                    <a:pt x="632" y="93"/>
                    <a:pt x="632" y="93"/>
                  </a:cubicBezTo>
                  <a:cubicBezTo>
                    <a:pt x="633" y="93"/>
                    <a:pt x="633" y="93"/>
                    <a:pt x="633" y="92"/>
                  </a:cubicBezTo>
                  <a:close/>
                  <a:moveTo>
                    <a:pt x="1739" y="10"/>
                  </a:moveTo>
                  <a:cubicBezTo>
                    <a:pt x="1740" y="11"/>
                    <a:pt x="1740" y="11"/>
                    <a:pt x="1740" y="11"/>
                  </a:cubicBezTo>
                  <a:cubicBezTo>
                    <a:pt x="1740" y="10"/>
                    <a:pt x="1740" y="10"/>
                    <a:pt x="1739" y="10"/>
                  </a:cubicBezTo>
                  <a:close/>
                  <a:moveTo>
                    <a:pt x="683" y="93"/>
                  </a:moveTo>
                  <a:cubicBezTo>
                    <a:pt x="683" y="93"/>
                    <a:pt x="683" y="93"/>
                    <a:pt x="683" y="93"/>
                  </a:cubicBezTo>
                  <a:cubicBezTo>
                    <a:pt x="683" y="92"/>
                    <a:pt x="683" y="92"/>
                    <a:pt x="683" y="93"/>
                  </a:cubicBezTo>
                  <a:close/>
                  <a:moveTo>
                    <a:pt x="698" y="92"/>
                  </a:moveTo>
                  <a:cubicBezTo>
                    <a:pt x="697" y="93"/>
                    <a:pt x="697" y="93"/>
                    <a:pt x="697" y="93"/>
                  </a:cubicBezTo>
                  <a:cubicBezTo>
                    <a:pt x="697" y="93"/>
                    <a:pt x="698" y="93"/>
                    <a:pt x="698" y="92"/>
                  </a:cubicBezTo>
                  <a:close/>
                  <a:moveTo>
                    <a:pt x="976" y="11"/>
                  </a:moveTo>
                  <a:cubicBezTo>
                    <a:pt x="976" y="11"/>
                    <a:pt x="977" y="11"/>
                    <a:pt x="977" y="11"/>
                  </a:cubicBezTo>
                  <a:cubicBezTo>
                    <a:pt x="976" y="11"/>
                    <a:pt x="976" y="11"/>
                    <a:pt x="976" y="11"/>
                  </a:cubicBezTo>
                  <a:close/>
                  <a:moveTo>
                    <a:pt x="730" y="92"/>
                  </a:moveTo>
                  <a:cubicBezTo>
                    <a:pt x="730" y="93"/>
                    <a:pt x="730" y="93"/>
                    <a:pt x="730" y="93"/>
                  </a:cubicBezTo>
                  <a:cubicBezTo>
                    <a:pt x="730" y="93"/>
                    <a:pt x="730" y="92"/>
                    <a:pt x="730" y="92"/>
                  </a:cubicBezTo>
                  <a:close/>
                  <a:moveTo>
                    <a:pt x="740" y="93"/>
                  </a:moveTo>
                  <a:cubicBezTo>
                    <a:pt x="740" y="93"/>
                    <a:pt x="740" y="93"/>
                    <a:pt x="740" y="93"/>
                  </a:cubicBezTo>
                  <a:cubicBezTo>
                    <a:pt x="740" y="92"/>
                    <a:pt x="740" y="93"/>
                    <a:pt x="740" y="93"/>
                  </a:cubicBezTo>
                  <a:close/>
                  <a:moveTo>
                    <a:pt x="1290" y="56"/>
                  </a:moveTo>
                  <a:cubicBezTo>
                    <a:pt x="1289" y="56"/>
                    <a:pt x="1289" y="56"/>
                    <a:pt x="1289" y="57"/>
                  </a:cubicBezTo>
                  <a:cubicBezTo>
                    <a:pt x="1290" y="56"/>
                    <a:pt x="1290" y="56"/>
                    <a:pt x="1290" y="56"/>
                  </a:cubicBezTo>
                  <a:close/>
                  <a:moveTo>
                    <a:pt x="909" y="42"/>
                  </a:moveTo>
                  <a:cubicBezTo>
                    <a:pt x="909" y="42"/>
                    <a:pt x="909" y="43"/>
                    <a:pt x="909" y="43"/>
                  </a:cubicBezTo>
                  <a:cubicBezTo>
                    <a:pt x="909" y="42"/>
                    <a:pt x="909" y="42"/>
                    <a:pt x="909" y="42"/>
                  </a:cubicBezTo>
                  <a:close/>
                  <a:moveTo>
                    <a:pt x="1081" y="42"/>
                  </a:moveTo>
                  <a:cubicBezTo>
                    <a:pt x="1081" y="42"/>
                    <a:pt x="1082" y="43"/>
                    <a:pt x="1082" y="43"/>
                  </a:cubicBezTo>
                  <a:cubicBezTo>
                    <a:pt x="1082" y="42"/>
                    <a:pt x="1082" y="42"/>
                    <a:pt x="1081" y="42"/>
                  </a:cubicBezTo>
                  <a:close/>
                  <a:moveTo>
                    <a:pt x="609" y="48"/>
                  </a:moveTo>
                  <a:cubicBezTo>
                    <a:pt x="609" y="48"/>
                    <a:pt x="609" y="49"/>
                    <a:pt x="609" y="49"/>
                  </a:cubicBezTo>
                  <a:cubicBezTo>
                    <a:pt x="609" y="48"/>
                    <a:pt x="609" y="48"/>
                    <a:pt x="609" y="48"/>
                  </a:cubicBezTo>
                  <a:close/>
                  <a:moveTo>
                    <a:pt x="600" y="56"/>
                  </a:moveTo>
                  <a:cubicBezTo>
                    <a:pt x="600" y="55"/>
                    <a:pt x="600" y="55"/>
                    <a:pt x="600" y="55"/>
                  </a:cubicBezTo>
                  <a:cubicBezTo>
                    <a:pt x="600" y="55"/>
                    <a:pt x="600" y="55"/>
                    <a:pt x="600" y="56"/>
                  </a:cubicBezTo>
                  <a:close/>
                  <a:moveTo>
                    <a:pt x="1054" y="93"/>
                  </a:moveTo>
                  <a:cubicBezTo>
                    <a:pt x="1054" y="93"/>
                    <a:pt x="1054" y="93"/>
                    <a:pt x="1055" y="93"/>
                  </a:cubicBezTo>
                  <a:cubicBezTo>
                    <a:pt x="1054" y="92"/>
                    <a:pt x="1054" y="92"/>
                    <a:pt x="1054" y="93"/>
                  </a:cubicBezTo>
                  <a:close/>
                  <a:moveTo>
                    <a:pt x="1672" y="11"/>
                  </a:moveTo>
                  <a:cubicBezTo>
                    <a:pt x="1672" y="11"/>
                    <a:pt x="1672" y="11"/>
                    <a:pt x="1673" y="11"/>
                  </a:cubicBezTo>
                  <a:cubicBezTo>
                    <a:pt x="1672" y="11"/>
                    <a:pt x="1672" y="11"/>
                    <a:pt x="1672" y="11"/>
                  </a:cubicBezTo>
                  <a:close/>
                  <a:moveTo>
                    <a:pt x="1190" y="93"/>
                  </a:moveTo>
                  <a:cubicBezTo>
                    <a:pt x="1190" y="93"/>
                    <a:pt x="1190" y="93"/>
                    <a:pt x="1190" y="93"/>
                  </a:cubicBezTo>
                  <a:cubicBezTo>
                    <a:pt x="1190" y="93"/>
                    <a:pt x="1190" y="92"/>
                    <a:pt x="1190" y="93"/>
                  </a:cubicBezTo>
                  <a:close/>
                  <a:moveTo>
                    <a:pt x="1200" y="93"/>
                  </a:moveTo>
                  <a:cubicBezTo>
                    <a:pt x="1200" y="93"/>
                    <a:pt x="1200" y="93"/>
                    <a:pt x="1201" y="92"/>
                  </a:cubicBezTo>
                  <a:cubicBezTo>
                    <a:pt x="1200" y="92"/>
                    <a:pt x="1200" y="93"/>
                    <a:pt x="1200" y="93"/>
                  </a:cubicBezTo>
                  <a:close/>
                  <a:moveTo>
                    <a:pt x="1232" y="93"/>
                  </a:moveTo>
                  <a:cubicBezTo>
                    <a:pt x="1232" y="93"/>
                    <a:pt x="1232" y="93"/>
                    <a:pt x="1233" y="93"/>
                  </a:cubicBezTo>
                  <a:cubicBezTo>
                    <a:pt x="1232" y="92"/>
                    <a:pt x="1232" y="92"/>
                    <a:pt x="1232" y="93"/>
                  </a:cubicBezTo>
                  <a:close/>
                  <a:moveTo>
                    <a:pt x="547" y="11"/>
                  </a:moveTo>
                  <a:cubicBezTo>
                    <a:pt x="547" y="11"/>
                    <a:pt x="547" y="11"/>
                    <a:pt x="548" y="11"/>
                  </a:cubicBezTo>
                  <a:cubicBezTo>
                    <a:pt x="547" y="11"/>
                    <a:pt x="547" y="11"/>
                    <a:pt x="547" y="11"/>
                  </a:cubicBezTo>
                  <a:close/>
                  <a:moveTo>
                    <a:pt x="1671" y="56"/>
                  </a:moveTo>
                  <a:cubicBezTo>
                    <a:pt x="1671" y="56"/>
                    <a:pt x="1670" y="56"/>
                    <a:pt x="1670" y="56"/>
                  </a:cubicBezTo>
                  <a:cubicBezTo>
                    <a:pt x="1670" y="56"/>
                    <a:pt x="1671" y="56"/>
                    <a:pt x="1671" y="56"/>
                  </a:cubicBezTo>
                  <a:close/>
                  <a:moveTo>
                    <a:pt x="975" y="11"/>
                  </a:moveTo>
                  <a:cubicBezTo>
                    <a:pt x="976" y="11"/>
                    <a:pt x="976" y="11"/>
                    <a:pt x="976" y="11"/>
                  </a:cubicBezTo>
                  <a:cubicBezTo>
                    <a:pt x="976" y="11"/>
                    <a:pt x="975" y="11"/>
                    <a:pt x="975" y="11"/>
                  </a:cubicBezTo>
                  <a:close/>
                  <a:moveTo>
                    <a:pt x="1497" y="11"/>
                  </a:moveTo>
                  <a:cubicBezTo>
                    <a:pt x="1497" y="11"/>
                    <a:pt x="1498" y="11"/>
                    <a:pt x="1498" y="11"/>
                  </a:cubicBezTo>
                  <a:cubicBezTo>
                    <a:pt x="1498" y="11"/>
                    <a:pt x="1497" y="11"/>
                    <a:pt x="1497" y="11"/>
                  </a:cubicBezTo>
                  <a:close/>
                  <a:moveTo>
                    <a:pt x="730" y="93"/>
                  </a:moveTo>
                  <a:cubicBezTo>
                    <a:pt x="731" y="93"/>
                    <a:pt x="731" y="93"/>
                    <a:pt x="731" y="93"/>
                  </a:cubicBezTo>
                  <a:cubicBezTo>
                    <a:pt x="731" y="93"/>
                    <a:pt x="731" y="93"/>
                    <a:pt x="730" y="93"/>
                  </a:cubicBezTo>
                  <a:close/>
                  <a:moveTo>
                    <a:pt x="739" y="93"/>
                  </a:moveTo>
                  <a:cubicBezTo>
                    <a:pt x="739" y="93"/>
                    <a:pt x="740" y="93"/>
                    <a:pt x="740" y="93"/>
                  </a:cubicBezTo>
                  <a:cubicBezTo>
                    <a:pt x="739" y="93"/>
                    <a:pt x="739" y="93"/>
                    <a:pt x="739" y="93"/>
                  </a:cubicBezTo>
                  <a:close/>
                  <a:moveTo>
                    <a:pt x="1535" y="11"/>
                  </a:moveTo>
                  <a:cubicBezTo>
                    <a:pt x="1535" y="11"/>
                    <a:pt x="1535" y="11"/>
                    <a:pt x="1535" y="11"/>
                  </a:cubicBezTo>
                  <a:cubicBezTo>
                    <a:pt x="1535" y="11"/>
                    <a:pt x="1535" y="11"/>
                    <a:pt x="1535" y="11"/>
                  </a:cubicBezTo>
                  <a:close/>
                  <a:moveTo>
                    <a:pt x="676" y="60"/>
                  </a:moveTo>
                  <a:cubicBezTo>
                    <a:pt x="676" y="61"/>
                    <a:pt x="676" y="61"/>
                    <a:pt x="676" y="61"/>
                  </a:cubicBezTo>
                  <a:cubicBezTo>
                    <a:pt x="676" y="61"/>
                    <a:pt x="676" y="60"/>
                    <a:pt x="676" y="60"/>
                  </a:cubicBezTo>
                  <a:close/>
                  <a:moveTo>
                    <a:pt x="650" y="49"/>
                  </a:moveTo>
                  <a:cubicBezTo>
                    <a:pt x="650" y="49"/>
                    <a:pt x="650" y="49"/>
                    <a:pt x="650" y="49"/>
                  </a:cubicBezTo>
                  <a:cubicBezTo>
                    <a:pt x="650" y="49"/>
                    <a:pt x="650" y="49"/>
                    <a:pt x="650" y="49"/>
                  </a:cubicBezTo>
                  <a:close/>
                  <a:moveTo>
                    <a:pt x="1746" y="48"/>
                  </a:moveTo>
                  <a:cubicBezTo>
                    <a:pt x="1746" y="48"/>
                    <a:pt x="1746" y="48"/>
                    <a:pt x="1746" y="48"/>
                  </a:cubicBezTo>
                  <a:cubicBezTo>
                    <a:pt x="1746" y="48"/>
                    <a:pt x="1746" y="48"/>
                    <a:pt x="1746" y="48"/>
                  </a:cubicBezTo>
                  <a:close/>
                  <a:moveTo>
                    <a:pt x="1572" y="11"/>
                  </a:moveTo>
                  <a:cubicBezTo>
                    <a:pt x="1572" y="11"/>
                    <a:pt x="1573" y="11"/>
                    <a:pt x="1573" y="11"/>
                  </a:cubicBezTo>
                  <a:cubicBezTo>
                    <a:pt x="1573" y="11"/>
                    <a:pt x="1573" y="11"/>
                    <a:pt x="1572" y="11"/>
                  </a:cubicBezTo>
                  <a:close/>
                  <a:moveTo>
                    <a:pt x="670" y="56"/>
                  </a:moveTo>
                  <a:cubicBezTo>
                    <a:pt x="670" y="56"/>
                    <a:pt x="670" y="56"/>
                    <a:pt x="671" y="56"/>
                  </a:cubicBezTo>
                  <a:cubicBezTo>
                    <a:pt x="671" y="56"/>
                    <a:pt x="671" y="56"/>
                    <a:pt x="670" y="56"/>
                  </a:cubicBezTo>
                  <a:close/>
                  <a:moveTo>
                    <a:pt x="1190" y="93"/>
                  </a:moveTo>
                  <a:cubicBezTo>
                    <a:pt x="1191" y="93"/>
                    <a:pt x="1191" y="93"/>
                    <a:pt x="1191" y="93"/>
                  </a:cubicBezTo>
                  <a:cubicBezTo>
                    <a:pt x="1191" y="93"/>
                    <a:pt x="1191" y="93"/>
                    <a:pt x="1190" y="93"/>
                  </a:cubicBezTo>
                  <a:close/>
                  <a:moveTo>
                    <a:pt x="1199" y="93"/>
                  </a:moveTo>
                  <a:cubicBezTo>
                    <a:pt x="1199" y="93"/>
                    <a:pt x="1199" y="93"/>
                    <a:pt x="1200" y="93"/>
                  </a:cubicBezTo>
                  <a:cubicBezTo>
                    <a:pt x="1199" y="93"/>
                    <a:pt x="1199" y="93"/>
                    <a:pt x="1199" y="93"/>
                  </a:cubicBezTo>
                  <a:close/>
                  <a:moveTo>
                    <a:pt x="1703" y="11"/>
                  </a:moveTo>
                  <a:cubicBezTo>
                    <a:pt x="1703" y="11"/>
                    <a:pt x="1703" y="11"/>
                    <a:pt x="1704" y="11"/>
                  </a:cubicBezTo>
                  <a:cubicBezTo>
                    <a:pt x="1703" y="11"/>
                    <a:pt x="1703" y="11"/>
                    <a:pt x="1703" y="11"/>
                  </a:cubicBezTo>
                  <a:close/>
                  <a:moveTo>
                    <a:pt x="1290" y="43"/>
                  </a:moveTo>
                  <a:cubicBezTo>
                    <a:pt x="1291" y="43"/>
                    <a:pt x="1291" y="42"/>
                    <a:pt x="1291" y="42"/>
                  </a:cubicBezTo>
                  <a:cubicBezTo>
                    <a:pt x="1290" y="42"/>
                    <a:pt x="1290" y="42"/>
                    <a:pt x="1290" y="43"/>
                  </a:cubicBezTo>
                  <a:close/>
                  <a:moveTo>
                    <a:pt x="1671" y="94"/>
                  </a:moveTo>
                  <a:cubicBezTo>
                    <a:pt x="1671" y="93"/>
                    <a:pt x="1671" y="93"/>
                    <a:pt x="1671" y="93"/>
                  </a:cubicBezTo>
                  <a:cubicBezTo>
                    <a:pt x="1671" y="93"/>
                    <a:pt x="1671" y="93"/>
                    <a:pt x="1671" y="94"/>
                  </a:cubicBezTo>
                  <a:close/>
                  <a:moveTo>
                    <a:pt x="1684" y="93"/>
                  </a:moveTo>
                  <a:cubicBezTo>
                    <a:pt x="1684" y="93"/>
                    <a:pt x="1684" y="93"/>
                    <a:pt x="1684" y="94"/>
                  </a:cubicBezTo>
                  <a:cubicBezTo>
                    <a:pt x="1684" y="93"/>
                    <a:pt x="1684" y="93"/>
                    <a:pt x="1684" y="93"/>
                  </a:cubicBezTo>
                  <a:close/>
                  <a:moveTo>
                    <a:pt x="615" y="94"/>
                  </a:moveTo>
                  <a:cubicBezTo>
                    <a:pt x="615" y="94"/>
                    <a:pt x="615" y="93"/>
                    <a:pt x="615" y="93"/>
                  </a:cubicBezTo>
                  <a:cubicBezTo>
                    <a:pt x="615" y="93"/>
                    <a:pt x="615" y="94"/>
                    <a:pt x="615" y="94"/>
                  </a:cubicBezTo>
                  <a:close/>
                  <a:moveTo>
                    <a:pt x="975" y="12"/>
                  </a:moveTo>
                  <a:cubicBezTo>
                    <a:pt x="975" y="12"/>
                    <a:pt x="975" y="12"/>
                    <a:pt x="975" y="11"/>
                  </a:cubicBezTo>
                  <a:cubicBezTo>
                    <a:pt x="975" y="11"/>
                    <a:pt x="975" y="11"/>
                    <a:pt x="975" y="12"/>
                  </a:cubicBezTo>
                  <a:close/>
                  <a:moveTo>
                    <a:pt x="1551" y="61"/>
                  </a:moveTo>
                  <a:cubicBezTo>
                    <a:pt x="1551" y="61"/>
                    <a:pt x="1552" y="61"/>
                    <a:pt x="1552" y="60"/>
                  </a:cubicBezTo>
                  <a:cubicBezTo>
                    <a:pt x="1551" y="60"/>
                    <a:pt x="1551" y="61"/>
                    <a:pt x="1551" y="61"/>
                  </a:cubicBezTo>
                  <a:close/>
                  <a:moveTo>
                    <a:pt x="596" y="43"/>
                  </a:moveTo>
                  <a:cubicBezTo>
                    <a:pt x="596" y="43"/>
                    <a:pt x="596" y="42"/>
                    <a:pt x="595" y="42"/>
                  </a:cubicBezTo>
                  <a:cubicBezTo>
                    <a:pt x="595" y="43"/>
                    <a:pt x="595" y="43"/>
                    <a:pt x="596" y="43"/>
                  </a:cubicBezTo>
                  <a:close/>
                  <a:moveTo>
                    <a:pt x="614" y="61"/>
                  </a:moveTo>
                  <a:cubicBezTo>
                    <a:pt x="614" y="61"/>
                    <a:pt x="614" y="61"/>
                    <a:pt x="614" y="62"/>
                  </a:cubicBezTo>
                  <a:cubicBezTo>
                    <a:pt x="614" y="61"/>
                    <a:pt x="614" y="61"/>
                    <a:pt x="614" y="61"/>
                  </a:cubicBezTo>
                  <a:close/>
                  <a:moveTo>
                    <a:pt x="1673" y="11"/>
                  </a:moveTo>
                  <a:cubicBezTo>
                    <a:pt x="1673" y="12"/>
                    <a:pt x="1673" y="12"/>
                    <a:pt x="1674" y="12"/>
                  </a:cubicBezTo>
                  <a:cubicBezTo>
                    <a:pt x="1673" y="11"/>
                    <a:pt x="1673" y="11"/>
                    <a:pt x="1673" y="11"/>
                  </a:cubicBezTo>
                  <a:close/>
                  <a:moveTo>
                    <a:pt x="676" y="61"/>
                  </a:moveTo>
                  <a:cubicBezTo>
                    <a:pt x="676" y="61"/>
                    <a:pt x="677" y="61"/>
                    <a:pt x="677" y="61"/>
                  </a:cubicBezTo>
                  <a:cubicBezTo>
                    <a:pt x="677" y="61"/>
                    <a:pt x="677" y="61"/>
                    <a:pt x="676" y="61"/>
                  </a:cubicBezTo>
                  <a:close/>
                  <a:moveTo>
                    <a:pt x="1393" y="49"/>
                  </a:moveTo>
                  <a:cubicBezTo>
                    <a:pt x="1393" y="49"/>
                    <a:pt x="1393" y="49"/>
                    <a:pt x="1393" y="49"/>
                  </a:cubicBezTo>
                  <a:cubicBezTo>
                    <a:pt x="1393" y="49"/>
                    <a:pt x="1393" y="49"/>
                    <a:pt x="1393" y="49"/>
                  </a:cubicBezTo>
                  <a:close/>
                  <a:moveTo>
                    <a:pt x="1291" y="52"/>
                  </a:moveTo>
                  <a:cubicBezTo>
                    <a:pt x="1291" y="52"/>
                    <a:pt x="1291" y="52"/>
                    <a:pt x="1291" y="52"/>
                  </a:cubicBezTo>
                  <a:cubicBezTo>
                    <a:pt x="1291" y="52"/>
                    <a:pt x="1291" y="52"/>
                    <a:pt x="1291" y="52"/>
                  </a:cubicBezTo>
                  <a:close/>
                  <a:moveTo>
                    <a:pt x="1176" y="94"/>
                  </a:moveTo>
                  <a:cubicBezTo>
                    <a:pt x="1176" y="94"/>
                    <a:pt x="1176" y="93"/>
                    <a:pt x="1176" y="93"/>
                  </a:cubicBezTo>
                  <a:cubicBezTo>
                    <a:pt x="1176" y="93"/>
                    <a:pt x="1176" y="94"/>
                    <a:pt x="1176" y="94"/>
                  </a:cubicBezTo>
                  <a:close/>
                  <a:moveTo>
                    <a:pt x="974" y="12"/>
                  </a:moveTo>
                  <a:cubicBezTo>
                    <a:pt x="974" y="12"/>
                    <a:pt x="975" y="12"/>
                    <a:pt x="975" y="12"/>
                  </a:cubicBezTo>
                  <a:cubicBezTo>
                    <a:pt x="974" y="12"/>
                    <a:pt x="974" y="12"/>
                    <a:pt x="974" y="12"/>
                  </a:cubicBezTo>
                  <a:close/>
                  <a:moveTo>
                    <a:pt x="1350" y="12"/>
                  </a:moveTo>
                  <a:cubicBezTo>
                    <a:pt x="1350" y="12"/>
                    <a:pt x="1350" y="12"/>
                    <a:pt x="1350" y="12"/>
                  </a:cubicBezTo>
                  <a:cubicBezTo>
                    <a:pt x="1350" y="12"/>
                    <a:pt x="1350" y="12"/>
                    <a:pt x="1350" y="12"/>
                  </a:cubicBezTo>
                  <a:close/>
                  <a:moveTo>
                    <a:pt x="603" y="62"/>
                  </a:moveTo>
                  <a:cubicBezTo>
                    <a:pt x="603" y="62"/>
                    <a:pt x="603" y="61"/>
                    <a:pt x="603" y="61"/>
                  </a:cubicBezTo>
                  <a:cubicBezTo>
                    <a:pt x="603" y="61"/>
                    <a:pt x="603" y="62"/>
                    <a:pt x="603" y="62"/>
                  </a:cubicBezTo>
                  <a:close/>
                  <a:moveTo>
                    <a:pt x="634" y="62"/>
                  </a:moveTo>
                  <a:cubicBezTo>
                    <a:pt x="635" y="62"/>
                    <a:pt x="635" y="61"/>
                    <a:pt x="635" y="61"/>
                  </a:cubicBezTo>
                  <a:cubicBezTo>
                    <a:pt x="634" y="61"/>
                    <a:pt x="634" y="62"/>
                    <a:pt x="634" y="62"/>
                  </a:cubicBezTo>
                  <a:close/>
                  <a:moveTo>
                    <a:pt x="677" y="61"/>
                  </a:moveTo>
                  <a:cubicBezTo>
                    <a:pt x="677" y="61"/>
                    <a:pt x="677" y="62"/>
                    <a:pt x="678" y="62"/>
                  </a:cubicBezTo>
                  <a:cubicBezTo>
                    <a:pt x="678" y="61"/>
                    <a:pt x="677" y="61"/>
                    <a:pt x="677" y="61"/>
                  </a:cubicBezTo>
                  <a:close/>
                  <a:moveTo>
                    <a:pt x="1461" y="93"/>
                  </a:moveTo>
                  <a:cubicBezTo>
                    <a:pt x="1460" y="93"/>
                    <a:pt x="1460" y="94"/>
                    <a:pt x="1460" y="94"/>
                  </a:cubicBezTo>
                  <a:cubicBezTo>
                    <a:pt x="1460" y="94"/>
                    <a:pt x="1461" y="93"/>
                    <a:pt x="1461" y="93"/>
                  </a:cubicBezTo>
                  <a:close/>
                  <a:moveTo>
                    <a:pt x="632" y="93"/>
                  </a:moveTo>
                  <a:cubicBezTo>
                    <a:pt x="632" y="94"/>
                    <a:pt x="632" y="94"/>
                    <a:pt x="632" y="94"/>
                  </a:cubicBezTo>
                  <a:cubicBezTo>
                    <a:pt x="632" y="94"/>
                    <a:pt x="632" y="94"/>
                    <a:pt x="632" y="93"/>
                  </a:cubicBezTo>
                  <a:close/>
                  <a:moveTo>
                    <a:pt x="1578" y="48"/>
                  </a:moveTo>
                  <a:cubicBezTo>
                    <a:pt x="1578" y="48"/>
                    <a:pt x="1578" y="48"/>
                    <a:pt x="1577" y="48"/>
                  </a:cubicBezTo>
                  <a:cubicBezTo>
                    <a:pt x="1578" y="48"/>
                    <a:pt x="1578" y="48"/>
                    <a:pt x="1578" y="48"/>
                  </a:cubicBezTo>
                  <a:close/>
                  <a:moveTo>
                    <a:pt x="697" y="94"/>
                  </a:moveTo>
                  <a:cubicBezTo>
                    <a:pt x="697" y="94"/>
                    <a:pt x="696" y="94"/>
                    <a:pt x="696" y="94"/>
                  </a:cubicBezTo>
                  <a:cubicBezTo>
                    <a:pt x="697" y="94"/>
                    <a:pt x="697" y="94"/>
                    <a:pt x="697" y="94"/>
                  </a:cubicBezTo>
                  <a:close/>
                  <a:moveTo>
                    <a:pt x="716" y="94"/>
                  </a:moveTo>
                  <a:cubicBezTo>
                    <a:pt x="716" y="94"/>
                    <a:pt x="716" y="94"/>
                    <a:pt x="716" y="93"/>
                  </a:cubicBezTo>
                  <a:cubicBezTo>
                    <a:pt x="716" y="94"/>
                    <a:pt x="716" y="94"/>
                    <a:pt x="716" y="94"/>
                  </a:cubicBezTo>
                  <a:close/>
                  <a:moveTo>
                    <a:pt x="1143" y="52"/>
                  </a:moveTo>
                  <a:cubicBezTo>
                    <a:pt x="1143" y="52"/>
                    <a:pt x="1143" y="52"/>
                    <a:pt x="1142" y="52"/>
                  </a:cubicBezTo>
                  <a:cubicBezTo>
                    <a:pt x="1142" y="52"/>
                    <a:pt x="1142" y="52"/>
                    <a:pt x="1143" y="52"/>
                  </a:cubicBezTo>
                  <a:close/>
                  <a:moveTo>
                    <a:pt x="1113" y="52"/>
                  </a:moveTo>
                  <a:cubicBezTo>
                    <a:pt x="1113" y="52"/>
                    <a:pt x="1112" y="52"/>
                    <a:pt x="1112" y="52"/>
                  </a:cubicBezTo>
                  <a:cubicBezTo>
                    <a:pt x="1113" y="52"/>
                    <a:pt x="1113" y="52"/>
                    <a:pt x="1113" y="52"/>
                  </a:cubicBezTo>
                  <a:close/>
                  <a:moveTo>
                    <a:pt x="598" y="49"/>
                  </a:moveTo>
                  <a:cubicBezTo>
                    <a:pt x="598" y="49"/>
                    <a:pt x="598" y="49"/>
                    <a:pt x="598" y="49"/>
                  </a:cubicBezTo>
                  <a:cubicBezTo>
                    <a:pt x="598" y="49"/>
                    <a:pt x="598" y="49"/>
                    <a:pt x="598" y="49"/>
                  </a:cubicBezTo>
                  <a:close/>
                  <a:moveTo>
                    <a:pt x="1496" y="12"/>
                  </a:moveTo>
                  <a:cubicBezTo>
                    <a:pt x="1496" y="12"/>
                    <a:pt x="1497" y="12"/>
                    <a:pt x="1497" y="12"/>
                  </a:cubicBezTo>
                  <a:cubicBezTo>
                    <a:pt x="1496" y="12"/>
                    <a:pt x="1496" y="12"/>
                    <a:pt x="1496" y="12"/>
                  </a:cubicBezTo>
                  <a:close/>
                  <a:moveTo>
                    <a:pt x="1674" y="12"/>
                  </a:moveTo>
                  <a:cubicBezTo>
                    <a:pt x="1674" y="12"/>
                    <a:pt x="1674" y="12"/>
                    <a:pt x="1674" y="12"/>
                  </a:cubicBezTo>
                  <a:cubicBezTo>
                    <a:pt x="1674" y="12"/>
                    <a:pt x="1674" y="12"/>
                    <a:pt x="1674" y="12"/>
                  </a:cubicBezTo>
                  <a:close/>
                  <a:moveTo>
                    <a:pt x="1209" y="55"/>
                  </a:moveTo>
                  <a:cubicBezTo>
                    <a:pt x="1209" y="55"/>
                    <a:pt x="1209" y="54"/>
                    <a:pt x="1209" y="54"/>
                  </a:cubicBezTo>
                  <a:cubicBezTo>
                    <a:pt x="1209" y="54"/>
                    <a:pt x="1209" y="55"/>
                    <a:pt x="1209" y="55"/>
                  </a:cubicBezTo>
                  <a:close/>
                  <a:moveTo>
                    <a:pt x="1671" y="94"/>
                  </a:moveTo>
                  <a:cubicBezTo>
                    <a:pt x="1672" y="94"/>
                    <a:pt x="1671" y="94"/>
                    <a:pt x="1671" y="94"/>
                  </a:cubicBezTo>
                  <a:cubicBezTo>
                    <a:pt x="1671" y="94"/>
                    <a:pt x="1671" y="94"/>
                    <a:pt x="1671" y="94"/>
                  </a:cubicBezTo>
                  <a:close/>
                  <a:moveTo>
                    <a:pt x="1684" y="94"/>
                  </a:moveTo>
                  <a:cubicBezTo>
                    <a:pt x="1684" y="94"/>
                    <a:pt x="1684" y="94"/>
                    <a:pt x="1685" y="94"/>
                  </a:cubicBezTo>
                  <a:cubicBezTo>
                    <a:pt x="1685" y="94"/>
                    <a:pt x="1685" y="94"/>
                    <a:pt x="1684" y="94"/>
                  </a:cubicBezTo>
                  <a:close/>
                  <a:moveTo>
                    <a:pt x="616" y="95"/>
                  </a:moveTo>
                  <a:cubicBezTo>
                    <a:pt x="616" y="94"/>
                    <a:pt x="616" y="94"/>
                    <a:pt x="615" y="94"/>
                  </a:cubicBezTo>
                  <a:cubicBezTo>
                    <a:pt x="615" y="94"/>
                    <a:pt x="615" y="94"/>
                    <a:pt x="616" y="95"/>
                  </a:cubicBezTo>
                  <a:close/>
                  <a:moveTo>
                    <a:pt x="632" y="94"/>
                  </a:moveTo>
                  <a:cubicBezTo>
                    <a:pt x="632" y="94"/>
                    <a:pt x="632" y="95"/>
                    <a:pt x="632" y="95"/>
                  </a:cubicBezTo>
                  <a:cubicBezTo>
                    <a:pt x="632" y="95"/>
                    <a:pt x="632" y="94"/>
                    <a:pt x="632" y="94"/>
                  </a:cubicBezTo>
                  <a:close/>
                  <a:moveTo>
                    <a:pt x="717" y="95"/>
                  </a:moveTo>
                  <a:cubicBezTo>
                    <a:pt x="717" y="95"/>
                    <a:pt x="717" y="94"/>
                    <a:pt x="716" y="94"/>
                  </a:cubicBezTo>
                  <a:cubicBezTo>
                    <a:pt x="716" y="94"/>
                    <a:pt x="716" y="95"/>
                    <a:pt x="717" y="95"/>
                  </a:cubicBezTo>
                  <a:close/>
                  <a:moveTo>
                    <a:pt x="1177" y="95"/>
                  </a:moveTo>
                  <a:cubicBezTo>
                    <a:pt x="1177" y="95"/>
                    <a:pt x="1177" y="94"/>
                    <a:pt x="1176" y="94"/>
                  </a:cubicBezTo>
                  <a:cubicBezTo>
                    <a:pt x="1176" y="94"/>
                    <a:pt x="1176" y="95"/>
                    <a:pt x="1177" y="95"/>
                  </a:cubicBezTo>
                  <a:close/>
                  <a:moveTo>
                    <a:pt x="866" y="42"/>
                  </a:moveTo>
                  <a:cubicBezTo>
                    <a:pt x="866" y="43"/>
                    <a:pt x="866" y="43"/>
                    <a:pt x="867" y="43"/>
                  </a:cubicBezTo>
                  <a:cubicBezTo>
                    <a:pt x="867" y="43"/>
                    <a:pt x="867" y="42"/>
                    <a:pt x="866" y="42"/>
                  </a:cubicBezTo>
                  <a:close/>
                  <a:moveTo>
                    <a:pt x="1685" y="94"/>
                  </a:moveTo>
                  <a:cubicBezTo>
                    <a:pt x="1685" y="95"/>
                    <a:pt x="1685" y="95"/>
                    <a:pt x="1685" y="95"/>
                  </a:cubicBezTo>
                  <a:cubicBezTo>
                    <a:pt x="1685" y="95"/>
                    <a:pt x="1685" y="94"/>
                    <a:pt x="1685" y="94"/>
                  </a:cubicBezTo>
                  <a:close/>
                  <a:moveTo>
                    <a:pt x="968" y="95"/>
                  </a:moveTo>
                  <a:cubicBezTo>
                    <a:pt x="968" y="95"/>
                    <a:pt x="968" y="95"/>
                    <a:pt x="967" y="94"/>
                  </a:cubicBezTo>
                  <a:cubicBezTo>
                    <a:pt x="967" y="95"/>
                    <a:pt x="968" y="95"/>
                    <a:pt x="968" y="95"/>
                  </a:cubicBezTo>
                  <a:close/>
                  <a:moveTo>
                    <a:pt x="1672" y="95"/>
                  </a:moveTo>
                  <a:cubicBezTo>
                    <a:pt x="1672" y="95"/>
                    <a:pt x="1672" y="95"/>
                    <a:pt x="1672" y="94"/>
                  </a:cubicBezTo>
                  <a:cubicBezTo>
                    <a:pt x="1672" y="95"/>
                    <a:pt x="1672" y="95"/>
                    <a:pt x="1672" y="95"/>
                  </a:cubicBezTo>
                  <a:close/>
                  <a:moveTo>
                    <a:pt x="616" y="96"/>
                  </a:moveTo>
                  <a:cubicBezTo>
                    <a:pt x="616" y="95"/>
                    <a:pt x="616" y="95"/>
                    <a:pt x="616" y="95"/>
                  </a:cubicBezTo>
                  <a:cubicBezTo>
                    <a:pt x="616" y="95"/>
                    <a:pt x="616" y="95"/>
                    <a:pt x="616" y="96"/>
                  </a:cubicBezTo>
                  <a:close/>
                  <a:moveTo>
                    <a:pt x="873" y="52"/>
                  </a:moveTo>
                  <a:cubicBezTo>
                    <a:pt x="872" y="53"/>
                    <a:pt x="872" y="53"/>
                    <a:pt x="872" y="53"/>
                  </a:cubicBezTo>
                  <a:cubicBezTo>
                    <a:pt x="873" y="53"/>
                    <a:pt x="873" y="53"/>
                    <a:pt x="873" y="52"/>
                  </a:cubicBezTo>
                  <a:close/>
                  <a:moveTo>
                    <a:pt x="717" y="96"/>
                  </a:moveTo>
                  <a:cubicBezTo>
                    <a:pt x="717" y="95"/>
                    <a:pt x="717" y="95"/>
                    <a:pt x="717" y="95"/>
                  </a:cubicBezTo>
                  <a:cubicBezTo>
                    <a:pt x="717" y="95"/>
                    <a:pt x="717" y="95"/>
                    <a:pt x="717" y="96"/>
                  </a:cubicBezTo>
                  <a:close/>
                  <a:moveTo>
                    <a:pt x="1177" y="96"/>
                  </a:moveTo>
                  <a:cubicBezTo>
                    <a:pt x="1177" y="95"/>
                    <a:pt x="1177" y="95"/>
                    <a:pt x="1177" y="95"/>
                  </a:cubicBezTo>
                  <a:cubicBezTo>
                    <a:pt x="1177" y="95"/>
                    <a:pt x="1177" y="95"/>
                    <a:pt x="1177" y="96"/>
                  </a:cubicBezTo>
                  <a:close/>
                  <a:moveTo>
                    <a:pt x="632" y="95"/>
                  </a:moveTo>
                  <a:cubicBezTo>
                    <a:pt x="631" y="95"/>
                    <a:pt x="631" y="96"/>
                    <a:pt x="631" y="96"/>
                  </a:cubicBezTo>
                  <a:cubicBezTo>
                    <a:pt x="632" y="96"/>
                    <a:pt x="632" y="95"/>
                    <a:pt x="632" y="95"/>
                  </a:cubicBezTo>
                  <a:close/>
                  <a:moveTo>
                    <a:pt x="883" y="42"/>
                  </a:moveTo>
                  <a:cubicBezTo>
                    <a:pt x="883" y="42"/>
                    <a:pt x="883" y="42"/>
                    <a:pt x="883" y="43"/>
                  </a:cubicBezTo>
                  <a:cubicBezTo>
                    <a:pt x="883" y="43"/>
                    <a:pt x="883" y="43"/>
                    <a:pt x="883" y="42"/>
                  </a:cubicBezTo>
                  <a:close/>
                  <a:moveTo>
                    <a:pt x="1672" y="96"/>
                  </a:moveTo>
                  <a:cubicBezTo>
                    <a:pt x="1672" y="96"/>
                    <a:pt x="1672" y="95"/>
                    <a:pt x="1672" y="95"/>
                  </a:cubicBezTo>
                  <a:cubicBezTo>
                    <a:pt x="1672" y="96"/>
                    <a:pt x="1672" y="96"/>
                    <a:pt x="1672" y="96"/>
                  </a:cubicBezTo>
                  <a:close/>
                  <a:moveTo>
                    <a:pt x="1495" y="12"/>
                  </a:moveTo>
                  <a:cubicBezTo>
                    <a:pt x="1496" y="12"/>
                    <a:pt x="1496" y="12"/>
                    <a:pt x="1496" y="12"/>
                  </a:cubicBezTo>
                  <a:cubicBezTo>
                    <a:pt x="1496" y="12"/>
                    <a:pt x="1496" y="12"/>
                    <a:pt x="1495" y="12"/>
                  </a:cubicBezTo>
                  <a:close/>
                  <a:moveTo>
                    <a:pt x="717" y="96"/>
                  </a:moveTo>
                  <a:cubicBezTo>
                    <a:pt x="717" y="96"/>
                    <a:pt x="717" y="96"/>
                    <a:pt x="717" y="96"/>
                  </a:cubicBezTo>
                  <a:cubicBezTo>
                    <a:pt x="717" y="96"/>
                    <a:pt x="717" y="96"/>
                    <a:pt x="717" y="96"/>
                  </a:cubicBezTo>
                  <a:close/>
                  <a:moveTo>
                    <a:pt x="631" y="96"/>
                  </a:moveTo>
                  <a:cubicBezTo>
                    <a:pt x="631" y="96"/>
                    <a:pt x="631" y="96"/>
                    <a:pt x="631" y="97"/>
                  </a:cubicBezTo>
                  <a:cubicBezTo>
                    <a:pt x="631" y="96"/>
                    <a:pt x="631" y="96"/>
                    <a:pt x="631" y="96"/>
                  </a:cubicBezTo>
                  <a:close/>
                  <a:moveTo>
                    <a:pt x="1533" y="13"/>
                  </a:moveTo>
                  <a:cubicBezTo>
                    <a:pt x="1534" y="12"/>
                    <a:pt x="1534" y="12"/>
                    <a:pt x="1534" y="12"/>
                  </a:cubicBezTo>
                  <a:cubicBezTo>
                    <a:pt x="1534" y="12"/>
                    <a:pt x="1533" y="12"/>
                    <a:pt x="1533" y="13"/>
                  </a:cubicBezTo>
                  <a:close/>
                  <a:moveTo>
                    <a:pt x="1178" y="97"/>
                  </a:moveTo>
                  <a:cubicBezTo>
                    <a:pt x="1178" y="96"/>
                    <a:pt x="1177" y="96"/>
                    <a:pt x="1177" y="96"/>
                  </a:cubicBezTo>
                  <a:cubicBezTo>
                    <a:pt x="1177" y="96"/>
                    <a:pt x="1177" y="97"/>
                    <a:pt x="1178" y="97"/>
                  </a:cubicBezTo>
                  <a:close/>
                  <a:moveTo>
                    <a:pt x="1673" y="97"/>
                  </a:moveTo>
                  <a:cubicBezTo>
                    <a:pt x="1673" y="96"/>
                    <a:pt x="1672" y="96"/>
                    <a:pt x="1672" y="96"/>
                  </a:cubicBezTo>
                  <a:cubicBezTo>
                    <a:pt x="1672" y="96"/>
                    <a:pt x="1672" y="96"/>
                    <a:pt x="1673" y="97"/>
                  </a:cubicBezTo>
                  <a:close/>
                  <a:moveTo>
                    <a:pt x="1685" y="96"/>
                  </a:moveTo>
                  <a:cubicBezTo>
                    <a:pt x="1685" y="96"/>
                    <a:pt x="1686" y="96"/>
                    <a:pt x="1686" y="97"/>
                  </a:cubicBezTo>
                  <a:cubicBezTo>
                    <a:pt x="1686" y="96"/>
                    <a:pt x="1686" y="96"/>
                    <a:pt x="1685" y="96"/>
                  </a:cubicBezTo>
                  <a:close/>
                  <a:moveTo>
                    <a:pt x="581" y="96"/>
                  </a:moveTo>
                  <a:cubicBezTo>
                    <a:pt x="581" y="96"/>
                    <a:pt x="581" y="96"/>
                    <a:pt x="581" y="97"/>
                  </a:cubicBezTo>
                  <a:cubicBezTo>
                    <a:pt x="581" y="97"/>
                    <a:pt x="581" y="97"/>
                    <a:pt x="581" y="96"/>
                  </a:cubicBezTo>
                  <a:close/>
                  <a:moveTo>
                    <a:pt x="765" y="35"/>
                  </a:moveTo>
                  <a:cubicBezTo>
                    <a:pt x="765" y="35"/>
                    <a:pt x="766" y="35"/>
                    <a:pt x="766" y="35"/>
                  </a:cubicBezTo>
                  <a:cubicBezTo>
                    <a:pt x="766" y="35"/>
                    <a:pt x="765" y="35"/>
                    <a:pt x="765" y="35"/>
                  </a:cubicBezTo>
                  <a:close/>
                  <a:moveTo>
                    <a:pt x="678" y="62"/>
                  </a:moveTo>
                  <a:cubicBezTo>
                    <a:pt x="678" y="62"/>
                    <a:pt x="678" y="62"/>
                    <a:pt x="678" y="62"/>
                  </a:cubicBezTo>
                  <a:cubicBezTo>
                    <a:pt x="678" y="62"/>
                    <a:pt x="678" y="61"/>
                    <a:pt x="678" y="62"/>
                  </a:cubicBezTo>
                  <a:close/>
                  <a:moveTo>
                    <a:pt x="617" y="97"/>
                  </a:moveTo>
                  <a:cubicBezTo>
                    <a:pt x="617" y="97"/>
                    <a:pt x="617" y="97"/>
                    <a:pt x="616" y="97"/>
                  </a:cubicBezTo>
                  <a:cubicBezTo>
                    <a:pt x="616" y="97"/>
                    <a:pt x="616" y="97"/>
                    <a:pt x="617" y="97"/>
                  </a:cubicBezTo>
                  <a:close/>
                  <a:moveTo>
                    <a:pt x="1151" y="42"/>
                  </a:moveTo>
                  <a:cubicBezTo>
                    <a:pt x="1151" y="43"/>
                    <a:pt x="1151" y="43"/>
                    <a:pt x="1151" y="43"/>
                  </a:cubicBezTo>
                  <a:cubicBezTo>
                    <a:pt x="1151" y="43"/>
                    <a:pt x="1151" y="42"/>
                    <a:pt x="1151" y="42"/>
                  </a:cubicBezTo>
                  <a:close/>
                  <a:moveTo>
                    <a:pt x="971" y="97"/>
                  </a:moveTo>
                  <a:cubicBezTo>
                    <a:pt x="971" y="97"/>
                    <a:pt x="971" y="97"/>
                    <a:pt x="970" y="97"/>
                  </a:cubicBezTo>
                  <a:cubicBezTo>
                    <a:pt x="971" y="97"/>
                    <a:pt x="971" y="97"/>
                    <a:pt x="971" y="97"/>
                  </a:cubicBezTo>
                  <a:close/>
                  <a:moveTo>
                    <a:pt x="564" y="49"/>
                  </a:moveTo>
                  <a:cubicBezTo>
                    <a:pt x="564" y="49"/>
                    <a:pt x="564" y="49"/>
                    <a:pt x="565" y="49"/>
                  </a:cubicBezTo>
                  <a:cubicBezTo>
                    <a:pt x="564" y="49"/>
                    <a:pt x="564" y="49"/>
                    <a:pt x="564" y="49"/>
                  </a:cubicBezTo>
                  <a:close/>
                  <a:moveTo>
                    <a:pt x="1686" y="97"/>
                  </a:moveTo>
                  <a:cubicBezTo>
                    <a:pt x="1686" y="97"/>
                    <a:pt x="1686" y="97"/>
                    <a:pt x="1686" y="97"/>
                  </a:cubicBezTo>
                  <a:cubicBezTo>
                    <a:pt x="1686" y="97"/>
                    <a:pt x="1686" y="97"/>
                    <a:pt x="1686" y="97"/>
                  </a:cubicBezTo>
                  <a:close/>
                  <a:moveTo>
                    <a:pt x="631" y="97"/>
                  </a:moveTo>
                  <a:cubicBezTo>
                    <a:pt x="631" y="97"/>
                    <a:pt x="631" y="97"/>
                    <a:pt x="631" y="98"/>
                  </a:cubicBezTo>
                  <a:cubicBezTo>
                    <a:pt x="631" y="97"/>
                    <a:pt x="631" y="97"/>
                    <a:pt x="631" y="97"/>
                  </a:cubicBezTo>
                  <a:close/>
                  <a:moveTo>
                    <a:pt x="1112" y="54"/>
                  </a:moveTo>
                  <a:cubicBezTo>
                    <a:pt x="1111" y="54"/>
                    <a:pt x="1111" y="55"/>
                    <a:pt x="1111" y="55"/>
                  </a:cubicBezTo>
                  <a:cubicBezTo>
                    <a:pt x="1112" y="55"/>
                    <a:pt x="1112" y="54"/>
                    <a:pt x="1112" y="54"/>
                  </a:cubicBezTo>
                  <a:close/>
                  <a:moveTo>
                    <a:pt x="1178" y="98"/>
                  </a:moveTo>
                  <a:cubicBezTo>
                    <a:pt x="1178" y="97"/>
                    <a:pt x="1178" y="97"/>
                    <a:pt x="1178" y="97"/>
                  </a:cubicBezTo>
                  <a:cubicBezTo>
                    <a:pt x="1178" y="97"/>
                    <a:pt x="1178" y="98"/>
                    <a:pt x="1178" y="98"/>
                  </a:cubicBezTo>
                  <a:close/>
                  <a:moveTo>
                    <a:pt x="1261" y="97"/>
                  </a:moveTo>
                  <a:cubicBezTo>
                    <a:pt x="1260" y="97"/>
                    <a:pt x="1260" y="97"/>
                    <a:pt x="1260" y="97"/>
                  </a:cubicBezTo>
                  <a:cubicBezTo>
                    <a:pt x="1260" y="97"/>
                    <a:pt x="1261" y="97"/>
                    <a:pt x="1261" y="97"/>
                  </a:cubicBezTo>
                  <a:close/>
                  <a:moveTo>
                    <a:pt x="603" y="63"/>
                  </a:moveTo>
                  <a:cubicBezTo>
                    <a:pt x="603" y="62"/>
                    <a:pt x="603" y="62"/>
                    <a:pt x="603" y="62"/>
                  </a:cubicBezTo>
                  <a:cubicBezTo>
                    <a:pt x="603" y="62"/>
                    <a:pt x="603" y="62"/>
                    <a:pt x="603" y="63"/>
                  </a:cubicBezTo>
                  <a:close/>
                  <a:moveTo>
                    <a:pt x="1673" y="98"/>
                  </a:moveTo>
                  <a:cubicBezTo>
                    <a:pt x="1673" y="97"/>
                    <a:pt x="1673" y="97"/>
                    <a:pt x="1673" y="97"/>
                  </a:cubicBezTo>
                  <a:cubicBezTo>
                    <a:pt x="1673" y="97"/>
                    <a:pt x="1673" y="97"/>
                    <a:pt x="1673" y="98"/>
                  </a:cubicBezTo>
                  <a:close/>
                  <a:moveTo>
                    <a:pt x="580" y="97"/>
                  </a:moveTo>
                  <a:cubicBezTo>
                    <a:pt x="580" y="97"/>
                    <a:pt x="579" y="97"/>
                    <a:pt x="579" y="98"/>
                  </a:cubicBezTo>
                  <a:cubicBezTo>
                    <a:pt x="580" y="98"/>
                    <a:pt x="580" y="98"/>
                    <a:pt x="580" y="97"/>
                  </a:cubicBezTo>
                  <a:close/>
                  <a:moveTo>
                    <a:pt x="1702" y="12"/>
                  </a:moveTo>
                  <a:cubicBezTo>
                    <a:pt x="1702" y="12"/>
                    <a:pt x="1702" y="12"/>
                    <a:pt x="1702" y="12"/>
                  </a:cubicBezTo>
                  <a:cubicBezTo>
                    <a:pt x="1702" y="12"/>
                    <a:pt x="1702" y="12"/>
                    <a:pt x="1702" y="12"/>
                  </a:cubicBezTo>
                  <a:close/>
                  <a:moveTo>
                    <a:pt x="972" y="98"/>
                  </a:moveTo>
                  <a:cubicBezTo>
                    <a:pt x="972" y="97"/>
                    <a:pt x="972" y="97"/>
                    <a:pt x="972" y="97"/>
                  </a:cubicBezTo>
                  <a:cubicBezTo>
                    <a:pt x="972" y="98"/>
                    <a:pt x="972" y="98"/>
                    <a:pt x="972" y="98"/>
                  </a:cubicBezTo>
                  <a:close/>
                  <a:moveTo>
                    <a:pt x="1082" y="97"/>
                  </a:moveTo>
                  <a:cubicBezTo>
                    <a:pt x="1082" y="97"/>
                    <a:pt x="1082" y="97"/>
                    <a:pt x="1082" y="98"/>
                  </a:cubicBezTo>
                  <a:cubicBezTo>
                    <a:pt x="1082" y="98"/>
                    <a:pt x="1082" y="98"/>
                    <a:pt x="1082" y="97"/>
                  </a:cubicBezTo>
                  <a:close/>
                  <a:moveTo>
                    <a:pt x="614" y="62"/>
                  </a:moveTo>
                  <a:cubicBezTo>
                    <a:pt x="614" y="62"/>
                    <a:pt x="614" y="62"/>
                    <a:pt x="614" y="63"/>
                  </a:cubicBezTo>
                  <a:cubicBezTo>
                    <a:pt x="614" y="62"/>
                    <a:pt x="614" y="62"/>
                    <a:pt x="614" y="62"/>
                  </a:cubicBezTo>
                  <a:close/>
                  <a:moveTo>
                    <a:pt x="1686" y="97"/>
                  </a:moveTo>
                  <a:cubicBezTo>
                    <a:pt x="1686" y="98"/>
                    <a:pt x="1686" y="98"/>
                    <a:pt x="1686" y="98"/>
                  </a:cubicBezTo>
                  <a:cubicBezTo>
                    <a:pt x="1686" y="98"/>
                    <a:pt x="1686" y="97"/>
                    <a:pt x="1686" y="97"/>
                  </a:cubicBezTo>
                  <a:close/>
                  <a:moveTo>
                    <a:pt x="631" y="98"/>
                  </a:moveTo>
                  <a:cubicBezTo>
                    <a:pt x="630" y="98"/>
                    <a:pt x="630" y="98"/>
                    <a:pt x="630" y="98"/>
                  </a:cubicBezTo>
                  <a:cubicBezTo>
                    <a:pt x="631" y="98"/>
                    <a:pt x="631" y="98"/>
                    <a:pt x="631" y="98"/>
                  </a:cubicBezTo>
                  <a:close/>
                  <a:moveTo>
                    <a:pt x="800" y="98"/>
                  </a:moveTo>
                  <a:cubicBezTo>
                    <a:pt x="800" y="98"/>
                    <a:pt x="799" y="98"/>
                    <a:pt x="799" y="98"/>
                  </a:cubicBezTo>
                  <a:cubicBezTo>
                    <a:pt x="799" y="98"/>
                    <a:pt x="800" y="98"/>
                    <a:pt x="800" y="98"/>
                  </a:cubicBezTo>
                  <a:close/>
                  <a:moveTo>
                    <a:pt x="973" y="98"/>
                  </a:moveTo>
                  <a:cubicBezTo>
                    <a:pt x="973" y="98"/>
                    <a:pt x="973" y="98"/>
                    <a:pt x="972" y="98"/>
                  </a:cubicBezTo>
                  <a:cubicBezTo>
                    <a:pt x="972" y="98"/>
                    <a:pt x="973" y="98"/>
                    <a:pt x="973" y="98"/>
                  </a:cubicBezTo>
                  <a:close/>
                  <a:moveTo>
                    <a:pt x="1042" y="98"/>
                  </a:moveTo>
                  <a:cubicBezTo>
                    <a:pt x="1042" y="98"/>
                    <a:pt x="1041" y="98"/>
                    <a:pt x="1041" y="98"/>
                  </a:cubicBezTo>
                  <a:cubicBezTo>
                    <a:pt x="1041" y="98"/>
                    <a:pt x="1041" y="98"/>
                    <a:pt x="1042" y="98"/>
                  </a:cubicBezTo>
                  <a:close/>
                  <a:moveTo>
                    <a:pt x="1082" y="98"/>
                  </a:moveTo>
                  <a:cubicBezTo>
                    <a:pt x="1082" y="98"/>
                    <a:pt x="1081" y="98"/>
                    <a:pt x="1081" y="98"/>
                  </a:cubicBezTo>
                  <a:cubicBezTo>
                    <a:pt x="1081" y="98"/>
                    <a:pt x="1082" y="98"/>
                    <a:pt x="1082" y="98"/>
                  </a:cubicBezTo>
                  <a:close/>
                  <a:moveTo>
                    <a:pt x="1260" y="98"/>
                  </a:moveTo>
                  <a:cubicBezTo>
                    <a:pt x="1259" y="98"/>
                    <a:pt x="1259" y="98"/>
                    <a:pt x="1259" y="98"/>
                  </a:cubicBezTo>
                  <a:cubicBezTo>
                    <a:pt x="1259" y="98"/>
                    <a:pt x="1260" y="98"/>
                    <a:pt x="1260" y="98"/>
                  </a:cubicBezTo>
                  <a:close/>
                  <a:moveTo>
                    <a:pt x="1673" y="98"/>
                  </a:moveTo>
                  <a:cubicBezTo>
                    <a:pt x="1673" y="98"/>
                    <a:pt x="1673" y="98"/>
                    <a:pt x="1673" y="98"/>
                  </a:cubicBezTo>
                  <a:cubicBezTo>
                    <a:pt x="1673" y="98"/>
                    <a:pt x="1673" y="98"/>
                    <a:pt x="1673" y="98"/>
                  </a:cubicBezTo>
                  <a:close/>
                  <a:moveTo>
                    <a:pt x="579" y="98"/>
                  </a:moveTo>
                  <a:cubicBezTo>
                    <a:pt x="579" y="98"/>
                    <a:pt x="578" y="98"/>
                    <a:pt x="578" y="98"/>
                  </a:cubicBezTo>
                  <a:cubicBezTo>
                    <a:pt x="578" y="98"/>
                    <a:pt x="579" y="98"/>
                    <a:pt x="579" y="98"/>
                  </a:cubicBezTo>
                  <a:close/>
                  <a:moveTo>
                    <a:pt x="1384" y="43"/>
                  </a:moveTo>
                  <a:cubicBezTo>
                    <a:pt x="1384" y="43"/>
                    <a:pt x="1384" y="43"/>
                    <a:pt x="1384" y="42"/>
                  </a:cubicBezTo>
                  <a:cubicBezTo>
                    <a:pt x="1384" y="43"/>
                    <a:pt x="1384" y="43"/>
                    <a:pt x="1384" y="43"/>
                  </a:cubicBezTo>
                  <a:close/>
                  <a:moveTo>
                    <a:pt x="645" y="62"/>
                  </a:moveTo>
                  <a:cubicBezTo>
                    <a:pt x="645" y="62"/>
                    <a:pt x="645" y="62"/>
                    <a:pt x="645" y="63"/>
                  </a:cubicBezTo>
                  <a:cubicBezTo>
                    <a:pt x="645" y="62"/>
                    <a:pt x="645" y="62"/>
                    <a:pt x="645" y="62"/>
                  </a:cubicBezTo>
                  <a:close/>
                  <a:moveTo>
                    <a:pt x="799" y="98"/>
                  </a:moveTo>
                  <a:cubicBezTo>
                    <a:pt x="799" y="98"/>
                    <a:pt x="799" y="98"/>
                    <a:pt x="799" y="98"/>
                  </a:cubicBezTo>
                  <a:cubicBezTo>
                    <a:pt x="799" y="98"/>
                    <a:pt x="799" y="98"/>
                    <a:pt x="799" y="98"/>
                  </a:cubicBezTo>
                  <a:close/>
                  <a:moveTo>
                    <a:pt x="974" y="98"/>
                  </a:moveTo>
                  <a:cubicBezTo>
                    <a:pt x="973" y="98"/>
                    <a:pt x="973" y="98"/>
                    <a:pt x="973" y="98"/>
                  </a:cubicBezTo>
                  <a:cubicBezTo>
                    <a:pt x="973" y="98"/>
                    <a:pt x="973" y="98"/>
                    <a:pt x="974" y="98"/>
                  </a:cubicBezTo>
                  <a:close/>
                  <a:moveTo>
                    <a:pt x="1220" y="98"/>
                  </a:moveTo>
                  <a:cubicBezTo>
                    <a:pt x="1220" y="98"/>
                    <a:pt x="1220" y="98"/>
                    <a:pt x="1219" y="98"/>
                  </a:cubicBezTo>
                  <a:cubicBezTo>
                    <a:pt x="1219" y="98"/>
                    <a:pt x="1220" y="98"/>
                    <a:pt x="1220" y="98"/>
                  </a:cubicBezTo>
                  <a:close/>
                  <a:moveTo>
                    <a:pt x="1686" y="98"/>
                  </a:moveTo>
                  <a:cubicBezTo>
                    <a:pt x="1686" y="98"/>
                    <a:pt x="1687" y="99"/>
                    <a:pt x="1687" y="99"/>
                  </a:cubicBezTo>
                  <a:cubicBezTo>
                    <a:pt x="1687" y="98"/>
                    <a:pt x="1687" y="98"/>
                    <a:pt x="1686" y="98"/>
                  </a:cubicBezTo>
                  <a:close/>
                  <a:moveTo>
                    <a:pt x="617" y="99"/>
                  </a:moveTo>
                  <a:cubicBezTo>
                    <a:pt x="617" y="99"/>
                    <a:pt x="617" y="99"/>
                    <a:pt x="617" y="98"/>
                  </a:cubicBezTo>
                  <a:cubicBezTo>
                    <a:pt x="617" y="99"/>
                    <a:pt x="617" y="99"/>
                    <a:pt x="617" y="99"/>
                  </a:cubicBezTo>
                  <a:close/>
                  <a:moveTo>
                    <a:pt x="692" y="98"/>
                  </a:moveTo>
                  <a:cubicBezTo>
                    <a:pt x="692" y="98"/>
                    <a:pt x="692" y="98"/>
                    <a:pt x="692" y="99"/>
                  </a:cubicBezTo>
                  <a:cubicBezTo>
                    <a:pt x="692" y="99"/>
                    <a:pt x="692" y="99"/>
                    <a:pt x="692" y="98"/>
                  </a:cubicBezTo>
                  <a:close/>
                  <a:moveTo>
                    <a:pt x="974" y="99"/>
                  </a:moveTo>
                  <a:cubicBezTo>
                    <a:pt x="974" y="98"/>
                    <a:pt x="974" y="98"/>
                    <a:pt x="974" y="98"/>
                  </a:cubicBezTo>
                  <a:cubicBezTo>
                    <a:pt x="974" y="99"/>
                    <a:pt x="974" y="99"/>
                    <a:pt x="974" y="99"/>
                  </a:cubicBezTo>
                  <a:close/>
                  <a:moveTo>
                    <a:pt x="1043" y="99"/>
                  </a:moveTo>
                  <a:cubicBezTo>
                    <a:pt x="1043" y="99"/>
                    <a:pt x="1042" y="98"/>
                    <a:pt x="1042" y="98"/>
                  </a:cubicBezTo>
                  <a:cubicBezTo>
                    <a:pt x="1042" y="99"/>
                    <a:pt x="1043" y="99"/>
                    <a:pt x="1043" y="99"/>
                  </a:cubicBezTo>
                  <a:close/>
                  <a:moveTo>
                    <a:pt x="1081" y="98"/>
                  </a:moveTo>
                  <a:cubicBezTo>
                    <a:pt x="1080" y="98"/>
                    <a:pt x="1080" y="98"/>
                    <a:pt x="1080" y="99"/>
                  </a:cubicBezTo>
                  <a:cubicBezTo>
                    <a:pt x="1080" y="99"/>
                    <a:pt x="1081" y="99"/>
                    <a:pt x="1081" y="98"/>
                  </a:cubicBezTo>
                  <a:close/>
                  <a:moveTo>
                    <a:pt x="1259" y="98"/>
                  </a:moveTo>
                  <a:cubicBezTo>
                    <a:pt x="1258" y="98"/>
                    <a:pt x="1258" y="98"/>
                    <a:pt x="1258" y="99"/>
                  </a:cubicBezTo>
                  <a:cubicBezTo>
                    <a:pt x="1258" y="99"/>
                    <a:pt x="1259" y="99"/>
                    <a:pt x="1259" y="98"/>
                  </a:cubicBezTo>
                  <a:close/>
                  <a:moveTo>
                    <a:pt x="661" y="62"/>
                  </a:moveTo>
                  <a:cubicBezTo>
                    <a:pt x="661" y="62"/>
                    <a:pt x="661" y="62"/>
                    <a:pt x="661" y="62"/>
                  </a:cubicBezTo>
                  <a:cubicBezTo>
                    <a:pt x="661" y="62"/>
                    <a:pt x="661" y="62"/>
                    <a:pt x="661" y="62"/>
                  </a:cubicBezTo>
                  <a:close/>
                  <a:moveTo>
                    <a:pt x="1455" y="98"/>
                  </a:moveTo>
                  <a:cubicBezTo>
                    <a:pt x="1455" y="98"/>
                    <a:pt x="1455" y="98"/>
                    <a:pt x="1455" y="99"/>
                  </a:cubicBezTo>
                  <a:cubicBezTo>
                    <a:pt x="1455" y="99"/>
                    <a:pt x="1455" y="99"/>
                    <a:pt x="1455" y="98"/>
                  </a:cubicBezTo>
                  <a:close/>
                  <a:moveTo>
                    <a:pt x="1674" y="99"/>
                  </a:moveTo>
                  <a:cubicBezTo>
                    <a:pt x="1674" y="99"/>
                    <a:pt x="1674" y="99"/>
                    <a:pt x="1673" y="98"/>
                  </a:cubicBezTo>
                  <a:cubicBezTo>
                    <a:pt x="1673" y="99"/>
                    <a:pt x="1673" y="99"/>
                    <a:pt x="1674" y="99"/>
                  </a:cubicBezTo>
                  <a:close/>
                  <a:moveTo>
                    <a:pt x="578" y="99"/>
                  </a:moveTo>
                  <a:cubicBezTo>
                    <a:pt x="577" y="99"/>
                    <a:pt x="577" y="99"/>
                    <a:pt x="577" y="99"/>
                  </a:cubicBezTo>
                  <a:cubicBezTo>
                    <a:pt x="577" y="99"/>
                    <a:pt x="578" y="99"/>
                    <a:pt x="578" y="99"/>
                  </a:cubicBezTo>
                  <a:close/>
                  <a:moveTo>
                    <a:pt x="630" y="99"/>
                  </a:moveTo>
                  <a:cubicBezTo>
                    <a:pt x="630" y="99"/>
                    <a:pt x="630" y="99"/>
                    <a:pt x="630" y="99"/>
                  </a:cubicBezTo>
                  <a:cubicBezTo>
                    <a:pt x="630" y="99"/>
                    <a:pt x="630" y="99"/>
                    <a:pt x="630" y="99"/>
                  </a:cubicBezTo>
                  <a:close/>
                  <a:moveTo>
                    <a:pt x="761" y="99"/>
                  </a:moveTo>
                  <a:cubicBezTo>
                    <a:pt x="761" y="99"/>
                    <a:pt x="761" y="99"/>
                    <a:pt x="761" y="99"/>
                  </a:cubicBezTo>
                  <a:cubicBezTo>
                    <a:pt x="761" y="99"/>
                    <a:pt x="761" y="99"/>
                    <a:pt x="761" y="99"/>
                  </a:cubicBezTo>
                  <a:close/>
                  <a:moveTo>
                    <a:pt x="798" y="99"/>
                  </a:moveTo>
                  <a:cubicBezTo>
                    <a:pt x="798" y="99"/>
                    <a:pt x="798" y="99"/>
                    <a:pt x="797" y="99"/>
                  </a:cubicBezTo>
                  <a:cubicBezTo>
                    <a:pt x="798" y="99"/>
                    <a:pt x="798" y="99"/>
                    <a:pt x="798" y="99"/>
                  </a:cubicBezTo>
                  <a:close/>
                  <a:moveTo>
                    <a:pt x="975" y="99"/>
                  </a:moveTo>
                  <a:cubicBezTo>
                    <a:pt x="975" y="99"/>
                    <a:pt x="975" y="99"/>
                    <a:pt x="974" y="99"/>
                  </a:cubicBezTo>
                  <a:cubicBezTo>
                    <a:pt x="974" y="99"/>
                    <a:pt x="975" y="99"/>
                    <a:pt x="975" y="99"/>
                  </a:cubicBezTo>
                  <a:close/>
                  <a:moveTo>
                    <a:pt x="1019" y="99"/>
                  </a:moveTo>
                  <a:cubicBezTo>
                    <a:pt x="1019" y="99"/>
                    <a:pt x="1018" y="99"/>
                    <a:pt x="1018" y="99"/>
                  </a:cubicBezTo>
                  <a:cubicBezTo>
                    <a:pt x="1018" y="99"/>
                    <a:pt x="1019" y="99"/>
                    <a:pt x="1019" y="99"/>
                  </a:cubicBezTo>
                  <a:close/>
                  <a:moveTo>
                    <a:pt x="1080" y="99"/>
                  </a:moveTo>
                  <a:cubicBezTo>
                    <a:pt x="1080" y="99"/>
                    <a:pt x="1080" y="99"/>
                    <a:pt x="1079" y="99"/>
                  </a:cubicBezTo>
                  <a:cubicBezTo>
                    <a:pt x="1080" y="99"/>
                    <a:pt x="1080" y="99"/>
                    <a:pt x="1080" y="99"/>
                  </a:cubicBezTo>
                  <a:close/>
                  <a:moveTo>
                    <a:pt x="1221" y="99"/>
                  </a:moveTo>
                  <a:cubicBezTo>
                    <a:pt x="1221" y="99"/>
                    <a:pt x="1221" y="99"/>
                    <a:pt x="1220" y="99"/>
                  </a:cubicBezTo>
                  <a:cubicBezTo>
                    <a:pt x="1221" y="99"/>
                    <a:pt x="1221" y="99"/>
                    <a:pt x="1221" y="99"/>
                  </a:cubicBezTo>
                  <a:close/>
                  <a:moveTo>
                    <a:pt x="1258" y="99"/>
                  </a:moveTo>
                  <a:cubicBezTo>
                    <a:pt x="1258" y="99"/>
                    <a:pt x="1257" y="99"/>
                    <a:pt x="1257" y="99"/>
                  </a:cubicBezTo>
                  <a:cubicBezTo>
                    <a:pt x="1258" y="99"/>
                    <a:pt x="1258" y="99"/>
                    <a:pt x="1258" y="99"/>
                  </a:cubicBezTo>
                  <a:close/>
                  <a:moveTo>
                    <a:pt x="1687" y="99"/>
                  </a:moveTo>
                  <a:cubicBezTo>
                    <a:pt x="1687" y="99"/>
                    <a:pt x="1687" y="99"/>
                    <a:pt x="1687" y="99"/>
                  </a:cubicBezTo>
                  <a:cubicBezTo>
                    <a:pt x="1687" y="99"/>
                    <a:pt x="1687" y="99"/>
                    <a:pt x="1687" y="99"/>
                  </a:cubicBezTo>
                  <a:close/>
                  <a:moveTo>
                    <a:pt x="577" y="99"/>
                  </a:moveTo>
                  <a:cubicBezTo>
                    <a:pt x="577" y="99"/>
                    <a:pt x="577" y="99"/>
                    <a:pt x="576" y="99"/>
                  </a:cubicBezTo>
                  <a:cubicBezTo>
                    <a:pt x="577" y="99"/>
                    <a:pt x="577" y="99"/>
                    <a:pt x="577" y="99"/>
                  </a:cubicBezTo>
                  <a:close/>
                  <a:moveTo>
                    <a:pt x="691" y="99"/>
                  </a:moveTo>
                  <a:cubicBezTo>
                    <a:pt x="691" y="99"/>
                    <a:pt x="691" y="99"/>
                    <a:pt x="691" y="99"/>
                  </a:cubicBezTo>
                  <a:cubicBezTo>
                    <a:pt x="691" y="99"/>
                    <a:pt x="691" y="99"/>
                    <a:pt x="691" y="99"/>
                  </a:cubicBezTo>
                  <a:close/>
                  <a:moveTo>
                    <a:pt x="797" y="99"/>
                  </a:moveTo>
                  <a:cubicBezTo>
                    <a:pt x="797" y="99"/>
                    <a:pt x="797" y="99"/>
                    <a:pt x="797" y="99"/>
                  </a:cubicBezTo>
                  <a:cubicBezTo>
                    <a:pt x="797" y="99"/>
                    <a:pt x="797" y="99"/>
                    <a:pt x="797" y="99"/>
                  </a:cubicBezTo>
                  <a:close/>
                  <a:moveTo>
                    <a:pt x="976" y="99"/>
                  </a:moveTo>
                  <a:cubicBezTo>
                    <a:pt x="976" y="99"/>
                    <a:pt x="975" y="99"/>
                    <a:pt x="975" y="99"/>
                  </a:cubicBezTo>
                  <a:cubicBezTo>
                    <a:pt x="975" y="99"/>
                    <a:pt x="975" y="99"/>
                    <a:pt x="976" y="99"/>
                  </a:cubicBezTo>
                  <a:close/>
                  <a:moveTo>
                    <a:pt x="1018" y="99"/>
                  </a:moveTo>
                  <a:cubicBezTo>
                    <a:pt x="1018" y="99"/>
                    <a:pt x="1018" y="99"/>
                    <a:pt x="1017" y="99"/>
                  </a:cubicBezTo>
                  <a:cubicBezTo>
                    <a:pt x="1018" y="99"/>
                    <a:pt x="1018" y="99"/>
                    <a:pt x="1018" y="99"/>
                  </a:cubicBezTo>
                  <a:close/>
                  <a:moveTo>
                    <a:pt x="1044" y="99"/>
                  </a:moveTo>
                  <a:cubicBezTo>
                    <a:pt x="1044" y="99"/>
                    <a:pt x="1044" y="99"/>
                    <a:pt x="1043" y="99"/>
                  </a:cubicBezTo>
                  <a:cubicBezTo>
                    <a:pt x="1043" y="99"/>
                    <a:pt x="1044" y="99"/>
                    <a:pt x="1044" y="99"/>
                  </a:cubicBezTo>
                  <a:close/>
                  <a:moveTo>
                    <a:pt x="1079" y="99"/>
                  </a:moveTo>
                  <a:cubicBezTo>
                    <a:pt x="1079" y="99"/>
                    <a:pt x="1079" y="99"/>
                    <a:pt x="1079" y="99"/>
                  </a:cubicBezTo>
                  <a:cubicBezTo>
                    <a:pt x="1079" y="99"/>
                    <a:pt x="1079" y="99"/>
                    <a:pt x="1079" y="99"/>
                  </a:cubicBezTo>
                  <a:close/>
                  <a:moveTo>
                    <a:pt x="1222" y="99"/>
                  </a:moveTo>
                  <a:cubicBezTo>
                    <a:pt x="1222" y="99"/>
                    <a:pt x="1221" y="99"/>
                    <a:pt x="1221" y="99"/>
                  </a:cubicBezTo>
                  <a:cubicBezTo>
                    <a:pt x="1221" y="99"/>
                    <a:pt x="1221" y="99"/>
                    <a:pt x="1222" y="99"/>
                  </a:cubicBezTo>
                  <a:close/>
                  <a:moveTo>
                    <a:pt x="1257" y="99"/>
                  </a:moveTo>
                  <a:cubicBezTo>
                    <a:pt x="1257" y="99"/>
                    <a:pt x="1257" y="99"/>
                    <a:pt x="1257" y="99"/>
                  </a:cubicBezTo>
                  <a:cubicBezTo>
                    <a:pt x="1257" y="99"/>
                    <a:pt x="1257" y="99"/>
                    <a:pt x="1257" y="99"/>
                  </a:cubicBezTo>
                  <a:close/>
                  <a:moveTo>
                    <a:pt x="1454" y="99"/>
                  </a:moveTo>
                  <a:cubicBezTo>
                    <a:pt x="1454" y="99"/>
                    <a:pt x="1454" y="99"/>
                    <a:pt x="1454" y="99"/>
                  </a:cubicBezTo>
                  <a:cubicBezTo>
                    <a:pt x="1454" y="99"/>
                    <a:pt x="1454" y="99"/>
                    <a:pt x="1454" y="99"/>
                  </a:cubicBezTo>
                  <a:close/>
                  <a:moveTo>
                    <a:pt x="1674" y="100"/>
                  </a:moveTo>
                  <a:cubicBezTo>
                    <a:pt x="1674" y="99"/>
                    <a:pt x="1674" y="99"/>
                    <a:pt x="1674" y="99"/>
                  </a:cubicBezTo>
                  <a:cubicBezTo>
                    <a:pt x="1674" y="99"/>
                    <a:pt x="1674" y="100"/>
                    <a:pt x="1674" y="100"/>
                  </a:cubicBezTo>
                  <a:close/>
                  <a:moveTo>
                    <a:pt x="576" y="99"/>
                  </a:moveTo>
                  <a:cubicBezTo>
                    <a:pt x="576" y="99"/>
                    <a:pt x="576" y="99"/>
                    <a:pt x="576" y="100"/>
                  </a:cubicBezTo>
                  <a:cubicBezTo>
                    <a:pt x="576" y="100"/>
                    <a:pt x="576" y="100"/>
                    <a:pt x="576" y="99"/>
                  </a:cubicBezTo>
                  <a:close/>
                  <a:moveTo>
                    <a:pt x="618" y="100"/>
                  </a:moveTo>
                  <a:cubicBezTo>
                    <a:pt x="618" y="100"/>
                    <a:pt x="618" y="99"/>
                    <a:pt x="618" y="99"/>
                  </a:cubicBezTo>
                  <a:cubicBezTo>
                    <a:pt x="618" y="100"/>
                    <a:pt x="618" y="100"/>
                    <a:pt x="618" y="100"/>
                  </a:cubicBezTo>
                  <a:close/>
                  <a:moveTo>
                    <a:pt x="630" y="99"/>
                  </a:moveTo>
                  <a:cubicBezTo>
                    <a:pt x="630" y="100"/>
                    <a:pt x="630" y="100"/>
                    <a:pt x="630" y="100"/>
                  </a:cubicBezTo>
                  <a:cubicBezTo>
                    <a:pt x="630" y="100"/>
                    <a:pt x="630" y="100"/>
                    <a:pt x="630" y="99"/>
                  </a:cubicBezTo>
                  <a:close/>
                  <a:moveTo>
                    <a:pt x="659" y="100"/>
                  </a:moveTo>
                  <a:cubicBezTo>
                    <a:pt x="659" y="99"/>
                    <a:pt x="659" y="99"/>
                    <a:pt x="659" y="99"/>
                  </a:cubicBezTo>
                  <a:cubicBezTo>
                    <a:pt x="659" y="100"/>
                    <a:pt x="659" y="100"/>
                    <a:pt x="659" y="100"/>
                  </a:cubicBezTo>
                  <a:close/>
                  <a:moveTo>
                    <a:pt x="762" y="100"/>
                  </a:moveTo>
                  <a:cubicBezTo>
                    <a:pt x="762" y="99"/>
                    <a:pt x="762" y="99"/>
                    <a:pt x="762" y="99"/>
                  </a:cubicBezTo>
                  <a:cubicBezTo>
                    <a:pt x="762" y="100"/>
                    <a:pt x="762" y="100"/>
                    <a:pt x="762" y="100"/>
                  </a:cubicBezTo>
                  <a:close/>
                  <a:moveTo>
                    <a:pt x="797" y="99"/>
                  </a:moveTo>
                  <a:cubicBezTo>
                    <a:pt x="796" y="99"/>
                    <a:pt x="796" y="99"/>
                    <a:pt x="796" y="100"/>
                  </a:cubicBezTo>
                  <a:cubicBezTo>
                    <a:pt x="796" y="100"/>
                    <a:pt x="797" y="100"/>
                    <a:pt x="797" y="99"/>
                  </a:cubicBezTo>
                  <a:close/>
                  <a:moveTo>
                    <a:pt x="977" y="100"/>
                  </a:moveTo>
                  <a:cubicBezTo>
                    <a:pt x="976" y="99"/>
                    <a:pt x="976" y="99"/>
                    <a:pt x="976" y="99"/>
                  </a:cubicBezTo>
                  <a:cubicBezTo>
                    <a:pt x="976" y="100"/>
                    <a:pt x="976" y="100"/>
                    <a:pt x="977" y="100"/>
                  </a:cubicBezTo>
                  <a:close/>
                  <a:moveTo>
                    <a:pt x="973" y="13"/>
                  </a:moveTo>
                  <a:cubicBezTo>
                    <a:pt x="973" y="13"/>
                    <a:pt x="973" y="13"/>
                    <a:pt x="974" y="12"/>
                  </a:cubicBezTo>
                  <a:cubicBezTo>
                    <a:pt x="973" y="12"/>
                    <a:pt x="973" y="12"/>
                    <a:pt x="973" y="13"/>
                  </a:cubicBezTo>
                  <a:close/>
                  <a:moveTo>
                    <a:pt x="1045" y="100"/>
                  </a:moveTo>
                  <a:cubicBezTo>
                    <a:pt x="1044" y="100"/>
                    <a:pt x="1044" y="99"/>
                    <a:pt x="1044" y="99"/>
                  </a:cubicBezTo>
                  <a:cubicBezTo>
                    <a:pt x="1044" y="100"/>
                    <a:pt x="1044" y="100"/>
                    <a:pt x="1045" y="100"/>
                  </a:cubicBezTo>
                  <a:close/>
                  <a:moveTo>
                    <a:pt x="1079" y="99"/>
                  </a:moveTo>
                  <a:cubicBezTo>
                    <a:pt x="1078" y="99"/>
                    <a:pt x="1078" y="99"/>
                    <a:pt x="1078" y="100"/>
                  </a:cubicBezTo>
                  <a:cubicBezTo>
                    <a:pt x="1078" y="100"/>
                    <a:pt x="1079" y="100"/>
                    <a:pt x="1079" y="99"/>
                  </a:cubicBezTo>
                  <a:close/>
                  <a:moveTo>
                    <a:pt x="1257" y="99"/>
                  </a:moveTo>
                  <a:cubicBezTo>
                    <a:pt x="1256" y="99"/>
                    <a:pt x="1256" y="99"/>
                    <a:pt x="1256" y="100"/>
                  </a:cubicBezTo>
                  <a:cubicBezTo>
                    <a:pt x="1256" y="100"/>
                    <a:pt x="1256" y="100"/>
                    <a:pt x="1257" y="99"/>
                  </a:cubicBezTo>
                  <a:close/>
                  <a:moveTo>
                    <a:pt x="1426" y="100"/>
                  </a:moveTo>
                  <a:cubicBezTo>
                    <a:pt x="1426" y="99"/>
                    <a:pt x="1425" y="99"/>
                    <a:pt x="1425" y="99"/>
                  </a:cubicBezTo>
                  <a:cubicBezTo>
                    <a:pt x="1425" y="100"/>
                    <a:pt x="1425" y="100"/>
                    <a:pt x="1426" y="100"/>
                  </a:cubicBezTo>
                  <a:close/>
                  <a:moveTo>
                    <a:pt x="1687" y="99"/>
                  </a:moveTo>
                  <a:cubicBezTo>
                    <a:pt x="1687" y="100"/>
                    <a:pt x="1687" y="100"/>
                    <a:pt x="1687" y="100"/>
                  </a:cubicBezTo>
                  <a:cubicBezTo>
                    <a:pt x="1688" y="100"/>
                    <a:pt x="1687" y="100"/>
                    <a:pt x="1687" y="99"/>
                  </a:cubicBezTo>
                  <a:close/>
                  <a:moveTo>
                    <a:pt x="576" y="100"/>
                  </a:moveTo>
                  <a:cubicBezTo>
                    <a:pt x="575" y="100"/>
                    <a:pt x="575" y="100"/>
                    <a:pt x="575" y="100"/>
                  </a:cubicBezTo>
                  <a:cubicBezTo>
                    <a:pt x="575" y="100"/>
                    <a:pt x="576" y="100"/>
                    <a:pt x="576" y="100"/>
                  </a:cubicBezTo>
                  <a:close/>
                  <a:moveTo>
                    <a:pt x="660" y="100"/>
                  </a:moveTo>
                  <a:cubicBezTo>
                    <a:pt x="660" y="100"/>
                    <a:pt x="660" y="100"/>
                    <a:pt x="659" y="100"/>
                  </a:cubicBezTo>
                  <a:cubicBezTo>
                    <a:pt x="659" y="100"/>
                    <a:pt x="660" y="100"/>
                    <a:pt x="660" y="100"/>
                  </a:cubicBezTo>
                  <a:close/>
                  <a:moveTo>
                    <a:pt x="763" y="100"/>
                  </a:moveTo>
                  <a:cubicBezTo>
                    <a:pt x="763" y="100"/>
                    <a:pt x="763" y="100"/>
                    <a:pt x="762" y="100"/>
                  </a:cubicBezTo>
                  <a:cubicBezTo>
                    <a:pt x="762" y="100"/>
                    <a:pt x="763" y="100"/>
                    <a:pt x="763" y="100"/>
                  </a:cubicBezTo>
                  <a:close/>
                  <a:moveTo>
                    <a:pt x="796" y="100"/>
                  </a:moveTo>
                  <a:cubicBezTo>
                    <a:pt x="796" y="100"/>
                    <a:pt x="795" y="100"/>
                    <a:pt x="795" y="100"/>
                  </a:cubicBezTo>
                  <a:cubicBezTo>
                    <a:pt x="796" y="100"/>
                    <a:pt x="796" y="100"/>
                    <a:pt x="796" y="100"/>
                  </a:cubicBezTo>
                  <a:close/>
                  <a:moveTo>
                    <a:pt x="977" y="100"/>
                  </a:moveTo>
                  <a:cubicBezTo>
                    <a:pt x="977" y="100"/>
                    <a:pt x="977" y="100"/>
                    <a:pt x="977" y="100"/>
                  </a:cubicBezTo>
                  <a:cubicBezTo>
                    <a:pt x="977" y="100"/>
                    <a:pt x="977" y="100"/>
                    <a:pt x="977" y="100"/>
                  </a:cubicBezTo>
                  <a:close/>
                  <a:moveTo>
                    <a:pt x="1016" y="100"/>
                  </a:moveTo>
                  <a:cubicBezTo>
                    <a:pt x="1016" y="100"/>
                    <a:pt x="1016" y="100"/>
                    <a:pt x="1016" y="100"/>
                  </a:cubicBezTo>
                  <a:cubicBezTo>
                    <a:pt x="1016" y="100"/>
                    <a:pt x="1016" y="100"/>
                    <a:pt x="1016" y="100"/>
                  </a:cubicBezTo>
                  <a:close/>
                  <a:moveTo>
                    <a:pt x="1078" y="100"/>
                  </a:moveTo>
                  <a:cubicBezTo>
                    <a:pt x="1078" y="100"/>
                    <a:pt x="1077" y="100"/>
                    <a:pt x="1077" y="100"/>
                  </a:cubicBezTo>
                  <a:cubicBezTo>
                    <a:pt x="1078" y="100"/>
                    <a:pt x="1078" y="100"/>
                    <a:pt x="1078" y="100"/>
                  </a:cubicBezTo>
                  <a:close/>
                  <a:moveTo>
                    <a:pt x="1181" y="100"/>
                  </a:moveTo>
                  <a:cubicBezTo>
                    <a:pt x="1181" y="100"/>
                    <a:pt x="1181" y="100"/>
                    <a:pt x="1180" y="100"/>
                  </a:cubicBezTo>
                  <a:cubicBezTo>
                    <a:pt x="1180" y="100"/>
                    <a:pt x="1181" y="100"/>
                    <a:pt x="1181" y="100"/>
                  </a:cubicBezTo>
                  <a:close/>
                  <a:moveTo>
                    <a:pt x="1256" y="100"/>
                  </a:moveTo>
                  <a:cubicBezTo>
                    <a:pt x="1256" y="100"/>
                    <a:pt x="1255" y="100"/>
                    <a:pt x="1255" y="100"/>
                  </a:cubicBezTo>
                  <a:cubicBezTo>
                    <a:pt x="1255" y="100"/>
                    <a:pt x="1256" y="100"/>
                    <a:pt x="1256" y="100"/>
                  </a:cubicBezTo>
                  <a:close/>
                  <a:moveTo>
                    <a:pt x="1426" y="100"/>
                  </a:moveTo>
                  <a:cubicBezTo>
                    <a:pt x="1426" y="100"/>
                    <a:pt x="1426" y="100"/>
                    <a:pt x="1426" y="100"/>
                  </a:cubicBezTo>
                  <a:cubicBezTo>
                    <a:pt x="1426" y="100"/>
                    <a:pt x="1426" y="100"/>
                    <a:pt x="1426" y="100"/>
                  </a:cubicBezTo>
                  <a:close/>
                  <a:moveTo>
                    <a:pt x="1453" y="100"/>
                  </a:moveTo>
                  <a:cubicBezTo>
                    <a:pt x="1453" y="100"/>
                    <a:pt x="1453" y="100"/>
                    <a:pt x="1453" y="100"/>
                  </a:cubicBezTo>
                  <a:cubicBezTo>
                    <a:pt x="1453" y="100"/>
                    <a:pt x="1453" y="100"/>
                    <a:pt x="1453" y="100"/>
                  </a:cubicBezTo>
                  <a:close/>
                  <a:moveTo>
                    <a:pt x="575" y="100"/>
                  </a:moveTo>
                  <a:cubicBezTo>
                    <a:pt x="575" y="100"/>
                    <a:pt x="574" y="100"/>
                    <a:pt x="574" y="100"/>
                  </a:cubicBezTo>
                  <a:cubicBezTo>
                    <a:pt x="574" y="100"/>
                    <a:pt x="575" y="100"/>
                    <a:pt x="575" y="100"/>
                  </a:cubicBezTo>
                  <a:close/>
                  <a:moveTo>
                    <a:pt x="618" y="101"/>
                  </a:moveTo>
                  <a:cubicBezTo>
                    <a:pt x="618" y="101"/>
                    <a:pt x="618" y="100"/>
                    <a:pt x="618" y="100"/>
                  </a:cubicBezTo>
                  <a:cubicBezTo>
                    <a:pt x="618" y="100"/>
                    <a:pt x="618" y="101"/>
                    <a:pt x="618" y="101"/>
                  </a:cubicBezTo>
                  <a:close/>
                  <a:moveTo>
                    <a:pt x="661" y="100"/>
                  </a:moveTo>
                  <a:cubicBezTo>
                    <a:pt x="661" y="100"/>
                    <a:pt x="660" y="100"/>
                    <a:pt x="660" y="100"/>
                  </a:cubicBezTo>
                  <a:cubicBezTo>
                    <a:pt x="660" y="100"/>
                    <a:pt x="660" y="100"/>
                    <a:pt x="661" y="100"/>
                  </a:cubicBezTo>
                  <a:close/>
                  <a:moveTo>
                    <a:pt x="690" y="100"/>
                  </a:moveTo>
                  <a:cubicBezTo>
                    <a:pt x="689" y="100"/>
                    <a:pt x="689" y="100"/>
                    <a:pt x="689" y="100"/>
                  </a:cubicBezTo>
                  <a:cubicBezTo>
                    <a:pt x="689" y="100"/>
                    <a:pt x="689" y="100"/>
                    <a:pt x="690" y="100"/>
                  </a:cubicBezTo>
                  <a:close/>
                  <a:moveTo>
                    <a:pt x="722" y="100"/>
                  </a:moveTo>
                  <a:cubicBezTo>
                    <a:pt x="721" y="100"/>
                    <a:pt x="721" y="100"/>
                    <a:pt x="721" y="100"/>
                  </a:cubicBezTo>
                  <a:cubicBezTo>
                    <a:pt x="721" y="100"/>
                    <a:pt x="721" y="100"/>
                    <a:pt x="722" y="100"/>
                  </a:cubicBezTo>
                  <a:close/>
                  <a:moveTo>
                    <a:pt x="764" y="100"/>
                  </a:moveTo>
                  <a:cubicBezTo>
                    <a:pt x="764" y="100"/>
                    <a:pt x="763" y="100"/>
                    <a:pt x="763" y="100"/>
                  </a:cubicBezTo>
                  <a:cubicBezTo>
                    <a:pt x="763" y="100"/>
                    <a:pt x="763" y="100"/>
                    <a:pt x="764" y="100"/>
                  </a:cubicBezTo>
                  <a:close/>
                  <a:moveTo>
                    <a:pt x="795" y="100"/>
                  </a:moveTo>
                  <a:cubicBezTo>
                    <a:pt x="795" y="100"/>
                    <a:pt x="794" y="100"/>
                    <a:pt x="794" y="100"/>
                  </a:cubicBezTo>
                  <a:cubicBezTo>
                    <a:pt x="795" y="100"/>
                    <a:pt x="795" y="100"/>
                    <a:pt x="795" y="100"/>
                  </a:cubicBezTo>
                  <a:close/>
                  <a:moveTo>
                    <a:pt x="978" y="100"/>
                  </a:moveTo>
                  <a:cubicBezTo>
                    <a:pt x="978" y="100"/>
                    <a:pt x="978" y="100"/>
                    <a:pt x="977" y="100"/>
                  </a:cubicBezTo>
                  <a:cubicBezTo>
                    <a:pt x="978" y="100"/>
                    <a:pt x="978" y="100"/>
                    <a:pt x="978" y="100"/>
                  </a:cubicBezTo>
                  <a:close/>
                  <a:moveTo>
                    <a:pt x="1015" y="100"/>
                  </a:moveTo>
                  <a:cubicBezTo>
                    <a:pt x="1015" y="100"/>
                    <a:pt x="1015" y="100"/>
                    <a:pt x="1015" y="100"/>
                  </a:cubicBezTo>
                  <a:cubicBezTo>
                    <a:pt x="1015" y="100"/>
                    <a:pt x="1015" y="100"/>
                    <a:pt x="1015" y="100"/>
                  </a:cubicBezTo>
                  <a:close/>
                  <a:moveTo>
                    <a:pt x="1077" y="100"/>
                  </a:moveTo>
                  <a:cubicBezTo>
                    <a:pt x="1077" y="100"/>
                    <a:pt x="1077" y="100"/>
                    <a:pt x="1076" y="100"/>
                  </a:cubicBezTo>
                  <a:cubicBezTo>
                    <a:pt x="1077" y="100"/>
                    <a:pt x="1077" y="100"/>
                    <a:pt x="1077" y="100"/>
                  </a:cubicBezTo>
                  <a:close/>
                  <a:moveTo>
                    <a:pt x="1224" y="100"/>
                  </a:moveTo>
                  <a:cubicBezTo>
                    <a:pt x="1223" y="100"/>
                    <a:pt x="1223" y="100"/>
                    <a:pt x="1223" y="100"/>
                  </a:cubicBezTo>
                  <a:cubicBezTo>
                    <a:pt x="1223" y="100"/>
                    <a:pt x="1223" y="100"/>
                    <a:pt x="1224" y="100"/>
                  </a:cubicBezTo>
                  <a:close/>
                  <a:moveTo>
                    <a:pt x="832" y="49"/>
                  </a:moveTo>
                  <a:cubicBezTo>
                    <a:pt x="831" y="49"/>
                    <a:pt x="831" y="50"/>
                    <a:pt x="831" y="50"/>
                  </a:cubicBezTo>
                  <a:cubicBezTo>
                    <a:pt x="831" y="50"/>
                    <a:pt x="832" y="50"/>
                    <a:pt x="832" y="49"/>
                  </a:cubicBezTo>
                  <a:close/>
                  <a:moveTo>
                    <a:pt x="1427" y="100"/>
                  </a:moveTo>
                  <a:cubicBezTo>
                    <a:pt x="1427" y="100"/>
                    <a:pt x="1427" y="100"/>
                    <a:pt x="1426" y="100"/>
                  </a:cubicBezTo>
                  <a:cubicBezTo>
                    <a:pt x="1427" y="100"/>
                    <a:pt x="1427" y="100"/>
                    <a:pt x="1427" y="100"/>
                  </a:cubicBezTo>
                  <a:close/>
                  <a:moveTo>
                    <a:pt x="1453" y="100"/>
                  </a:moveTo>
                  <a:cubicBezTo>
                    <a:pt x="1452" y="100"/>
                    <a:pt x="1452" y="100"/>
                    <a:pt x="1452" y="100"/>
                  </a:cubicBezTo>
                  <a:cubicBezTo>
                    <a:pt x="1452" y="100"/>
                    <a:pt x="1452" y="100"/>
                    <a:pt x="1453" y="100"/>
                  </a:cubicBezTo>
                  <a:close/>
                  <a:moveTo>
                    <a:pt x="1674" y="101"/>
                  </a:moveTo>
                  <a:cubicBezTo>
                    <a:pt x="1674" y="100"/>
                    <a:pt x="1674" y="100"/>
                    <a:pt x="1674" y="100"/>
                  </a:cubicBezTo>
                  <a:cubicBezTo>
                    <a:pt x="1674" y="100"/>
                    <a:pt x="1674" y="101"/>
                    <a:pt x="1674" y="101"/>
                  </a:cubicBezTo>
                  <a:close/>
                  <a:moveTo>
                    <a:pt x="1687" y="100"/>
                  </a:moveTo>
                  <a:cubicBezTo>
                    <a:pt x="1687" y="100"/>
                    <a:pt x="1688" y="101"/>
                    <a:pt x="1688" y="101"/>
                  </a:cubicBezTo>
                  <a:cubicBezTo>
                    <a:pt x="1688" y="101"/>
                    <a:pt x="1688" y="100"/>
                    <a:pt x="1687" y="100"/>
                  </a:cubicBezTo>
                  <a:close/>
                  <a:moveTo>
                    <a:pt x="574" y="100"/>
                  </a:moveTo>
                  <a:cubicBezTo>
                    <a:pt x="574" y="100"/>
                    <a:pt x="573" y="101"/>
                    <a:pt x="573" y="101"/>
                  </a:cubicBezTo>
                  <a:cubicBezTo>
                    <a:pt x="574" y="101"/>
                    <a:pt x="574" y="101"/>
                    <a:pt x="574" y="100"/>
                  </a:cubicBezTo>
                  <a:close/>
                  <a:moveTo>
                    <a:pt x="630" y="100"/>
                  </a:moveTo>
                  <a:cubicBezTo>
                    <a:pt x="629" y="101"/>
                    <a:pt x="629" y="101"/>
                    <a:pt x="629" y="101"/>
                  </a:cubicBezTo>
                  <a:cubicBezTo>
                    <a:pt x="630" y="101"/>
                    <a:pt x="630" y="101"/>
                    <a:pt x="630" y="100"/>
                  </a:cubicBezTo>
                  <a:close/>
                  <a:moveTo>
                    <a:pt x="662" y="101"/>
                  </a:moveTo>
                  <a:cubicBezTo>
                    <a:pt x="662" y="101"/>
                    <a:pt x="661" y="100"/>
                    <a:pt x="661" y="101"/>
                  </a:cubicBezTo>
                  <a:cubicBezTo>
                    <a:pt x="661" y="101"/>
                    <a:pt x="661" y="101"/>
                    <a:pt x="662" y="101"/>
                  </a:cubicBezTo>
                  <a:close/>
                  <a:moveTo>
                    <a:pt x="689" y="100"/>
                  </a:moveTo>
                  <a:cubicBezTo>
                    <a:pt x="689" y="100"/>
                    <a:pt x="688" y="100"/>
                    <a:pt x="688" y="101"/>
                  </a:cubicBezTo>
                  <a:cubicBezTo>
                    <a:pt x="688" y="101"/>
                    <a:pt x="689" y="101"/>
                    <a:pt x="689" y="100"/>
                  </a:cubicBezTo>
                  <a:close/>
                  <a:moveTo>
                    <a:pt x="764" y="101"/>
                  </a:moveTo>
                  <a:cubicBezTo>
                    <a:pt x="764" y="100"/>
                    <a:pt x="764" y="100"/>
                    <a:pt x="764" y="100"/>
                  </a:cubicBezTo>
                  <a:cubicBezTo>
                    <a:pt x="764" y="101"/>
                    <a:pt x="764" y="101"/>
                    <a:pt x="764" y="101"/>
                  </a:cubicBezTo>
                  <a:close/>
                  <a:moveTo>
                    <a:pt x="857" y="50"/>
                  </a:moveTo>
                  <a:cubicBezTo>
                    <a:pt x="857" y="50"/>
                    <a:pt x="857" y="49"/>
                    <a:pt x="857" y="49"/>
                  </a:cubicBezTo>
                  <a:cubicBezTo>
                    <a:pt x="857" y="50"/>
                    <a:pt x="857" y="50"/>
                    <a:pt x="857" y="50"/>
                  </a:cubicBezTo>
                  <a:close/>
                  <a:moveTo>
                    <a:pt x="979" y="101"/>
                  </a:moveTo>
                  <a:cubicBezTo>
                    <a:pt x="979" y="101"/>
                    <a:pt x="979" y="100"/>
                    <a:pt x="978" y="100"/>
                  </a:cubicBezTo>
                  <a:cubicBezTo>
                    <a:pt x="979" y="101"/>
                    <a:pt x="979" y="101"/>
                    <a:pt x="979" y="101"/>
                  </a:cubicBezTo>
                  <a:close/>
                  <a:moveTo>
                    <a:pt x="1014" y="101"/>
                  </a:moveTo>
                  <a:cubicBezTo>
                    <a:pt x="1014" y="100"/>
                    <a:pt x="1014" y="101"/>
                    <a:pt x="1013" y="101"/>
                  </a:cubicBezTo>
                  <a:cubicBezTo>
                    <a:pt x="1014" y="101"/>
                    <a:pt x="1014" y="101"/>
                    <a:pt x="1014" y="101"/>
                  </a:cubicBezTo>
                  <a:close/>
                  <a:moveTo>
                    <a:pt x="1047" y="101"/>
                  </a:moveTo>
                  <a:cubicBezTo>
                    <a:pt x="1047" y="101"/>
                    <a:pt x="1046" y="100"/>
                    <a:pt x="1046" y="100"/>
                  </a:cubicBezTo>
                  <a:cubicBezTo>
                    <a:pt x="1046" y="101"/>
                    <a:pt x="1046" y="101"/>
                    <a:pt x="1047" y="101"/>
                  </a:cubicBezTo>
                  <a:close/>
                  <a:moveTo>
                    <a:pt x="1076" y="100"/>
                  </a:moveTo>
                  <a:cubicBezTo>
                    <a:pt x="1076" y="100"/>
                    <a:pt x="1076" y="101"/>
                    <a:pt x="1076" y="101"/>
                  </a:cubicBezTo>
                  <a:cubicBezTo>
                    <a:pt x="1076" y="101"/>
                    <a:pt x="1076" y="101"/>
                    <a:pt x="1076" y="100"/>
                  </a:cubicBezTo>
                  <a:close/>
                  <a:moveTo>
                    <a:pt x="1182" y="101"/>
                  </a:moveTo>
                  <a:cubicBezTo>
                    <a:pt x="1182" y="101"/>
                    <a:pt x="1182" y="100"/>
                    <a:pt x="1181" y="100"/>
                  </a:cubicBezTo>
                  <a:cubicBezTo>
                    <a:pt x="1182" y="101"/>
                    <a:pt x="1182" y="101"/>
                    <a:pt x="1182" y="101"/>
                  </a:cubicBezTo>
                  <a:close/>
                  <a:moveTo>
                    <a:pt x="1225" y="101"/>
                  </a:moveTo>
                  <a:cubicBezTo>
                    <a:pt x="1224" y="101"/>
                    <a:pt x="1224" y="100"/>
                    <a:pt x="1224" y="101"/>
                  </a:cubicBezTo>
                  <a:cubicBezTo>
                    <a:pt x="1224" y="101"/>
                    <a:pt x="1224" y="101"/>
                    <a:pt x="1225" y="101"/>
                  </a:cubicBezTo>
                  <a:close/>
                  <a:moveTo>
                    <a:pt x="1254" y="100"/>
                  </a:moveTo>
                  <a:cubicBezTo>
                    <a:pt x="1254" y="100"/>
                    <a:pt x="1254" y="101"/>
                    <a:pt x="1253" y="101"/>
                  </a:cubicBezTo>
                  <a:cubicBezTo>
                    <a:pt x="1254" y="101"/>
                    <a:pt x="1254" y="101"/>
                    <a:pt x="1254" y="100"/>
                  </a:cubicBezTo>
                  <a:close/>
                  <a:moveTo>
                    <a:pt x="1428" y="101"/>
                  </a:moveTo>
                  <a:cubicBezTo>
                    <a:pt x="1428" y="101"/>
                    <a:pt x="1427" y="100"/>
                    <a:pt x="1427" y="100"/>
                  </a:cubicBezTo>
                  <a:cubicBezTo>
                    <a:pt x="1427" y="101"/>
                    <a:pt x="1428" y="101"/>
                    <a:pt x="1428" y="101"/>
                  </a:cubicBezTo>
                  <a:close/>
                  <a:moveTo>
                    <a:pt x="1452" y="100"/>
                  </a:moveTo>
                  <a:cubicBezTo>
                    <a:pt x="1452" y="100"/>
                    <a:pt x="1451" y="100"/>
                    <a:pt x="1451" y="101"/>
                  </a:cubicBezTo>
                  <a:cubicBezTo>
                    <a:pt x="1451" y="101"/>
                    <a:pt x="1452" y="101"/>
                    <a:pt x="1452" y="100"/>
                  </a:cubicBezTo>
                  <a:close/>
                  <a:moveTo>
                    <a:pt x="676" y="43"/>
                  </a:moveTo>
                  <a:cubicBezTo>
                    <a:pt x="676" y="43"/>
                    <a:pt x="676" y="43"/>
                    <a:pt x="676" y="43"/>
                  </a:cubicBezTo>
                  <a:cubicBezTo>
                    <a:pt x="676" y="43"/>
                    <a:pt x="676" y="43"/>
                    <a:pt x="676" y="43"/>
                  </a:cubicBezTo>
                  <a:close/>
                  <a:moveTo>
                    <a:pt x="662" y="101"/>
                  </a:moveTo>
                  <a:cubicBezTo>
                    <a:pt x="662" y="101"/>
                    <a:pt x="662" y="101"/>
                    <a:pt x="662" y="101"/>
                  </a:cubicBezTo>
                  <a:cubicBezTo>
                    <a:pt x="662" y="101"/>
                    <a:pt x="662" y="101"/>
                    <a:pt x="662" y="101"/>
                  </a:cubicBezTo>
                  <a:close/>
                  <a:moveTo>
                    <a:pt x="688" y="101"/>
                  </a:moveTo>
                  <a:cubicBezTo>
                    <a:pt x="688" y="101"/>
                    <a:pt x="687" y="101"/>
                    <a:pt x="687" y="101"/>
                  </a:cubicBezTo>
                  <a:cubicBezTo>
                    <a:pt x="687" y="101"/>
                    <a:pt x="688" y="101"/>
                    <a:pt x="688" y="101"/>
                  </a:cubicBezTo>
                  <a:close/>
                  <a:moveTo>
                    <a:pt x="723" y="101"/>
                  </a:moveTo>
                  <a:cubicBezTo>
                    <a:pt x="723" y="101"/>
                    <a:pt x="722" y="101"/>
                    <a:pt x="722" y="101"/>
                  </a:cubicBezTo>
                  <a:cubicBezTo>
                    <a:pt x="722" y="101"/>
                    <a:pt x="722" y="101"/>
                    <a:pt x="723" y="101"/>
                  </a:cubicBezTo>
                  <a:close/>
                  <a:moveTo>
                    <a:pt x="1495" y="13"/>
                  </a:moveTo>
                  <a:cubicBezTo>
                    <a:pt x="1495" y="13"/>
                    <a:pt x="1495" y="13"/>
                    <a:pt x="1495" y="12"/>
                  </a:cubicBezTo>
                  <a:cubicBezTo>
                    <a:pt x="1495" y="12"/>
                    <a:pt x="1495" y="12"/>
                    <a:pt x="1495" y="13"/>
                  </a:cubicBezTo>
                  <a:close/>
                  <a:moveTo>
                    <a:pt x="793" y="101"/>
                  </a:moveTo>
                  <a:cubicBezTo>
                    <a:pt x="793" y="101"/>
                    <a:pt x="793" y="101"/>
                    <a:pt x="792" y="101"/>
                  </a:cubicBezTo>
                  <a:cubicBezTo>
                    <a:pt x="793" y="101"/>
                    <a:pt x="793" y="101"/>
                    <a:pt x="793" y="101"/>
                  </a:cubicBezTo>
                  <a:close/>
                  <a:moveTo>
                    <a:pt x="980" y="101"/>
                  </a:moveTo>
                  <a:cubicBezTo>
                    <a:pt x="980" y="101"/>
                    <a:pt x="980" y="101"/>
                    <a:pt x="980" y="101"/>
                  </a:cubicBezTo>
                  <a:cubicBezTo>
                    <a:pt x="980" y="101"/>
                    <a:pt x="980" y="101"/>
                    <a:pt x="980" y="101"/>
                  </a:cubicBezTo>
                  <a:close/>
                  <a:moveTo>
                    <a:pt x="874" y="49"/>
                  </a:moveTo>
                  <a:cubicBezTo>
                    <a:pt x="874" y="49"/>
                    <a:pt x="874" y="50"/>
                    <a:pt x="874" y="50"/>
                  </a:cubicBezTo>
                  <a:cubicBezTo>
                    <a:pt x="874" y="50"/>
                    <a:pt x="874" y="50"/>
                    <a:pt x="874" y="49"/>
                  </a:cubicBezTo>
                  <a:close/>
                  <a:moveTo>
                    <a:pt x="1047" y="101"/>
                  </a:moveTo>
                  <a:cubicBezTo>
                    <a:pt x="1047" y="101"/>
                    <a:pt x="1047" y="101"/>
                    <a:pt x="1047" y="101"/>
                  </a:cubicBezTo>
                  <a:cubicBezTo>
                    <a:pt x="1047" y="101"/>
                    <a:pt x="1047" y="101"/>
                    <a:pt x="1047" y="101"/>
                  </a:cubicBezTo>
                  <a:close/>
                  <a:moveTo>
                    <a:pt x="800" y="43"/>
                  </a:moveTo>
                  <a:cubicBezTo>
                    <a:pt x="800" y="43"/>
                    <a:pt x="800" y="43"/>
                    <a:pt x="800" y="43"/>
                  </a:cubicBezTo>
                  <a:cubicBezTo>
                    <a:pt x="800" y="43"/>
                    <a:pt x="800" y="43"/>
                    <a:pt x="800" y="43"/>
                  </a:cubicBezTo>
                  <a:close/>
                  <a:moveTo>
                    <a:pt x="1183" y="101"/>
                  </a:moveTo>
                  <a:cubicBezTo>
                    <a:pt x="1183" y="101"/>
                    <a:pt x="1182" y="101"/>
                    <a:pt x="1182" y="101"/>
                  </a:cubicBezTo>
                  <a:cubicBezTo>
                    <a:pt x="1182" y="101"/>
                    <a:pt x="1182" y="101"/>
                    <a:pt x="1183" y="101"/>
                  </a:cubicBezTo>
                  <a:close/>
                  <a:moveTo>
                    <a:pt x="1225" y="101"/>
                  </a:moveTo>
                  <a:cubicBezTo>
                    <a:pt x="1225" y="101"/>
                    <a:pt x="1225" y="101"/>
                    <a:pt x="1225" y="101"/>
                  </a:cubicBezTo>
                  <a:cubicBezTo>
                    <a:pt x="1225" y="101"/>
                    <a:pt x="1225" y="101"/>
                    <a:pt x="1225" y="101"/>
                  </a:cubicBezTo>
                  <a:close/>
                  <a:moveTo>
                    <a:pt x="1253" y="101"/>
                  </a:moveTo>
                  <a:cubicBezTo>
                    <a:pt x="1253" y="101"/>
                    <a:pt x="1253" y="101"/>
                    <a:pt x="1252" y="101"/>
                  </a:cubicBezTo>
                  <a:cubicBezTo>
                    <a:pt x="1253" y="101"/>
                    <a:pt x="1253" y="101"/>
                    <a:pt x="1253" y="101"/>
                  </a:cubicBezTo>
                  <a:close/>
                  <a:moveTo>
                    <a:pt x="1429" y="101"/>
                  </a:moveTo>
                  <a:cubicBezTo>
                    <a:pt x="1428" y="101"/>
                    <a:pt x="1428" y="101"/>
                    <a:pt x="1428" y="101"/>
                  </a:cubicBezTo>
                  <a:cubicBezTo>
                    <a:pt x="1428" y="101"/>
                    <a:pt x="1428" y="101"/>
                    <a:pt x="1429" y="101"/>
                  </a:cubicBezTo>
                  <a:close/>
                  <a:moveTo>
                    <a:pt x="1451" y="101"/>
                  </a:moveTo>
                  <a:cubicBezTo>
                    <a:pt x="1451" y="101"/>
                    <a:pt x="1451" y="101"/>
                    <a:pt x="1450" y="101"/>
                  </a:cubicBezTo>
                  <a:cubicBezTo>
                    <a:pt x="1451" y="101"/>
                    <a:pt x="1451" y="101"/>
                    <a:pt x="1451" y="101"/>
                  </a:cubicBezTo>
                  <a:close/>
                  <a:moveTo>
                    <a:pt x="1675" y="101"/>
                  </a:moveTo>
                  <a:cubicBezTo>
                    <a:pt x="1675" y="101"/>
                    <a:pt x="1675" y="101"/>
                    <a:pt x="1674" y="101"/>
                  </a:cubicBezTo>
                  <a:cubicBezTo>
                    <a:pt x="1674" y="101"/>
                    <a:pt x="1674" y="101"/>
                    <a:pt x="1675" y="101"/>
                  </a:cubicBezTo>
                  <a:close/>
                  <a:moveTo>
                    <a:pt x="900" y="50"/>
                  </a:moveTo>
                  <a:cubicBezTo>
                    <a:pt x="900" y="50"/>
                    <a:pt x="900" y="49"/>
                    <a:pt x="899" y="49"/>
                  </a:cubicBezTo>
                  <a:cubicBezTo>
                    <a:pt x="899" y="50"/>
                    <a:pt x="899" y="50"/>
                    <a:pt x="900" y="50"/>
                  </a:cubicBezTo>
                  <a:close/>
                  <a:moveTo>
                    <a:pt x="840" y="43"/>
                  </a:moveTo>
                  <a:cubicBezTo>
                    <a:pt x="839" y="43"/>
                    <a:pt x="839" y="43"/>
                    <a:pt x="839" y="43"/>
                  </a:cubicBezTo>
                  <a:cubicBezTo>
                    <a:pt x="839" y="43"/>
                    <a:pt x="839" y="43"/>
                    <a:pt x="840" y="43"/>
                  </a:cubicBezTo>
                  <a:close/>
                  <a:moveTo>
                    <a:pt x="663" y="101"/>
                  </a:moveTo>
                  <a:cubicBezTo>
                    <a:pt x="663" y="101"/>
                    <a:pt x="663" y="101"/>
                    <a:pt x="663" y="101"/>
                  </a:cubicBezTo>
                  <a:cubicBezTo>
                    <a:pt x="663" y="101"/>
                    <a:pt x="663" y="102"/>
                    <a:pt x="663" y="101"/>
                  </a:cubicBezTo>
                  <a:close/>
                  <a:moveTo>
                    <a:pt x="687" y="101"/>
                  </a:moveTo>
                  <a:cubicBezTo>
                    <a:pt x="687" y="101"/>
                    <a:pt x="686" y="101"/>
                    <a:pt x="686" y="101"/>
                  </a:cubicBezTo>
                  <a:cubicBezTo>
                    <a:pt x="687" y="102"/>
                    <a:pt x="687" y="101"/>
                    <a:pt x="687" y="101"/>
                  </a:cubicBezTo>
                  <a:close/>
                  <a:moveTo>
                    <a:pt x="723" y="101"/>
                  </a:moveTo>
                  <a:cubicBezTo>
                    <a:pt x="723" y="101"/>
                    <a:pt x="723" y="101"/>
                    <a:pt x="723" y="101"/>
                  </a:cubicBezTo>
                  <a:cubicBezTo>
                    <a:pt x="723" y="101"/>
                    <a:pt x="723" y="101"/>
                    <a:pt x="723" y="101"/>
                  </a:cubicBezTo>
                  <a:close/>
                  <a:moveTo>
                    <a:pt x="742" y="101"/>
                  </a:moveTo>
                  <a:cubicBezTo>
                    <a:pt x="741" y="101"/>
                    <a:pt x="741" y="101"/>
                    <a:pt x="741" y="102"/>
                  </a:cubicBezTo>
                  <a:cubicBezTo>
                    <a:pt x="741" y="102"/>
                    <a:pt x="742" y="101"/>
                    <a:pt x="742" y="101"/>
                  </a:cubicBezTo>
                  <a:close/>
                  <a:moveTo>
                    <a:pt x="766" y="101"/>
                  </a:moveTo>
                  <a:cubicBezTo>
                    <a:pt x="766" y="101"/>
                    <a:pt x="766" y="101"/>
                    <a:pt x="765" y="101"/>
                  </a:cubicBezTo>
                  <a:cubicBezTo>
                    <a:pt x="766" y="101"/>
                    <a:pt x="766" y="102"/>
                    <a:pt x="766" y="101"/>
                  </a:cubicBezTo>
                  <a:close/>
                  <a:moveTo>
                    <a:pt x="972" y="13"/>
                  </a:moveTo>
                  <a:cubicBezTo>
                    <a:pt x="973" y="13"/>
                    <a:pt x="973" y="13"/>
                    <a:pt x="973" y="13"/>
                  </a:cubicBezTo>
                  <a:cubicBezTo>
                    <a:pt x="973" y="13"/>
                    <a:pt x="972" y="13"/>
                    <a:pt x="972" y="13"/>
                  </a:cubicBezTo>
                  <a:close/>
                  <a:moveTo>
                    <a:pt x="870" y="43"/>
                  </a:moveTo>
                  <a:cubicBezTo>
                    <a:pt x="870" y="43"/>
                    <a:pt x="870" y="43"/>
                    <a:pt x="870" y="43"/>
                  </a:cubicBezTo>
                  <a:cubicBezTo>
                    <a:pt x="870" y="43"/>
                    <a:pt x="870" y="43"/>
                    <a:pt x="870" y="43"/>
                  </a:cubicBezTo>
                  <a:close/>
                  <a:moveTo>
                    <a:pt x="882" y="43"/>
                  </a:moveTo>
                  <a:cubicBezTo>
                    <a:pt x="882" y="43"/>
                    <a:pt x="882" y="43"/>
                    <a:pt x="882" y="43"/>
                  </a:cubicBezTo>
                  <a:cubicBezTo>
                    <a:pt x="882" y="43"/>
                    <a:pt x="882" y="43"/>
                    <a:pt x="882" y="43"/>
                  </a:cubicBezTo>
                  <a:close/>
                  <a:moveTo>
                    <a:pt x="909" y="43"/>
                  </a:moveTo>
                  <a:cubicBezTo>
                    <a:pt x="909" y="43"/>
                    <a:pt x="909" y="43"/>
                    <a:pt x="910" y="43"/>
                  </a:cubicBezTo>
                  <a:cubicBezTo>
                    <a:pt x="910" y="43"/>
                    <a:pt x="909" y="43"/>
                    <a:pt x="909" y="43"/>
                  </a:cubicBezTo>
                  <a:close/>
                  <a:moveTo>
                    <a:pt x="1033" y="50"/>
                  </a:moveTo>
                  <a:cubicBezTo>
                    <a:pt x="1033" y="50"/>
                    <a:pt x="1033" y="50"/>
                    <a:pt x="1033" y="49"/>
                  </a:cubicBezTo>
                  <a:cubicBezTo>
                    <a:pt x="1033" y="49"/>
                    <a:pt x="1033" y="50"/>
                    <a:pt x="1033" y="50"/>
                  </a:cubicBezTo>
                  <a:close/>
                  <a:moveTo>
                    <a:pt x="1183" y="102"/>
                  </a:moveTo>
                  <a:cubicBezTo>
                    <a:pt x="1183" y="101"/>
                    <a:pt x="1183" y="101"/>
                    <a:pt x="1183" y="101"/>
                  </a:cubicBezTo>
                  <a:cubicBezTo>
                    <a:pt x="1183" y="101"/>
                    <a:pt x="1183" y="102"/>
                    <a:pt x="1183" y="102"/>
                  </a:cubicBezTo>
                  <a:close/>
                  <a:moveTo>
                    <a:pt x="1202" y="101"/>
                  </a:moveTo>
                  <a:cubicBezTo>
                    <a:pt x="1202" y="101"/>
                    <a:pt x="1201" y="101"/>
                    <a:pt x="1201" y="101"/>
                  </a:cubicBezTo>
                  <a:cubicBezTo>
                    <a:pt x="1201" y="101"/>
                    <a:pt x="1202" y="101"/>
                    <a:pt x="1202" y="101"/>
                  </a:cubicBezTo>
                  <a:close/>
                  <a:moveTo>
                    <a:pt x="1290" y="43"/>
                  </a:moveTo>
                  <a:cubicBezTo>
                    <a:pt x="1290" y="43"/>
                    <a:pt x="1290" y="43"/>
                    <a:pt x="1290" y="43"/>
                  </a:cubicBezTo>
                  <a:cubicBezTo>
                    <a:pt x="1290" y="43"/>
                    <a:pt x="1290" y="43"/>
                    <a:pt x="1290" y="43"/>
                  </a:cubicBezTo>
                  <a:close/>
                  <a:moveTo>
                    <a:pt x="1252" y="101"/>
                  </a:moveTo>
                  <a:cubicBezTo>
                    <a:pt x="1252" y="101"/>
                    <a:pt x="1251" y="101"/>
                    <a:pt x="1251" y="101"/>
                  </a:cubicBezTo>
                  <a:cubicBezTo>
                    <a:pt x="1252" y="102"/>
                    <a:pt x="1252" y="101"/>
                    <a:pt x="1252" y="101"/>
                  </a:cubicBezTo>
                  <a:close/>
                  <a:moveTo>
                    <a:pt x="1429" y="101"/>
                  </a:moveTo>
                  <a:cubicBezTo>
                    <a:pt x="1429" y="101"/>
                    <a:pt x="1429" y="101"/>
                    <a:pt x="1429" y="101"/>
                  </a:cubicBezTo>
                  <a:cubicBezTo>
                    <a:pt x="1429" y="101"/>
                    <a:pt x="1429" y="102"/>
                    <a:pt x="1429" y="101"/>
                  </a:cubicBezTo>
                  <a:close/>
                  <a:moveTo>
                    <a:pt x="1450" y="101"/>
                  </a:moveTo>
                  <a:cubicBezTo>
                    <a:pt x="1450" y="101"/>
                    <a:pt x="1450" y="101"/>
                    <a:pt x="1449" y="102"/>
                  </a:cubicBezTo>
                  <a:cubicBezTo>
                    <a:pt x="1450" y="102"/>
                    <a:pt x="1450" y="101"/>
                    <a:pt x="1450" y="101"/>
                  </a:cubicBezTo>
                  <a:close/>
                  <a:moveTo>
                    <a:pt x="1396" y="43"/>
                  </a:moveTo>
                  <a:cubicBezTo>
                    <a:pt x="1395" y="43"/>
                    <a:pt x="1395" y="43"/>
                    <a:pt x="1395" y="43"/>
                  </a:cubicBezTo>
                  <a:cubicBezTo>
                    <a:pt x="1396" y="43"/>
                    <a:pt x="1396" y="43"/>
                    <a:pt x="1396" y="43"/>
                  </a:cubicBezTo>
                  <a:close/>
                  <a:moveTo>
                    <a:pt x="1568" y="43"/>
                  </a:moveTo>
                  <a:cubicBezTo>
                    <a:pt x="1568" y="43"/>
                    <a:pt x="1568" y="43"/>
                    <a:pt x="1568" y="43"/>
                  </a:cubicBezTo>
                  <a:cubicBezTo>
                    <a:pt x="1568" y="43"/>
                    <a:pt x="1568" y="43"/>
                    <a:pt x="1568" y="43"/>
                  </a:cubicBezTo>
                  <a:close/>
                  <a:moveTo>
                    <a:pt x="1683" y="43"/>
                  </a:moveTo>
                  <a:cubicBezTo>
                    <a:pt x="1682" y="43"/>
                    <a:pt x="1682" y="43"/>
                    <a:pt x="1682" y="43"/>
                  </a:cubicBezTo>
                  <a:cubicBezTo>
                    <a:pt x="1683" y="43"/>
                    <a:pt x="1683" y="43"/>
                    <a:pt x="1683" y="43"/>
                  </a:cubicBezTo>
                  <a:close/>
                  <a:moveTo>
                    <a:pt x="686" y="102"/>
                  </a:moveTo>
                  <a:cubicBezTo>
                    <a:pt x="686" y="102"/>
                    <a:pt x="685" y="102"/>
                    <a:pt x="685" y="102"/>
                  </a:cubicBezTo>
                  <a:cubicBezTo>
                    <a:pt x="686" y="102"/>
                    <a:pt x="686" y="102"/>
                    <a:pt x="686" y="102"/>
                  </a:cubicBezTo>
                  <a:close/>
                  <a:moveTo>
                    <a:pt x="1494" y="13"/>
                  </a:moveTo>
                  <a:cubicBezTo>
                    <a:pt x="1494" y="13"/>
                    <a:pt x="1494" y="13"/>
                    <a:pt x="1494" y="13"/>
                  </a:cubicBezTo>
                  <a:cubicBezTo>
                    <a:pt x="1494" y="13"/>
                    <a:pt x="1494" y="13"/>
                    <a:pt x="1494" y="13"/>
                  </a:cubicBezTo>
                  <a:close/>
                  <a:moveTo>
                    <a:pt x="741" y="102"/>
                  </a:moveTo>
                  <a:cubicBezTo>
                    <a:pt x="741" y="101"/>
                    <a:pt x="740" y="102"/>
                    <a:pt x="740" y="102"/>
                  </a:cubicBezTo>
                  <a:cubicBezTo>
                    <a:pt x="741" y="102"/>
                    <a:pt x="741" y="102"/>
                    <a:pt x="741" y="102"/>
                  </a:cubicBezTo>
                  <a:close/>
                  <a:moveTo>
                    <a:pt x="767" y="102"/>
                  </a:moveTo>
                  <a:cubicBezTo>
                    <a:pt x="767" y="102"/>
                    <a:pt x="767" y="101"/>
                    <a:pt x="766" y="102"/>
                  </a:cubicBezTo>
                  <a:cubicBezTo>
                    <a:pt x="767" y="102"/>
                    <a:pt x="767" y="102"/>
                    <a:pt x="767" y="102"/>
                  </a:cubicBezTo>
                  <a:close/>
                  <a:moveTo>
                    <a:pt x="1736" y="43"/>
                  </a:moveTo>
                  <a:cubicBezTo>
                    <a:pt x="1736" y="43"/>
                    <a:pt x="1737" y="43"/>
                    <a:pt x="1737" y="43"/>
                  </a:cubicBezTo>
                  <a:cubicBezTo>
                    <a:pt x="1736" y="43"/>
                    <a:pt x="1736" y="43"/>
                    <a:pt x="1736" y="43"/>
                  </a:cubicBezTo>
                  <a:close/>
                  <a:moveTo>
                    <a:pt x="678" y="62"/>
                  </a:moveTo>
                  <a:cubicBezTo>
                    <a:pt x="679" y="62"/>
                    <a:pt x="679" y="62"/>
                    <a:pt x="679" y="62"/>
                  </a:cubicBezTo>
                  <a:cubicBezTo>
                    <a:pt x="679" y="62"/>
                    <a:pt x="679" y="62"/>
                    <a:pt x="678" y="62"/>
                  </a:cubicBezTo>
                  <a:close/>
                  <a:moveTo>
                    <a:pt x="641" y="44"/>
                  </a:moveTo>
                  <a:cubicBezTo>
                    <a:pt x="641" y="44"/>
                    <a:pt x="641" y="43"/>
                    <a:pt x="641" y="43"/>
                  </a:cubicBezTo>
                  <a:cubicBezTo>
                    <a:pt x="641" y="43"/>
                    <a:pt x="641" y="44"/>
                    <a:pt x="641" y="44"/>
                  </a:cubicBezTo>
                  <a:close/>
                  <a:moveTo>
                    <a:pt x="1746" y="48"/>
                  </a:moveTo>
                  <a:cubicBezTo>
                    <a:pt x="1745" y="48"/>
                    <a:pt x="1745" y="49"/>
                    <a:pt x="1745" y="49"/>
                  </a:cubicBezTo>
                  <a:cubicBezTo>
                    <a:pt x="1746" y="49"/>
                    <a:pt x="1746" y="49"/>
                    <a:pt x="1746" y="48"/>
                  </a:cubicBezTo>
                  <a:close/>
                  <a:moveTo>
                    <a:pt x="660" y="44"/>
                  </a:moveTo>
                  <a:cubicBezTo>
                    <a:pt x="661" y="44"/>
                    <a:pt x="661" y="43"/>
                    <a:pt x="661" y="43"/>
                  </a:cubicBezTo>
                  <a:cubicBezTo>
                    <a:pt x="660" y="43"/>
                    <a:pt x="660" y="43"/>
                    <a:pt x="660" y="44"/>
                  </a:cubicBezTo>
                  <a:close/>
                  <a:moveTo>
                    <a:pt x="676" y="43"/>
                  </a:moveTo>
                  <a:cubicBezTo>
                    <a:pt x="675" y="43"/>
                    <a:pt x="675" y="43"/>
                    <a:pt x="675" y="43"/>
                  </a:cubicBezTo>
                  <a:cubicBezTo>
                    <a:pt x="675" y="43"/>
                    <a:pt x="675" y="43"/>
                    <a:pt x="676" y="43"/>
                  </a:cubicBezTo>
                  <a:close/>
                  <a:moveTo>
                    <a:pt x="1184" y="102"/>
                  </a:moveTo>
                  <a:cubicBezTo>
                    <a:pt x="1184" y="102"/>
                    <a:pt x="1184" y="102"/>
                    <a:pt x="1183" y="102"/>
                  </a:cubicBezTo>
                  <a:cubicBezTo>
                    <a:pt x="1184" y="102"/>
                    <a:pt x="1184" y="102"/>
                    <a:pt x="1184" y="102"/>
                  </a:cubicBezTo>
                  <a:close/>
                  <a:moveTo>
                    <a:pt x="1201" y="102"/>
                  </a:moveTo>
                  <a:cubicBezTo>
                    <a:pt x="1201" y="102"/>
                    <a:pt x="1200" y="102"/>
                    <a:pt x="1200" y="102"/>
                  </a:cubicBezTo>
                  <a:cubicBezTo>
                    <a:pt x="1200" y="102"/>
                    <a:pt x="1201" y="102"/>
                    <a:pt x="1201" y="102"/>
                  </a:cubicBezTo>
                  <a:close/>
                  <a:moveTo>
                    <a:pt x="971" y="14"/>
                  </a:moveTo>
                  <a:cubicBezTo>
                    <a:pt x="972" y="14"/>
                    <a:pt x="972" y="14"/>
                    <a:pt x="972" y="13"/>
                  </a:cubicBezTo>
                  <a:cubicBezTo>
                    <a:pt x="972" y="13"/>
                    <a:pt x="971" y="14"/>
                    <a:pt x="971" y="14"/>
                  </a:cubicBezTo>
                  <a:close/>
                  <a:moveTo>
                    <a:pt x="829" y="44"/>
                  </a:moveTo>
                  <a:cubicBezTo>
                    <a:pt x="829" y="44"/>
                    <a:pt x="829" y="43"/>
                    <a:pt x="829" y="43"/>
                  </a:cubicBezTo>
                  <a:cubicBezTo>
                    <a:pt x="829" y="43"/>
                    <a:pt x="829" y="43"/>
                    <a:pt x="829" y="44"/>
                  </a:cubicBezTo>
                  <a:close/>
                  <a:moveTo>
                    <a:pt x="839" y="43"/>
                  </a:moveTo>
                  <a:cubicBezTo>
                    <a:pt x="839" y="43"/>
                    <a:pt x="838" y="43"/>
                    <a:pt x="838" y="43"/>
                  </a:cubicBezTo>
                  <a:cubicBezTo>
                    <a:pt x="838" y="43"/>
                    <a:pt x="839" y="43"/>
                    <a:pt x="839" y="43"/>
                  </a:cubicBezTo>
                  <a:close/>
                  <a:moveTo>
                    <a:pt x="1449" y="101"/>
                  </a:moveTo>
                  <a:cubicBezTo>
                    <a:pt x="1449" y="101"/>
                    <a:pt x="1449" y="102"/>
                    <a:pt x="1449" y="102"/>
                  </a:cubicBezTo>
                  <a:cubicBezTo>
                    <a:pt x="1449" y="102"/>
                    <a:pt x="1449" y="102"/>
                    <a:pt x="1449" y="101"/>
                  </a:cubicBezTo>
                  <a:close/>
                  <a:moveTo>
                    <a:pt x="1291" y="53"/>
                  </a:moveTo>
                  <a:cubicBezTo>
                    <a:pt x="1290" y="53"/>
                    <a:pt x="1290" y="54"/>
                    <a:pt x="1290" y="54"/>
                  </a:cubicBezTo>
                  <a:cubicBezTo>
                    <a:pt x="1291" y="54"/>
                    <a:pt x="1291" y="53"/>
                    <a:pt x="1291" y="53"/>
                  </a:cubicBezTo>
                  <a:close/>
                  <a:moveTo>
                    <a:pt x="1493" y="14"/>
                  </a:moveTo>
                  <a:cubicBezTo>
                    <a:pt x="1493" y="14"/>
                    <a:pt x="1493" y="14"/>
                    <a:pt x="1494" y="13"/>
                  </a:cubicBezTo>
                  <a:cubicBezTo>
                    <a:pt x="1493" y="13"/>
                    <a:pt x="1493" y="14"/>
                    <a:pt x="1493" y="14"/>
                  </a:cubicBezTo>
                  <a:close/>
                  <a:moveTo>
                    <a:pt x="851" y="43"/>
                  </a:moveTo>
                  <a:cubicBezTo>
                    <a:pt x="851" y="43"/>
                    <a:pt x="851" y="43"/>
                    <a:pt x="850" y="43"/>
                  </a:cubicBezTo>
                  <a:cubicBezTo>
                    <a:pt x="851" y="43"/>
                    <a:pt x="851" y="43"/>
                    <a:pt x="851" y="43"/>
                  </a:cubicBezTo>
                  <a:close/>
                  <a:moveTo>
                    <a:pt x="867" y="43"/>
                  </a:moveTo>
                  <a:cubicBezTo>
                    <a:pt x="867" y="43"/>
                    <a:pt x="867" y="44"/>
                    <a:pt x="867" y="44"/>
                  </a:cubicBezTo>
                  <a:cubicBezTo>
                    <a:pt x="867" y="43"/>
                    <a:pt x="867" y="43"/>
                    <a:pt x="867" y="43"/>
                  </a:cubicBezTo>
                  <a:close/>
                  <a:moveTo>
                    <a:pt x="725" y="102"/>
                  </a:moveTo>
                  <a:cubicBezTo>
                    <a:pt x="725" y="102"/>
                    <a:pt x="725" y="102"/>
                    <a:pt x="724" y="102"/>
                  </a:cubicBezTo>
                  <a:cubicBezTo>
                    <a:pt x="725" y="102"/>
                    <a:pt x="725" y="102"/>
                    <a:pt x="725" y="102"/>
                  </a:cubicBezTo>
                  <a:close/>
                  <a:moveTo>
                    <a:pt x="882" y="43"/>
                  </a:moveTo>
                  <a:cubicBezTo>
                    <a:pt x="881" y="43"/>
                    <a:pt x="881" y="43"/>
                    <a:pt x="881" y="43"/>
                  </a:cubicBezTo>
                  <a:cubicBezTo>
                    <a:pt x="881" y="43"/>
                    <a:pt x="882" y="43"/>
                    <a:pt x="882" y="43"/>
                  </a:cubicBezTo>
                  <a:close/>
                  <a:moveTo>
                    <a:pt x="894" y="43"/>
                  </a:moveTo>
                  <a:cubicBezTo>
                    <a:pt x="894" y="43"/>
                    <a:pt x="893" y="43"/>
                    <a:pt x="893" y="43"/>
                  </a:cubicBezTo>
                  <a:cubicBezTo>
                    <a:pt x="893" y="43"/>
                    <a:pt x="894" y="43"/>
                    <a:pt x="894" y="43"/>
                  </a:cubicBezTo>
                  <a:close/>
                  <a:moveTo>
                    <a:pt x="1123" y="43"/>
                  </a:moveTo>
                  <a:cubicBezTo>
                    <a:pt x="1122" y="43"/>
                    <a:pt x="1122" y="43"/>
                    <a:pt x="1122" y="43"/>
                  </a:cubicBezTo>
                  <a:cubicBezTo>
                    <a:pt x="1122" y="43"/>
                    <a:pt x="1122" y="43"/>
                    <a:pt x="1123" y="43"/>
                  </a:cubicBezTo>
                  <a:close/>
                  <a:moveTo>
                    <a:pt x="1670" y="56"/>
                  </a:moveTo>
                  <a:cubicBezTo>
                    <a:pt x="1670" y="56"/>
                    <a:pt x="1670" y="56"/>
                    <a:pt x="1669" y="57"/>
                  </a:cubicBezTo>
                  <a:cubicBezTo>
                    <a:pt x="1670" y="57"/>
                    <a:pt x="1670" y="57"/>
                    <a:pt x="1670" y="56"/>
                  </a:cubicBezTo>
                  <a:close/>
                  <a:moveTo>
                    <a:pt x="1135" y="43"/>
                  </a:moveTo>
                  <a:cubicBezTo>
                    <a:pt x="1135" y="43"/>
                    <a:pt x="1135" y="43"/>
                    <a:pt x="1135" y="43"/>
                  </a:cubicBezTo>
                  <a:cubicBezTo>
                    <a:pt x="1135" y="43"/>
                    <a:pt x="1135" y="43"/>
                    <a:pt x="1135" y="43"/>
                  </a:cubicBezTo>
                  <a:close/>
                  <a:moveTo>
                    <a:pt x="1151" y="43"/>
                  </a:moveTo>
                  <a:cubicBezTo>
                    <a:pt x="1151" y="43"/>
                    <a:pt x="1152" y="44"/>
                    <a:pt x="1152" y="44"/>
                  </a:cubicBezTo>
                  <a:cubicBezTo>
                    <a:pt x="1152" y="43"/>
                    <a:pt x="1152" y="43"/>
                    <a:pt x="1151" y="43"/>
                  </a:cubicBezTo>
                  <a:close/>
                  <a:moveTo>
                    <a:pt x="1492" y="14"/>
                  </a:moveTo>
                  <a:cubicBezTo>
                    <a:pt x="1493" y="14"/>
                    <a:pt x="1493" y="14"/>
                    <a:pt x="1493" y="14"/>
                  </a:cubicBezTo>
                  <a:cubicBezTo>
                    <a:pt x="1493" y="14"/>
                    <a:pt x="1492" y="14"/>
                    <a:pt x="1492" y="14"/>
                  </a:cubicBezTo>
                  <a:close/>
                  <a:moveTo>
                    <a:pt x="1260" y="43"/>
                  </a:moveTo>
                  <a:cubicBezTo>
                    <a:pt x="1260" y="43"/>
                    <a:pt x="1260" y="44"/>
                    <a:pt x="1260" y="44"/>
                  </a:cubicBezTo>
                  <a:cubicBezTo>
                    <a:pt x="1260" y="43"/>
                    <a:pt x="1260" y="43"/>
                    <a:pt x="1260" y="43"/>
                  </a:cubicBezTo>
                  <a:close/>
                  <a:moveTo>
                    <a:pt x="1384" y="44"/>
                  </a:moveTo>
                  <a:cubicBezTo>
                    <a:pt x="1384" y="44"/>
                    <a:pt x="1384" y="43"/>
                    <a:pt x="1384" y="43"/>
                  </a:cubicBezTo>
                  <a:cubicBezTo>
                    <a:pt x="1384" y="43"/>
                    <a:pt x="1384" y="43"/>
                    <a:pt x="1384" y="44"/>
                  </a:cubicBezTo>
                  <a:close/>
                  <a:moveTo>
                    <a:pt x="725" y="14"/>
                  </a:moveTo>
                  <a:cubicBezTo>
                    <a:pt x="725" y="15"/>
                    <a:pt x="725" y="15"/>
                    <a:pt x="725" y="15"/>
                  </a:cubicBezTo>
                  <a:cubicBezTo>
                    <a:pt x="725" y="14"/>
                    <a:pt x="725" y="14"/>
                    <a:pt x="725" y="14"/>
                  </a:cubicBezTo>
                  <a:close/>
                  <a:moveTo>
                    <a:pt x="1580" y="43"/>
                  </a:moveTo>
                  <a:cubicBezTo>
                    <a:pt x="1580" y="43"/>
                    <a:pt x="1580" y="43"/>
                    <a:pt x="1580" y="44"/>
                  </a:cubicBezTo>
                  <a:cubicBezTo>
                    <a:pt x="1580" y="44"/>
                    <a:pt x="1580" y="43"/>
                    <a:pt x="1580" y="43"/>
                  </a:cubicBezTo>
                  <a:close/>
                  <a:moveTo>
                    <a:pt x="596" y="44"/>
                  </a:moveTo>
                  <a:cubicBezTo>
                    <a:pt x="596" y="44"/>
                    <a:pt x="596" y="43"/>
                    <a:pt x="596" y="43"/>
                  </a:cubicBezTo>
                  <a:cubicBezTo>
                    <a:pt x="596" y="44"/>
                    <a:pt x="596" y="44"/>
                    <a:pt x="596" y="44"/>
                  </a:cubicBezTo>
                  <a:close/>
                  <a:moveTo>
                    <a:pt x="1492" y="15"/>
                  </a:moveTo>
                  <a:cubicBezTo>
                    <a:pt x="1492" y="15"/>
                    <a:pt x="1492" y="14"/>
                    <a:pt x="1492" y="14"/>
                  </a:cubicBezTo>
                  <a:cubicBezTo>
                    <a:pt x="1492" y="14"/>
                    <a:pt x="1492" y="14"/>
                    <a:pt x="1492" y="15"/>
                  </a:cubicBezTo>
                  <a:close/>
                  <a:moveTo>
                    <a:pt x="1211" y="50"/>
                  </a:moveTo>
                  <a:cubicBezTo>
                    <a:pt x="1211" y="50"/>
                    <a:pt x="1211" y="50"/>
                    <a:pt x="1211" y="49"/>
                  </a:cubicBezTo>
                  <a:cubicBezTo>
                    <a:pt x="1211" y="49"/>
                    <a:pt x="1211" y="50"/>
                    <a:pt x="1211" y="50"/>
                  </a:cubicBezTo>
                  <a:close/>
                  <a:moveTo>
                    <a:pt x="629" y="102"/>
                  </a:moveTo>
                  <a:cubicBezTo>
                    <a:pt x="629" y="102"/>
                    <a:pt x="629" y="103"/>
                    <a:pt x="629" y="103"/>
                  </a:cubicBezTo>
                  <a:cubicBezTo>
                    <a:pt x="629" y="103"/>
                    <a:pt x="629" y="102"/>
                    <a:pt x="629" y="102"/>
                  </a:cubicBezTo>
                  <a:close/>
                  <a:moveTo>
                    <a:pt x="1293" y="49"/>
                  </a:moveTo>
                  <a:cubicBezTo>
                    <a:pt x="1293" y="49"/>
                    <a:pt x="1292" y="50"/>
                    <a:pt x="1292" y="50"/>
                  </a:cubicBezTo>
                  <a:cubicBezTo>
                    <a:pt x="1293" y="50"/>
                    <a:pt x="1293" y="50"/>
                    <a:pt x="1293" y="49"/>
                  </a:cubicBezTo>
                  <a:close/>
                  <a:moveTo>
                    <a:pt x="577" y="57"/>
                  </a:moveTo>
                  <a:cubicBezTo>
                    <a:pt x="577" y="57"/>
                    <a:pt x="577" y="57"/>
                    <a:pt x="577" y="57"/>
                  </a:cubicBezTo>
                  <a:cubicBezTo>
                    <a:pt x="577" y="57"/>
                    <a:pt x="577" y="57"/>
                    <a:pt x="577" y="57"/>
                  </a:cubicBezTo>
                  <a:close/>
                  <a:moveTo>
                    <a:pt x="724" y="15"/>
                  </a:moveTo>
                  <a:cubicBezTo>
                    <a:pt x="724" y="15"/>
                    <a:pt x="724" y="15"/>
                    <a:pt x="725" y="15"/>
                  </a:cubicBezTo>
                  <a:cubicBezTo>
                    <a:pt x="724" y="15"/>
                    <a:pt x="724" y="15"/>
                    <a:pt x="724" y="15"/>
                  </a:cubicBezTo>
                  <a:close/>
                  <a:moveTo>
                    <a:pt x="970" y="15"/>
                  </a:moveTo>
                  <a:cubicBezTo>
                    <a:pt x="970" y="15"/>
                    <a:pt x="970" y="15"/>
                    <a:pt x="970" y="14"/>
                  </a:cubicBezTo>
                  <a:cubicBezTo>
                    <a:pt x="970" y="15"/>
                    <a:pt x="970" y="15"/>
                    <a:pt x="970" y="15"/>
                  </a:cubicBezTo>
                  <a:close/>
                  <a:moveTo>
                    <a:pt x="1392" y="15"/>
                  </a:moveTo>
                  <a:cubicBezTo>
                    <a:pt x="1392" y="15"/>
                    <a:pt x="1392" y="15"/>
                    <a:pt x="1392" y="15"/>
                  </a:cubicBezTo>
                  <a:cubicBezTo>
                    <a:pt x="1392" y="15"/>
                    <a:pt x="1392" y="15"/>
                    <a:pt x="1392" y="15"/>
                  </a:cubicBezTo>
                  <a:close/>
                  <a:moveTo>
                    <a:pt x="1263" y="48"/>
                  </a:moveTo>
                  <a:cubicBezTo>
                    <a:pt x="1263" y="48"/>
                    <a:pt x="1263" y="48"/>
                    <a:pt x="1263" y="48"/>
                  </a:cubicBezTo>
                  <a:cubicBezTo>
                    <a:pt x="1263" y="48"/>
                    <a:pt x="1263" y="48"/>
                    <a:pt x="1263" y="48"/>
                  </a:cubicBezTo>
                  <a:close/>
                  <a:moveTo>
                    <a:pt x="634" y="63"/>
                  </a:moveTo>
                  <a:cubicBezTo>
                    <a:pt x="634" y="63"/>
                    <a:pt x="634" y="62"/>
                    <a:pt x="634" y="62"/>
                  </a:cubicBezTo>
                  <a:cubicBezTo>
                    <a:pt x="634" y="62"/>
                    <a:pt x="634" y="63"/>
                    <a:pt x="634" y="63"/>
                  </a:cubicBezTo>
                  <a:close/>
                  <a:moveTo>
                    <a:pt x="873" y="52"/>
                  </a:moveTo>
                  <a:cubicBezTo>
                    <a:pt x="873" y="52"/>
                    <a:pt x="873" y="52"/>
                    <a:pt x="873" y="52"/>
                  </a:cubicBezTo>
                  <a:cubicBezTo>
                    <a:pt x="873" y="52"/>
                    <a:pt x="873" y="52"/>
                    <a:pt x="873" y="52"/>
                  </a:cubicBezTo>
                  <a:close/>
                  <a:moveTo>
                    <a:pt x="679" y="62"/>
                  </a:moveTo>
                  <a:cubicBezTo>
                    <a:pt x="679" y="62"/>
                    <a:pt x="679" y="63"/>
                    <a:pt x="680" y="63"/>
                  </a:cubicBezTo>
                  <a:cubicBezTo>
                    <a:pt x="680" y="62"/>
                    <a:pt x="679" y="62"/>
                    <a:pt x="679" y="62"/>
                  </a:cubicBezTo>
                  <a:close/>
                  <a:moveTo>
                    <a:pt x="1380" y="62"/>
                  </a:moveTo>
                  <a:cubicBezTo>
                    <a:pt x="1380" y="62"/>
                    <a:pt x="1380" y="62"/>
                    <a:pt x="1380" y="63"/>
                  </a:cubicBezTo>
                  <a:cubicBezTo>
                    <a:pt x="1380" y="63"/>
                    <a:pt x="1380" y="62"/>
                    <a:pt x="1380" y="62"/>
                  </a:cubicBezTo>
                  <a:close/>
                  <a:moveTo>
                    <a:pt x="611" y="53"/>
                  </a:moveTo>
                  <a:cubicBezTo>
                    <a:pt x="611" y="53"/>
                    <a:pt x="611" y="53"/>
                    <a:pt x="611" y="54"/>
                  </a:cubicBezTo>
                  <a:cubicBezTo>
                    <a:pt x="611" y="53"/>
                    <a:pt x="611" y="53"/>
                    <a:pt x="611" y="53"/>
                  </a:cubicBezTo>
                  <a:close/>
                  <a:moveTo>
                    <a:pt x="1491" y="15"/>
                  </a:moveTo>
                  <a:cubicBezTo>
                    <a:pt x="1491" y="15"/>
                    <a:pt x="1491" y="15"/>
                    <a:pt x="1492" y="15"/>
                  </a:cubicBezTo>
                  <a:cubicBezTo>
                    <a:pt x="1491" y="15"/>
                    <a:pt x="1491" y="15"/>
                    <a:pt x="1491" y="15"/>
                  </a:cubicBezTo>
                  <a:close/>
                  <a:moveTo>
                    <a:pt x="1733" y="49"/>
                  </a:moveTo>
                  <a:cubicBezTo>
                    <a:pt x="1733" y="49"/>
                    <a:pt x="1733" y="49"/>
                    <a:pt x="1733" y="48"/>
                  </a:cubicBezTo>
                  <a:cubicBezTo>
                    <a:pt x="1733" y="48"/>
                    <a:pt x="1733" y="49"/>
                    <a:pt x="1733" y="49"/>
                  </a:cubicBezTo>
                  <a:close/>
                  <a:moveTo>
                    <a:pt x="601" y="57"/>
                  </a:moveTo>
                  <a:cubicBezTo>
                    <a:pt x="601" y="57"/>
                    <a:pt x="601" y="57"/>
                    <a:pt x="601" y="57"/>
                  </a:cubicBezTo>
                  <a:cubicBezTo>
                    <a:pt x="601" y="57"/>
                    <a:pt x="601" y="57"/>
                    <a:pt x="601" y="57"/>
                  </a:cubicBezTo>
                  <a:close/>
                  <a:moveTo>
                    <a:pt x="1653" y="62"/>
                  </a:moveTo>
                  <a:cubicBezTo>
                    <a:pt x="1653" y="62"/>
                    <a:pt x="1652" y="62"/>
                    <a:pt x="1652" y="62"/>
                  </a:cubicBezTo>
                  <a:cubicBezTo>
                    <a:pt x="1652" y="63"/>
                    <a:pt x="1653" y="63"/>
                    <a:pt x="1653" y="62"/>
                  </a:cubicBezTo>
                  <a:close/>
                  <a:moveTo>
                    <a:pt x="647" y="56"/>
                  </a:moveTo>
                  <a:cubicBezTo>
                    <a:pt x="647" y="57"/>
                    <a:pt x="647" y="57"/>
                    <a:pt x="647" y="57"/>
                  </a:cubicBezTo>
                  <a:cubicBezTo>
                    <a:pt x="647" y="57"/>
                    <a:pt x="647" y="57"/>
                    <a:pt x="647" y="56"/>
                  </a:cubicBezTo>
                  <a:close/>
                  <a:moveTo>
                    <a:pt x="965" y="39"/>
                  </a:moveTo>
                  <a:cubicBezTo>
                    <a:pt x="965" y="39"/>
                    <a:pt x="965" y="40"/>
                    <a:pt x="965" y="40"/>
                  </a:cubicBezTo>
                  <a:cubicBezTo>
                    <a:pt x="965" y="40"/>
                    <a:pt x="965" y="39"/>
                    <a:pt x="965" y="39"/>
                  </a:cubicBezTo>
                  <a:close/>
                  <a:moveTo>
                    <a:pt x="618" y="103"/>
                  </a:moveTo>
                  <a:cubicBezTo>
                    <a:pt x="618" y="103"/>
                    <a:pt x="618" y="103"/>
                    <a:pt x="618" y="103"/>
                  </a:cubicBezTo>
                  <a:cubicBezTo>
                    <a:pt x="618" y="103"/>
                    <a:pt x="617" y="103"/>
                    <a:pt x="618" y="103"/>
                  </a:cubicBezTo>
                  <a:close/>
                  <a:moveTo>
                    <a:pt x="852" y="44"/>
                  </a:moveTo>
                  <a:cubicBezTo>
                    <a:pt x="852" y="43"/>
                    <a:pt x="851" y="43"/>
                    <a:pt x="851" y="43"/>
                  </a:cubicBezTo>
                  <a:cubicBezTo>
                    <a:pt x="851" y="44"/>
                    <a:pt x="851" y="44"/>
                    <a:pt x="852" y="44"/>
                  </a:cubicBezTo>
                  <a:close/>
                  <a:moveTo>
                    <a:pt x="671" y="57"/>
                  </a:moveTo>
                  <a:cubicBezTo>
                    <a:pt x="671" y="57"/>
                    <a:pt x="671" y="57"/>
                    <a:pt x="671" y="57"/>
                  </a:cubicBezTo>
                  <a:cubicBezTo>
                    <a:pt x="671" y="57"/>
                    <a:pt x="671" y="57"/>
                    <a:pt x="671" y="57"/>
                  </a:cubicBezTo>
                  <a:close/>
                  <a:moveTo>
                    <a:pt x="749" y="54"/>
                  </a:moveTo>
                  <a:cubicBezTo>
                    <a:pt x="750" y="53"/>
                    <a:pt x="750" y="53"/>
                    <a:pt x="750" y="53"/>
                  </a:cubicBezTo>
                  <a:cubicBezTo>
                    <a:pt x="749" y="53"/>
                    <a:pt x="749" y="53"/>
                    <a:pt x="749" y="54"/>
                  </a:cubicBezTo>
                  <a:close/>
                  <a:moveTo>
                    <a:pt x="680" y="63"/>
                  </a:moveTo>
                  <a:cubicBezTo>
                    <a:pt x="680" y="63"/>
                    <a:pt x="680" y="63"/>
                    <a:pt x="680" y="63"/>
                  </a:cubicBezTo>
                  <a:cubicBezTo>
                    <a:pt x="680" y="63"/>
                    <a:pt x="680" y="63"/>
                    <a:pt x="680" y="63"/>
                  </a:cubicBezTo>
                  <a:close/>
                  <a:moveTo>
                    <a:pt x="638" y="52"/>
                  </a:moveTo>
                  <a:cubicBezTo>
                    <a:pt x="638" y="52"/>
                    <a:pt x="638" y="52"/>
                    <a:pt x="638" y="52"/>
                  </a:cubicBezTo>
                  <a:cubicBezTo>
                    <a:pt x="638" y="52"/>
                    <a:pt x="638" y="52"/>
                    <a:pt x="638" y="52"/>
                  </a:cubicBezTo>
                  <a:close/>
                  <a:moveTo>
                    <a:pt x="1577" y="49"/>
                  </a:moveTo>
                  <a:cubicBezTo>
                    <a:pt x="1577" y="49"/>
                    <a:pt x="1576" y="50"/>
                    <a:pt x="1576" y="50"/>
                  </a:cubicBezTo>
                  <a:cubicBezTo>
                    <a:pt x="1577" y="50"/>
                    <a:pt x="1577" y="50"/>
                    <a:pt x="1577" y="49"/>
                  </a:cubicBezTo>
                  <a:close/>
                  <a:moveTo>
                    <a:pt x="574" y="55"/>
                  </a:moveTo>
                  <a:cubicBezTo>
                    <a:pt x="574" y="55"/>
                    <a:pt x="575" y="55"/>
                    <a:pt x="575" y="55"/>
                  </a:cubicBezTo>
                  <a:cubicBezTo>
                    <a:pt x="575" y="55"/>
                    <a:pt x="575" y="55"/>
                    <a:pt x="574" y="55"/>
                  </a:cubicBezTo>
                  <a:close/>
                  <a:moveTo>
                    <a:pt x="723" y="15"/>
                  </a:moveTo>
                  <a:cubicBezTo>
                    <a:pt x="723" y="15"/>
                    <a:pt x="723" y="15"/>
                    <a:pt x="723" y="15"/>
                  </a:cubicBezTo>
                  <a:cubicBezTo>
                    <a:pt x="723" y="15"/>
                    <a:pt x="723" y="15"/>
                    <a:pt x="723" y="15"/>
                  </a:cubicBezTo>
                  <a:close/>
                  <a:moveTo>
                    <a:pt x="1564" y="62"/>
                  </a:moveTo>
                  <a:cubicBezTo>
                    <a:pt x="1564" y="62"/>
                    <a:pt x="1564" y="63"/>
                    <a:pt x="1564" y="63"/>
                  </a:cubicBezTo>
                  <a:cubicBezTo>
                    <a:pt x="1564" y="63"/>
                    <a:pt x="1564" y="63"/>
                    <a:pt x="1564" y="62"/>
                  </a:cubicBezTo>
                  <a:close/>
                  <a:moveTo>
                    <a:pt x="1744" y="51"/>
                  </a:moveTo>
                  <a:cubicBezTo>
                    <a:pt x="1743" y="51"/>
                    <a:pt x="1743" y="52"/>
                    <a:pt x="1743" y="52"/>
                  </a:cubicBezTo>
                  <a:cubicBezTo>
                    <a:pt x="1743" y="52"/>
                    <a:pt x="1744" y="52"/>
                    <a:pt x="1744" y="51"/>
                  </a:cubicBezTo>
                  <a:close/>
                  <a:moveTo>
                    <a:pt x="895" y="44"/>
                  </a:moveTo>
                  <a:cubicBezTo>
                    <a:pt x="894" y="43"/>
                    <a:pt x="894" y="43"/>
                    <a:pt x="894" y="43"/>
                  </a:cubicBezTo>
                  <a:cubicBezTo>
                    <a:pt x="894" y="44"/>
                    <a:pt x="894" y="44"/>
                    <a:pt x="895" y="44"/>
                  </a:cubicBezTo>
                  <a:close/>
                  <a:moveTo>
                    <a:pt x="752" y="48"/>
                  </a:moveTo>
                  <a:cubicBezTo>
                    <a:pt x="752" y="48"/>
                    <a:pt x="752" y="48"/>
                    <a:pt x="752" y="48"/>
                  </a:cubicBezTo>
                  <a:cubicBezTo>
                    <a:pt x="752" y="48"/>
                    <a:pt x="752" y="48"/>
                    <a:pt x="752" y="48"/>
                  </a:cubicBezTo>
                  <a:close/>
                  <a:moveTo>
                    <a:pt x="1654" y="63"/>
                  </a:moveTo>
                  <a:cubicBezTo>
                    <a:pt x="1654" y="63"/>
                    <a:pt x="1653" y="63"/>
                    <a:pt x="1653" y="63"/>
                  </a:cubicBezTo>
                  <a:cubicBezTo>
                    <a:pt x="1653" y="63"/>
                    <a:pt x="1653" y="63"/>
                    <a:pt x="1654" y="63"/>
                  </a:cubicBezTo>
                  <a:close/>
                  <a:moveTo>
                    <a:pt x="1490" y="15"/>
                  </a:moveTo>
                  <a:cubicBezTo>
                    <a:pt x="1490" y="15"/>
                    <a:pt x="1491" y="15"/>
                    <a:pt x="1491" y="15"/>
                  </a:cubicBezTo>
                  <a:cubicBezTo>
                    <a:pt x="1491" y="15"/>
                    <a:pt x="1490" y="15"/>
                    <a:pt x="1490" y="15"/>
                  </a:cubicBezTo>
                  <a:close/>
                  <a:moveTo>
                    <a:pt x="1732" y="62"/>
                  </a:moveTo>
                  <a:cubicBezTo>
                    <a:pt x="1732" y="62"/>
                    <a:pt x="1732" y="63"/>
                    <a:pt x="1732" y="63"/>
                  </a:cubicBezTo>
                  <a:cubicBezTo>
                    <a:pt x="1732" y="63"/>
                    <a:pt x="1732" y="63"/>
                    <a:pt x="1732" y="62"/>
                  </a:cubicBezTo>
                  <a:close/>
                  <a:moveTo>
                    <a:pt x="604" y="64"/>
                  </a:moveTo>
                  <a:cubicBezTo>
                    <a:pt x="604" y="63"/>
                    <a:pt x="604" y="63"/>
                    <a:pt x="603" y="63"/>
                  </a:cubicBezTo>
                  <a:cubicBezTo>
                    <a:pt x="603" y="63"/>
                    <a:pt x="603" y="63"/>
                    <a:pt x="604" y="64"/>
                  </a:cubicBezTo>
                  <a:close/>
                  <a:moveTo>
                    <a:pt x="910" y="43"/>
                  </a:moveTo>
                  <a:cubicBezTo>
                    <a:pt x="910" y="44"/>
                    <a:pt x="910" y="44"/>
                    <a:pt x="910" y="44"/>
                  </a:cubicBezTo>
                  <a:cubicBezTo>
                    <a:pt x="910" y="44"/>
                    <a:pt x="910" y="44"/>
                    <a:pt x="910" y="43"/>
                  </a:cubicBezTo>
                  <a:close/>
                  <a:moveTo>
                    <a:pt x="722" y="16"/>
                  </a:moveTo>
                  <a:cubicBezTo>
                    <a:pt x="722" y="16"/>
                    <a:pt x="722" y="16"/>
                    <a:pt x="722" y="15"/>
                  </a:cubicBezTo>
                  <a:cubicBezTo>
                    <a:pt x="722" y="15"/>
                    <a:pt x="722" y="15"/>
                    <a:pt x="722" y="16"/>
                  </a:cubicBezTo>
                  <a:close/>
                  <a:moveTo>
                    <a:pt x="1489" y="16"/>
                  </a:moveTo>
                  <a:cubicBezTo>
                    <a:pt x="1490" y="16"/>
                    <a:pt x="1490" y="16"/>
                    <a:pt x="1490" y="15"/>
                  </a:cubicBezTo>
                  <a:cubicBezTo>
                    <a:pt x="1490" y="15"/>
                    <a:pt x="1490" y="15"/>
                    <a:pt x="1489" y="16"/>
                  </a:cubicBezTo>
                  <a:close/>
                  <a:moveTo>
                    <a:pt x="562" y="48"/>
                  </a:moveTo>
                  <a:cubicBezTo>
                    <a:pt x="562" y="48"/>
                    <a:pt x="562" y="48"/>
                    <a:pt x="563" y="48"/>
                  </a:cubicBezTo>
                  <a:cubicBezTo>
                    <a:pt x="563" y="48"/>
                    <a:pt x="562" y="48"/>
                    <a:pt x="562" y="48"/>
                  </a:cubicBezTo>
                  <a:close/>
                  <a:moveTo>
                    <a:pt x="1680" y="47"/>
                  </a:moveTo>
                  <a:cubicBezTo>
                    <a:pt x="1680" y="47"/>
                    <a:pt x="1680" y="48"/>
                    <a:pt x="1680" y="48"/>
                  </a:cubicBezTo>
                  <a:cubicBezTo>
                    <a:pt x="1680" y="48"/>
                    <a:pt x="1680" y="48"/>
                    <a:pt x="1680" y="47"/>
                  </a:cubicBezTo>
                  <a:close/>
                  <a:moveTo>
                    <a:pt x="654" y="39"/>
                  </a:moveTo>
                  <a:cubicBezTo>
                    <a:pt x="654" y="39"/>
                    <a:pt x="654" y="39"/>
                    <a:pt x="654" y="40"/>
                  </a:cubicBezTo>
                  <a:cubicBezTo>
                    <a:pt x="654" y="39"/>
                    <a:pt x="654" y="39"/>
                    <a:pt x="654" y="39"/>
                  </a:cubicBezTo>
                  <a:close/>
                  <a:moveTo>
                    <a:pt x="606" y="39"/>
                  </a:moveTo>
                  <a:cubicBezTo>
                    <a:pt x="606" y="39"/>
                    <a:pt x="606" y="39"/>
                    <a:pt x="606" y="40"/>
                  </a:cubicBezTo>
                  <a:cubicBezTo>
                    <a:pt x="606" y="39"/>
                    <a:pt x="606" y="39"/>
                    <a:pt x="606" y="39"/>
                  </a:cubicBezTo>
                  <a:close/>
                  <a:moveTo>
                    <a:pt x="594" y="40"/>
                  </a:moveTo>
                  <a:cubicBezTo>
                    <a:pt x="594" y="39"/>
                    <a:pt x="594" y="39"/>
                    <a:pt x="594" y="39"/>
                  </a:cubicBezTo>
                  <a:cubicBezTo>
                    <a:pt x="594" y="39"/>
                    <a:pt x="594" y="39"/>
                    <a:pt x="594" y="40"/>
                  </a:cubicBezTo>
                  <a:close/>
                  <a:moveTo>
                    <a:pt x="1381" y="48"/>
                  </a:moveTo>
                  <a:cubicBezTo>
                    <a:pt x="1381" y="48"/>
                    <a:pt x="1382" y="48"/>
                    <a:pt x="1382" y="47"/>
                  </a:cubicBezTo>
                  <a:cubicBezTo>
                    <a:pt x="1381" y="47"/>
                    <a:pt x="1381" y="48"/>
                    <a:pt x="1381" y="48"/>
                  </a:cubicBezTo>
                  <a:close/>
                  <a:moveTo>
                    <a:pt x="1575" y="51"/>
                  </a:moveTo>
                  <a:cubicBezTo>
                    <a:pt x="1575" y="52"/>
                    <a:pt x="1575" y="52"/>
                    <a:pt x="1575" y="52"/>
                  </a:cubicBezTo>
                  <a:cubicBezTo>
                    <a:pt x="1575" y="52"/>
                    <a:pt x="1575" y="52"/>
                    <a:pt x="1575" y="51"/>
                  </a:cubicBezTo>
                  <a:close/>
                  <a:moveTo>
                    <a:pt x="1212" y="48"/>
                  </a:moveTo>
                  <a:cubicBezTo>
                    <a:pt x="1212" y="48"/>
                    <a:pt x="1212" y="48"/>
                    <a:pt x="1212" y="47"/>
                  </a:cubicBezTo>
                  <a:cubicBezTo>
                    <a:pt x="1212" y="47"/>
                    <a:pt x="1212" y="48"/>
                    <a:pt x="1212" y="48"/>
                  </a:cubicBezTo>
                  <a:close/>
                  <a:moveTo>
                    <a:pt x="647" y="56"/>
                  </a:moveTo>
                  <a:cubicBezTo>
                    <a:pt x="647" y="56"/>
                    <a:pt x="647" y="56"/>
                    <a:pt x="647" y="56"/>
                  </a:cubicBezTo>
                  <a:cubicBezTo>
                    <a:pt x="647" y="56"/>
                    <a:pt x="647" y="56"/>
                    <a:pt x="647" y="56"/>
                  </a:cubicBezTo>
                  <a:close/>
                  <a:moveTo>
                    <a:pt x="1085" y="47"/>
                  </a:moveTo>
                  <a:cubicBezTo>
                    <a:pt x="1085" y="48"/>
                    <a:pt x="1085" y="48"/>
                    <a:pt x="1085" y="48"/>
                  </a:cubicBezTo>
                  <a:cubicBezTo>
                    <a:pt x="1085" y="48"/>
                    <a:pt x="1085" y="47"/>
                    <a:pt x="1085" y="47"/>
                  </a:cubicBezTo>
                  <a:close/>
                  <a:moveTo>
                    <a:pt x="1034" y="48"/>
                  </a:moveTo>
                  <a:cubicBezTo>
                    <a:pt x="1034" y="48"/>
                    <a:pt x="1035" y="48"/>
                    <a:pt x="1035" y="47"/>
                  </a:cubicBezTo>
                  <a:cubicBezTo>
                    <a:pt x="1034" y="47"/>
                    <a:pt x="1034" y="48"/>
                    <a:pt x="1034" y="48"/>
                  </a:cubicBezTo>
                  <a:close/>
                  <a:moveTo>
                    <a:pt x="899" y="48"/>
                  </a:moveTo>
                  <a:cubicBezTo>
                    <a:pt x="899" y="48"/>
                    <a:pt x="899" y="47"/>
                    <a:pt x="898" y="47"/>
                  </a:cubicBezTo>
                  <a:cubicBezTo>
                    <a:pt x="898" y="47"/>
                    <a:pt x="898" y="48"/>
                    <a:pt x="899" y="48"/>
                  </a:cubicBezTo>
                  <a:close/>
                  <a:moveTo>
                    <a:pt x="636" y="56"/>
                  </a:moveTo>
                  <a:cubicBezTo>
                    <a:pt x="637" y="56"/>
                    <a:pt x="637" y="56"/>
                    <a:pt x="637" y="56"/>
                  </a:cubicBezTo>
                  <a:cubicBezTo>
                    <a:pt x="636" y="56"/>
                    <a:pt x="636" y="56"/>
                    <a:pt x="636" y="56"/>
                  </a:cubicBezTo>
                  <a:close/>
                  <a:moveTo>
                    <a:pt x="1210" y="52"/>
                  </a:moveTo>
                  <a:cubicBezTo>
                    <a:pt x="1210" y="52"/>
                    <a:pt x="1210" y="52"/>
                    <a:pt x="1210" y="51"/>
                  </a:cubicBezTo>
                  <a:cubicBezTo>
                    <a:pt x="1210" y="52"/>
                    <a:pt x="1210" y="52"/>
                    <a:pt x="1210" y="52"/>
                  </a:cubicBezTo>
                  <a:close/>
                  <a:moveTo>
                    <a:pt x="617" y="104"/>
                  </a:moveTo>
                  <a:cubicBezTo>
                    <a:pt x="617" y="104"/>
                    <a:pt x="618" y="104"/>
                    <a:pt x="618" y="103"/>
                  </a:cubicBezTo>
                  <a:cubicBezTo>
                    <a:pt x="617" y="103"/>
                    <a:pt x="617" y="104"/>
                    <a:pt x="617" y="104"/>
                  </a:cubicBezTo>
                  <a:close/>
                  <a:moveTo>
                    <a:pt x="628" y="104"/>
                  </a:moveTo>
                  <a:cubicBezTo>
                    <a:pt x="628" y="104"/>
                    <a:pt x="628" y="104"/>
                    <a:pt x="628" y="105"/>
                  </a:cubicBezTo>
                  <a:cubicBezTo>
                    <a:pt x="628" y="104"/>
                    <a:pt x="628" y="104"/>
                    <a:pt x="628" y="104"/>
                  </a:cubicBezTo>
                  <a:close/>
                  <a:moveTo>
                    <a:pt x="617" y="105"/>
                  </a:moveTo>
                  <a:cubicBezTo>
                    <a:pt x="617" y="105"/>
                    <a:pt x="617" y="105"/>
                    <a:pt x="617" y="104"/>
                  </a:cubicBezTo>
                  <a:cubicBezTo>
                    <a:pt x="617" y="104"/>
                    <a:pt x="617" y="105"/>
                    <a:pt x="617" y="105"/>
                  </a:cubicBezTo>
                  <a:close/>
                  <a:moveTo>
                    <a:pt x="721" y="16"/>
                  </a:moveTo>
                  <a:cubicBezTo>
                    <a:pt x="721" y="16"/>
                    <a:pt x="721" y="16"/>
                    <a:pt x="721" y="16"/>
                  </a:cubicBezTo>
                  <a:cubicBezTo>
                    <a:pt x="721" y="16"/>
                    <a:pt x="721" y="16"/>
                    <a:pt x="721" y="16"/>
                  </a:cubicBezTo>
                  <a:close/>
                  <a:moveTo>
                    <a:pt x="616" y="106"/>
                  </a:moveTo>
                  <a:cubicBezTo>
                    <a:pt x="617" y="106"/>
                    <a:pt x="617" y="105"/>
                    <a:pt x="617" y="105"/>
                  </a:cubicBezTo>
                  <a:cubicBezTo>
                    <a:pt x="616" y="105"/>
                    <a:pt x="616" y="105"/>
                    <a:pt x="616" y="106"/>
                  </a:cubicBezTo>
                  <a:close/>
                  <a:moveTo>
                    <a:pt x="616" y="107"/>
                  </a:moveTo>
                  <a:cubicBezTo>
                    <a:pt x="616" y="106"/>
                    <a:pt x="616" y="106"/>
                    <a:pt x="617" y="106"/>
                  </a:cubicBezTo>
                  <a:cubicBezTo>
                    <a:pt x="616" y="106"/>
                    <a:pt x="616" y="106"/>
                    <a:pt x="616" y="107"/>
                  </a:cubicBezTo>
                  <a:close/>
                  <a:moveTo>
                    <a:pt x="628" y="106"/>
                  </a:moveTo>
                  <a:cubicBezTo>
                    <a:pt x="627" y="106"/>
                    <a:pt x="627" y="106"/>
                    <a:pt x="627" y="106"/>
                  </a:cubicBezTo>
                  <a:cubicBezTo>
                    <a:pt x="628" y="106"/>
                    <a:pt x="628" y="106"/>
                    <a:pt x="628" y="106"/>
                  </a:cubicBezTo>
                  <a:close/>
                  <a:moveTo>
                    <a:pt x="1745" y="49"/>
                  </a:moveTo>
                  <a:cubicBezTo>
                    <a:pt x="1745" y="49"/>
                    <a:pt x="1745" y="50"/>
                    <a:pt x="1745" y="50"/>
                  </a:cubicBezTo>
                  <a:cubicBezTo>
                    <a:pt x="1745" y="50"/>
                    <a:pt x="1745" y="50"/>
                    <a:pt x="1745" y="49"/>
                  </a:cubicBezTo>
                  <a:close/>
                  <a:moveTo>
                    <a:pt x="616" y="107"/>
                  </a:moveTo>
                  <a:cubicBezTo>
                    <a:pt x="616" y="107"/>
                    <a:pt x="616" y="107"/>
                    <a:pt x="616" y="107"/>
                  </a:cubicBezTo>
                  <a:cubicBezTo>
                    <a:pt x="616" y="107"/>
                    <a:pt x="616" y="107"/>
                    <a:pt x="616" y="107"/>
                  </a:cubicBezTo>
                  <a:close/>
                  <a:moveTo>
                    <a:pt x="615" y="108"/>
                  </a:moveTo>
                  <a:cubicBezTo>
                    <a:pt x="616" y="108"/>
                    <a:pt x="616" y="108"/>
                    <a:pt x="616" y="107"/>
                  </a:cubicBezTo>
                  <a:cubicBezTo>
                    <a:pt x="615" y="108"/>
                    <a:pt x="615" y="108"/>
                    <a:pt x="615" y="108"/>
                  </a:cubicBezTo>
                  <a:close/>
                  <a:moveTo>
                    <a:pt x="627" y="107"/>
                  </a:moveTo>
                  <a:cubicBezTo>
                    <a:pt x="627" y="108"/>
                    <a:pt x="627" y="108"/>
                    <a:pt x="627" y="108"/>
                  </a:cubicBezTo>
                  <a:cubicBezTo>
                    <a:pt x="627" y="108"/>
                    <a:pt x="627" y="108"/>
                    <a:pt x="627" y="107"/>
                  </a:cubicBezTo>
                  <a:close/>
                  <a:moveTo>
                    <a:pt x="615" y="109"/>
                  </a:moveTo>
                  <a:cubicBezTo>
                    <a:pt x="615" y="109"/>
                    <a:pt x="615" y="109"/>
                    <a:pt x="615" y="108"/>
                  </a:cubicBezTo>
                  <a:cubicBezTo>
                    <a:pt x="615" y="109"/>
                    <a:pt x="615" y="109"/>
                    <a:pt x="615" y="109"/>
                  </a:cubicBezTo>
                  <a:close/>
                  <a:moveTo>
                    <a:pt x="626" y="108"/>
                  </a:moveTo>
                  <a:cubicBezTo>
                    <a:pt x="626" y="109"/>
                    <a:pt x="626" y="109"/>
                    <a:pt x="626" y="109"/>
                  </a:cubicBezTo>
                  <a:cubicBezTo>
                    <a:pt x="627" y="109"/>
                    <a:pt x="627" y="109"/>
                    <a:pt x="626" y="108"/>
                  </a:cubicBezTo>
                  <a:close/>
                  <a:moveTo>
                    <a:pt x="615" y="110"/>
                  </a:moveTo>
                  <a:cubicBezTo>
                    <a:pt x="615" y="110"/>
                    <a:pt x="615" y="109"/>
                    <a:pt x="615" y="109"/>
                  </a:cubicBezTo>
                  <a:cubicBezTo>
                    <a:pt x="615" y="109"/>
                    <a:pt x="615" y="110"/>
                    <a:pt x="615" y="110"/>
                  </a:cubicBezTo>
                  <a:close/>
                  <a:moveTo>
                    <a:pt x="626" y="109"/>
                  </a:moveTo>
                  <a:cubicBezTo>
                    <a:pt x="626" y="109"/>
                    <a:pt x="626" y="110"/>
                    <a:pt x="626" y="110"/>
                  </a:cubicBezTo>
                  <a:cubicBezTo>
                    <a:pt x="626" y="110"/>
                    <a:pt x="626" y="109"/>
                    <a:pt x="626" y="109"/>
                  </a:cubicBezTo>
                  <a:close/>
                  <a:moveTo>
                    <a:pt x="614" y="111"/>
                  </a:moveTo>
                  <a:cubicBezTo>
                    <a:pt x="615" y="111"/>
                    <a:pt x="615" y="110"/>
                    <a:pt x="615" y="110"/>
                  </a:cubicBezTo>
                  <a:cubicBezTo>
                    <a:pt x="614" y="110"/>
                    <a:pt x="614" y="110"/>
                    <a:pt x="614" y="111"/>
                  </a:cubicBezTo>
                  <a:close/>
                  <a:moveTo>
                    <a:pt x="626" y="110"/>
                  </a:moveTo>
                  <a:cubicBezTo>
                    <a:pt x="626" y="110"/>
                    <a:pt x="625" y="111"/>
                    <a:pt x="625" y="111"/>
                  </a:cubicBezTo>
                  <a:cubicBezTo>
                    <a:pt x="626" y="111"/>
                    <a:pt x="626" y="110"/>
                    <a:pt x="626" y="110"/>
                  </a:cubicBezTo>
                  <a:close/>
                  <a:moveTo>
                    <a:pt x="614" y="112"/>
                  </a:moveTo>
                  <a:cubicBezTo>
                    <a:pt x="614" y="111"/>
                    <a:pt x="614" y="111"/>
                    <a:pt x="614" y="111"/>
                  </a:cubicBezTo>
                  <a:cubicBezTo>
                    <a:pt x="614" y="111"/>
                    <a:pt x="614" y="111"/>
                    <a:pt x="614" y="112"/>
                  </a:cubicBezTo>
                  <a:close/>
                  <a:moveTo>
                    <a:pt x="625" y="111"/>
                  </a:moveTo>
                  <a:cubicBezTo>
                    <a:pt x="625" y="111"/>
                    <a:pt x="625" y="111"/>
                    <a:pt x="625" y="112"/>
                  </a:cubicBezTo>
                  <a:cubicBezTo>
                    <a:pt x="625" y="111"/>
                    <a:pt x="625" y="111"/>
                    <a:pt x="625" y="111"/>
                  </a:cubicBezTo>
                  <a:close/>
                  <a:moveTo>
                    <a:pt x="614" y="112"/>
                  </a:moveTo>
                  <a:cubicBezTo>
                    <a:pt x="614" y="112"/>
                    <a:pt x="614" y="112"/>
                    <a:pt x="614" y="112"/>
                  </a:cubicBezTo>
                  <a:cubicBezTo>
                    <a:pt x="614" y="112"/>
                    <a:pt x="614" y="112"/>
                    <a:pt x="614" y="112"/>
                  </a:cubicBezTo>
                  <a:close/>
                  <a:moveTo>
                    <a:pt x="625" y="112"/>
                  </a:moveTo>
                  <a:cubicBezTo>
                    <a:pt x="625" y="112"/>
                    <a:pt x="625" y="112"/>
                    <a:pt x="625" y="113"/>
                  </a:cubicBezTo>
                  <a:cubicBezTo>
                    <a:pt x="625" y="112"/>
                    <a:pt x="625" y="112"/>
                    <a:pt x="625" y="112"/>
                  </a:cubicBezTo>
                  <a:close/>
                  <a:moveTo>
                    <a:pt x="613" y="113"/>
                  </a:moveTo>
                  <a:cubicBezTo>
                    <a:pt x="614" y="113"/>
                    <a:pt x="614" y="113"/>
                    <a:pt x="614" y="112"/>
                  </a:cubicBezTo>
                  <a:cubicBezTo>
                    <a:pt x="613" y="113"/>
                    <a:pt x="613" y="113"/>
                    <a:pt x="613" y="113"/>
                  </a:cubicBezTo>
                  <a:close/>
                  <a:moveTo>
                    <a:pt x="625" y="113"/>
                  </a:moveTo>
                  <a:cubicBezTo>
                    <a:pt x="625" y="113"/>
                    <a:pt x="624" y="113"/>
                    <a:pt x="624" y="113"/>
                  </a:cubicBezTo>
                  <a:cubicBezTo>
                    <a:pt x="625" y="113"/>
                    <a:pt x="625" y="113"/>
                    <a:pt x="625" y="113"/>
                  </a:cubicBezTo>
                  <a:close/>
                  <a:moveTo>
                    <a:pt x="613" y="114"/>
                  </a:moveTo>
                  <a:cubicBezTo>
                    <a:pt x="613" y="114"/>
                    <a:pt x="613" y="114"/>
                    <a:pt x="613" y="113"/>
                  </a:cubicBezTo>
                  <a:cubicBezTo>
                    <a:pt x="613" y="114"/>
                    <a:pt x="613" y="114"/>
                    <a:pt x="613" y="114"/>
                  </a:cubicBezTo>
                  <a:close/>
                  <a:moveTo>
                    <a:pt x="624" y="114"/>
                  </a:moveTo>
                  <a:cubicBezTo>
                    <a:pt x="624" y="114"/>
                    <a:pt x="624" y="114"/>
                    <a:pt x="624" y="114"/>
                  </a:cubicBezTo>
                  <a:cubicBezTo>
                    <a:pt x="624" y="114"/>
                    <a:pt x="624" y="114"/>
                    <a:pt x="624" y="114"/>
                  </a:cubicBezTo>
                  <a:close/>
                  <a:moveTo>
                    <a:pt x="613" y="115"/>
                  </a:moveTo>
                  <a:cubicBezTo>
                    <a:pt x="613" y="115"/>
                    <a:pt x="613" y="114"/>
                    <a:pt x="613" y="114"/>
                  </a:cubicBezTo>
                  <a:cubicBezTo>
                    <a:pt x="613" y="114"/>
                    <a:pt x="613" y="114"/>
                    <a:pt x="613" y="115"/>
                  </a:cubicBezTo>
                  <a:close/>
                  <a:moveTo>
                    <a:pt x="624" y="114"/>
                  </a:moveTo>
                  <a:cubicBezTo>
                    <a:pt x="624" y="115"/>
                    <a:pt x="624" y="115"/>
                    <a:pt x="624" y="115"/>
                  </a:cubicBezTo>
                  <a:cubicBezTo>
                    <a:pt x="624" y="115"/>
                    <a:pt x="624" y="115"/>
                    <a:pt x="624" y="114"/>
                  </a:cubicBezTo>
                  <a:close/>
                  <a:moveTo>
                    <a:pt x="612" y="116"/>
                  </a:moveTo>
                  <a:cubicBezTo>
                    <a:pt x="613" y="115"/>
                    <a:pt x="613" y="115"/>
                    <a:pt x="613" y="115"/>
                  </a:cubicBezTo>
                  <a:cubicBezTo>
                    <a:pt x="612" y="115"/>
                    <a:pt x="612" y="115"/>
                    <a:pt x="612" y="116"/>
                  </a:cubicBezTo>
                  <a:close/>
                  <a:moveTo>
                    <a:pt x="624" y="115"/>
                  </a:moveTo>
                  <a:cubicBezTo>
                    <a:pt x="623" y="115"/>
                    <a:pt x="623" y="115"/>
                    <a:pt x="623" y="116"/>
                  </a:cubicBezTo>
                  <a:cubicBezTo>
                    <a:pt x="624" y="116"/>
                    <a:pt x="624" y="115"/>
                    <a:pt x="624" y="115"/>
                  </a:cubicBezTo>
                  <a:close/>
                  <a:moveTo>
                    <a:pt x="612" y="116"/>
                  </a:moveTo>
                  <a:cubicBezTo>
                    <a:pt x="612" y="116"/>
                    <a:pt x="612" y="116"/>
                    <a:pt x="612" y="115"/>
                  </a:cubicBezTo>
                  <a:cubicBezTo>
                    <a:pt x="612" y="116"/>
                    <a:pt x="612" y="116"/>
                    <a:pt x="612" y="116"/>
                  </a:cubicBezTo>
                  <a:close/>
                  <a:moveTo>
                    <a:pt x="623" y="116"/>
                  </a:moveTo>
                  <a:cubicBezTo>
                    <a:pt x="623" y="116"/>
                    <a:pt x="623" y="116"/>
                    <a:pt x="623" y="116"/>
                  </a:cubicBezTo>
                  <a:cubicBezTo>
                    <a:pt x="623" y="116"/>
                    <a:pt x="623" y="116"/>
                    <a:pt x="623" y="116"/>
                  </a:cubicBezTo>
                  <a:close/>
                  <a:moveTo>
                    <a:pt x="612" y="117"/>
                  </a:moveTo>
                  <a:cubicBezTo>
                    <a:pt x="612" y="117"/>
                    <a:pt x="612" y="116"/>
                    <a:pt x="612" y="116"/>
                  </a:cubicBezTo>
                  <a:cubicBezTo>
                    <a:pt x="612" y="116"/>
                    <a:pt x="612" y="117"/>
                    <a:pt x="612" y="117"/>
                  </a:cubicBezTo>
                  <a:close/>
                  <a:moveTo>
                    <a:pt x="623" y="116"/>
                  </a:moveTo>
                  <a:cubicBezTo>
                    <a:pt x="623" y="117"/>
                    <a:pt x="623" y="117"/>
                    <a:pt x="623" y="117"/>
                  </a:cubicBezTo>
                  <a:cubicBezTo>
                    <a:pt x="623" y="117"/>
                    <a:pt x="623" y="117"/>
                    <a:pt x="623" y="116"/>
                  </a:cubicBezTo>
                  <a:close/>
                  <a:moveTo>
                    <a:pt x="611" y="118"/>
                  </a:moveTo>
                  <a:cubicBezTo>
                    <a:pt x="611" y="117"/>
                    <a:pt x="612" y="117"/>
                    <a:pt x="612" y="117"/>
                  </a:cubicBezTo>
                  <a:cubicBezTo>
                    <a:pt x="611" y="117"/>
                    <a:pt x="611" y="117"/>
                    <a:pt x="611" y="118"/>
                  </a:cubicBezTo>
                  <a:close/>
                  <a:moveTo>
                    <a:pt x="623" y="117"/>
                  </a:moveTo>
                  <a:cubicBezTo>
                    <a:pt x="622" y="117"/>
                    <a:pt x="622" y="118"/>
                    <a:pt x="622" y="118"/>
                  </a:cubicBezTo>
                  <a:cubicBezTo>
                    <a:pt x="623" y="118"/>
                    <a:pt x="623" y="117"/>
                    <a:pt x="623" y="117"/>
                  </a:cubicBezTo>
                  <a:close/>
                  <a:moveTo>
                    <a:pt x="611" y="119"/>
                  </a:moveTo>
                  <a:cubicBezTo>
                    <a:pt x="611" y="118"/>
                    <a:pt x="611" y="118"/>
                    <a:pt x="611" y="118"/>
                  </a:cubicBezTo>
                  <a:cubicBezTo>
                    <a:pt x="611" y="118"/>
                    <a:pt x="611" y="118"/>
                    <a:pt x="611" y="119"/>
                  </a:cubicBezTo>
                  <a:close/>
                  <a:moveTo>
                    <a:pt x="622" y="118"/>
                  </a:moveTo>
                  <a:cubicBezTo>
                    <a:pt x="622" y="118"/>
                    <a:pt x="622" y="118"/>
                    <a:pt x="622" y="119"/>
                  </a:cubicBezTo>
                  <a:cubicBezTo>
                    <a:pt x="622" y="118"/>
                    <a:pt x="622" y="118"/>
                    <a:pt x="622" y="118"/>
                  </a:cubicBezTo>
                  <a:close/>
                  <a:moveTo>
                    <a:pt x="622" y="119"/>
                  </a:moveTo>
                  <a:cubicBezTo>
                    <a:pt x="622" y="119"/>
                    <a:pt x="622" y="119"/>
                    <a:pt x="622" y="119"/>
                  </a:cubicBezTo>
                  <a:cubicBezTo>
                    <a:pt x="622" y="119"/>
                    <a:pt x="622" y="119"/>
                    <a:pt x="622" y="119"/>
                  </a:cubicBezTo>
                  <a:close/>
                  <a:moveTo>
                    <a:pt x="622" y="119"/>
                  </a:moveTo>
                  <a:cubicBezTo>
                    <a:pt x="621" y="119"/>
                    <a:pt x="621" y="120"/>
                    <a:pt x="621" y="120"/>
                  </a:cubicBezTo>
                  <a:cubicBezTo>
                    <a:pt x="622" y="120"/>
                    <a:pt x="622" y="120"/>
                    <a:pt x="622" y="119"/>
                  </a:cubicBezTo>
                  <a:close/>
                  <a:moveTo>
                    <a:pt x="621" y="120"/>
                  </a:moveTo>
                  <a:cubicBezTo>
                    <a:pt x="621" y="120"/>
                    <a:pt x="621" y="121"/>
                    <a:pt x="621" y="121"/>
                  </a:cubicBezTo>
                  <a:cubicBezTo>
                    <a:pt x="621" y="121"/>
                    <a:pt x="621" y="121"/>
                    <a:pt x="621" y="120"/>
                  </a:cubicBezTo>
                  <a:close/>
                  <a:moveTo>
                    <a:pt x="621" y="121"/>
                  </a:moveTo>
                  <a:cubicBezTo>
                    <a:pt x="620" y="121"/>
                    <a:pt x="620" y="121"/>
                    <a:pt x="620" y="122"/>
                  </a:cubicBezTo>
                  <a:cubicBezTo>
                    <a:pt x="621" y="122"/>
                    <a:pt x="621" y="121"/>
                    <a:pt x="621" y="121"/>
                  </a:cubicBezTo>
                  <a:close/>
                  <a:moveTo>
                    <a:pt x="614" y="63"/>
                  </a:moveTo>
                  <a:cubicBezTo>
                    <a:pt x="614" y="63"/>
                    <a:pt x="614" y="63"/>
                    <a:pt x="615" y="64"/>
                  </a:cubicBezTo>
                  <a:cubicBezTo>
                    <a:pt x="615" y="63"/>
                    <a:pt x="615" y="63"/>
                    <a:pt x="614" y="63"/>
                  </a:cubicBezTo>
                  <a:close/>
                  <a:moveTo>
                    <a:pt x="606" y="122"/>
                  </a:moveTo>
                  <a:cubicBezTo>
                    <a:pt x="606" y="122"/>
                    <a:pt x="607" y="122"/>
                    <a:pt x="607" y="122"/>
                  </a:cubicBezTo>
                  <a:cubicBezTo>
                    <a:pt x="606" y="122"/>
                    <a:pt x="606" y="122"/>
                    <a:pt x="606" y="122"/>
                  </a:cubicBezTo>
                  <a:close/>
                  <a:moveTo>
                    <a:pt x="620" y="122"/>
                  </a:moveTo>
                  <a:cubicBezTo>
                    <a:pt x="620" y="122"/>
                    <a:pt x="620" y="122"/>
                    <a:pt x="619" y="123"/>
                  </a:cubicBezTo>
                  <a:cubicBezTo>
                    <a:pt x="620" y="123"/>
                    <a:pt x="620" y="122"/>
                    <a:pt x="620" y="122"/>
                  </a:cubicBezTo>
                  <a:close/>
                  <a:moveTo>
                    <a:pt x="1209" y="54"/>
                  </a:moveTo>
                  <a:cubicBezTo>
                    <a:pt x="1210" y="54"/>
                    <a:pt x="1210" y="53"/>
                    <a:pt x="1210" y="53"/>
                  </a:cubicBezTo>
                  <a:cubicBezTo>
                    <a:pt x="1209" y="53"/>
                    <a:pt x="1209" y="54"/>
                    <a:pt x="1209" y="54"/>
                  </a:cubicBezTo>
                  <a:close/>
                  <a:moveTo>
                    <a:pt x="605" y="123"/>
                  </a:moveTo>
                  <a:cubicBezTo>
                    <a:pt x="606" y="123"/>
                    <a:pt x="606" y="123"/>
                    <a:pt x="606" y="122"/>
                  </a:cubicBezTo>
                  <a:cubicBezTo>
                    <a:pt x="606" y="122"/>
                    <a:pt x="605" y="122"/>
                    <a:pt x="605" y="123"/>
                  </a:cubicBezTo>
                  <a:close/>
                  <a:moveTo>
                    <a:pt x="1136" y="44"/>
                  </a:moveTo>
                  <a:cubicBezTo>
                    <a:pt x="1136" y="43"/>
                    <a:pt x="1136" y="43"/>
                    <a:pt x="1135" y="43"/>
                  </a:cubicBezTo>
                  <a:cubicBezTo>
                    <a:pt x="1136" y="44"/>
                    <a:pt x="1136" y="44"/>
                    <a:pt x="1136" y="44"/>
                  </a:cubicBezTo>
                  <a:close/>
                  <a:moveTo>
                    <a:pt x="605" y="123"/>
                  </a:moveTo>
                  <a:cubicBezTo>
                    <a:pt x="605" y="123"/>
                    <a:pt x="605" y="123"/>
                    <a:pt x="605" y="123"/>
                  </a:cubicBezTo>
                  <a:cubicBezTo>
                    <a:pt x="605" y="123"/>
                    <a:pt x="605" y="123"/>
                    <a:pt x="605" y="123"/>
                  </a:cubicBezTo>
                  <a:close/>
                  <a:moveTo>
                    <a:pt x="1489" y="16"/>
                  </a:moveTo>
                  <a:cubicBezTo>
                    <a:pt x="1489" y="16"/>
                    <a:pt x="1489" y="16"/>
                    <a:pt x="1490" y="16"/>
                  </a:cubicBezTo>
                  <a:cubicBezTo>
                    <a:pt x="1489" y="16"/>
                    <a:pt x="1489" y="16"/>
                    <a:pt x="1489" y="16"/>
                  </a:cubicBezTo>
                  <a:close/>
                  <a:moveTo>
                    <a:pt x="566" y="50"/>
                  </a:moveTo>
                  <a:cubicBezTo>
                    <a:pt x="566" y="50"/>
                    <a:pt x="566" y="50"/>
                    <a:pt x="566" y="50"/>
                  </a:cubicBezTo>
                  <a:cubicBezTo>
                    <a:pt x="566" y="50"/>
                    <a:pt x="566" y="50"/>
                    <a:pt x="566" y="50"/>
                  </a:cubicBezTo>
                  <a:close/>
                  <a:moveTo>
                    <a:pt x="662" y="64"/>
                  </a:moveTo>
                  <a:cubicBezTo>
                    <a:pt x="662" y="63"/>
                    <a:pt x="662" y="63"/>
                    <a:pt x="661" y="63"/>
                  </a:cubicBezTo>
                  <a:cubicBezTo>
                    <a:pt x="661" y="63"/>
                    <a:pt x="661" y="63"/>
                    <a:pt x="662" y="64"/>
                  </a:cubicBezTo>
                  <a:close/>
                  <a:moveTo>
                    <a:pt x="719" y="16"/>
                  </a:moveTo>
                  <a:cubicBezTo>
                    <a:pt x="720" y="16"/>
                    <a:pt x="720" y="16"/>
                    <a:pt x="720" y="16"/>
                  </a:cubicBezTo>
                  <a:cubicBezTo>
                    <a:pt x="720" y="16"/>
                    <a:pt x="720" y="16"/>
                    <a:pt x="719" y="16"/>
                  </a:cubicBezTo>
                  <a:close/>
                  <a:moveTo>
                    <a:pt x="681" y="63"/>
                  </a:moveTo>
                  <a:cubicBezTo>
                    <a:pt x="681" y="63"/>
                    <a:pt x="681" y="63"/>
                    <a:pt x="682" y="63"/>
                  </a:cubicBezTo>
                  <a:cubicBezTo>
                    <a:pt x="681" y="63"/>
                    <a:pt x="681" y="63"/>
                    <a:pt x="681" y="63"/>
                  </a:cubicBezTo>
                  <a:close/>
                  <a:moveTo>
                    <a:pt x="607" y="41"/>
                  </a:moveTo>
                  <a:cubicBezTo>
                    <a:pt x="607" y="41"/>
                    <a:pt x="607" y="42"/>
                    <a:pt x="607" y="42"/>
                  </a:cubicBezTo>
                  <a:cubicBezTo>
                    <a:pt x="607" y="41"/>
                    <a:pt x="607" y="41"/>
                    <a:pt x="607" y="41"/>
                  </a:cubicBezTo>
                  <a:close/>
                  <a:moveTo>
                    <a:pt x="613" y="129"/>
                  </a:moveTo>
                  <a:cubicBezTo>
                    <a:pt x="613" y="129"/>
                    <a:pt x="613" y="129"/>
                    <a:pt x="613" y="130"/>
                  </a:cubicBezTo>
                  <a:cubicBezTo>
                    <a:pt x="613" y="130"/>
                    <a:pt x="613" y="130"/>
                    <a:pt x="613" y="129"/>
                  </a:cubicBezTo>
                  <a:close/>
                  <a:moveTo>
                    <a:pt x="612" y="130"/>
                  </a:moveTo>
                  <a:cubicBezTo>
                    <a:pt x="612" y="130"/>
                    <a:pt x="612" y="130"/>
                    <a:pt x="612" y="130"/>
                  </a:cubicBezTo>
                  <a:cubicBezTo>
                    <a:pt x="612" y="130"/>
                    <a:pt x="612" y="130"/>
                    <a:pt x="612" y="130"/>
                  </a:cubicBezTo>
                  <a:close/>
                  <a:moveTo>
                    <a:pt x="610" y="131"/>
                  </a:moveTo>
                  <a:cubicBezTo>
                    <a:pt x="610" y="131"/>
                    <a:pt x="610" y="131"/>
                    <a:pt x="610" y="131"/>
                  </a:cubicBezTo>
                  <a:cubicBezTo>
                    <a:pt x="610" y="131"/>
                    <a:pt x="610" y="131"/>
                    <a:pt x="610" y="131"/>
                  </a:cubicBezTo>
                  <a:close/>
                  <a:moveTo>
                    <a:pt x="609" y="131"/>
                  </a:moveTo>
                  <a:cubicBezTo>
                    <a:pt x="609" y="131"/>
                    <a:pt x="609" y="132"/>
                    <a:pt x="609" y="132"/>
                  </a:cubicBezTo>
                  <a:cubicBezTo>
                    <a:pt x="609" y="132"/>
                    <a:pt x="609" y="132"/>
                    <a:pt x="609" y="131"/>
                  </a:cubicBezTo>
                  <a:close/>
                  <a:moveTo>
                    <a:pt x="609" y="132"/>
                  </a:moveTo>
                  <a:cubicBezTo>
                    <a:pt x="608" y="132"/>
                    <a:pt x="608" y="132"/>
                    <a:pt x="608" y="132"/>
                  </a:cubicBezTo>
                  <a:cubicBezTo>
                    <a:pt x="608" y="132"/>
                    <a:pt x="609" y="132"/>
                    <a:pt x="609" y="132"/>
                  </a:cubicBezTo>
                  <a:close/>
                  <a:moveTo>
                    <a:pt x="1290" y="44"/>
                  </a:moveTo>
                  <a:cubicBezTo>
                    <a:pt x="1290" y="44"/>
                    <a:pt x="1290" y="44"/>
                    <a:pt x="1290" y="43"/>
                  </a:cubicBezTo>
                  <a:cubicBezTo>
                    <a:pt x="1290" y="44"/>
                    <a:pt x="1290" y="44"/>
                    <a:pt x="1290" y="44"/>
                  </a:cubicBezTo>
                  <a:close/>
                  <a:moveTo>
                    <a:pt x="653" y="42"/>
                  </a:moveTo>
                  <a:cubicBezTo>
                    <a:pt x="653" y="42"/>
                    <a:pt x="653" y="42"/>
                    <a:pt x="653" y="42"/>
                  </a:cubicBezTo>
                  <a:cubicBezTo>
                    <a:pt x="653" y="42"/>
                    <a:pt x="653" y="42"/>
                    <a:pt x="653" y="42"/>
                  </a:cubicBezTo>
                  <a:close/>
                  <a:moveTo>
                    <a:pt x="751" y="87"/>
                  </a:moveTo>
                  <a:cubicBezTo>
                    <a:pt x="751" y="87"/>
                    <a:pt x="751" y="87"/>
                    <a:pt x="750" y="87"/>
                  </a:cubicBezTo>
                  <a:cubicBezTo>
                    <a:pt x="750" y="87"/>
                    <a:pt x="751" y="87"/>
                    <a:pt x="751" y="87"/>
                  </a:cubicBezTo>
                  <a:close/>
                  <a:moveTo>
                    <a:pt x="1364" y="74"/>
                  </a:moveTo>
                  <a:cubicBezTo>
                    <a:pt x="1364" y="74"/>
                    <a:pt x="1364" y="74"/>
                    <a:pt x="1364" y="74"/>
                  </a:cubicBezTo>
                  <a:cubicBezTo>
                    <a:pt x="1364" y="74"/>
                    <a:pt x="1364" y="74"/>
                    <a:pt x="1364" y="74"/>
                  </a:cubicBezTo>
                  <a:close/>
                  <a:moveTo>
                    <a:pt x="796" y="39"/>
                  </a:moveTo>
                  <a:cubicBezTo>
                    <a:pt x="796" y="39"/>
                    <a:pt x="796" y="39"/>
                    <a:pt x="796" y="39"/>
                  </a:cubicBezTo>
                  <a:cubicBezTo>
                    <a:pt x="796" y="39"/>
                    <a:pt x="796" y="39"/>
                    <a:pt x="796" y="39"/>
                  </a:cubicBezTo>
                  <a:close/>
                  <a:moveTo>
                    <a:pt x="1535" y="74"/>
                  </a:moveTo>
                  <a:cubicBezTo>
                    <a:pt x="1535" y="74"/>
                    <a:pt x="1535" y="74"/>
                    <a:pt x="1535" y="74"/>
                  </a:cubicBezTo>
                  <a:cubicBezTo>
                    <a:pt x="1535" y="74"/>
                    <a:pt x="1535" y="74"/>
                    <a:pt x="1535" y="74"/>
                  </a:cubicBezTo>
                  <a:close/>
                  <a:moveTo>
                    <a:pt x="833" y="39"/>
                  </a:moveTo>
                  <a:cubicBezTo>
                    <a:pt x="833" y="39"/>
                    <a:pt x="833" y="39"/>
                    <a:pt x="833" y="39"/>
                  </a:cubicBezTo>
                  <a:cubicBezTo>
                    <a:pt x="833" y="39"/>
                    <a:pt x="833" y="39"/>
                    <a:pt x="833" y="39"/>
                  </a:cubicBezTo>
                  <a:close/>
                  <a:moveTo>
                    <a:pt x="1703" y="74"/>
                  </a:moveTo>
                  <a:cubicBezTo>
                    <a:pt x="1703" y="74"/>
                    <a:pt x="1704" y="74"/>
                    <a:pt x="1704" y="74"/>
                  </a:cubicBezTo>
                  <a:cubicBezTo>
                    <a:pt x="1703" y="74"/>
                    <a:pt x="1703" y="74"/>
                    <a:pt x="1703" y="74"/>
                  </a:cubicBezTo>
                  <a:close/>
                  <a:moveTo>
                    <a:pt x="1717" y="74"/>
                  </a:moveTo>
                  <a:cubicBezTo>
                    <a:pt x="1717" y="74"/>
                    <a:pt x="1716" y="74"/>
                    <a:pt x="1716" y="74"/>
                  </a:cubicBezTo>
                  <a:cubicBezTo>
                    <a:pt x="1717" y="74"/>
                    <a:pt x="1717" y="74"/>
                    <a:pt x="1717" y="74"/>
                  </a:cubicBezTo>
                  <a:close/>
                  <a:moveTo>
                    <a:pt x="864" y="39"/>
                  </a:moveTo>
                  <a:cubicBezTo>
                    <a:pt x="864" y="39"/>
                    <a:pt x="864" y="39"/>
                    <a:pt x="864" y="39"/>
                  </a:cubicBezTo>
                  <a:cubicBezTo>
                    <a:pt x="864" y="39"/>
                    <a:pt x="864" y="39"/>
                    <a:pt x="864" y="39"/>
                  </a:cubicBezTo>
                  <a:close/>
                  <a:moveTo>
                    <a:pt x="874" y="39"/>
                  </a:moveTo>
                  <a:cubicBezTo>
                    <a:pt x="874" y="39"/>
                    <a:pt x="874" y="39"/>
                    <a:pt x="874" y="39"/>
                  </a:cubicBezTo>
                  <a:cubicBezTo>
                    <a:pt x="874" y="39"/>
                    <a:pt x="874" y="39"/>
                    <a:pt x="874" y="39"/>
                  </a:cubicBezTo>
                  <a:close/>
                  <a:moveTo>
                    <a:pt x="1042" y="39"/>
                  </a:moveTo>
                  <a:cubicBezTo>
                    <a:pt x="1042" y="39"/>
                    <a:pt x="1042" y="39"/>
                    <a:pt x="1042" y="39"/>
                  </a:cubicBezTo>
                  <a:cubicBezTo>
                    <a:pt x="1042" y="39"/>
                    <a:pt x="1042" y="39"/>
                    <a:pt x="1042" y="39"/>
                  </a:cubicBezTo>
                  <a:close/>
                  <a:moveTo>
                    <a:pt x="1115" y="39"/>
                  </a:moveTo>
                  <a:cubicBezTo>
                    <a:pt x="1116" y="39"/>
                    <a:pt x="1116" y="39"/>
                    <a:pt x="1116" y="39"/>
                  </a:cubicBezTo>
                  <a:cubicBezTo>
                    <a:pt x="1115" y="39"/>
                    <a:pt x="1115" y="39"/>
                    <a:pt x="1115" y="39"/>
                  </a:cubicBezTo>
                  <a:close/>
                  <a:moveTo>
                    <a:pt x="1148" y="39"/>
                  </a:moveTo>
                  <a:cubicBezTo>
                    <a:pt x="1148" y="39"/>
                    <a:pt x="1148" y="39"/>
                    <a:pt x="1149" y="39"/>
                  </a:cubicBezTo>
                  <a:cubicBezTo>
                    <a:pt x="1149" y="39"/>
                    <a:pt x="1148" y="39"/>
                    <a:pt x="1148" y="39"/>
                  </a:cubicBezTo>
                  <a:close/>
                  <a:moveTo>
                    <a:pt x="1220" y="39"/>
                  </a:moveTo>
                  <a:cubicBezTo>
                    <a:pt x="1220" y="39"/>
                    <a:pt x="1220" y="39"/>
                    <a:pt x="1220" y="39"/>
                  </a:cubicBezTo>
                  <a:cubicBezTo>
                    <a:pt x="1220" y="39"/>
                    <a:pt x="1220" y="39"/>
                    <a:pt x="1220" y="39"/>
                  </a:cubicBezTo>
                  <a:close/>
                  <a:moveTo>
                    <a:pt x="1351" y="75"/>
                  </a:moveTo>
                  <a:cubicBezTo>
                    <a:pt x="1351" y="75"/>
                    <a:pt x="1351" y="75"/>
                    <a:pt x="1351" y="74"/>
                  </a:cubicBezTo>
                  <a:cubicBezTo>
                    <a:pt x="1351" y="74"/>
                    <a:pt x="1351" y="75"/>
                    <a:pt x="1351" y="75"/>
                  </a:cubicBezTo>
                  <a:close/>
                  <a:moveTo>
                    <a:pt x="1364" y="74"/>
                  </a:moveTo>
                  <a:cubicBezTo>
                    <a:pt x="1364" y="74"/>
                    <a:pt x="1364" y="74"/>
                    <a:pt x="1364" y="75"/>
                  </a:cubicBezTo>
                  <a:cubicBezTo>
                    <a:pt x="1364" y="75"/>
                    <a:pt x="1364" y="75"/>
                    <a:pt x="1364" y="74"/>
                  </a:cubicBezTo>
                  <a:close/>
                  <a:moveTo>
                    <a:pt x="1535" y="75"/>
                  </a:moveTo>
                  <a:cubicBezTo>
                    <a:pt x="1535" y="75"/>
                    <a:pt x="1535" y="75"/>
                    <a:pt x="1535" y="74"/>
                  </a:cubicBezTo>
                  <a:cubicBezTo>
                    <a:pt x="1535" y="74"/>
                    <a:pt x="1535" y="75"/>
                    <a:pt x="1535" y="75"/>
                  </a:cubicBezTo>
                  <a:close/>
                  <a:moveTo>
                    <a:pt x="1548" y="74"/>
                  </a:moveTo>
                  <a:cubicBezTo>
                    <a:pt x="1548" y="74"/>
                    <a:pt x="1548" y="74"/>
                    <a:pt x="1548" y="75"/>
                  </a:cubicBezTo>
                  <a:cubicBezTo>
                    <a:pt x="1548" y="75"/>
                    <a:pt x="1548" y="74"/>
                    <a:pt x="1548" y="74"/>
                  </a:cubicBezTo>
                  <a:close/>
                  <a:moveTo>
                    <a:pt x="1256" y="39"/>
                  </a:moveTo>
                  <a:cubicBezTo>
                    <a:pt x="1256" y="39"/>
                    <a:pt x="1256" y="39"/>
                    <a:pt x="1256" y="39"/>
                  </a:cubicBezTo>
                  <a:cubicBezTo>
                    <a:pt x="1256" y="39"/>
                    <a:pt x="1256" y="39"/>
                    <a:pt x="1256" y="39"/>
                  </a:cubicBezTo>
                  <a:close/>
                  <a:moveTo>
                    <a:pt x="1703" y="75"/>
                  </a:moveTo>
                  <a:cubicBezTo>
                    <a:pt x="1703" y="75"/>
                    <a:pt x="1703" y="75"/>
                    <a:pt x="1703" y="74"/>
                  </a:cubicBezTo>
                  <a:cubicBezTo>
                    <a:pt x="1703" y="74"/>
                    <a:pt x="1703" y="75"/>
                    <a:pt x="1703" y="75"/>
                  </a:cubicBezTo>
                  <a:close/>
                  <a:moveTo>
                    <a:pt x="1716" y="74"/>
                  </a:moveTo>
                  <a:cubicBezTo>
                    <a:pt x="1716" y="74"/>
                    <a:pt x="1716" y="74"/>
                    <a:pt x="1716" y="75"/>
                  </a:cubicBezTo>
                  <a:cubicBezTo>
                    <a:pt x="1716" y="75"/>
                    <a:pt x="1716" y="74"/>
                    <a:pt x="1716" y="74"/>
                  </a:cubicBezTo>
                  <a:close/>
                  <a:moveTo>
                    <a:pt x="551" y="39"/>
                  </a:moveTo>
                  <a:cubicBezTo>
                    <a:pt x="551" y="39"/>
                    <a:pt x="551" y="39"/>
                    <a:pt x="551" y="39"/>
                  </a:cubicBezTo>
                  <a:cubicBezTo>
                    <a:pt x="551" y="39"/>
                    <a:pt x="551" y="39"/>
                    <a:pt x="551" y="39"/>
                  </a:cubicBezTo>
                  <a:close/>
                  <a:moveTo>
                    <a:pt x="664" y="39"/>
                  </a:moveTo>
                  <a:cubicBezTo>
                    <a:pt x="664" y="39"/>
                    <a:pt x="664" y="39"/>
                    <a:pt x="664" y="39"/>
                  </a:cubicBezTo>
                  <a:cubicBezTo>
                    <a:pt x="664" y="39"/>
                    <a:pt x="664" y="39"/>
                    <a:pt x="664" y="39"/>
                  </a:cubicBezTo>
                  <a:close/>
                  <a:moveTo>
                    <a:pt x="698" y="75"/>
                  </a:moveTo>
                  <a:cubicBezTo>
                    <a:pt x="698" y="75"/>
                    <a:pt x="698" y="75"/>
                    <a:pt x="698" y="75"/>
                  </a:cubicBezTo>
                  <a:cubicBezTo>
                    <a:pt x="698" y="75"/>
                    <a:pt x="698" y="75"/>
                    <a:pt x="698" y="75"/>
                  </a:cubicBezTo>
                  <a:close/>
                  <a:moveTo>
                    <a:pt x="796" y="39"/>
                  </a:moveTo>
                  <a:cubicBezTo>
                    <a:pt x="796" y="39"/>
                    <a:pt x="797" y="39"/>
                    <a:pt x="797" y="39"/>
                  </a:cubicBezTo>
                  <a:cubicBezTo>
                    <a:pt x="797" y="39"/>
                    <a:pt x="797" y="39"/>
                    <a:pt x="796" y="39"/>
                  </a:cubicBezTo>
                  <a:close/>
                  <a:moveTo>
                    <a:pt x="1350" y="75"/>
                  </a:moveTo>
                  <a:cubicBezTo>
                    <a:pt x="1350" y="75"/>
                    <a:pt x="1351" y="75"/>
                    <a:pt x="1351" y="75"/>
                  </a:cubicBezTo>
                  <a:cubicBezTo>
                    <a:pt x="1350" y="75"/>
                    <a:pt x="1350" y="75"/>
                    <a:pt x="1350" y="75"/>
                  </a:cubicBezTo>
                  <a:close/>
                  <a:moveTo>
                    <a:pt x="832" y="39"/>
                  </a:moveTo>
                  <a:cubicBezTo>
                    <a:pt x="832" y="39"/>
                    <a:pt x="833" y="39"/>
                    <a:pt x="833" y="39"/>
                  </a:cubicBezTo>
                  <a:cubicBezTo>
                    <a:pt x="832" y="39"/>
                    <a:pt x="832" y="39"/>
                    <a:pt x="832" y="39"/>
                  </a:cubicBezTo>
                  <a:close/>
                  <a:moveTo>
                    <a:pt x="864" y="39"/>
                  </a:moveTo>
                  <a:cubicBezTo>
                    <a:pt x="864" y="39"/>
                    <a:pt x="864" y="39"/>
                    <a:pt x="864" y="39"/>
                  </a:cubicBezTo>
                  <a:cubicBezTo>
                    <a:pt x="864" y="39"/>
                    <a:pt x="864" y="39"/>
                    <a:pt x="864" y="39"/>
                  </a:cubicBezTo>
                  <a:close/>
                  <a:moveTo>
                    <a:pt x="1534" y="75"/>
                  </a:moveTo>
                  <a:cubicBezTo>
                    <a:pt x="1535" y="75"/>
                    <a:pt x="1535" y="75"/>
                    <a:pt x="1535" y="75"/>
                  </a:cubicBezTo>
                  <a:cubicBezTo>
                    <a:pt x="1535" y="75"/>
                    <a:pt x="1534" y="75"/>
                    <a:pt x="1534" y="75"/>
                  </a:cubicBezTo>
                  <a:close/>
                  <a:moveTo>
                    <a:pt x="1548" y="75"/>
                  </a:moveTo>
                  <a:cubicBezTo>
                    <a:pt x="1548" y="75"/>
                    <a:pt x="1548" y="75"/>
                    <a:pt x="1548" y="75"/>
                  </a:cubicBezTo>
                  <a:cubicBezTo>
                    <a:pt x="1548" y="75"/>
                    <a:pt x="1548" y="75"/>
                    <a:pt x="1548" y="75"/>
                  </a:cubicBezTo>
                  <a:close/>
                  <a:moveTo>
                    <a:pt x="873" y="39"/>
                  </a:moveTo>
                  <a:cubicBezTo>
                    <a:pt x="874" y="39"/>
                    <a:pt x="874" y="39"/>
                    <a:pt x="874" y="39"/>
                  </a:cubicBezTo>
                  <a:cubicBezTo>
                    <a:pt x="874" y="39"/>
                    <a:pt x="873" y="39"/>
                    <a:pt x="873" y="39"/>
                  </a:cubicBezTo>
                  <a:close/>
                  <a:moveTo>
                    <a:pt x="1703" y="75"/>
                  </a:moveTo>
                  <a:cubicBezTo>
                    <a:pt x="1703" y="75"/>
                    <a:pt x="1703" y="75"/>
                    <a:pt x="1703" y="75"/>
                  </a:cubicBezTo>
                  <a:cubicBezTo>
                    <a:pt x="1703" y="75"/>
                    <a:pt x="1703" y="75"/>
                    <a:pt x="1703" y="75"/>
                  </a:cubicBezTo>
                  <a:close/>
                  <a:moveTo>
                    <a:pt x="1716" y="75"/>
                  </a:moveTo>
                  <a:cubicBezTo>
                    <a:pt x="1716" y="75"/>
                    <a:pt x="1716" y="75"/>
                    <a:pt x="1716" y="75"/>
                  </a:cubicBezTo>
                  <a:cubicBezTo>
                    <a:pt x="1716" y="75"/>
                    <a:pt x="1716" y="75"/>
                    <a:pt x="1716" y="75"/>
                  </a:cubicBezTo>
                  <a:close/>
                  <a:moveTo>
                    <a:pt x="1041" y="39"/>
                  </a:moveTo>
                  <a:cubicBezTo>
                    <a:pt x="1042" y="39"/>
                    <a:pt x="1042" y="39"/>
                    <a:pt x="1042" y="39"/>
                  </a:cubicBezTo>
                  <a:cubicBezTo>
                    <a:pt x="1042" y="39"/>
                    <a:pt x="1042" y="39"/>
                    <a:pt x="1041" y="39"/>
                  </a:cubicBezTo>
                  <a:close/>
                  <a:moveTo>
                    <a:pt x="1115" y="39"/>
                  </a:moveTo>
                  <a:cubicBezTo>
                    <a:pt x="1115" y="39"/>
                    <a:pt x="1115" y="39"/>
                    <a:pt x="1115" y="39"/>
                  </a:cubicBezTo>
                  <a:cubicBezTo>
                    <a:pt x="1115" y="39"/>
                    <a:pt x="1115" y="39"/>
                    <a:pt x="1115" y="39"/>
                  </a:cubicBezTo>
                  <a:close/>
                  <a:moveTo>
                    <a:pt x="1219" y="39"/>
                  </a:moveTo>
                  <a:cubicBezTo>
                    <a:pt x="1220" y="39"/>
                    <a:pt x="1220" y="39"/>
                    <a:pt x="1220" y="39"/>
                  </a:cubicBezTo>
                  <a:cubicBezTo>
                    <a:pt x="1220" y="39"/>
                    <a:pt x="1219" y="39"/>
                    <a:pt x="1219" y="39"/>
                  </a:cubicBezTo>
                  <a:close/>
                  <a:moveTo>
                    <a:pt x="1293" y="39"/>
                  </a:moveTo>
                  <a:cubicBezTo>
                    <a:pt x="1293" y="39"/>
                    <a:pt x="1293" y="39"/>
                    <a:pt x="1293" y="39"/>
                  </a:cubicBezTo>
                  <a:cubicBezTo>
                    <a:pt x="1293" y="39"/>
                    <a:pt x="1293" y="39"/>
                    <a:pt x="1293" y="39"/>
                  </a:cubicBezTo>
                  <a:close/>
                  <a:moveTo>
                    <a:pt x="1350" y="75"/>
                  </a:moveTo>
                  <a:cubicBezTo>
                    <a:pt x="1350" y="75"/>
                    <a:pt x="1350" y="75"/>
                    <a:pt x="1350" y="75"/>
                  </a:cubicBezTo>
                  <a:cubicBezTo>
                    <a:pt x="1350" y="75"/>
                    <a:pt x="1350" y="75"/>
                    <a:pt x="1350" y="75"/>
                  </a:cubicBezTo>
                  <a:close/>
                  <a:moveTo>
                    <a:pt x="663" y="40"/>
                  </a:moveTo>
                  <a:cubicBezTo>
                    <a:pt x="664" y="40"/>
                    <a:pt x="664" y="39"/>
                    <a:pt x="664" y="39"/>
                  </a:cubicBezTo>
                  <a:cubicBezTo>
                    <a:pt x="664" y="39"/>
                    <a:pt x="664" y="39"/>
                    <a:pt x="663" y="40"/>
                  </a:cubicBezTo>
                  <a:close/>
                  <a:moveTo>
                    <a:pt x="759" y="40"/>
                  </a:moveTo>
                  <a:cubicBezTo>
                    <a:pt x="759" y="40"/>
                    <a:pt x="759" y="39"/>
                    <a:pt x="759" y="39"/>
                  </a:cubicBezTo>
                  <a:cubicBezTo>
                    <a:pt x="759" y="39"/>
                    <a:pt x="759" y="39"/>
                    <a:pt x="759" y="40"/>
                  </a:cubicBezTo>
                  <a:close/>
                  <a:moveTo>
                    <a:pt x="797" y="39"/>
                  </a:moveTo>
                  <a:cubicBezTo>
                    <a:pt x="797" y="39"/>
                    <a:pt x="797" y="40"/>
                    <a:pt x="797" y="40"/>
                  </a:cubicBezTo>
                  <a:cubicBezTo>
                    <a:pt x="797" y="39"/>
                    <a:pt x="797" y="39"/>
                    <a:pt x="797" y="39"/>
                  </a:cubicBezTo>
                  <a:close/>
                  <a:moveTo>
                    <a:pt x="832" y="40"/>
                  </a:moveTo>
                  <a:cubicBezTo>
                    <a:pt x="832" y="40"/>
                    <a:pt x="832" y="39"/>
                    <a:pt x="832" y="39"/>
                  </a:cubicBezTo>
                  <a:cubicBezTo>
                    <a:pt x="832" y="39"/>
                    <a:pt x="832" y="39"/>
                    <a:pt x="832" y="40"/>
                  </a:cubicBezTo>
                  <a:close/>
                  <a:moveTo>
                    <a:pt x="873" y="40"/>
                  </a:moveTo>
                  <a:cubicBezTo>
                    <a:pt x="873" y="40"/>
                    <a:pt x="873" y="39"/>
                    <a:pt x="873" y="39"/>
                  </a:cubicBezTo>
                  <a:cubicBezTo>
                    <a:pt x="873" y="39"/>
                    <a:pt x="873" y="39"/>
                    <a:pt x="873" y="40"/>
                  </a:cubicBezTo>
                  <a:close/>
                  <a:moveTo>
                    <a:pt x="1115" y="40"/>
                  </a:moveTo>
                  <a:cubicBezTo>
                    <a:pt x="1115" y="40"/>
                    <a:pt x="1115" y="39"/>
                    <a:pt x="1115" y="39"/>
                  </a:cubicBezTo>
                  <a:cubicBezTo>
                    <a:pt x="1115" y="39"/>
                    <a:pt x="1115" y="39"/>
                    <a:pt x="1115" y="40"/>
                  </a:cubicBezTo>
                  <a:close/>
                  <a:moveTo>
                    <a:pt x="682" y="76"/>
                  </a:moveTo>
                  <a:cubicBezTo>
                    <a:pt x="682" y="75"/>
                    <a:pt x="682" y="75"/>
                    <a:pt x="682" y="75"/>
                  </a:cubicBezTo>
                  <a:cubicBezTo>
                    <a:pt x="682" y="76"/>
                    <a:pt x="682" y="76"/>
                    <a:pt x="682" y="76"/>
                  </a:cubicBezTo>
                  <a:close/>
                  <a:moveTo>
                    <a:pt x="698" y="75"/>
                  </a:moveTo>
                  <a:cubicBezTo>
                    <a:pt x="698" y="76"/>
                    <a:pt x="698" y="76"/>
                    <a:pt x="698" y="76"/>
                  </a:cubicBezTo>
                  <a:cubicBezTo>
                    <a:pt x="698" y="76"/>
                    <a:pt x="698" y="76"/>
                    <a:pt x="698" y="75"/>
                  </a:cubicBezTo>
                  <a:close/>
                  <a:moveTo>
                    <a:pt x="1292" y="40"/>
                  </a:moveTo>
                  <a:cubicBezTo>
                    <a:pt x="1293" y="40"/>
                    <a:pt x="1293" y="39"/>
                    <a:pt x="1293" y="39"/>
                  </a:cubicBezTo>
                  <a:cubicBezTo>
                    <a:pt x="1293" y="39"/>
                    <a:pt x="1293" y="39"/>
                    <a:pt x="1292" y="40"/>
                  </a:cubicBezTo>
                  <a:close/>
                  <a:moveTo>
                    <a:pt x="663" y="40"/>
                  </a:moveTo>
                  <a:cubicBezTo>
                    <a:pt x="663" y="40"/>
                    <a:pt x="663" y="40"/>
                    <a:pt x="663" y="40"/>
                  </a:cubicBezTo>
                  <a:cubicBezTo>
                    <a:pt x="663" y="40"/>
                    <a:pt x="663" y="40"/>
                    <a:pt x="663" y="40"/>
                  </a:cubicBezTo>
                  <a:close/>
                  <a:moveTo>
                    <a:pt x="1350" y="76"/>
                  </a:moveTo>
                  <a:cubicBezTo>
                    <a:pt x="1350" y="76"/>
                    <a:pt x="1350" y="76"/>
                    <a:pt x="1350" y="75"/>
                  </a:cubicBezTo>
                  <a:cubicBezTo>
                    <a:pt x="1350" y="76"/>
                    <a:pt x="1350" y="76"/>
                    <a:pt x="1350" y="76"/>
                  </a:cubicBezTo>
                  <a:close/>
                  <a:moveTo>
                    <a:pt x="1363" y="75"/>
                  </a:moveTo>
                  <a:cubicBezTo>
                    <a:pt x="1363" y="75"/>
                    <a:pt x="1362" y="76"/>
                    <a:pt x="1362" y="76"/>
                  </a:cubicBezTo>
                  <a:cubicBezTo>
                    <a:pt x="1363" y="76"/>
                    <a:pt x="1363" y="76"/>
                    <a:pt x="1363" y="75"/>
                  </a:cubicBezTo>
                  <a:close/>
                  <a:moveTo>
                    <a:pt x="758" y="40"/>
                  </a:moveTo>
                  <a:cubicBezTo>
                    <a:pt x="759" y="40"/>
                    <a:pt x="759" y="40"/>
                    <a:pt x="759" y="40"/>
                  </a:cubicBezTo>
                  <a:cubicBezTo>
                    <a:pt x="759" y="40"/>
                    <a:pt x="759" y="40"/>
                    <a:pt x="758" y="40"/>
                  </a:cubicBezTo>
                  <a:close/>
                  <a:moveTo>
                    <a:pt x="797" y="40"/>
                  </a:moveTo>
                  <a:cubicBezTo>
                    <a:pt x="797" y="40"/>
                    <a:pt x="797" y="40"/>
                    <a:pt x="797" y="40"/>
                  </a:cubicBezTo>
                  <a:cubicBezTo>
                    <a:pt x="797" y="40"/>
                    <a:pt x="797" y="40"/>
                    <a:pt x="797" y="40"/>
                  </a:cubicBezTo>
                  <a:close/>
                  <a:moveTo>
                    <a:pt x="832" y="40"/>
                  </a:moveTo>
                  <a:cubicBezTo>
                    <a:pt x="832" y="40"/>
                    <a:pt x="832" y="40"/>
                    <a:pt x="832" y="40"/>
                  </a:cubicBezTo>
                  <a:cubicBezTo>
                    <a:pt x="832" y="40"/>
                    <a:pt x="832" y="40"/>
                    <a:pt x="832" y="40"/>
                  </a:cubicBezTo>
                  <a:close/>
                  <a:moveTo>
                    <a:pt x="873" y="40"/>
                  </a:moveTo>
                  <a:cubicBezTo>
                    <a:pt x="873" y="40"/>
                    <a:pt x="873" y="40"/>
                    <a:pt x="873" y="40"/>
                  </a:cubicBezTo>
                  <a:cubicBezTo>
                    <a:pt x="873" y="40"/>
                    <a:pt x="873" y="40"/>
                    <a:pt x="873" y="40"/>
                  </a:cubicBezTo>
                  <a:close/>
                  <a:moveTo>
                    <a:pt x="907" y="40"/>
                  </a:moveTo>
                  <a:cubicBezTo>
                    <a:pt x="907" y="40"/>
                    <a:pt x="907" y="40"/>
                    <a:pt x="907" y="40"/>
                  </a:cubicBezTo>
                  <a:cubicBezTo>
                    <a:pt x="907" y="40"/>
                    <a:pt x="907" y="40"/>
                    <a:pt x="907" y="40"/>
                  </a:cubicBezTo>
                  <a:close/>
                  <a:moveTo>
                    <a:pt x="1114" y="40"/>
                  </a:moveTo>
                  <a:cubicBezTo>
                    <a:pt x="1114" y="40"/>
                    <a:pt x="1115" y="40"/>
                    <a:pt x="1115" y="40"/>
                  </a:cubicBezTo>
                  <a:cubicBezTo>
                    <a:pt x="1114" y="40"/>
                    <a:pt x="1114" y="40"/>
                    <a:pt x="1114" y="40"/>
                  </a:cubicBezTo>
                  <a:close/>
                  <a:moveTo>
                    <a:pt x="1292" y="40"/>
                  </a:moveTo>
                  <a:cubicBezTo>
                    <a:pt x="1292" y="40"/>
                    <a:pt x="1292" y="40"/>
                    <a:pt x="1292" y="40"/>
                  </a:cubicBezTo>
                  <a:cubicBezTo>
                    <a:pt x="1292" y="40"/>
                    <a:pt x="1292" y="40"/>
                    <a:pt x="1292" y="40"/>
                  </a:cubicBezTo>
                  <a:close/>
                  <a:moveTo>
                    <a:pt x="1362" y="76"/>
                  </a:moveTo>
                  <a:cubicBezTo>
                    <a:pt x="1362" y="76"/>
                    <a:pt x="1362" y="76"/>
                    <a:pt x="1362" y="76"/>
                  </a:cubicBezTo>
                  <a:cubicBezTo>
                    <a:pt x="1362" y="76"/>
                    <a:pt x="1362" y="76"/>
                    <a:pt x="1362" y="76"/>
                  </a:cubicBezTo>
                  <a:close/>
                  <a:moveTo>
                    <a:pt x="663" y="40"/>
                  </a:moveTo>
                  <a:cubicBezTo>
                    <a:pt x="663" y="40"/>
                    <a:pt x="663" y="40"/>
                    <a:pt x="663" y="40"/>
                  </a:cubicBezTo>
                  <a:cubicBezTo>
                    <a:pt x="663" y="40"/>
                    <a:pt x="663" y="40"/>
                    <a:pt x="663" y="40"/>
                  </a:cubicBezTo>
                  <a:close/>
                  <a:moveTo>
                    <a:pt x="758" y="40"/>
                  </a:moveTo>
                  <a:cubicBezTo>
                    <a:pt x="758" y="40"/>
                    <a:pt x="758" y="40"/>
                    <a:pt x="758" y="40"/>
                  </a:cubicBezTo>
                  <a:cubicBezTo>
                    <a:pt x="758" y="40"/>
                    <a:pt x="758" y="40"/>
                    <a:pt x="758" y="40"/>
                  </a:cubicBezTo>
                  <a:close/>
                  <a:moveTo>
                    <a:pt x="797" y="40"/>
                  </a:moveTo>
                  <a:cubicBezTo>
                    <a:pt x="797" y="40"/>
                    <a:pt x="798" y="40"/>
                    <a:pt x="798" y="40"/>
                  </a:cubicBezTo>
                  <a:cubicBezTo>
                    <a:pt x="798" y="40"/>
                    <a:pt x="798" y="40"/>
                    <a:pt x="797" y="40"/>
                  </a:cubicBezTo>
                  <a:close/>
                  <a:moveTo>
                    <a:pt x="831" y="40"/>
                  </a:moveTo>
                  <a:cubicBezTo>
                    <a:pt x="831" y="40"/>
                    <a:pt x="832" y="40"/>
                    <a:pt x="832" y="40"/>
                  </a:cubicBezTo>
                  <a:cubicBezTo>
                    <a:pt x="831" y="40"/>
                    <a:pt x="831" y="40"/>
                    <a:pt x="831" y="40"/>
                  </a:cubicBezTo>
                  <a:close/>
                  <a:moveTo>
                    <a:pt x="872" y="40"/>
                  </a:moveTo>
                  <a:cubicBezTo>
                    <a:pt x="873" y="40"/>
                    <a:pt x="873" y="40"/>
                    <a:pt x="873" y="40"/>
                  </a:cubicBezTo>
                  <a:cubicBezTo>
                    <a:pt x="873" y="40"/>
                    <a:pt x="872" y="40"/>
                    <a:pt x="872" y="40"/>
                  </a:cubicBezTo>
                  <a:close/>
                  <a:moveTo>
                    <a:pt x="907" y="40"/>
                  </a:moveTo>
                  <a:cubicBezTo>
                    <a:pt x="907" y="40"/>
                    <a:pt x="908" y="40"/>
                    <a:pt x="908" y="40"/>
                  </a:cubicBezTo>
                  <a:cubicBezTo>
                    <a:pt x="908" y="40"/>
                    <a:pt x="908" y="40"/>
                    <a:pt x="907" y="40"/>
                  </a:cubicBezTo>
                  <a:close/>
                  <a:moveTo>
                    <a:pt x="1114" y="40"/>
                  </a:moveTo>
                  <a:cubicBezTo>
                    <a:pt x="1114" y="40"/>
                    <a:pt x="1114" y="40"/>
                    <a:pt x="1114" y="40"/>
                  </a:cubicBezTo>
                  <a:cubicBezTo>
                    <a:pt x="1114" y="40"/>
                    <a:pt x="1114" y="40"/>
                    <a:pt x="1114" y="40"/>
                  </a:cubicBezTo>
                  <a:close/>
                  <a:moveTo>
                    <a:pt x="1362" y="76"/>
                  </a:moveTo>
                  <a:cubicBezTo>
                    <a:pt x="1362" y="76"/>
                    <a:pt x="1362" y="76"/>
                    <a:pt x="1362" y="76"/>
                  </a:cubicBezTo>
                  <a:cubicBezTo>
                    <a:pt x="1362" y="76"/>
                    <a:pt x="1362" y="76"/>
                    <a:pt x="1362" y="76"/>
                  </a:cubicBezTo>
                  <a:close/>
                  <a:moveTo>
                    <a:pt x="1149" y="40"/>
                  </a:moveTo>
                  <a:cubicBezTo>
                    <a:pt x="1149" y="40"/>
                    <a:pt x="1149" y="40"/>
                    <a:pt x="1150" y="40"/>
                  </a:cubicBezTo>
                  <a:cubicBezTo>
                    <a:pt x="1150" y="40"/>
                    <a:pt x="1149" y="40"/>
                    <a:pt x="1149" y="40"/>
                  </a:cubicBezTo>
                  <a:close/>
                  <a:moveTo>
                    <a:pt x="1533" y="77"/>
                  </a:moveTo>
                  <a:cubicBezTo>
                    <a:pt x="1534" y="76"/>
                    <a:pt x="1534" y="76"/>
                    <a:pt x="1534" y="76"/>
                  </a:cubicBezTo>
                  <a:cubicBezTo>
                    <a:pt x="1534" y="76"/>
                    <a:pt x="1533" y="76"/>
                    <a:pt x="1533" y="77"/>
                  </a:cubicBezTo>
                  <a:close/>
                  <a:moveTo>
                    <a:pt x="1546" y="76"/>
                  </a:moveTo>
                  <a:cubicBezTo>
                    <a:pt x="1546" y="76"/>
                    <a:pt x="1546" y="76"/>
                    <a:pt x="1546" y="76"/>
                  </a:cubicBezTo>
                  <a:cubicBezTo>
                    <a:pt x="1546" y="76"/>
                    <a:pt x="1546" y="76"/>
                    <a:pt x="1546" y="76"/>
                  </a:cubicBezTo>
                  <a:close/>
                  <a:moveTo>
                    <a:pt x="1218" y="40"/>
                  </a:moveTo>
                  <a:cubicBezTo>
                    <a:pt x="1218" y="40"/>
                    <a:pt x="1218" y="40"/>
                    <a:pt x="1218" y="40"/>
                  </a:cubicBezTo>
                  <a:cubicBezTo>
                    <a:pt x="1218" y="40"/>
                    <a:pt x="1218" y="40"/>
                    <a:pt x="1218" y="40"/>
                  </a:cubicBezTo>
                  <a:close/>
                  <a:moveTo>
                    <a:pt x="662" y="41"/>
                  </a:moveTo>
                  <a:cubicBezTo>
                    <a:pt x="663" y="41"/>
                    <a:pt x="663" y="41"/>
                    <a:pt x="663" y="40"/>
                  </a:cubicBezTo>
                  <a:cubicBezTo>
                    <a:pt x="663" y="40"/>
                    <a:pt x="662" y="40"/>
                    <a:pt x="662" y="41"/>
                  </a:cubicBezTo>
                  <a:close/>
                  <a:moveTo>
                    <a:pt x="1701" y="77"/>
                  </a:moveTo>
                  <a:cubicBezTo>
                    <a:pt x="1702" y="76"/>
                    <a:pt x="1702" y="76"/>
                    <a:pt x="1702" y="76"/>
                  </a:cubicBezTo>
                  <a:cubicBezTo>
                    <a:pt x="1702" y="76"/>
                    <a:pt x="1702" y="76"/>
                    <a:pt x="1701" y="77"/>
                  </a:cubicBezTo>
                  <a:close/>
                  <a:moveTo>
                    <a:pt x="1714" y="76"/>
                  </a:moveTo>
                  <a:cubicBezTo>
                    <a:pt x="1714" y="76"/>
                    <a:pt x="1714" y="76"/>
                    <a:pt x="1714" y="76"/>
                  </a:cubicBezTo>
                  <a:cubicBezTo>
                    <a:pt x="1714" y="76"/>
                    <a:pt x="1714" y="76"/>
                    <a:pt x="1714" y="76"/>
                  </a:cubicBezTo>
                  <a:close/>
                  <a:moveTo>
                    <a:pt x="684" y="77"/>
                  </a:moveTo>
                  <a:cubicBezTo>
                    <a:pt x="684" y="77"/>
                    <a:pt x="683" y="76"/>
                    <a:pt x="683" y="76"/>
                  </a:cubicBezTo>
                  <a:cubicBezTo>
                    <a:pt x="683" y="77"/>
                    <a:pt x="684" y="77"/>
                    <a:pt x="684" y="77"/>
                  </a:cubicBezTo>
                  <a:close/>
                  <a:moveTo>
                    <a:pt x="967" y="76"/>
                  </a:moveTo>
                  <a:cubicBezTo>
                    <a:pt x="967" y="77"/>
                    <a:pt x="967" y="77"/>
                    <a:pt x="968" y="77"/>
                  </a:cubicBezTo>
                  <a:cubicBezTo>
                    <a:pt x="968" y="77"/>
                    <a:pt x="968" y="77"/>
                    <a:pt x="967" y="76"/>
                  </a:cubicBezTo>
                  <a:close/>
                  <a:moveTo>
                    <a:pt x="758" y="41"/>
                  </a:moveTo>
                  <a:cubicBezTo>
                    <a:pt x="758" y="41"/>
                    <a:pt x="758" y="40"/>
                    <a:pt x="758" y="40"/>
                  </a:cubicBezTo>
                  <a:cubicBezTo>
                    <a:pt x="758" y="40"/>
                    <a:pt x="758" y="40"/>
                    <a:pt x="758" y="41"/>
                  </a:cubicBezTo>
                  <a:close/>
                  <a:moveTo>
                    <a:pt x="798" y="40"/>
                  </a:moveTo>
                  <a:cubicBezTo>
                    <a:pt x="798" y="40"/>
                    <a:pt x="798" y="41"/>
                    <a:pt x="798" y="41"/>
                  </a:cubicBezTo>
                  <a:cubicBezTo>
                    <a:pt x="798" y="40"/>
                    <a:pt x="798" y="40"/>
                    <a:pt x="798" y="40"/>
                  </a:cubicBezTo>
                  <a:close/>
                  <a:moveTo>
                    <a:pt x="1349" y="77"/>
                  </a:moveTo>
                  <a:cubicBezTo>
                    <a:pt x="1349" y="77"/>
                    <a:pt x="1349" y="77"/>
                    <a:pt x="1349" y="76"/>
                  </a:cubicBezTo>
                  <a:cubicBezTo>
                    <a:pt x="1349" y="77"/>
                    <a:pt x="1349" y="77"/>
                    <a:pt x="1349" y="77"/>
                  </a:cubicBezTo>
                  <a:close/>
                  <a:moveTo>
                    <a:pt x="1362" y="76"/>
                  </a:moveTo>
                  <a:cubicBezTo>
                    <a:pt x="1361" y="76"/>
                    <a:pt x="1361" y="77"/>
                    <a:pt x="1361" y="77"/>
                  </a:cubicBezTo>
                  <a:cubicBezTo>
                    <a:pt x="1361" y="77"/>
                    <a:pt x="1362" y="77"/>
                    <a:pt x="1362" y="76"/>
                  </a:cubicBezTo>
                  <a:close/>
                  <a:moveTo>
                    <a:pt x="1533" y="77"/>
                  </a:moveTo>
                  <a:cubicBezTo>
                    <a:pt x="1533" y="77"/>
                    <a:pt x="1533" y="77"/>
                    <a:pt x="1533" y="76"/>
                  </a:cubicBezTo>
                  <a:cubicBezTo>
                    <a:pt x="1533" y="77"/>
                    <a:pt x="1533" y="77"/>
                    <a:pt x="1533" y="77"/>
                  </a:cubicBezTo>
                  <a:close/>
                  <a:moveTo>
                    <a:pt x="1546" y="76"/>
                  </a:moveTo>
                  <a:cubicBezTo>
                    <a:pt x="1546" y="76"/>
                    <a:pt x="1546" y="77"/>
                    <a:pt x="1545" y="77"/>
                  </a:cubicBezTo>
                  <a:cubicBezTo>
                    <a:pt x="1546" y="77"/>
                    <a:pt x="1546" y="77"/>
                    <a:pt x="1546" y="76"/>
                  </a:cubicBezTo>
                  <a:close/>
                  <a:moveTo>
                    <a:pt x="1701" y="77"/>
                  </a:moveTo>
                  <a:cubicBezTo>
                    <a:pt x="1701" y="77"/>
                    <a:pt x="1701" y="77"/>
                    <a:pt x="1701" y="76"/>
                  </a:cubicBezTo>
                  <a:cubicBezTo>
                    <a:pt x="1701" y="77"/>
                    <a:pt x="1701" y="77"/>
                    <a:pt x="1701" y="77"/>
                  </a:cubicBezTo>
                  <a:close/>
                  <a:moveTo>
                    <a:pt x="1714" y="76"/>
                  </a:moveTo>
                  <a:cubicBezTo>
                    <a:pt x="1714" y="76"/>
                    <a:pt x="1714" y="77"/>
                    <a:pt x="1714" y="77"/>
                  </a:cubicBezTo>
                  <a:cubicBezTo>
                    <a:pt x="1714" y="77"/>
                    <a:pt x="1714" y="77"/>
                    <a:pt x="1714" y="76"/>
                  </a:cubicBezTo>
                  <a:close/>
                  <a:moveTo>
                    <a:pt x="865" y="40"/>
                  </a:moveTo>
                  <a:cubicBezTo>
                    <a:pt x="865" y="40"/>
                    <a:pt x="865" y="41"/>
                    <a:pt x="865" y="41"/>
                  </a:cubicBezTo>
                  <a:cubicBezTo>
                    <a:pt x="865" y="41"/>
                    <a:pt x="865" y="40"/>
                    <a:pt x="865" y="40"/>
                  </a:cubicBezTo>
                  <a:close/>
                  <a:moveTo>
                    <a:pt x="872" y="41"/>
                  </a:moveTo>
                  <a:cubicBezTo>
                    <a:pt x="872" y="41"/>
                    <a:pt x="872" y="40"/>
                    <a:pt x="872" y="40"/>
                  </a:cubicBezTo>
                  <a:cubicBezTo>
                    <a:pt x="872" y="40"/>
                    <a:pt x="872" y="41"/>
                    <a:pt x="872" y="41"/>
                  </a:cubicBezTo>
                  <a:close/>
                  <a:moveTo>
                    <a:pt x="1040" y="41"/>
                  </a:moveTo>
                  <a:cubicBezTo>
                    <a:pt x="1040" y="41"/>
                    <a:pt x="1040" y="41"/>
                    <a:pt x="1040" y="40"/>
                  </a:cubicBezTo>
                  <a:cubicBezTo>
                    <a:pt x="1040" y="40"/>
                    <a:pt x="1040" y="40"/>
                    <a:pt x="1040" y="41"/>
                  </a:cubicBezTo>
                  <a:close/>
                  <a:moveTo>
                    <a:pt x="1114" y="41"/>
                  </a:moveTo>
                  <a:cubicBezTo>
                    <a:pt x="1114" y="41"/>
                    <a:pt x="1114" y="40"/>
                    <a:pt x="1114" y="40"/>
                  </a:cubicBezTo>
                  <a:cubicBezTo>
                    <a:pt x="1114" y="40"/>
                    <a:pt x="1114" y="40"/>
                    <a:pt x="1114" y="41"/>
                  </a:cubicBezTo>
                  <a:close/>
                  <a:moveTo>
                    <a:pt x="1150" y="40"/>
                  </a:moveTo>
                  <a:cubicBezTo>
                    <a:pt x="1150" y="40"/>
                    <a:pt x="1150" y="41"/>
                    <a:pt x="1150" y="41"/>
                  </a:cubicBezTo>
                  <a:cubicBezTo>
                    <a:pt x="1150" y="40"/>
                    <a:pt x="1150" y="40"/>
                    <a:pt x="1150" y="40"/>
                  </a:cubicBezTo>
                  <a:close/>
                  <a:moveTo>
                    <a:pt x="1218" y="41"/>
                  </a:moveTo>
                  <a:cubicBezTo>
                    <a:pt x="1218" y="41"/>
                    <a:pt x="1218" y="41"/>
                    <a:pt x="1218" y="40"/>
                  </a:cubicBezTo>
                  <a:cubicBezTo>
                    <a:pt x="1218" y="40"/>
                    <a:pt x="1218" y="40"/>
                    <a:pt x="1218" y="41"/>
                  </a:cubicBezTo>
                  <a:close/>
                  <a:moveTo>
                    <a:pt x="1349" y="77"/>
                  </a:moveTo>
                  <a:cubicBezTo>
                    <a:pt x="1349" y="77"/>
                    <a:pt x="1349" y="77"/>
                    <a:pt x="1349" y="77"/>
                  </a:cubicBezTo>
                  <a:cubicBezTo>
                    <a:pt x="1349" y="77"/>
                    <a:pt x="1349" y="77"/>
                    <a:pt x="1349" y="77"/>
                  </a:cubicBezTo>
                  <a:close/>
                  <a:moveTo>
                    <a:pt x="1361" y="77"/>
                  </a:moveTo>
                  <a:cubicBezTo>
                    <a:pt x="1361" y="77"/>
                    <a:pt x="1361" y="77"/>
                    <a:pt x="1361" y="77"/>
                  </a:cubicBezTo>
                  <a:cubicBezTo>
                    <a:pt x="1361" y="77"/>
                    <a:pt x="1361" y="77"/>
                    <a:pt x="1361" y="77"/>
                  </a:cubicBezTo>
                  <a:close/>
                  <a:moveTo>
                    <a:pt x="552" y="41"/>
                  </a:moveTo>
                  <a:cubicBezTo>
                    <a:pt x="552" y="41"/>
                    <a:pt x="553" y="41"/>
                    <a:pt x="553" y="41"/>
                  </a:cubicBezTo>
                  <a:cubicBezTo>
                    <a:pt x="553" y="41"/>
                    <a:pt x="553" y="41"/>
                    <a:pt x="552" y="41"/>
                  </a:cubicBezTo>
                  <a:close/>
                  <a:moveTo>
                    <a:pt x="1545" y="77"/>
                  </a:moveTo>
                  <a:cubicBezTo>
                    <a:pt x="1545" y="77"/>
                    <a:pt x="1545" y="77"/>
                    <a:pt x="1545" y="77"/>
                  </a:cubicBezTo>
                  <a:cubicBezTo>
                    <a:pt x="1545" y="77"/>
                    <a:pt x="1545" y="77"/>
                    <a:pt x="1545" y="77"/>
                  </a:cubicBezTo>
                  <a:close/>
                  <a:moveTo>
                    <a:pt x="757" y="41"/>
                  </a:moveTo>
                  <a:cubicBezTo>
                    <a:pt x="758" y="41"/>
                    <a:pt x="758" y="41"/>
                    <a:pt x="758" y="41"/>
                  </a:cubicBezTo>
                  <a:cubicBezTo>
                    <a:pt x="758" y="41"/>
                    <a:pt x="758" y="41"/>
                    <a:pt x="757" y="41"/>
                  </a:cubicBezTo>
                  <a:close/>
                  <a:moveTo>
                    <a:pt x="798" y="41"/>
                  </a:moveTo>
                  <a:cubicBezTo>
                    <a:pt x="798" y="41"/>
                    <a:pt x="798" y="41"/>
                    <a:pt x="798" y="41"/>
                  </a:cubicBezTo>
                  <a:cubicBezTo>
                    <a:pt x="798" y="41"/>
                    <a:pt x="798" y="41"/>
                    <a:pt x="798" y="41"/>
                  </a:cubicBezTo>
                  <a:close/>
                  <a:moveTo>
                    <a:pt x="872" y="41"/>
                  </a:moveTo>
                  <a:cubicBezTo>
                    <a:pt x="872" y="41"/>
                    <a:pt x="872" y="41"/>
                    <a:pt x="872" y="41"/>
                  </a:cubicBezTo>
                  <a:cubicBezTo>
                    <a:pt x="872" y="41"/>
                    <a:pt x="872" y="41"/>
                    <a:pt x="872" y="41"/>
                  </a:cubicBezTo>
                  <a:close/>
                  <a:moveTo>
                    <a:pt x="1714" y="77"/>
                  </a:moveTo>
                  <a:cubicBezTo>
                    <a:pt x="1713" y="77"/>
                    <a:pt x="1713" y="77"/>
                    <a:pt x="1713" y="77"/>
                  </a:cubicBezTo>
                  <a:cubicBezTo>
                    <a:pt x="1713" y="77"/>
                    <a:pt x="1713" y="77"/>
                    <a:pt x="1714" y="77"/>
                  </a:cubicBezTo>
                  <a:close/>
                  <a:moveTo>
                    <a:pt x="1039" y="41"/>
                  </a:moveTo>
                  <a:cubicBezTo>
                    <a:pt x="1040" y="41"/>
                    <a:pt x="1040" y="41"/>
                    <a:pt x="1040" y="41"/>
                  </a:cubicBezTo>
                  <a:cubicBezTo>
                    <a:pt x="1040" y="41"/>
                    <a:pt x="1039" y="41"/>
                    <a:pt x="1039" y="41"/>
                  </a:cubicBezTo>
                  <a:close/>
                  <a:moveTo>
                    <a:pt x="1113" y="41"/>
                  </a:moveTo>
                  <a:cubicBezTo>
                    <a:pt x="1113" y="41"/>
                    <a:pt x="1114" y="41"/>
                    <a:pt x="1114" y="41"/>
                  </a:cubicBezTo>
                  <a:cubicBezTo>
                    <a:pt x="1113" y="41"/>
                    <a:pt x="1113" y="41"/>
                    <a:pt x="1113" y="41"/>
                  </a:cubicBezTo>
                  <a:close/>
                  <a:moveTo>
                    <a:pt x="685" y="77"/>
                  </a:moveTo>
                  <a:cubicBezTo>
                    <a:pt x="685" y="77"/>
                    <a:pt x="685" y="77"/>
                    <a:pt x="684" y="77"/>
                  </a:cubicBezTo>
                  <a:cubicBezTo>
                    <a:pt x="684" y="77"/>
                    <a:pt x="685" y="77"/>
                    <a:pt x="685" y="77"/>
                  </a:cubicBezTo>
                  <a:close/>
                  <a:moveTo>
                    <a:pt x="1217" y="41"/>
                  </a:moveTo>
                  <a:cubicBezTo>
                    <a:pt x="1217" y="41"/>
                    <a:pt x="1218" y="41"/>
                    <a:pt x="1218" y="41"/>
                  </a:cubicBezTo>
                  <a:cubicBezTo>
                    <a:pt x="1217" y="41"/>
                    <a:pt x="1217" y="41"/>
                    <a:pt x="1217" y="41"/>
                  </a:cubicBezTo>
                  <a:close/>
                  <a:moveTo>
                    <a:pt x="1258" y="41"/>
                  </a:moveTo>
                  <a:cubicBezTo>
                    <a:pt x="1258" y="41"/>
                    <a:pt x="1258" y="41"/>
                    <a:pt x="1258" y="41"/>
                  </a:cubicBezTo>
                  <a:cubicBezTo>
                    <a:pt x="1258" y="41"/>
                    <a:pt x="1258" y="41"/>
                    <a:pt x="1258" y="41"/>
                  </a:cubicBezTo>
                  <a:close/>
                  <a:moveTo>
                    <a:pt x="1361" y="77"/>
                  </a:moveTo>
                  <a:cubicBezTo>
                    <a:pt x="1361" y="77"/>
                    <a:pt x="1361" y="77"/>
                    <a:pt x="1361" y="77"/>
                  </a:cubicBezTo>
                  <a:cubicBezTo>
                    <a:pt x="1361" y="77"/>
                    <a:pt x="1361" y="77"/>
                    <a:pt x="1361" y="77"/>
                  </a:cubicBezTo>
                  <a:close/>
                  <a:moveTo>
                    <a:pt x="1291" y="41"/>
                  </a:moveTo>
                  <a:cubicBezTo>
                    <a:pt x="1292" y="41"/>
                    <a:pt x="1292" y="41"/>
                    <a:pt x="1292" y="41"/>
                  </a:cubicBezTo>
                  <a:cubicBezTo>
                    <a:pt x="1292" y="41"/>
                    <a:pt x="1292" y="41"/>
                    <a:pt x="1291" y="41"/>
                  </a:cubicBezTo>
                  <a:close/>
                  <a:moveTo>
                    <a:pt x="1545" y="77"/>
                  </a:moveTo>
                  <a:cubicBezTo>
                    <a:pt x="1545" y="77"/>
                    <a:pt x="1545" y="77"/>
                    <a:pt x="1545" y="77"/>
                  </a:cubicBezTo>
                  <a:cubicBezTo>
                    <a:pt x="1545" y="77"/>
                    <a:pt x="1545" y="77"/>
                    <a:pt x="1545" y="77"/>
                  </a:cubicBezTo>
                  <a:close/>
                  <a:moveTo>
                    <a:pt x="1713" y="77"/>
                  </a:moveTo>
                  <a:cubicBezTo>
                    <a:pt x="1713" y="77"/>
                    <a:pt x="1713" y="77"/>
                    <a:pt x="1713" y="77"/>
                  </a:cubicBezTo>
                  <a:cubicBezTo>
                    <a:pt x="1713" y="77"/>
                    <a:pt x="1713" y="77"/>
                    <a:pt x="1713" y="77"/>
                  </a:cubicBezTo>
                  <a:close/>
                  <a:moveTo>
                    <a:pt x="553" y="41"/>
                  </a:moveTo>
                  <a:cubicBezTo>
                    <a:pt x="553" y="41"/>
                    <a:pt x="553" y="41"/>
                    <a:pt x="553" y="41"/>
                  </a:cubicBezTo>
                  <a:cubicBezTo>
                    <a:pt x="553" y="41"/>
                    <a:pt x="553" y="41"/>
                    <a:pt x="553" y="41"/>
                  </a:cubicBezTo>
                  <a:close/>
                  <a:moveTo>
                    <a:pt x="757" y="41"/>
                  </a:moveTo>
                  <a:cubicBezTo>
                    <a:pt x="757" y="41"/>
                    <a:pt x="757" y="41"/>
                    <a:pt x="757" y="41"/>
                  </a:cubicBezTo>
                  <a:cubicBezTo>
                    <a:pt x="757" y="41"/>
                    <a:pt x="757" y="41"/>
                    <a:pt x="757" y="41"/>
                  </a:cubicBezTo>
                  <a:close/>
                  <a:moveTo>
                    <a:pt x="798" y="41"/>
                  </a:moveTo>
                  <a:cubicBezTo>
                    <a:pt x="798" y="41"/>
                    <a:pt x="799" y="41"/>
                    <a:pt x="799" y="41"/>
                  </a:cubicBezTo>
                  <a:cubicBezTo>
                    <a:pt x="799" y="41"/>
                    <a:pt x="799" y="41"/>
                    <a:pt x="798" y="41"/>
                  </a:cubicBezTo>
                  <a:close/>
                  <a:moveTo>
                    <a:pt x="871" y="41"/>
                  </a:moveTo>
                  <a:cubicBezTo>
                    <a:pt x="872" y="41"/>
                    <a:pt x="872" y="41"/>
                    <a:pt x="872" y="41"/>
                  </a:cubicBezTo>
                  <a:cubicBezTo>
                    <a:pt x="871" y="41"/>
                    <a:pt x="871" y="41"/>
                    <a:pt x="871" y="41"/>
                  </a:cubicBezTo>
                  <a:close/>
                  <a:moveTo>
                    <a:pt x="908" y="41"/>
                  </a:moveTo>
                  <a:cubicBezTo>
                    <a:pt x="908" y="41"/>
                    <a:pt x="908" y="41"/>
                    <a:pt x="908" y="41"/>
                  </a:cubicBezTo>
                  <a:cubicBezTo>
                    <a:pt x="908" y="41"/>
                    <a:pt x="908" y="41"/>
                    <a:pt x="908" y="41"/>
                  </a:cubicBezTo>
                  <a:close/>
                  <a:moveTo>
                    <a:pt x="1361" y="77"/>
                  </a:moveTo>
                  <a:cubicBezTo>
                    <a:pt x="1360" y="77"/>
                    <a:pt x="1360" y="78"/>
                    <a:pt x="1360" y="78"/>
                  </a:cubicBezTo>
                  <a:cubicBezTo>
                    <a:pt x="1360" y="78"/>
                    <a:pt x="1361" y="78"/>
                    <a:pt x="1361" y="77"/>
                  </a:cubicBezTo>
                  <a:close/>
                  <a:moveTo>
                    <a:pt x="1039" y="41"/>
                  </a:moveTo>
                  <a:cubicBezTo>
                    <a:pt x="1039" y="41"/>
                    <a:pt x="1039" y="41"/>
                    <a:pt x="1039" y="41"/>
                  </a:cubicBezTo>
                  <a:cubicBezTo>
                    <a:pt x="1039" y="41"/>
                    <a:pt x="1039" y="41"/>
                    <a:pt x="1039" y="41"/>
                  </a:cubicBezTo>
                  <a:close/>
                  <a:moveTo>
                    <a:pt x="1532" y="78"/>
                  </a:moveTo>
                  <a:cubicBezTo>
                    <a:pt x="1533" y="78"/>
                    <a:pt x="1533" y="78"/>
                    <a:pt x="1533" y="77"/>
                  </a:cubicBezTo>
                  <a:cubicBezTo>
                    <a:pt x="1532" y="78"/>
                    <a:pt x="1532" y="78"/>
                    <a:pt x="1532" y="78"/>
                  </a:cubicBezTo>
                  <a:close/>
                  <a:moveTo>
                    <a:pt x="1545" y="77"/>
                  </a:moveTo>
                  <a:cubicBezTo>
                    <a:pt x="1545" y="77"/>
                    <a:pt x="1544" y="78"/>
                    <a:pt x="1544" y="78"/>
                  </a:cubicBezTo>
                  <a:cubicBezTo>
                    <a:pt x="1545" y="78"/>
                    <a:pt x="1545" y="78"/>
                    <a:pt x="1545" y="77"/>
                  </a:cubicBezTo>
                  <a:close/>
                  <a:moveTo>
                    <a:pt x="1080" y="41"/>
                  </a:moveTo>
                  <a:cubicBezTo>
                    <a:pt x="1080" y="41"/>
                    <a:pt x="1081" y="41"/>
                    <a:pt x="1081" y="41"/>
                  </a:cubicBezTo>
                  <a:cubicBezTo>
                    <a:pt x="1081" y="41"/>
                    <a:pt x="1081" y="41"/>
                    <a:pt x="1080" y="41"/>
                  </a:cubicBezTo>
                  <a:close/>
                  <a:moveTo>
                    <a:pt x="1217" y="41"/>
                  </a:moveTo>
                  <a:cubicBezTo>
                    <a:pt x="1217" y="41"/>
                    <a:pt x="1217" y="41"/>
                    <a:pt x="1217" y="41"/>
                  </a:cubicBezTo>
                  <a:cubicBezTo>
                    <a:pt x="1217" y="41"/>
                    <a:pt x="1217" y="41"/>
                    <a:pt x="1217" y="41"/>
                  </a:cubicBezTo>
                  <a:close/>
                  <a:moveTo>
                    <a:pt x="1700" y="78"/>
                  </a:moveTo>
                  <a:cubicBezTo>
                    <a:pt x="1701" y="78"/>
                    <a:pt x="1701" y="78"/>
                    <a:pt x="1701" y="77"/>
                  </a:cubicBezTo>
                  <a:cubicBezTo>
                    <a:pt x="1701" y="78"/>
                    <a:pt x="1700" y="78"/>
                    <a:pt x="1700" y="78"/>
                  </a:cubicBezTo>
                  <a:close/>
                  <a:moveTo>
                    <a:pt x="1713" y="77"/>
                  </a:moveTo>
                  <a:cubicBezTo>
                    <a:pt x="1713" y="77"/>
                    <a:pt x="1713" y="78"/>
                    <a:pt x="1713" y="78"/>
                  </a:cubicBezTo>
                  <a:cubicBezTo>
                    <a:pt x="1713" y="78"/>
                    <a:pt x="1713" y="78"/>
                    <a:pt x="1713" y="77"/>
                  </a:cubicBezTo>
                  <a:close/>
                  <a:moveTo>
                    <a:pt x="1258" y="41"/>
                  </a:moveTo>
                  <a:cubicBezTo>
                    <a:pt x="1258" y="41"/>
                    <a:pt x="1258" y="41"/>
                    <a:pt x="1259" y="41"/>
                  </a:cubicBezTo>
                  <a:cubicBezTo>
                    <a:pt x="1259" y="41"/>
                    <a:pt x="1258" y="41"/>
                    <a:pt x="1258" y="41"/>
                  </a:cubicBezTo>
                  <a:close/>
                  <a:moveTo>
                    <a:pt x="553" y="41"/>
                  </a:moveTo>
                  <a:cubicBezTo>
                    <a:pt x="553" y="41"/>
                    <a:pt x="553" y="42"/>
                    <a:pt x="553" y="42"/>
                  </a:cubicBezTo>
                  <a:cubicBezTo>
                    <a:pt x="553" y="42"/>
                    <a:pt x="553" y="41"/>
                    <a:pt x="553" y="41"/>
                  </a:cubicBezTo>
                  <a:close/>
                  <a:moveTo>
                    <a:pt x="662" y="42"/>
                  </a:moveTo>
                  <a:cubicBezTo>
                    <a:pt x="662" y="42"/>
                    <a:pt x="662" y="41"/>
                    <a:pt x="662" y="41"/>
                  </a:cubicBezTo>
                  <a:cubicBezTo>
                    <a:pt x="662" y="41"/>
                    <a:pt x="662" y="42"/>
                    <a:pt x="662" y="42"/>
                  </a:cubicBezTo>
                  <a:close/>
                  <a:moveTo>
                    <a:pt x="757" y="42"/>
                  </a:moveTo>
                  <a:cubicBezTo>
                    <a:pt x="757" y="42"/>
                    <a:pt x="757" y="41"/>
                    <a:pt x="757" y="41"/>
                  </a:cubicBezTo>
                  <a:cubicBezTo>
                    <a:pt x="757" y="41"/>
                    <a:pt x="757" y="42"/>
                    <a:pt x="757" y="42"/>
                  </a:cubicBezTo>
                  <a:close/>
                  <a:moveTo>
                    <a:pt x="1348" y="78"/>
                  </a:moveTo>
                  <a:cubicBezTo>
                    <a:pt x="1348" y="78"/>
                    <a:pt x="1348" y="78"/>
                    <a:pt x="1348" y="78"/>
                  </a:cubicBezTo>
                  <a:cubicBezTo>
                    <a:pt x="1348" y="78"/>
                    <a:pt x="1348" y="78"/>
                    <a:pt x="1348" y="78"/>
                  </a:cubicBezTo>
                  <a:close/>
                  <a:moveTo>
                    <a:pt x="1360" y="78"/>
                  </a:moveTo>
                  <a:cubicBezTo>
                    <a:pt x="1360" y="78"/>
                    <a:pt x="1360" y="78"/>
                    <a:pt x="1360" y="78"/>
                  </a:cubicBezTo>
                  <a:cubicBezTo>
                    <a:pt x="1360" y="78"/>
                    <a:pt x="1360" y="78"/>
                    <a:pt x="1360" y="78"/>
                  </a:cubicBezTo>
                  <a:close/>
                  <a:moveTo>
                    <a:pt x="830" y="42"/>
                  </a:moveTo>
                  <a:cubicBezTo>
                    <a:pt x="830" y="42"/>
                    <a:pt x="830" y="41"/>
                    <a:pt x="831" y="41"/>
                  </a:cubicBezTo>
                  <a:cubicBezTo>
                    <a:pt x="830" y="41"/>
                    <a:pt x="830" y="42"/>
                    <a:pt x="830" y="42"/>
                  </a:cubicBezTo>
                  <a:close/>
                  <a:moveTo>
                    <a:pt x="1544" y="78"/>
                  </a:moveTo>
                  <a:cubicBezTo>
                    <a:pt x="1544" y="78"/>
                    <a:pt x="1544" y="78"/>
                    <a:pt x="1544" y="78"/>
                  </a:cubicBezTo>
                  <a:cubicBezTo>
                    <a:pt x="1544" y="78"/>
                    <a:pt x="1544" y="78"/>
                    <a:pt x="1544" y="78"/>
                  </a:cubicBezTo>
                  <a:close/>
                  <a:moveTo>
                    <a:pt x="866" y="41"/>
                  </a:moveTo>
                  <a:cubicBezTo>
                    <a:pt x="866" y="41"/>
                    <a:pt x="866" y="42"/>
                    <a:pt x="866" y="42"/>
                  </a:cubicBezTo>
                  <a:cubicBezTo>
                    <a:pt x="866" y="42"/>
                    <a:pt x="866" y="41"/>
                    <a:pt x="866" y="41"/>
                  </a:cubicBezTo>
                  <a:close/>
                  <a:moveTo>
                    <a:pt x="1713" y="78"/>
                  </a:moveTo>
                  <a:cubicBezTo>
                    <a:pt x="1712" y="78"/>
                    <a:pt x="1712" y="78"/>
                    <a:pt x="1712" y="78"/>
                  </a:cubicBezTo>
                  <a:cubicBezTo>
                    <a:pt x="1712" y="78"/>
                    <a:pt x="1713" y="78"/>
                    <a:pt x="1713" y="78"/>
                  </a:cubicBezTo>
                  <a:close/>
                  <a:moveTo>
                    <a:pt x="1039" y="42"/>
                  </a:moveTo>
                  <a:cubicBezTo>
                    <a:pt x="1039" y="42"/>
                    <a:pt x="1039" y="42"/>
                    <a:pt x="1039" y="41"/>
                  </a:cubicBezTo>
                  <a:cubicBezTo>
                    <a:pt x="1039" y="41"/>
                    <a:pt x="1039" y="42"/>
                    <a:pt x="1039" y="42"/>
                  </a:cubicBezTo>
                  <a:close/>
                  <a:moveTo>
                    <a:pt x="686" y="79"/>
                  </a:moveTo>
                  <a:cubicBezTo>
                    <a:pt x="686" y="78"/>
                    <a:pt x="686" y="78"/>
                    <a:pt x="686" y="78"/>
                  </a:cubicBezTo>
                  <a:cubicBezTo>
                    <a:pt x="686" y="78"/>
                    <a:pt x="686" y="78"/>
                    <a:pt x="686" y="79"/>
                  </a:cubicBezTo>
                  <a:close/>
                  <a:moveTo>
                    <a:pt x="968" y="78"/>
                  </a:moveTo>
                  <a:cubicBezTo>
                    <a:pt x="968" y="78"/>
                    <a:pt x="968" y="79"/>
                    <a:pt x="969" y="79"/>
                  </a:cubicBezTo>
                  <a:cubicBezTo>
                    <a:pt x="969" y="78"/>
                    <a:pt x="969" y="78"/>
                    <a:pt x="968" y="78"/>
                  </a:cubicBezTo>
                  <a:close/>
                  <a:moveTo>
                    <a:pt x="1081" y="41"/>
                  </a:moveTo>
                  <a:cubicBezTo>
                    <a:pt x="1081" y="42"/>
                    <a:pt x="1081" y="42"/>
                    <a:pt x="1081" y="42"/>
                  </a:cubicBezTo>
                  <a:cubicBezTo>
                    <a:pt x="1081" y="42"/>
                    <a:pt x="1081" y="41"/>
                    <a:pt x="1081" y="41"/>
                  </a:cubicBezTo>
                  <a:close/>
                  <a:moveTo>
                    <a:pt x="1150" y="41"/>
                  </a:moveTo>
                  <a:cubicBezTo>
                    <a:pt x="1150" y="42"/>
                    <a:pt x="1150" y="42"/>
                    <a:pt x="1151" y="42"/>
                  </a:cubicBezTo>
                  <a:cubicBezTo>
                    <a:pt x="1151" y="42"/>
                    <a:pt x="1151" y="41"/>
                    <a:pt x="1150" y="41"/>
                  </a:cubicBezTo>
                  <a:close/>
                  <a:moveTo>
                    <a:pt x="1217" y="42"/>
                  </a:moveTo>
                  <a:cubicBezTo>
                    <a:pt x="1217" y="42"/>
                    <a:pt x="1217" y="42"/>
                    <a:pt x="1217" y="41"/>
                  </a:cubicBezTo>
                  <a:cubicBezTo>
                    <a:pt x="1217" y="41"/>
                    <a:pt x="1217" y="42"/>
                    <a:pt x="1217" y="42"/>
                  </a:cubicBezTo>
                  <a:close/>
                  <a:moveTo>
                    <a:pt x="1259" y="41"/>
                  </a:moveTo>
                  <a:cubicBezTo>
                    <a:pt x="1259" y="42"/>
                    <a:pt x="1259" y="42"/>
                    <a:pt x="1259" y="42"/>
                  </a:cubicBezTo>
                  <a:cubicBezTo>
                    <a:pt x="1259" y="42"/>
                    <a:pt x="1259" y="41"/>
                    <a:pt x="1259" y="41"/>
                  </a:cubicBezTo>
                  <a:close/>
                  <a:moveTo>
                    <a:pt x="1360" y="78"/>
                  </a:moveTo>
                  <a:cubicBezTo>
                    <a:pt x="1360" y="78"/>
                    <a:pt x="1360" y="78"/>
                    <a:pt x="1360" y="78"/>
                  </a:cubicBezTo>
                  <a:cubicBezTo>
                    <a:pt x="1360" y="78"/>
                    <a:pt x="1360" y="78"/>
                    <a:pt x="1360" y="78"/>
                  </a:cubicBezTo>
                  <a:close/>
                  <a:moveTo>
                    <a:pt x="1544" y="78"/>
                  </a:moveTo>
                  <a:cubicBezTo>
                    <a:pt x="1544" y="78"/>
                    <a:pt x="1544" y="78"/>
                    <a:pt x="1544" y="79"/>
                  </a:cubicBezTo>
                  <a:cubicBezTo>
                    <a:pt x="1544" y="78"/>
                    <a:pt x="1544" y="78"/>
                    <a:pt x="1544" y="78"/>
                  </a:cubicBezTo>
                  <a:close/>
                  <a:moveTo>
                    <a:pt x="661" y="42"/>
                  </a:moveTo>
                  <a:cubicBezTo>
                    <a:pt x="662" y="42"/>
                    <a:pt x="662" y="42"/>
                    <a:pt x="662" y="42"/>
                  </a:cubicBezTo>
                  <a:cubicBezTo>
                    <a:pt x="662" y="42"/>
                    <a:pt x="661" y="42"/>
                    <a:pt x="661" y="42"/>
                  </a:cubicBezTo>
                  <a:close/>
                  <a:moveTo>
                    <a:pt x="1712" y="78"/>
                  </a:moveTo>
                  <a:cubicBezTo>
                    <a:pt x="1712" y="78"/>
                    <a:pt x="1712" y="78"/>
                    <a:pt x="1712" y="79"/>
                  </a:cubicBezTo>
                  <a:cubicBezTo>
                    <a:pt x="1712" y="78"/>
                    <a:pt x="1712" y="78"/>
                    <a:pt x="1712" y="78"/>
                  </a:cubicBezTo>
                  <a:close/>
                  <a:moveTo>
                    <a:pt x="756" y="42"/>
                  </a:moveTo>
                  <a:cubicBezTo>
                    <a:pt x="757" y="42"/>
                    <a:pt x="757" y="42"/>
                    <a:pt x="757" y="42"/>
                  </a:cubicBezTo>
                  <a:cubicBezTo>
                    <a:pt x="757" y="42"/>
                    <a:pt x="756" y="42"/>
                    <a:pt x="756" y="42"/>
                  </a:cubicBezTo>
                  <a:close/>
                  <a:moveTo>
                    <a:pt x="830" y="42"/>
                  </a:moveTo>
                  <a:cubicBezTo>
                    <a:pt x="830" y="42"/>
                    <a:pt x="830" y="42"/>
                    <a:pt x="830" y="42"/>
                  </a:cubicBezTo>
                  <a:cubicBezTo>
                    <a:pt x="830" y="42"/>
                    <a:pt x="830" y="42"/>
                    <a:pt x="830" y="42"/>
                  </a:cubicBezTo>
                  <a:close/>
                  <a:moveTo>
                    <a:pt x="686" y="79"/>
                  </a:moveTo>
                  <a:cubicBezTo>
                    <a:pt x="686" y="79"/>
                    <a:pt x="686" y="79"/>
                    <a:pt x="686" y="79"/>
                  </a:cubicBezTo>
                  <a:cubicBezTo>
                    <a:pt x="686" y="79"/>
                    <a:pt x="686" y="79"/>
                    <a:pt x="686" y="79"/>
                  </a:cubicBezTo>
                  <a:close/>
                  <a:moveTo>
                    <a:pt x="1038" y="42"/>
                  </a:moveTo>
                  <a:cubicBezTo>
                    <a:pt x="1039" y="42"/>
                    <a:pt x="1039" y="42"/>
                    <a:pt x="1039" y="42"/>
                  </a:cubicBezTo>
                  <a:cubicBezTo>
                    <a:pt x="1039" y="42"/>
                    <a:pt x="1038" y="42"/>
                    <a:pt x="1038" y="42"/>
                  </a:cubicBezTo>
                  <a:close/>
                  <a:moveTo>
                    <a:pt x="1081" y="42"/>
                  </a:moveTo>
                  <a:cubicBezTo>
                    <a:pt x="1081" y="42"/>
                    <a:pt x="1081" y="42"/>
                    <a:pt x="1081" y="42"/>
                  </a:cubicBezTo>
                  <a:cubicBezTo>
                    <a:pt x="1081" y="42"/>
                    <a:pt x="1081" y="42"/>
                    <a:pt x="1081" y="42"/>
                  </a:cubicBezTo>
                  <a:close/>
                  <a:moveTo>
                    <a:pt x="1360" y="78"/>
                  </a:moveTo>
                  <a:cubicBezTo>
                    <a:pt x="1359" y="78"/>
                    <a:pt x="1359" y="79"/>
                    <a:pt x="1359" y="79"/>
                  </a:cubicBezTo>
                  <a:cubicBezTo>
                    <a:pt x="1359" y="79"/>
                    <a:pt x="1360" y="79"/>
                    <a:pt x="1360" y="78"/>
                  </a:cubicBezTo>
                  <a:close/>
                  <a:moveTo>
                    <a:pt x="1216" y="42"/>
                  </a:moveTo>
                  <a:cubicBezTo>
                    <a:pt x="1216" y="42"/>
                    <a:pt x="1217" y="42"/>
                    <a:pt x="1217" y="42"/>
                  </a:cubicBezTo>
                  <a:cubicBezTo>
                    <a:pt x="1216" y="42"/>
                    <a:pt x="1216" y="42"/>
                    <a:pt x="1216" y="42"/>
                  </a:cubicBezTo>
                  <a:close/>
                  <a:moveTo>
                    <a:pt x="1291" y="42"/>
                  </a:moveTo>
                  <a:cubicBezTo>
                    <a:pt x="1291" y="42"/>
                    <a:pt x="1291" y="42"/>
                    <a:pt x="1291" y="42"/>
                  </a:cubicBezTo>
                  <a:cubicBezTo>
                    <a:pt x="1291" y="42"/>
                    <a:pt x="1291" y="42"/>
                    <a:pt x="1291" y="42"/>
                  </a:cubicBezTo>
                  <a:close/>
                  <a:moveTo>
                    <a:pt x="1532" y="79"/>
                  </a:moveTo>
                  <a:cubicBezTo>
                    <a:pt x="1532" y="79"/>
                    <a:pt x="1532" y="79"/>
                    <a:pt x="1532" y="79"/>
                  </a:cubicBezTo>
                  <a:cubicBezTo>
                    <a:pt x="1532" y="79"/>
                    <a:pt x="1532" y="79"/>
                    <a:pt x="1532" y="79"/>
                  </a:cubicBezTo>
                  <a:close/>
                  <a:moveTo>
                    <a:pt x="1544" y="79"/>
                  </a:moveTo>
                  <a:cubicBezTo>
                    <a:pt x="1544" y="79"/>
                    <a:pt x="1543" y="79"/>
                    <a:pt x="1543" y="79"/>
                  </a:cubicBezTo>
                  <a:cubicBezTo>
                    <a:pt x="1544" y="79"/>
                    <a:pt x="1544" y="79"/>
                    <a:pt x="1544" y="79"/>
                  </a:cubicBezTo>
                  <a:close/>
                  <a:moveTo>
                    <a:pt x="756" y="42"/>
                  </a:moveTo>
                  <a:cubicBezTo>
                    <a:pt x="756" y="42"/>
                    <a:pt x="756" y="42"/>
                    <a:pt x="756" y="42"/>
                  </a:cubicBezTo>
                  <a:cubicBezTo>
                    <a:pt x="756" y="42"/>
                    <a:pt x="756" y="42"/>
                    <a:pt x="756" y="42"/>
                  </a:cubicBezTo>
                  <a:close/>
                  <a:moveTo>
                    <a:pt x="1700" y="79"/>
                  </a:moveTo>
                  <a:cubicBezTo>
                    <a:pt x="1700" y="79"/>
                    <a:pt x="1700" y="79"/>
                    <a:pt x="1700" y="79"/>
                  </a:cubicBezTo>
                  <a:cubicBezTo>
                    <a:pt x="1700" y="79"/>
                    <a:pt x="1700" y="79"/>
                    <a:pt x="1700" y="79"/>
                  </a:cubicBezTo>
                  <a:close/>
                  <a:moveTo>
                    <a:pt x="1712" y="79"/>
                  </a:moveTo>
                  <a:cubicBezTo>
                    <a:pt x="1712" y="79"/>
                    <a:pt x="1712" y="79"/>
                    <a:pt x="1712" y="79"/>
                  </a:cubicBezTo>
                  <a:cubicBezTo>
                    <a:pt x="1712" y="79"/>
                    <a:pt x="1712" y="79"/>
                    <a:pt x="1712" y="79"/>
                  </a:cubicBezTo>
                  <a:close/>
                  <a:moveTo>
                    <a:pt x="799" y="42"/>
                  </a:moveTo>
                  <a:cubicBezTo>
                    <a:pt x="799" y="42"/>
                    <a:pt x="799" y="42"/>
                    <a:pt x="800" y="42"/>
                  </a:cubicBezTo>
                  <a:cubicBezTo>
                    <a:pt x="799" y="42"/>
                    <a:pt x="799" y="42"/>
                    <a:pt x="799" y="42"/>
                  </a:cubicBezTo>
                  <a:close/>
                  <a:moveTo>
                    <a:pt x="687" y="79"/>
                  </a:moveTo>
                  <a:cubicBezTo>
                    <a:pt x="687" y="79"/>
                    <a:pt x="687" y="79"/>
                    <a:pt x="686" y="79"/>
                  </a:cubicBezTo>
                  <a:cubicBezTo>
                    <a:pt x="687" y="79"/>
                    <a:pt x="687" y="79"/>
                    <a:pt x="687" y="79"/>
                  </a:cubicBezTo>
                  <a:close/>
                  <a:moveTo>
                    <a:pt x="871" y="42"/>
                  </a:moveTo>
                  <a:cubicBezTo>
                    <a:pt x="871" y="42"/>
                    <a:pt x="871" y="42"/>
                    <a:pt x="871" y="42"/>
                  </a:cubicBezTo>
                  <a:cubicBezTo>
                    <a:pt x="871" y="42"/>
                    <a:pt x="871" y="42"/>
                    <a:pt x="871" y="42"/>
                  </a:cubicBezTo>
                  <a:close/>
                  <a:moveTo>
                    <a:pt x="1112" y="42"/>
                  </a:moveTo>
                  <a:cubicBezTo>
                    <a:pt x="1112" y="42"/>
                    <a:pt x="1112" y="42"/>
                    <a:pt x="1112" y="42"/>
                  </a:cubicBezTo>
                  <a:cubicBezTo>
                    <a:pt x="1112" y="42"/>
                    <a:pt x="1112" y="42"/>
                    <a:pt x="1112" y="42"/>
                  </a:cubicBezTo>
                  <a:close/>
                  <a:moveTo>
                    <a:pt x="1347" y="79"/>
                  </a:moveTo>
                  <a:cubicBezTo>
                    <a:pt x="1347" y="79"/>
                    <a:pt x="1347" y="79"/>
                    <a:pt x="1347" y="79"/>
                  </a:cubicBezTo>
                  <a:cubicBezTo>
                    <a:pt x="1347" y="79"/>
                    <a:pt x="1347" y="79"/>
                    <a:pt x="1347" y="79"/>
                  </a:cubicBezTo>
                  <a:close/>
                  <a:moveTo>
                    <a:pt x="1359" y="79"/>
                  </a:moveTo>
                  <a:cubicBezTo>
                    <a:pt x="1359" y="79"/>
                    <a:pt x="1359" y="79"/>
                    <a:pt x="1359" y="79"/>
                  </a:cubicBezTo>
                  <a:cubicBezTo>
                    <a:pt x="1359" y="79"/>
                    <a:pt x="1359" y="79"/>
                    <a:pt x="1359" y="79"/>
                  </a:cubicBezTo>
                  <a:close/>
                  <a:moveTo>
                    <a:pt x="1216" y="42"/>
                  </a:moveTo>
                  <a:cubicBezTo>
                    <a:pt x="1216" y="42"/>
                    <a:pt x="1216" y="42"/>
                    <a:pt x="1216" y="42"/>
                  </a:cubicBezTo>
                  <a:cubicBezTo>
                    <a:pt x="1216" y="42"/>
                    <a:pt x="1216" y="42"/>
                    <a:pt x="1216" y="42"/>
                  </a:cubicBezTo>
                  <a:close/>
                  <a:moveTo>
                    <a:pt x="1543" y="79"/>
                  </a:moveTo>
                  <a:cubicBezTo>
                    <a:pt x="1543" y="79"/>
                    <a:pt x="1543" y="79"/>
                    <a:pt x="1543" y="79"/>
                  </a:cubicBezTo>
                  <a:cubicBezTo>
                    <a:pt x="1543" y="79"/>
                    <a:pt x="1543" y="79"/>
                    <a:pt x="1543" y="79"/>
                  </a:cubicBezTo>
                  <a:close/>
                  <a:moveTo>
                    <a:pt x="554" y="42"/>
                  </a:moveTo>
                  <a:cubicBezTo>
                    <a:pt x="554" y="43"/>
                    <a:pt x="555" y="43"/>
                    <a:pt x="555" y="43"/>
                  </a:cubicBezTo>
                  <a:cubicBezTo>
                    <a:pt x="555" y="43"/>
                    <a:pt x="555" y="42"/>
                    <a:pt x="554" y="42"/>
                  </a:cubicBezTo>
                  <a:close/>
                  <a:moveTo>
                    <a:pt x="756" y="43"/>
                  </a:moveTo>
                  <a:cubicBezTo>
                    <a:pt x="756" y="43"/>
                    <a:pt x="756" y="43"/>
                    <a:pt x="756" y="42"/>
                  </a:cubicBezTo>
                  <a:cubicBezTo>
                    <a:pt x="756" y="42"/>
                    <a:pt x="756" y="43"/>
                    <a:pt x="756" y="43"/>
                  </a:cubicBezTo>
                  <a:close/>
                  <a:moveTo>
                    <a:pt x="1712" y="79"/>
                  </a:moveTo>
                  <a:cubicBezTo>
                    <a:pt x="1711" y="79"/>
                    <a:pt x="1711" y="79"/>
                    <a:pt x="1711" y="79"/>
                  </a:cubicBezTo>
                  <a:cubicBezTo>
                    <a:pt x="1711" y="79"/>
                    <a:pt x="1711" y="79"/>
                    <a:pt x="1712" y="79"/>
                  </a:cubicBezTo>
                  <a:close/>
                  <a:moveTo>
                    <a:pt x="800" y="42"/>
                  </a:moveTo>
                  <a:cubicBezTo>
                    <a:pt x="800" y="43"/>
                    <a:pt x="800" y="43"/>
                    <a:pt x="800" y="43"/>
                  </a:cubicBezTo>
                  <a:cubicBezTo>
                    <a:pt x="800" y="43"/>
                    <a:pt x="800" y="42"/>
                    <a:pt x="800" y="42"/>
                  </a:cubicBezTo>
                  <a:close/>
                  <a:moveTo>
                    <a:pt x="870" y="43"/>
                  </a:moveTo>
                  <a:cubicBezTo>
                    <a:pt x="870" y="43"/>
                    <a:pt x="871" y="43"/>
                    <a:pt x="871" y="42"/>
                  </a:cubicBezTo>
                  <a:cubicBezTo>
                    <a:pt x="870" y="42"/>
                    <a:pt x="870" y="43"/>
                    <a:pt x="870" y="43"/>
                  </a:cubicBezTo>
                  <a:close/>
                  <a:moveTo>
                    <a:pt x="555" y="43"/>
                  </a:moveTo>
                  <a:cubicBezTo>
                    <a:pt x="555" y="43"/>
                    <a:pt x="555" y="43"/>
                    <a:pt x="555" y="43"/>
                  </a:cubicBezTo>
                  <a:cubicBezTo>
                    <a:pt x="555" y="43"/>
                    <a:pt x="555" y="43"/>
                    <a:pt x="555" y="43"/>
                  </a:cubicBezTo>
                  <a:close/>
                  <a:moveTo>
                    <a:pt x="661" y="43"/>
                  </a:moveTo>
                  <a:cubicBezTo>
                    <a:pt x="661" y="43"/>
                    <a:pt x="661" y="43"/>
                    <a:pt x="661" y="43"/>
                  </a:cubicBezTo>
                  <a:cubicBezTo>
                    <a:pt x="661" y="43"/>
                    <a:pt x="661" y="43"/>
                    <a:pt x="661" y="43"/>
                  </a:cubicBezTo>
                  <a:close/>
                  <a:moveTo>
                    <a:pt x="755" y="43"/>
                  </a:moveTo>
                  <a:cubicBezTo>
                    <a:pt x="756" y="43"/>
                    <a:pt x="756" y="43"/>
                    <a:pt x="756" y="43"/>
                  </a:cubicBezTo>
                  <a:cubicBezTo>
                    <a:pt x="756" y="43"/>
                    <a:pt x="755" y="43"/>
                    <a:pt x="755" y="43"/>
                  </a:cubicBezTo>
                  <a:close/>
                  <a:moveTo>
                    <a:pt x="969" y="79"/>
                  </a:moveTo>
                  <a:cubicBezTo>
                    <a:pt x="969" y="79"/>
                    <a:pt x="969" y="80"/>
                    <a:pt x="969" y="80"/>
                  </a:cubicBezTo>
                  <a:cubicBezTo>
                    <a:pt x="969" y="79"/>
                    <a:pt x="969" y="79"/>
                    <a:pt x="969" y="79"/>
                  </a:cubicBezTo>
                  <a:close/>
                  <a:moveTo>
                    <a:pt x="829" y="43"/>
                  </a:moveTo>
                  <a:cubicBezTo>
                    <a:pt x="829" y="43"/>
                    <a:pt x="829" y="43"/>
                    <a:pt x="829" y="43"/>
                  </a:cubicBezTo>
                  <a:cubicBezTo>
                    <a:pt x="829" y="43"/>
                    <a:pt x="829" y="43"/>
                    <a:pt x="829" y="43"/>
                  </a:cubicBezTo>
                  <a:close/>
                  <a:moveTo>
                    <a:pt x="1082" y="43"/>
                  </a:moveTo>
                  <a:cubicBezTo>
                    <a:pt x="1082" y="43"/>
                    <a:pt x="1082" y="43"/>
                    <a:pt x="1082" y="43"/>
                  </a:cubicBezTo>
                  <a:cubicBezTo>
                    <a:pt x="1082" y="43"/>
                    <a:pt x="1082" y="43"/>
                    <a:pt x="1082" y="43"/>
                  </a:cubicBezTo>
                  <a:close/>
                  <a:moveTo>
                    <a:pt x="1359" y="79"/>
                  </a:moveTo>
                  <a:cubicBezTo>
                    <a:pt x="1359" y="79"/>
                    <a:pt x="1359" y="79"/>
                    <a:pt x="1359" y="80"/>
                  </a:cubicBezTo>
                  <a:cubicBezTo>
                    <a:pt x="1359" y="80"/>
                    <a:pt x="1359" y="79"/>
                    <a:pt x="1359" y="79"/>
                  </a:cubicBezTo>
                  <a:close/>
                  <a:moveTo>
                    <a:pt x="1260" y="43"/>
                  </a:moveTo>
                  <a:cubicBezTo>
                    <a:pt x="1260" y="43"/>
                    <a:pt x="1260" y="43"/>
                    <a:pt x="1260" y="43"/>
                  </a:cubicBezTo>
                  <a:cubicBezTo>
                    <a:pt x="1260" y="43"/>
                    <a:pt x="1260" y="43"/>
                    <a:pt x="1260" y="43"/>
                  </a:cubicBezTo>
                  <a:close/>
                  <a:moveTo>
                    <a:pt x="1037" y="43"/>
                  </a:moveTo>
                  <a:cubicBezTo>
                    <a:pt x="1037" y="43"/>
                    <a:pt x="1038" y="43"/>
                    <a:pt x="1038" y="43"/>
                  </a:cubicBezTo>
                  <a:cubicBezTo>
                    <a:pt x="1038" y="43"/>
                    <a:pt x="1037" y="43"/>
                    <a:pt x="1037" y="43"/>
                  </a:cubicBezTo>
                  <a:close/>
                  <a:moveTo>
                    <a:pt x="675" y="43"/>
                  </a:moveTo>
                  <a:cubicBezTo>
                    <a:pt x="674" y="43"/>
                    <a:pt x="674" y="43"/>
                    <a:pt x="674" y="44"/>
                  </a:cubicBezTo>
                  <a:cubicBezTo>
                    <a:pt x="674" y="44"/>
                    <a:pt x="674" y="44"/>
                    <a:pt x="675" y="43"/>
                  </a:cubicBezTo>
                  <a:close/>
                  <a:moveTo>
                    <a:pt x="800" y="43"/>
                  </a:moveTo>
                  <a:cubicBezTo>
                    <a:pt x="800" y="44"/>
                    <a:pt x="800" y="44"/>
                    <a:pt x="801" y="44"/>
                  </a:cubicBezTo>
                  <a:cubicBezTo>
                    <a:pt x="801" y="44"/>
                    <a:pt x="800" y="43"/>
                    <a:pt x="800" y="43"/>
                  </a:cubicBezTo>
                  <a:close/>
                  <a:moveTo>
                    <a:pt x="838" y="43"/>
                  </a:moveTo>
                  <a:cubicBezTo>
                    <a:pt x="838" y="43"/>
                    <a:pt x="837" y="43"/>
                    <a:pt x="837" y="44"/>
                  </a:cubicBezTo>
                  <a:cubicBezTo>
                    <a:pt x="838" y="44"/>
                    <a:pt x="838" y="44"/>
                    <a:pt x="838" y="43"/>
                  </a:cubicBezTo>
                  <a:close/>
                  <a:moveTo>
                    <a:pt x="870" y="44"/>
                  </a:moveTo>
                  <a:cubicBezTo>
                    <a:pt x="870" y="44"/>
                    <a:pt x="870" y="44"/>
                    <a:pt x="870" y="43"/>
                  </a:cubicBezTo>
                  <a:cubicBezTo>
                    <a:pt x="870" y="43"/>
                    <a:pt x="870" y="44"/>
                    <a:pt x="870" y="44"/>
                  </a:cubicBezTo>
                  <a:close/>
                  <a:moveTo>
                    <a:pt x="881" y="43"/>
                  </a:moveTo>
                  <a:cubicBezTo>
                    <a:pt x="880" y="43"/>
                    <a:pt x="880" y="43"/>
                    <a:pt x="880" y="44"/>
                  </a:cubicBezTo>
                  <a:cubicBezTo>
                    <a:pt x="880" y="44"/>
                    <a:pt x="881" y="44"/>
                    <a:pt x="881" y="43"/>
                  </a:cubicBezTo>
                  <a:close/>
                  <a:moveTo>
                    <a:pt x="1037" y="44"/>
                  </a:moveTo>
                  <a:cubicBezTo>
                    <a:pt x="1037" y="44"/>
                    <a:pt x="1037" y="44"/>
                    <a:pt x="1037" y="43"/>
                  </a:cubicBezTo>
                  <a:cubicBezTo>
                    <a:pt x="1037" y="43"/>
                    <a:pt x="1037" y="44"/>
                    <a:pt x="1037" y="44"/>
                  </a:cubicBezTo>
                  <a:close/>
                  <a:moveTo>
                    <a:pt x="1359" y="80"/>
                  </a:moveTo>
                  <a:cubicBezTo>
                    <a:pt x="1358" y="80"/>
                    <a:pt x="1358" y="80"/>
                    <a:pt x="1358" y="80"/>
                  </a:cubicBezTo>
                  <a:cubicBezTo>
                    <a:pt x="1358" y="80"/>
                    <a:pt x="1358" y="80"/>
                    <a:pt x="1359" y="80"/>
                  </a:cubicBezTo>
                  <a:close/>
                  <a:moveTo>
                    <a:pt x="1531" y="80"/>
                  </a:moveTo>
                  <a:cubicBezTo>
                    <a:pt x="1531" y="80"/>
                    <a:pt x="1531" y="80"/>
                    <a:pt x="1531" y="80"/>
                  </a:cubicBezTo>
                  <a:cubicBezTo>
                    <a:pt x="1531" y="80"/>
                    <a:pt x="1531" y="80"/>
                    <a:pt x="1531" y="80"/>
                  </a:cubicBezTo>
                  <a:close/>
                  <a:moveTo>
                    <a:pt x="1111" y="44"/>
                  </a:moveTo>
                  <a:cubicBezTo>
                    <a:pt x="1111" y="44"/>
                    <a:pt x="1111" y="44"/>
                    <a:pt x="1111" y="43"/>
                  </a:cubicBezTo>
                  <a:cubicBezTo>
                    <a:pt x="1111" y="43"/>
                    <a:pt x="1111" y="44"/>
                    <a:pt x="1111" y="44"/>
                  </a:cubicBezTo>
                  <a:close/>
                  <a:moveTo>
                    <a:pt x="1699" y="80"/>
                  </a:moveTo>
                  <a:cubicBezTo>
                    <a:pt x="1699" y="80"/>
                    <a:pt x="1699" y="80"/>
                    <a:pt x="1699" y="80"/>
                  </a:cubicBezTo>
                  <a:cubicBezTo>
                    <a:pt x="1699" y="80"/>
                    <a:pt x="1699" y="80"/>
                    <a:pt x="1699" y="80"/>
                  </a:cubicBezTo>
                  <a:close/>
                  <a:moveTo>
                    <a:pt x="1122" y="43"/>
                  </a:moveTo>
                  <a:cubicBezTo>
                    <a:pt x="1121" y="43"/>
                    <a:pt x="1121" y="43"/>
                    <a:pt x="1121" y="44"/>
                  </a:cubicBezTo>
                  <a:cubicBezTo>
                    <a:pt x="1121" y="44"/>
                    <a:pt x="1121" y="44"/>
                    <a:pt x="1122" y="43"/>
                  </a:cubicBezTo>
                  <a:close/>
                  <a:moveTo>
                    <a:pt x="687" y="80"/>
                  </a:moveTo>
                  <a:cubicBezTo>
                    <a:pt x="687" y="80"/>
                    <a:pt x="687" y="80"/>
                    <a:pt x="687" y="80"/>
                  </a:cubicBezTo>
                  <a:cubicBezTo>
                    <a:pt x="687" y="80"/>
                    <a:pt x="687" y="80"/>
                    <a:pt x="687" y="80"/>
                  </a:cubicBezTo>
                  <a:close/>
                  <a:moveTo>
                    <a:pt x="1215" y="44"/>
                  </a:moveTo>
                  <a:cubicBezTo>
                    <a:pt x="1215" y="44"/>
                    <a:pt x="1215" y="44"/>
                    <a:pt x="1215" y="43"/>
                  </a:cubicBezTo>
                  <a:cubicBezTo>
                    <a:pt x="1215" y="44"/>
                    <a:pt x="1215" y="44"/>
                    <a:pt x="1215" y="44"/>
                  </a:cubicBezTo>
                  <a:close/>
                  <a:moveTo>
                    <a:pt x="556" y="44"/>
                  </a:moveTo>
                  <a:cubicBezTo>
                    <a:pt x="556" y="44"/>
                    <a:pt x="556" y="44"/>
                    <a:pt x="557" y="44"/>
                  </a:cubicBezTo>
                  <a:cubicBezTo>
                    <a:pt x="556" y="44"/>
                    <a:pt x="556" y="44"/>
                    <a:pt x="556" y="44"/>
                  </a:cubicBezTo>
                  <a:close/>
                  <a:moveTo>
                    <a:pt x="828" y="44"/>
                  </a:moveTo>
                  <a:cubicBezTo>
                    <a:pt x="829" y="44"/>
                    <a:pt x="829" y="44"/>
                    <a:pt x="829" y="44"/>
                  </a:cubicBezTo>
                  <a:cubicBezTo>
                    <a:pt x="829" y="44"/>
                    <a:pt x="829" y="44"/>
                    <a:pt x="828" y="44"/>
                  </a:cubicBezTo>
                  <a:close/>
                  <a:moveTo>
                    <a:pt x="1121" y="44"/>
                  </a:moveTo>
                  <a:cubicBezTo>
                    <a:pt x="1121" y="44"/>
                    <a:pt x="1120" y="44"/>
                    <a:pt x="1120" y="44"/>
                  </a:cubicBezTo>
                  <a:cubicBezTo>
                    <a:pt x="1121" y="44"/>
                    <a:pt x="1121" y="44"/>
                    <a:pt x="1121" y="44"/>
                  </a:cubicBezTo>
                  <a:close/>
                  <a:moveTo>
                    <a:pt x="1215" y="44"/>
                  </a:moveTo>
                  <a:cubicBezTo>
                    <a:pt x="1215" y="44"/>
                    <a:pt x="1215" y="44"/>
                    <a:pt x="1215" y="44"/>
                  </a:cubicBezTo>
                  <a:cubicBezTo>
                    <a:pt x="1215" y="44"/>
                    <a:pt x="1215" y="44"/>
                    <a:pt x="1215" y="44"/>
                  </a:cubicBezTo>
                  <a:close/>
                  <a:moveTo>
                    <a:pt x="1260" y="44"/>
                  </a:moveTo>
                  <a:cubicBezTo>
                    <a:pt x="1260" y="44"/>
                    <a:pt x="1261" y="44"/>
                    <a:pt x="1261" y="44"/>
                  </a:cubicBezTo>
                  <a:cubicBezTo>
                    <a:pt x="1261" y="44"/>
                    <a:pt x="1261" y="44"/>
                    <a:pt x="1260" y="44"/>
                  </a:cubicBezTo>
                  <a:close/>
                  <a:moveTo>
                    <a:pt x="674" y="44"/>
                  </a:moveTo>
                  <a:cubicBezTo>
                    <a:pt x="673" y="44"/>
                    <a:pt x="673" y="44"/>
                    <a:pt x="673" y="44"/>
                  </a:cubicBezTo>
                  <a:cubicBezTo>
                    <a:pt x="673" y="44"/>
                    <a:pt x="673" y="44"/>
                    <a:pt x="674" y="44"/>
                  </a:cubicBezTo>
                  <a:close/>
                  <a:moveTo>
                    <a:pt x="754" y="44"/>
                  </a:moveTo>
                  <a:cubicBezTo>
                    <a:pt x="755" y="44"/>
                    <a:pt x="755" y="44"/>
                    <a:pt x="755" y="44"/>
                  </a:cubicBezTo>
                  <a:cubicBezTo>
                    <a:pt x="754" y="44"/>
                    <a:pt x="754" y="44"/>
                    <a:pt x="754" y="44"/>
                  </a:cubicBezTo>
                  <a:close/>
                  <a:moveTo>
                    <a:pt x="853" y="44"/>
                  </a:moveTo>
                  <a:cubicBezTo>
                    <a:pt x="853" y="44"/>
                    <a:pt x="853" y="44"/>
                    <a:pt x="852" y="44"/>
                  </a:cubicBezTo>
                  <a:cubicBezTo>
                    <a:pt x="853" y="44"/>
                    <a:pt x="853" y="44"/>
                    <a:pt x="853" y="44"/>
                  </a:cubicBezTo>
                  <a:close/>
                  <a:moveTo>
                    <a:pt x="896" y="44"/>
                  </a:moveTo>
                  <a:cubicBezTo>
                    <a:pt x="896" y="44"/>
                    <a:pt x="895" y="44"/>
                    <a:pt x="895" y="44"/>
                  </a:cubicBezTo>
                  <a:cubicBezTo>
                    <a:pt x="895" y="44"/>
                    <a:pt x="896" y="44"/>
                    <a:pt x="896" y="44"/>
                  </a:cubicBezTo>
                  <a:close/>
                  <a:moveTo>
                    <a:pt x="970" y="80"/>
                  </a:moveTo>
                  <a:cubicBezTo>
                    <a:pt x="970" y="80"/>
                    <a:pt x="970" y="81"/>
                    <a:pt x="970" y="81"/>
                  </a:cubicBezTo>
                  <a:cubicBezTo>
                    <a:pt x="970" y="81"/>
                    <a:pt x="970" y="80"/>
                    <a:pt x="970" y="80"/>
                  </a:cubicBezTo>
                  <a:close/>
                  <a:moveTo>
                    <a:pt x="1120" y="44"/>
                  </a:moveTo>
                  <a:cubicBezTo>
                    <a:pt x="1120" y="44"/>
                    <a:pt x="1120" y="44"/>
                    <a:pt x="1120" y="44"/>
                  </a:cubicBezTo>
                  <a:cubicBezTo>
                    <a:pt x="1120" y="44"/>
                    <a:pt x="1120" y="44"/>
                    <a:pt x="1120" y="44"/>
                  </a:cubicBezTo>
                  <a:close/>
                  <a:moveTo>
                    <a:pt x="1531" y="81"/>
                  </a:moveTo>
                  <a:cubicBezTo>
                    <a:pt x="1531" y="81"/>
                    <a:pt x="1531" y="80"/>
                    <a:pt x="1531" y="80"/>
                  </a:cubicBezTo>
                  <a:cubicBezTo>
                    <a:pt x="1531" y="80"/>
                    <a:pt x="1531" y="81"/>
                    <a:pt x="1531" y="81"/>
                  </a:cubicBezTo>
                  <a:close/>
                  <a:moveTo>
                    <a:pt x="1542" y="80"/>
                  </a:moveTo>
                  <a:cubicBezTo>
                    <a:pt x="1542" y="80"/>
                    <a:pt x="1542" y="80"/>
                    <a:pt x="1542" y="81"/>
                  </a:cubicBezTo>
                  <a:cubicBezTo>
                    <a:pt x="1542" y="81"/>
                    <a:pt x="1542" y="80"/>
                    <a:pt x="1542" y="80"/>
                  </a:cubicBezTo>
                  <a:close/>
                  <a:moveTo>
                    <a:pt x="1699" y="81"/>
                  </a:moveTo>
                  <a:cubicBezTo>
                    <a:pt x="1699" y="81"/>
                    <a:pt x="1699" y="80"/>
                    <a:pt x="1699" y="80"/>
                  </a:cubicBezTo>
                  <a:cubicBezTo>
                    <a:pt x="1699" y="80"/>
                    <a:pt x="1699" y="81"/>
                    <a:pt x="1699" y="81"/>
                  </a:cubicBezTo>
                  <a:close/>
                  <a:moveTo>
                    <a:pt x="1710" y="80"/>
                  </a:moveTo>
                  <a:cubicBezTo>
                    <a:pt x="1710" y="80"/>
                    <a:pt x="1710" y="80"/>
                    <a:pt x="1710" y="81"/>
                  </a:cubicBezTo>
                  <a:cubicBezTo>
                    <a:pt x="1710" y="81"/>
                    <a:pt x="1710" y="80"/>
                    <a:pt x="1710" y="80"/>
                  </a:cubicBezTo>
                  <a:close/>
                  <a:moveTo>
                    <a:pt x="1137" y="44"/>
                  </a:moveTo>
                  <a:cubicBezTo>
                    <a:pt x="1137" y="44"/>
                    <a:pt x="1137" y="44"/>
                    <a:pt x="1137" y="44"/>
                  </a:cubicBezTo>
                  <a:cubicBezTo>
                    <a:pt x="1137" y="44"/>
                    <a:pt x="1137" y="44"/>
                    <a:pt x="1137" y="44"/>
                  </a:cubicBezTo>
                  <a:close/>
                  <a:moveTo>
                    <a:pt x="557" y="44"/>
                  </a:moveTo>
                  <a:cubicBezTo>
                    <a:pt x="557" y="45"/>
                    <a:pt x="557" y="45"/>
                    <a:pt x="558" y="45"/>
                  </a:cubicBezTo>
                  <a:cubicBezTo>
                    <a:pt x="558" y="45"/>
                    <a:pt x="557" y="45"/>
                    <a:pt x="557" y="44"/>
                  </a:cubicBezTo>
                  <a:close/>
                  <a:moveTo>
                    <a:pt x="688" y="81"/>
                  </a:moveTo>
                  <a:cubicBezTo>
                    <a:pt x="688" y="81"/>
                    <a:pt x="688" y="81"/>
                    <a:pt x="688" y="80"/>
                  </a:cubicBezTo>
                  <a:cubicBezTo>
                    <a:pt x="688" y="81"/>
                    <a:pt x="688" y="81"/>
                    <a:pt x="688" y="81"/>
                  </a:cubicBezTo>
                  <a:close/>
                  <a:moveTo>
                    <a:pt x="801" y="44"/>
                  </a:moveTo>
                  <a:cubicBezTo>
                    <a:pt x="801" y="45"/>
                    <a:pt x="801" y="45"/>
                    <a:pt x="801" y="45"/>
                  </a:cubicBezTo>
                  <a:cubicBezTo>
                    <a:pt x="801" y="45"/>
                    <a:pt x="801" y="45"/>
                    <a:pt x="801" y="44"/>
                  </a:cubicBezTo>
                  <a:close/>
                  <a:moveTo>
                    <a:pt x="970" y="81"/>
                  </a:moveTo>
                  <a:cubicBezTo>
                    <a:pt x="970" y="81"/>
                    <a:pt x="970" y="81"/>
                    <a:pt x="970" y="81"/>
                  </a:cubicBezTo>
                  <a:cubicBezTo>
                    <a:pt x="970" y="81"/>
                    <a:pt x="970" y="81"/>
                    <a:pt x="970" y="81"/>
                  </a:cubicBezTo>
                  <a:close/>
                  <a:moveTo>
                    <a:pt x="836" y="44"/>
                  </a:moveTo>
                  <a:cubicBezTo>
                    <a:pt x="836" y="44"/>
                    <a:pt x="836" y="45"/>
                    <a:pt x="836" y="45"/>
                  </a:cubicBezTo>
                  <a:cubicBezTo>
                    <a:pt x="836" y="45"/>
                    <a:pt x="836" y="45"/>
                    <a:pt x="836" y="44"/>
                  </a:cubicBezTo>
                  <a:close/>
                  <a:moveTo>
                    <a:pt x="869" y="45"/>
                  </a:moveTo>
                  <a:cubicBezTo>
                    <a:pt x="869" y="45"/>
                    <a:pt x="869" y="45"/>
                    <a:pt x="869" y="44"/>
                  </a:cubicBezTo>
                  <a:cubicBezTo>
                    <a:pt x="869" y="45"/>
                    <a:pt x="869" y="45"/>
                    <a:pt x="869" y="45"/>
                  </a:cubicBezTo>
                  <a:close/>
                  <a:moveTo>
                    <a:pt x="836" y="45"/>
                  </a:moveTo>
                  <a:cubicBezTo>
                    <a:pt x="836" y="45"/>
                    <a:pt x="835" y="45"/>
                    <a:pt x="835" y="45"/>
                  </a:cubicBezTo>
                  <a:cubicBezTo>
                    <a:pt x="836" y="45"/>
                    <a:pt x="836" y="45"/>
                    <a:pt x="836" y="45"/>
                  </a:cubicBezTo>
                  <a:close/>
                  <a:moveTo>
                    <a:pt x="1358" y="81"/>
                  </a:moveTo>
                  <a:cubicBezTo>
                    <a:pt x="1358" y="81"/>
                    <a:pt x="1357" y="81"/>
                    <a:pt x="1357" y="81"/>
                  </a:cubicBezTo>
                  <a:cubicBezTo>
                    <a:pt x="1358" y="81"/>
                    <a:pt x="1358" y="81"/>
                    <a:pt x="1358" y="81"/>
                  </a:cubicBezTo>
                  <a:close/>
                  <a:moveTo>
                    <a:pt x="854" y="45"/>
                  </a:moveTo>
                  <a:cubicBezTo>
                    <a:pt x="854" y="45"/>
                    <a:pt x="854" y="45"/>
                    <a:pt x="853" y="45"/>
                  </a:cubicBezTo>
                  <a:cubicBezTo>
                    <a:pt x="854" y="45"/>
                    <a:pt x="854" y="45"/>
                    <a:pt x="854" y="45"/>
                  </a:cubicBezTo>
                  <a:close/>
                  <a:moveTo>
                    <a:pt x="1542" y="81"/>
                  </a:moveTo>
                  <a:cubicBezTo>
                    <a:pt x="1542" y="81"/>
                    <a:pt x="1542" y="81"/>
                    <a:pt x="1542" y="81"/>
                  </a:cubicBezTo>
                  <a:cubicBezTo>
                    <a:pt x="1542" y="81"/>
                    <a:pt x="1542" y="81"/>
                    <a:pt x="1542" y="81"/>
                  </a:cubicBezTo>
                  <a:close/>
                  <a:moveTo>
                    <a:pt x="1678" y="81"/>
                  </a:moveTo>
                  <a:cubicBezTo>
                    <a:pt x="1678" y="81"/>
                    <a:pt x="1678" y="81"/>
                    <a:pt x="1678" y="81"/>
                  </a:cubicBezTo>
                  <a:cubicBezTo>
                    <a:pt x="1678" y="81"/>
                    <a:pt x="1678" y="81"/>
                    <a:pt x="1678" y="81"/>
                  </a:cubicBezTo>
                  <a:close/>
                  <a:moveTo>
                    <a:pt x="879" y="45"/>
                  </a:moveTo>
                  <a:cubicBezTo>
                    <a:pt x="878" y="45"/>
                    <a:pt x="878" y="45"/>
                    <a:pt x="878" y="45"/>
                  </a:cubicBezTo>
                  <a:cubicBezTo>
                    <a:pt x="878" y="45"/>
                    <a:pt x="878" y="45"/>
                    <a:pt x="879" y="45"/>
                  </a:cubicBezTo>
                  <a:close/>
                  <a:moveTo>
                    <a:pt x="1710" y="81"/>
                  </a:moveTo>
                  <a:cubicBezTo>
                    <a:pt x="1710" y="81"/>
                    <a:pt x="1710" y="81"/>
                    <a:pt x="1710" y="81"/>
                  </a:cubicBezTo>
                  <a:cubicBezTo>
                    <a:pt x="1710" y="81"/>
                    <a:pt x="1710" y="81"/>
                    <a:pt x="1710" y="81"/>
                  </a:cubicBezTo>
                  <a:close/>
                  <a:moveTo>
                    <a:pt x="897" y="45"/>
                  </a:moveTo>
                  <a:cubicBezTo>
                    <a:pt x="897" y="45"/>
                    <a:pt x="897" y="45"/>
                    <a:pt x="896" y="45"/>
                  </a:cubicBezTo>
                  <a:cubicBezTo>
                    <a:pt x="896" y="45"/>
                    <a:pt x="897" y="45"/>
                    <a:pt x="897" y="45"/>
                  </a:cubicBezTo>
                  <a:close/>
                  <a:moveTo>
                    <a:pt x="1036" y="45"/>
                  </a:moveTo>
                  <a:cubicBezTo>
                    <a:pt x="1036" y="45"/>
                    <a:pt x="1036" y="45"/>
                    <a:pt x="1036" y="45"/>
                  </a:cubicBezTo>
                  <a:cubicBezTo>
                    <a:pt x="1036" y="45"/>
                    <a:pt x="1036" y="45"/>
                    <a:pt x="1036" y="45"/>
                  </a:cubicBezTo>
                  <a:close/>
                  <a:moveTo>
                    <a:pt x="1083" y="45"/>
                  </a:moveTo>
                  <a:cubicBezTo>
                    <a:pt x="1083" y="45"/>
                    <a:pt x="1083" y="45"/>
                    <a:pt x="1084" y="45"/>
                  </a:cubicBezTo>
                  <a:cubicBezTo>
                    <a:pt x="1084" y="45"/>
                    <a:pt x="1083" y="45"/>
                    <a:pt x="1083" y="45"/>
                  </a:cubicBezTo>
                  <a:close/>
                  <a:moveTo>
                    <a:pt x="1119" y="45"/>
                  </a:moveTo>
                  <a:cubicBezTo>
                    <a:pt x="1119" y="45"/>
                    <a:pt x="1119" y="45"/>
                    <a:pt x="1119" y="45"/>
                  </a:cubicBezTo>
                  <a:cubicBezTo>
                    <a:pt x="1119" y="45"/>
                    <a:pt x="1119" y="45"/>
                    <a:pt x="1119" y="45"/>
                  </a:cubicBezTo>
                  <a:close/>
                  <a:moveTo>
                    <a:pt x="1138" y="45"/>
                  </a:moveTo>
                  <a:cubicBezTo>
                    <a:pt x="1138" y="45"/>
                    <a:pt x="1138" y="45"/>
                    <a:pt x="1138" y="45"/>
                  </a:cubicBezTo>
                  <a:cubicBezTo>
                    <a:pt x="1138" y="45"/>
                    <a:pt x="1138" y="45"/>
                    <a:pt x="1138" y="45"/>
                  </a:cubicBezTo>
                  <a:close/>
                  <a:moveTo>
                    <a:pt x="1358" y="81"/>
                  </a:moveTo>
                  <a:cubicBezTo>
                    <a:pt x="1357" y="81"/>
                    <a:pt x="1357" y="81"/>
                    <a:pt x="1357" y="81"/>
                  </a:cubicBezTo>
                  <a:cubicBezTo>
                    <a:pt x="1357" y="81"/>
                    <a:pt x="1357" y="81"/>
                    <a:pt x="1358" y="81"/>
                  </a:cubicBezTo>
                  <a:close/>
                  <a:moveTo>
                    <a:pt x="1214" y="45"/>
                  </a:moveTo>
                  <a:cubicBezTo>
                    <a:pt x="1214" y="45"/>
                    <a:pt x="1214" y="45"/>
                    <a:pt x="1214" y="45"/>
                  </a:cubicBezTo>
                  <a:cubicBezTo>
                    <a:pt x="1214" y="45"/>
                    <a:pt x="1214" y="45"/>
                    <a:pt x="1214" y="45"/>
                  </a:cubicBezTo>
                  <a:close/>
                  <a:moveTo>
                    <a:pt x="1312" y="45"/>
                  </a:moveTo>
                  <a:cubicBezTo>
                    <a:pt x="1312" y="45"/>
                    <a:pt x="1311" y="45"/>
                    <a:pt x="1311" y="45"/>
                  </a:cubicBezTo>
                  <a:cubicBezTo>
                    <a:pt x="1311" y="45"/>
                    <a:pt x="1311" y="45"/>
                    <a:pt x="1312" y="45"/>
                  </a:cubicBezTo>
                  <a:close/>
                  <a:moveTo>
                    <a:pt x="1567" y="45"/>
                  </a:moveTo>
                  <a:cubicBezTo>
                    <a:pt x="1567" y="45"/>
                    <a:pt x="1567" y="45"/>
                    <a:pt x="1567" y="45"/>
                  </a:cubicBezTo>
                  <a:cubicBezTo>
                    <a:pt x="1567" y="45"/>
                    <a:pt x="1567" y="45"/>
                    <a:pt x="1567" y="45"/>
                  </a:cubicBezTo>
                  <a:close/>
                  <a:moveTo>
                    <a:pt x="1735" y="45"/>
                  </a:moveTo>
                  <a:cubicBezTo>
                    <a:pt x="1735" y="45"/>
                    <a:pt x="1736" y="45"/>
                    <a:pt x="1736" y="45"/>
                  </a:cubicBezTo>
                  <a:cubicBezTo>
                    <a:pt x="1735" y="45"/>
                    <a:pt x="1735" y="45"/>
                    <a:pt x="1735" y="45"/>
                  </a:cubicBezTo>
                  <a:close/>
                  <a:moveTo>
                    <a:pt x="558" y="45"/>
                  </a:moveTo>
                  <a:cubicBezTo>
                    <a:pt x="558" y="45"/>
                    <a:pt x="558" y="45"/>
                    <a:pt x="559" y="45"/>
                  </a:cubicBezTo>
                  <a:cubicBezTo>
                    <a:pt x="559" y="45"/>
                    <a:pt x="558" y="45"/>
                    <a:pt x="558" y="45"/>
                  </a:cubicBezTo>
                  <a:close/>
                  <a:moveTo>
                    <a:pt x="801" y="45"/>
                  </a:moveTo>
                  <a:cubicBezTo>
                    <a:pt x="801" y="45"/>
                    <a:pt x="801" y="45"/>
                    <a:pt x="802" y="46"/>
                  </a:cubicBezTo>
                  <a:cubicBezTo>
                    <a:pt x="802" y="45"/>
                    <a:pt x="801" y="45"/>
                    <a:pt x="801" y="45"/>
                  </a:cubicBezTo>
                  <a:close/>
                  <a:moveTo>
                    <a:pt x="835" y="45"/>
                  </a:moveTo>
                  <a:cubicBezTo>
                    <a:pt x="835" y="45"/>
                    <a:pt x="835" y="45"/>
                    <a:pt x="835" y="45"/>
                  </a:cubicBezTo>
                  <a:cubicBezTo>
                    <a:pt x="835" y="45"/>
                    <a:pt x="835" y="45"/>
                    <a:pt x="835" y="45"/>
                  </a:cubicBezTo>
                  <a:close/>
                  <a:moveTo>
                    <a:pt x="854" y="45"/>
                  </a:moveTo>
                  <a:cubicBezTo>
                    <a:pt x="854" y="45"/>
                    <a:pt x="854" y="45"/>
                    <a:pt x="854" y="45"/>
                  </a:cubicBezTo>
                  <a:cubicBezTo>
                    <a:pt x="854" y="45"/>
                    <a:pt x="854" y="45"/>
                    <a:pt x="854" y="45"/>
                  </a:cubicBezTo>
                  <a:close/>
                  <a:moveTo>
                    <a:pt x="878" y="45"/>
                  </a:moveTo>
                  <a:cubicBezTo>
                    <a:pt x="878" y="45"/>
                    <a:pt x="878" y="45"/>
                    <a:pt x="878" y="45"/>
                  </a:cubicBezTo>
                  <a:cubicBezTo>
                    <a:pt x="878" y="45"/>
                    <a:pt x="878" y="45"/>
                    <a:pt x="878" y="45"/>
                  </a:cubicBezTo>
                  <a:close/>
                  <a:moveTo>
                    <a:pt x="1346" y="82"/>
                  </a:moveTo>
                  <a:cubicBezTo>
                    <a:pt x="1346" y="82"/>
                    <a:pt x="1346" y="82"/>
                    <a:pt x="1346" y="81"/>
                  </a:cubicBezTo>
                  <a:cubicBezTo>
                    <a:pt x="1346" y="81"/>
                    <a:pt x="1346" y="82"/>
                    <a:pt x="1346" y="82"/>
                  </a:cubicBezTo>
                  <a:close/>
                  <a:moveTo>
                    <a:pt x="897" y="45"/>
                  </a:moveTo>
                  <a:cubicBezTo>
                    <a:pt x="897" y="45"/>
                    <a:pt x="897" y="45"/>
                    <a:pt x="897" y="45"/>
                  </a:cubicBezTo>
                  <a:cubicBezTo>
                    <a:pt x="897" y="45"/>
                    <a:pt x="897" y="45"/>
                    <a:pt x="897" y="45"/>
                  </a:cubicBezTo>
                  <a:close/>
                  <a:moveTo>
                    <a:pt x="1139" y="45"/>
                  </a:moveTo>
                  <a:cubicBezTo>
                    <a:pt x="1139" y="45"/>
                    <a:pt x="1138" y="45"/>
                    <a:pt x="1138" y="45"/>
                  </a:cubicBezTo>
                  <a:cubicBezTo>
                    <a:pt x="1138" y="45"/>
                    <a:pt x="1138" y="45"/>
                    <a:pt x="1139" y="45"/>
                  </a:cubicBezTo>
                  <a:close/>
                  <a:moveTo>
                    <a:pt x="1297" y="45"/>
                  </a:moveTo>
                  <a:cubicBezTo>
                    <a:pt x="1297" y="45"/>
                    <a:pt x="1297" y="45"/>
                    <a:pt x="1297" y="45"/>
                  </a:cubicBezTo>
                  <a:cubicBezTo>
                    <a:pt x="1297" y="45"/>
                    <a:pt x="1297" y="45"/>
                    <a:pt x="1297" y="45"/>
                  </a:cubicBezTo>
                  <a:close/>
                  <a:moveTo>
                    <a:pt x="753" y="46"/>
                  </a:moveTo>
                  <a:cubicBezTo>
                    <a:pt x="754" y="46"/>
                    <a:pt x="754" y="46"/>
                    <a:pt x="754" y="45"/>
                  </a:cubicBezTo>
                  <a:cubicBezTo>
                    <a:pt x="753" y="46"/>
                    <a:pt x="753" y="46"/>
                    <a:pt x="753" y="46"/>
                  </a:cubicBezTo>
                  <a:close/>
                  <a:moveTo>
                    <a:pt x="855" y="46"/>
                  </a:moveTo>
                  <a:cubicBezTo>
                    <a:pt x="855" y="46"/>
                    <a:pt x="854" y="45"/>
                    <a:pt x="854" y="45"/>
                  </a:cubicBezTo>
                  <a:cubicBezTo>
                    <a:pt x="854" y="46"/>
                    <a:pt x="854" y="46"/>
                    <a:pt x="855" y="46"/>
                  </a:cubicBezTo>
                  <a:close/>
                  <a:moveTo>
                    <a:pt x="897" y="46"/>
                  </a:moveTo>
                  <a:cubicBezTo>
                    <a:pt x="897" y="46"/>
                    <a:pt x="897" y="45"/>
                    <a:pt x="897" y="45"/>
                  </a:cubicBezTo>
                  <a:cubicBezTo>
                    <a:pt x="897" y="46"/>
                    <a:pt x="897" y="46"/>
                    <a:pt x="897" y="46"/>
                  </a:cubicBezTo>
                  <a:close/>
                  <a:moveTo>
                    <a:pt x="957" y="82"/>
                  </a:moveTo>
                  <a:cubicBezTo>
                    <a:pt x="957" y="82"/>
                    <a:pt x="957" y="82"/>
                    <a:pt x="957" y="82"/>
                  </a:cubicBezTo>
                  <a:cubicBezTo>
                    <a:pt x="957" y="82"/>
                    <a:pt x="957" y="82"/>
                    <a:pt x="957" y="82"/>
                  </a:cubicBezTo>
                  <a:close/>
                  <a:moveTo>
                    <a:pt x="1139" y="46"/>
                  </a:moveTo>
                  <a:cubicBezTo>
                    <a:pt x="1139" y="46"/>
                    <a:pt x="1139" y="45"/>
                    <a:pt x="1139" y="45"/>
                  </a:cubicBezTo>
                  <a:cubicBezTo>
                    <a:pt x="1139" y="46"/>
                    <a:pt x="1139" y="46"/>
                    <a:pt x="1139" y="46"/>
                  </a:cubicBezTo>
                  <a:close/>
                  <a:moveTo>
                    <a:pt x="1261" y="45"/>
                  </a:moveTo>
                  <a:cubicBezTo>
                    <a:pt x="1261" y="46"/>
                    <a:pt x="1262" y="46"/>
                    <a:pt x="1262" y="46"/>
                  </a:cubicBezTo>
                  <a:cubicBezTo>
                    <a:pt x="1262" y="46"/>
                    <a:pt x="1262" y="46"/>
                    <a:pt x="1261" y="45"/>
                  </a:cubicBezTo>
                  <a:close/>
                  <a:moveTo>
                    <a:pt x="1297" y="45"/>
                  </a:moveTo>
                  <a:cubicBezTo>
                    <a:pt x="1296" y="45"/>
                    <a:pt x="1296" y="46"/>
                    <a:pt x="1296" y="46"/>
                  </a:cubicBezTo>
                  <a:cubicBezTo>
                    <a:pt x="1296" y="46"/>
                    <a:pt x="1297" y="46"/>
                    <a:pt x="1297" y="45"/>
                  </a:cubicBezTo>
                  <a:close/>
                  <a:moveTo>
                    <a:pt x="1541" y="82"/>
                  </a:moveTo>
                  <a:cubicBezTo>
                    <a:pt x="1541" y="82"/>
                    <a:pt x="1541" y="82"/>
                    <a:pt x="1541" y="82"/>
                  </a:cubicBezTo>
                  <a:cubicBezTo>
                    <a:pt x="1541" y="82"/>
                    <a:pt x="1541" y="82"/>
                    <a:pt x="1541" y="82"/>
                  </a:cubicBezTo>
                  <a:close/>
                  <a:moveTo>
                    <a:pt x="1567" y="46"/>
                  </a:moveTo>
                  <a:cubicBezTo>
                    <a:pt x="1567" y="46"/>
                    <a:pt x="1567" y="46"/>
                    <a:pt x="1567" y="45"/>
                  </a:cubicBezTo>
                  <a:cubicBezTo>
                    <a:pt x="1567" y="46"/>
                    <a:pt x="1567" y="46"/>
                    <a:pt x="1567" y="46"/>
                  </a:cubicBezTo>
                  <a:close/>
                  <a:moveTo>
                    <a:pt x="1709" y="82"/>
                  </a:moveTo>
                  <a:cubicBezTo>
                    <a:pt x="1709" y="82"/>
                    <a:pt x="1709" y="82"/>
                    <a:pt x="1709" y="82"/>
                  </a:cubicBezTo>
                  <a:cubicBezTo>
                    <a:pt x="1709" y="82"/>
                    <a:pt x="1709" y="82"/>
                    <a:pt x="1709" y="82"/>
                  </a:cubicBezTo>
                  <a:close/>
                  <a:moveTo>
                    <a:pt x="1735" y="46"/>
                  </a:moveTo>
                  <a:cubicBezTo>
                    <a:pt x="1735" y="46"/>
                    <a:pt x="1735" y="46"/>
                    <a:pt x="1735" y="45"/>
                  </a:cubicBezTo>
                  <a:cubicBezTo>
                    <a:pt x="1735" y="46"/>
                    <a:pt x="1735" y="46"/>
                    <a:pt x="1735" y="46"/>
                  </a:cubicBezTo>
                  <a:close/>
                  <a:moveTo>
                    <a:pt x="559" y="46"/>
                  </a:moveTo>
                  <a:cubicBezTo>
                    <a:pt x="559" y="46"/>
                    <a:pt x="560" y="46"/>
                    <a:pt x="560" y="46"/>
                  </a:cubicBezTo>
                  <a:cubicBezTo>
                    <a:pt x="560" y="46"/>
                    <a:pt x="559" y="46"/>
                    <a:pt x="559" y="46"/>
                  </a:cubicBezTo>
                  <a:close/>
                  <a:moveTo>
                    <a:pt x="696" y="46"/>
                  </a:moveTo>
                  <a:cubicBezTo>
                    <a:pt x="695" y="46"/>
                    <a:pt x="695" y="46"/>
                    <a:pt x="695" y="46"/>
                  </a:cubicBezTo>
                  <a:cubicBezTo>
                    <a:pt x="695" y="46"/>
                    <a:pt x="695" y="46"/>
                    <a:pt x="696" y="46"/>
                  </a:cubicBezTo>
                  <a:close/>
                  <a:moveTo>
                    <a:pt x="855" y="46"/>
                  </a:moveTo>
                  <a:cubicBezTo>
                    <a:pt x="855" y="46"/>
                    <a:pt x="855" y="46"/>
                    <a:pt x="855" y="46"/>
                  </a:cubicBezTo>
                  <a:cubicBezTo>
                    <a:pt x="855" y="46"/>
                    <a:pt x="855" y="46"/>
                    <a:pt x="855" y="46"/>
                  </a:cubicBezTo>
                  <a:close/>
                  <a:moveTo>
                    <a:pt x="971" y="82"/>
                  </a:moveTo>
                  <a:cubicBezTo>
                    <a:pt x="971" y="82"/>
                    <a:pt x="971" y="82"/>
                    <a:pt x="971" y="82"/>
                  </a:cubicBezTo>
                  <a:cubicBezTo>
                    <a:pt x="971" y="82"/>
                    <a:pt x="971" y="82"/>
                    <a:pt x="971" y="82"/>
                  </a:cubicBezTo>
                  <a:close/>
                  <a:moveTo>
                    <a:pt x="898" y="46"/>
                  </a:moveTo>
                  <a:cubicBezTo>
                    <a:pt x="898" y="46"/>
                    <a:pt x="898" y="46"/>
                    <a:pt x="897" y="46"/>
                  </a:cubicBezTo>
                  <a:cubicBezTo>
                    <a:pt x="897" y="46"/>
                    <a:pt x="898" y="46"/>
                    <a:pt x="898" y="46"/>
                  </a:cubicBezTo>
                  <a:close/>
                  <a:moveTo>
                    <a:pt x="1357" y="82"/>
                  </a:moveTo>
                  <a:cubicBezTo>
                    <a:pt x="1357" y="82"/>
                    <a:pt x="1357" y="82"/>
                    <a:pt x="1357" y="82"/>
                  </a:cubicBezTo>
                  <a:cubicBezTo>
                    <a:pt x="1357" y="82"/>
                    <a:pt x="1357" y="82"/>
                    <a:pt x="1357" y="82"/>
                  </a:cubicBezTo>
                  <a:close/>
                  <a:moveTo>
                    <a:pt x="1035" y="46"/>
                  </a:moveTo>
                  <a:cubicBezTo>
                    <a:pt x="1035" y="46"/>
                    <a:pt x="1036" y="46"/>
                    <a:pt x="1036" y="46"/>
                  </a:cubicBezTo>
                  <a:cubicBezTo>
                    <a:pt x="1035" y="46"/>
                    <a:pt x="1035" y="46"/>
                    <a:pt x="1035" y="46"/>
                  </a:cubicBezTo>
                  <a:close/>
                  <a:moveTo>
                    <a:pt x="1118" y="46"/>
                  </a:moveTo>
                  <a:cubicBezTo>
                    <a:pt x="1117" y="46"/>
                    <a:pt x="1117" y="46"/>
                    <a:pt x="1117" y="46"/>
                  </a:cubicBezTo>
                  <a:cubicBezTo>
                    <a:pt x="1117" y="46"/>
                    <a:pt x="1118" y="46"/>
                    <a:pt x="1118" y="46"/>
                  </a:cubicBezTo>
                  <a:close/>
                  <a:moveTo>
                    <a:pt x="1139" y="46"/>
                  </a:moveTo>
                  <a:cubicBezTo>
                    <a:pt x="1139" y="46"/>
                    <a:pt x="1139" y="46"/>
                    <a:pt x="1139" y="46"/>
                  </a:cubicBezTo>
                  <a:cubicBezTo>
                    <a:pt x="1139" y="46"/>
                    <a:pt x="1139" y="46"/>
                    <a:pt x="1139" y="46"/>
                  </a:cubicBezTo>
                  <a:close/>
                  <a:moveTo>
                    <a:pt x="1382" y="46"/>
                  </a:moveTo>
                  <a:cubicBezTo>
                    <a:pt x="1383" y="46"/>
                    <a:pt x="1383" y="46"/>
                    <a:pt x="1383" y="46"/>
                  </a:cubicBezTo>
                  <a:cubicBezTo>
                    <a:pt x="1382" y="46"/>
                    <a:pt x="1382" y="46"/>
                    <a:pt x="1382" y="46"/>
                  </a:cubicBezTo>
                  <a:close/>
                  <a:moveTo>
                    <a:pt x="671" y="46"/>
                  </a:moveTo>
                  <a:cubicBezTo>
                    <a:pt x="671" y="46"/>
                    <a:pt x="671" y="46"/>
                    <a:pt x="671" y="46"/>
                  </a:cubicBezTo>
                  <a:cubicBezTo>
                    <a:pt x="671" y="46"/>
                    <a:pt x="671" y="46"/>
                    <a:pt x="671" y="46"/>
                  </a:cubicBezTo>
                  <a:close/>
                  <a:moveTo>
                    <a:pt x="855" y="47"/>
                  </a:moveTo>
                  <a:cubicBezTo>
                    <a:pt x="855" y="46"/>
                    <a:pt x="855" y="46"/>
                    <a:pt x="855" y="46"/>
                  </a:cubicBezTo>
                  <a:cubicBezTo>
                    <a:pt x="855" y="46"/>
                    <a:pt x="855" y="46"/>
                    <a:pt x="855" y="47"/>
                  </a:cubicBezTo>
                  <a:close/>
                  <a:moveTo>
                    <a:pt x="1117" y="46"/>
                  </a:moveTo>
                  <a:cubicBezTo>
                    <a:pt x="1117" y="46"/>
                    <a:pt x="1117" y="46"/>
                    <a:pt x="1117" y="46"/>
                  </a:cubicBezTo>
                  <a:cubicBezTo>
                    <a:pt x="1117" y="46"/>
                    <a:pt x="1117" y="46"/>
                    <a:pt x="1117" y="46"/>
                  </a:cubicBezTo>
                  <a:close/>
                  <a:moveTo>
                    <a:pt x="1140" y="47"/>
                  </a:moveTo>
                  <a:cubicBezTo>
                    <a:pt x="1140" y="46"/>
                    <a:pt x="1140" y="46"/>
                    <a:pt x="1139" y="46"/>
                  </a:cubicBezTo>
                  <a:cubicBezTo>
                    <a:pt x="1139" y="46"/>
                    <a:pt x="1139" y="46"/>
                    <a:pt x="1140" y="47"/>
                  </a:cubicBezTo>
                  <a:close/>
                  <a:moveTo>
                    <a:pt x="957" y="83"/>
                  </a:moveTo>
                  <a:cubicBezTo>
                    <a:pt x="957" y="82"/>
                    <a:pt x="957" y="82"/>
                    <a:pt x="957" y="82"/>
                  </a:cubicBezTo>
                  <a:cubicBezTo>
                    <a:pt x="957" y="82"/>
                    <a:pt x="957" y="83"/>
                    <a:pt x="957" y="83"/>
                  </a:cubicBezTo>
                  <a:close/>
                  <a:moveTo>
                    <a:pt x="971" y="82"/>
                  </a:moveTo>
                  <a:cubicBezTo>
                    <a:pt x="971" y="83"/>
                    <a:pt x="972" y="83"/>
                    <a:pt x="972" y="83"/>
                  </a:cubicBezTo>
                  <a:cubicBezTo>
                    <a:pt x="972" y="83"/>
                    <a:pt x="972" y="82"/>
                    <a:pt x="971" y="82"/>
                  </a:cubicBezTo>
                  <a:close/>
                  <a:moveTo>
                    <a:pt x="1262" y="46"/>
                  </a:moveTo>
                  <a:cubicBezTo>
                    <a:pt x="1262" y="46"/>
                    <a:pt x="1262" y="47"/>
                    <a:pt x="1262" y="47"/>
                  </a:cubicBezTo>
                  <a:cubicBezTo>
                    <a:pt x="1262" y="46"/>
                    <a:pt x="1262" y="46"/>
                    <a:pt x="1262" y="46"/>
                  </a:cubicBezTo>
                  <a:close/>
                  <a:moveTo>
                    <a:pt x="1296" y="46"/>
                  </a:moveTo>
                  <a:cubicBezTo>
                    <a:pt x="1295" y="46"/>
                    <a:pt x="1295" y="46"/>
                    <a:pt x="1295" y="47"/>
                  </a:cubicBezTo>
                  <a:cubicBezTo>
                    <a:pt x="1295" y="46"/>
                    <a:pt x="1295" y="46"/>
                    <a:pt x="1296" y="46"/>
                  </a:cubicBezTo>
                  <a:close/>
                  <a:moveTo>
                    <a:pt x="671" y="46"/>
                  </a:moveTo>
                  <a:cubicBezTo>
                    <a:pt x="671" y="47"/>
                    <a:pt x="671" y="47"/>
                    <a:pt x="671" y="47"/>
                  </a:cubicBezTo>
                  <a:cubicBezTo>
                    <a:pt x="671" y="47"/>
                    <a:pt x="671" y="47"/>
                    <a:pt x="671" y="46"/>
                  </a:cubicBezTo>
                  <a:close/>
                  <a:moveTo>
                    <a:pt x="1117" y="46"/>
                  </a:moveTo>
                  <a:cubicBezTo>
                    <a:pt x="1117" y="46"/>
                    <a:pt x="1117" y="47"/>
                    <a:pt x="1117" y="47"/>
                  </a:cubicBezTo>
                  <a:cubicBezTo>
                    <a:pt x="1117" y="47"/>
                    <a:pt x="1117" y="47"/>
                    <a:pt x="1117" y="46"/>
                  </a:cubicBezTo>
                  <a:close/>
                  <a:moveTo>
                    <a:pt x="1140" y="47"/>
                  </a:moveTo>
                  <a:cubicBezTo>
                    <a:pt x="1140" y="47"/>
                    <a:pt x="1140" y="47"/>
                    <a:pt x="1140" y="46"/>
                  </a:cubicBezTo>
                  <a:cubicBezTo>
                    <a:pt x="1140" y="47"/>
                    <a:pt x="1140" y="47"/>
                    <a:pt x="1140" y="47"/>
                  </a:cubicBezTo>
                  <a:close/>
                  <a:moveTo>
                    <a:pt x="1295" y="47"/>
                  </a:moveTo>
                  <a:cubicBezTo>
                    <a:pt x="1295" y="47"/>
                    <a:pt x="1295" y="47"/>
                    <a:pt x="1295" y="47"/>
                  </a:cubicBezTo>
                  <a:cubicBezTo>
                    <a:pt x="1295" y="47"/>
                    <a:pt x="1295" y="47"/>
                    <a:pt x="1295" y="47"/>
                  </a:cubicBezTo>
                  <a:close/>
                  <a:moveTo>
                    <a:pt x="1566" y="47"/>
                  </a:moveTo>
                  <a:cubicBezTo>
                    <a:pt x="1566" y="47"/>
                    <a:pt x="1566" y="47"/>
                    <a:pt x="1566" y="47"/>
                  </a:cubicBezTo>
                  <a:cubicBezTo>
                    <a:pt x="1566" y="47"/>
                    <a:pt x="1566" y="47"/>
                    <a:pt x="1566" y="47"/>
                  </a:cubicBezTo>
                  <a:close/>
                  <a:moveTo>
                    <a:pt x="972" y="83"/>
                  </a:moveTo>
                  <a:cubicBezTo>
                    <a:pt x="972" y="83"/>
                    <a:pt x="972" y="83"/>
                    <a:pt x="972" y="83"/>
                  </a:cubicBezTo>
                  <a:cubicBezTo>
                    <a:pt x="972" y="83"/>
                    <a:pt x="972" y="83"/>
                    <a:pt x="972" y="83"/>
                  </a:cubicBezTo>
                  <a:close/>
                  <a:moveTo>
                    <a:pt x="1734" y="47"/>
                  </a:moveTo>
                  <a:cubicBezTo>
                    <a:pt x="1734" y="47"/>
                    <a:pt x="1735" y="47"/>
                    <a:pt x="1735" y="47"/>
                  </a:cubicBezTo>
                  <a:cubicBezTo>
                    <a:pt x="1734" y="47"/>
                    <a:pt x="1734" y="47"/>
                    <a:pt x="1734" y="47"/>
                  </a:cubicBezTo>
                  <a:close/>
                  <a:moveTo>
                    <a:pt x="561" y="47"/>
                  </a:moveTo>
                  <a:cubicBezTo>
                    <a:pt x="561" y="47"/>
                    <a:pt x="561" y="47"/>
                    <a:pt x="561" y="47"/>
                  </a:cubicBezTo>
                  <a:cubicBezTo>
                    <a:pt x="561" y="47"/>
                    <a:pt x="561" y="47"/>
                    <a:pt x="561" y="47"/>
                  </a:cubicBezTo>
                  <a:close/>
                  <a:moveTo>
                    <a:pt x="898" y="47"/>
                  </a:moveTo>
                  <a:cubicBezTo>
                    <a:pt x="898" y="47"/>
                    <a:pt x="898" y="47"/>
                    <a:pt x="898" y="47"/>
                  </a:cubicBezTo>
                  <a:cubicBezTo>
                    <a:pt x="898" y="47"/>
                    <a:pt x="898" y="47"/>
                    <a:pt x="898" y="47"/>
                  </a:cubicBezTo>
                  <a:close/>
                  <a:moveTo>
                    <a:pt x="1356" y="83"/>
                  </a:moveTo>
                  <a:cubicBezTo>
                    <a:pt x="1356" y="83"/>
                    <a:pt x="1356" y="83"/>
                    <a:pt x="1356" y="83"/>
                  </a:cubicBezTo>
                  <a:cubicBezTo>
                    <a:pt x="1356" y="83"/>
                    <a:pt x="1356" y="83"/>
                    <a:pt x="1356" y="83"/>
                  </a:cubicBezTo>
                  <a:close/>
                  <a:moveTo>
                    <a:pt x="1035" y="47"/>
                  </a:moveTo>
                  <a:cubicBezTo>
                    <a:pt x="1035" y="47"/>
                    <a:pt x="1035" y="47"/>
                    <a:pt x="1035" y="47"/>
                  </a:cubicBezTo>
                  <a:cubicBezTo>
                    <a:pt x="1035" y="47"/>
                    <a:pt x="1035" y="47"/>
                    <a:pt x="1035" y="47"/>
                  </a:cubicBezTo>
                  <a:close/>
                  <a:moveTo>
                    <a:pt x="1117" y="47"/>
                  </a:moveTo>
                  <a:cubicBezTo>
                    <a:pt x="1116" y="47"/>
                    <a:pt x="1116" y="47"/>
                    <a:pt x="1116" y="47"/>
                  </a:cubicBezTo>
                  <a:cubicBezTo>
                    <a:pt x="1116" y="47"/>
                    <a:pt x="1117" y="47"/>
                    <a:pt x="1117" y="47"/>
                  </a:cubicBezTo>
                  <a:close/>
                  <a:moveTo>
                    <a:pt x="1212" y="47"/>
                  </a:moveTo>
                  <a:cubicBezTo>
                    <a:pt x="1213" y="47"/>
                    <a:pt x="1213" y="47"/>
                    <a:pt x="1213" y="47"/>
                  </a:cubicBezTo>
                  <a:cubicBezTo>
                    <a:pt x="1213" y="47"/>
                    <a:pt x="1213" y="47"/>
                    <a:pt x="1212" y="47"/>
                  </a:cubicBezTo>
                  <a:close/>
                  <a:moveTo>
                    <a:pt x="1262" y="47"/>
                  </a:moveTo>
                  <a:cubicBezTo>
                    <a:pt x="1262" y="47"/>
                    <a:pt x="1262" y="47"/>
                    <a:pt x="1262" y="47"/>
                  </a:cubicBezTo>
                  <a:cubicBezTo>
                    <a:pt x="1262" y="47"/>
                    <a:pt x="1262" y="47"/>
                    <a:pt x="1262" y="47"/>
                  </a:cubicBezTo>
                  <a:close/>
                  <a:moveTo>
                    <a:pt x="1295" y="47"/>
                  </a:moveTo>
                  <a:cubicBezTo>
                    <a:pt x="1295" y="47"/>
                    <a:pt x="1295" y="47"/>
                    <a:pt x="1295" y="47"/>
                  </a:cubicBezTo>
                  <a:cubicBezTo>
                    <a:pt x="1295" y="47"/>
                    <a:pt x="1295" y="47"/>
                    <a:pt x="1295" y="47"/>
                  </a:cubicBezTo>
                  <a:close/>
                  <a:moveTo>
                    <a:pt x="1382" y="47"/>
                  </a:moveTo>
                  <a:cubicBezTo>
                    <a:pt x="1382" y="47"/>
                    <a:pt x="1382" y="47"/>
                    <a:pt x="1382" y="47"/>
                  </a:cubicBezTo>
                  <a:cubicBezTo>
                    <a:pt x="1382" y="47"/>
                    <a:pt x="1382" y="47"/>
                    <a:pt x="1382" y="47"/>
                  </a:cubicBezTo>
                  <a:close/>
                  <a:moveTo>
                    <a:pt x="1681" y="47"/>
                  </a:moveTo>
                  <a:cubicBezTo>
                    <a:pt x="1680" y="47"/>
                    <a:pt x="1680" y="47"/>
                    <a:pt x="1680" y="47"/>
                  </a:cubicBezTo>
                  <a:cubicBezTo>
                    <a:pt x="1680" y="47"/>
                    <a:pt x="1680" y="47"/>
                    <a:pt x="1681" y="47"/>
                  </a:cubicBezTo>
                  <a:close/>
                  <a:moveTo>
                    <a:pt x="752" y="48"/>
                  </a:moveTo>
                  <a:cubicBezTo>
                    <a:pt x="752" y="48"/>
                    <a:pt x="753" y="47"/>
                    <a:pt x="753" y="47"/>
                  </a:cubicBezTo>
                  <a:cubicBezTo>
                    <a:pt x="752" y="47"/>
                    <a:pt x="752" y="47"/>
                    <a:pt x="752" y="48"/>
                  </a:cubicBezTo>
                  <a:close/>
                  <a:moveTo>
                    <a:pt x="972" y="83"/>
                  </a:moveTo>
                  <a:cubicBezTo>
                    <a:pt x="972" y="83"/>
                    <a:pt x="972" y="83"/>
                    <a:pt x="972" y="83"/>
                  </a:cubicBezTo>
                  <a:cubicBezTo>
                    <a:pt x="972" y="83"/>
                    <a:pt x="972" y="83"/>
                    <a:pt x="972" y="83"/>
                  </a:cubicBezTo>
                  <a:close/>
                  <a:moveTo>
                    <a:pt x="833" y="47"/>
                  </a:moveTo>
                  <a:cubicBezTo>
                    <a:pt x="833" y="47"/>
                    <a:pt x="833" y="47"/>
                    <a:pt x="833" y="48"/>
                  </a:cubicBezTo>
                  <a:cubicBezTo>
                    <a:pt x="833" y="47"/>
                    <a:pt x="833" y="47"/>
                    <a:pt x="833" y="47"/>
                  </a:cubicBezTo>
                  <a:close/>
                  <a:moveTo>
                    <a:pt x="876" y="47"/>
                  </a:moveTo>
                  <a:cubicBezTo>
                    <a:pt x="876" y="47"/>
                    <a:pt x="876" y="47"/>
                    <a:pt x="876" y="48"/>
                  </a:cubicBezTo>
                  <a:cubicBezTo>
                    <a:pt x="876" y="47"/>
                    <a:pt x="876" y="47"/>
                    <a:pt x="876" y="47"/>
                  </a:cubicBezTo>
                  <a:close/>
                  <a:moveTo>
                    <a:pt x="1116" y="47"/>
                  </a:moveTo>
                  <a:cubicBezTo>
                    <a:pt x="1116" y="47"/>
                    <a:pt x="1116" y="47"/>
                    <a:pt x="1116" y="48"/>
                  </a:cubicBezTo>
                  <a:cubicBezTo>
                    <a:pt x="1116" y="47"/>
                    <a:pt x="1116" y="47"/>
                    <a:pt x="1116" y="47"/>
                  </a:cubicBezTo>
                  <a:close/>
                  <a:moveTo>
                    <a:pt x="1295" y="47"/>
                  </a:moveTo>
                  <a:cubicBezTo>
                    <a:pt x="1294" y="47"/>
                    <a:pt x="1294" y="47"/>
                    <a:pt x="1294" y="48"/>
                  </a:cubicBezTo>
                  <a:cubicBezTo>
                    <a:pt x="1294" y="47"/>
                    <a:pt x="1294" y="47"/>
                    <a:pt x="1295" y="47"/>
                  </a:cubicBezTo>
                  <a:close/>
                  <a:moveTo>
                    <a:pt x="833" y="47"/>
                  </a:moveTo>
                  <a:cubicBezTo>
                    <a:pt x="833" y="48"/>
                    <a:pt x="833" y="48"/>
                    <a:pt x="833" y="48"/>
                  </a:cubicBezTo>
                  <a:cubicBezTo>
                    <a:pt x="833" y="48"/>
                    <a:pt x="833" y="48"/>
                    <a:pt x="833" y="47"/>
                  </a:cubicBezTo>
                  <a:close/>
                  <a:moveTo>
                    <a:pt x="856" y="48"/>
                  </a:moveTo>
                  <a:cubicBezTo>
                    <a:pt x="856" y="48"/>
                    <a:pt x="856" y="48"/>
                    <a:pt x="856" y="47"/>
                  </a:cubicBezTo>
                  <a:cubicBezTo>
                    <a:pt x="856" y="48"/>
                    <a:pt x="856" y="48"/>
                    <a:pt x="856" y="48"/>
                  </a:cubicBezTo>
                  <a:close/>
                  <a:moveTo>
                    <a:pt x="876" y="47"/>
                  </a:moveTo>
                  <a:cubicBezTo>
                    <a:pt x="876" y="48"/>
                    <a:pt x="875" y="48"/>
                    <a:pt x="875" y="48"/>
                  </a:cubicBezTo>
                  <a:cubicBezTo>
                    <a:pt x="876" y="48"/>
                    <a:pt x="876" y="48"/>
                    <a:pt x="876" y="47"/>
                  </a:cubicBezTo>
                  <a:close/>
                  <a:moveTo>
                    <a:pt x="1116" y="47"/>
                  </a:moveTo>
                  <a:cubicBezTo>
                    <a:pt x="1116" y="48"/>
                    <a:pt x="1116" y="48"/>
                    <a:pt x="1116" y="48"/>
                  </a:cubicBezTo>
                  <a:cubicBezTo>
                    <a:pt x="1116" y="48"/>
                    <a:pt x="1116" y="48"/>
                    <a:pt x="1116" y="47"/>
                  </a:cubicBezTo>
                  <a:close/>
                  <a:moveTo>
                    <a:pt x="761" y="83"/>
                  </a:moveTo>
                  <a:cubicBezTo>
                    <a:pt x="761" y="84"/>
                    <a:pt x="761" y="84"/>
                    <a:pt x="762" y="84"/>
                  </a:cubicBezTo>
                  <a:cubicBezTo>
                    <a:pt x="762" y="84"/>
                    <a:pt x="761" y="84"/>
                    <a:pt x="761" y="83"/>
                  </a:cubicBezTo>
                  <a:close/>
                  <a:moveTo>
                    <a:pt x="1141" y="48"/>
                  </a:moveTo>
                  <a:cubicBezTo>
                    <a:pt x="1141" y="48"/>
                    <a:pt x="1141" y="48"/>
                    <a:pt x="1140" y="47"/>
                  </a:cubicBezTo>
                  <a:cubicBezTo>
                    <a:pt x="1140" y="48"/>
                    <a:pt x="1141" y="48"/>
                    <a:pt x="1141" y="48"/>
                  </a:cubicBezTo>
                  <a:close/>
                  <a:moveTo>
                    <a:pt x="972" y="83"/>
                  </a:moveTo>
                  <a:cubicBezTo>
                    <a:pt x="972" y="84"/>
                    <a:pt x="973" y="84"/>
                    <a:pt x="973" y="84"/>
                  </a:cubicBezTo>
                  <a:cubicBezTo>
                    <a:pt x="973" y="84"/>
                    <a:pt x="973" y="84"/>
                    <a:pt x="972" y="83"/>
                  </a:cubicBezTo>
                  <a:close/>
                  <a:moveTo>
                    <a:pt x="1294" y="48"/>
                  </a:moveTo>
                  <a:cubicBezTo>
                    <a:pt x="1294" y="48"/>
                    <a:pt x="1294" y="48"/>
                    <a:pt x="1294" y="48"/>
                  </a:cubicBezTo>
                  <a:cubicBezTo>
                    <a:pt x="1294" y="48"/>
                    <a:pt x="1294" y="48"/>
                    <a:pt x="1294" y="48"/>
                  </a:cubicBezTo>
                  <a:close/>
                  <a:moveTo>
                    <a:pt x="1394" y="47"/>
                  </a:moveTo>
                  <a:cubicBezTo>
                    <a:pt x="1393" y="48"/>
                    <a:pt x="1393" y="48"/>
                    <a:pt x="1393" y="48"/>
                  </a:cubicBezTo>
                  <a:cubicBezTo>
                    <a:pt x="1394" y="48"/>
                    <a:pt x="1394" y="48"/>
                    <a:pt x="1394" y="47"/>
                  </a:cubicBezTo>
                  <a:close/>
                  <a:moveTo>
                    <a:pt x="1565" y="48"/>
                  </a:moveTo>
                  <a:cubicBezTo>
                    <a:pt x="1566" y="48"/>
                    <a:pt x="1566" y="48"/>
                    <a:pt x="1566" y="48"/>
                  </a:cubicBezTo>
                  <a:cubicBezTo>
                    <a:pt x="1566" y="48"/>
                    <a:pt x="1565" y="48"/>
                    <a:pt x="1565" y="48"/>
                  </a:cubicBezTo>
                  <a:close/>
                  <a:moveTo>
                    <a:pt x="1734" y="48"/>
                  </a:moveTo>
                  <a:cubicBezTo>
                    <a:pt x="1734" y="48"/>
                    <a:pt x="1734" y="48"/>
                    <a:pt x="1734" y="48"/>
                  </a:cubicBezTo>
                  <a:cubicBezTo>
                    <a:pt x="1734" y="48"/>
                    <a:pt x="1734" y="48"/>
                    <a:pt x="1734" y="48"/>
                  </a:cubicBezTo>
                  <a:close/>
                  <a:moveTo>
                    <a:pt x="563" y="48"/>
                  </a:moveTo>
                  <a:cubicBezTo>
                    <a:pt x="563" y="48"/>
                    <a:pt x="563" y="48"/>
                    <a:pt x="563" y="48"/>
                  </a:cubicBezTo>
                  <a:cubicBezTo>
                    <a:pt x="563" y="48"/>
                    <a:pt x="563" y="48"/>
                    <a:pt x="563" y="48"/>
                  </a:cubicBezTo>
                  <a:close/>
                  <a:moveTo>
                    <a:pt x="833" y="48"/>
                  </a:moveTo>
                  <a:cubicBezTo>
                    <a:pt x="832" y="48"/>
                    <a:pt x="832" y="48"/>
                    <a:pt x="832" y="48"/>
                  </a:cubicBezTo>
                  <a:cubicBezTo>
                    <a:pt x="832" y="48"/>
                    <a:pt x="832" y="48"/>
                    <a:pt x="833" y="48"/>
                  </a:cubicBezTo>
                  <a:close/>
                  <a:moveTo>
                    <a:pt x="875" y="48"/>
                  </a:moveTo>
                  <a:cubicBezTo>
                    <a:pt x="875" y="48"/>
                    <a:pt x="875" y="48"/>
                    <a:pt x="875" y="48"/>
                  </a:cubicBezTo>
                  <a:cubicBezTo>
                    <a:pt x="875" y="48"/>
                    <a:pt x="875" y="48"/>
                    <a:pt x="875" y="48"/>
                  </a:cubicBezTo>
                  <a:close/>
                  <a:moveTo>
                    <a:pt x="973" y="84"/>
                  </a:moveTo>
                  <a:cubicBezTo>
                    <a:pt x="973" y="84"/>
                    <a:pt x="973" y="84"/>
                    <a:pt x="973" y="84"/>
                  </a:cubicBezTo>
                  <a:cubicBezTo>
                    <a:pt x="973" y="84"/>
                    <a:pt x="973" y="84"/>
                    <a:pt x="973" y="84"/>
                  </a:cubicBezTo>
                  <a:close/>
                  <a:moveTo>
                    <a:pt x="899" y="48"/>
                  </a:moveTo>
                  <a:cubicBezTo>
                    <a:pt x="899" y="48"/>
                    <a:pt x="899" y="48"/>
                    <a:pt x="899" y="48"/>
                  </a:cubicBezTo>
                  <a:cubicBezTo>
                    <a:pt x="899" y="48"/>
                    <a:pt x="899" y="48"/>
                    <a:pt x="899" y="48"/>
                  </a:cubicBezTo>
                  <a:close/>
                  <a:moveTo>
                    <a:pt x="1116" y="48"/>
                  </a:moveTo>
                  <a:cubicBezTo>
                    <a:pt x="1115" y="48"/>
                    <a:pt x="1115" y="48"/>
                    <a:pt x="1115" y="48"/>
                  </a:cubicBezTo>
                  <a:cubicBezTo>
                    <a:pt x="1115" y="48"/>
                    <a:pt x="1116" y="48"/>
                    <a:pt x="1116" y="48"/>
                  </a:cubicBezTo>
                  <a:close/>
                  <a:moveTo>
                    <a:pt x="1381" y="48"/>
                  </a:moveTo>
                  <a:cubicBezTo>
                    <a:pt x="1381" y="48"/>
                    <a:pt x="1381" y="48"/>
                    <a:pt x="1381" y="48"/>
                  </a:cubicBezTo>
                  <a:cubicBezTo>
                    <a:pt x="1381" y="48"/>
                    <a:pt x="1381" y="48"/>
                    <a:pt x="1381" y="48"/>
                  </a:cubicBezTo>
                  <a:close/>
                  <a:moveTo>
                    <a:pt x="1565" y="48"/>
                  </a:moveTo>
                  <a:cubicBezTo>
                    <a:pt x="1565" y="48"/>
                    <a:pt x="1565" y="48"/>
                    <a:pt x="1565" y="48"/>
                  </a:cubicBezTo>
                  <a:cubicBezTo>
                    <a:pt x="1565" y="48"/>
                    <a:pt x="1565" y="48"/>
                    <a:pt x="1565" y="48"/>
                  </a:cubicBezTo>
                  <a:close/>
                  <a:moveTo>
                    <a:pt x="1680" y="48"/>
                  </a:moveTo>
                  <a:cubicBezTo>
                    <a:pt x="1680" y="48"/>
                    <a:pt x="1680" y="48"/>
                    <a:pt x="1680" y="48"/>
                  </a:cubicBezTo>
                  <a:cubicBezTo>
                    <a:pt x="1680" y="48"/>
                    <a:pt x="1680" y="48"/>
                    <a:pt x="1680" y="48"/>
                  </a:cubicBezTo>
                  <a:close/>
                  <a:moveTo>
                    <a:pt x="1733" y="48"/>
                  </a:moveTo>
                  <a:cubicBezTo>
                    <a:pt x="1733" y="48"/>
                    <a:pt x="1734" y="48"/>
                    <a:pt x="1734" y="48"/>
                  </a:cubicBezTo>
                  <a:cubicBezTo>
                    <a:pt x="1733" y="48"/>
                    <a:pt x="1733" y="48"/>
                    <a:pt x="1733" y="48"/>
                  </a:cubicBezTo>
                  <a:close/>
                  <a:moveTo>
                    <a:pt x="1115" y="48"/>
                  </a:moveTo>
                  <a:cubicBezTo>
                    <a:pt x="1115" y="48"/>
                    <a:pt x="1115" y="48"/>
                    <a:pt x="1115" y="49"/>
                  </a:cubicBezTo>
                  <a:cubicBezTo>
                    <a:pt x="1115" y="48"/>
                    <a:pt x="1115" y="48"/>
                    <a:pt x="1115" y="48"/>
                  </a:cubicBezTo>
                  <a:close/>
                  <a:moveTo>
                    <a:pt x="1381" y="49"/>
                  </a:moveTo>
                  <a:cubicBezTo>
                    <a:pt x="1381" y="49"/>
                    <a:pt x="1381" y="48"/>
                    <a:pt x="1381" y="48"/>
                  </a:cubicBezTo>
                  <a:cubicBezTo>
                    <a:pt x="1381" y="48"/>
                    <a:pt x="1381" y="48"/>
                    <a:pt x="1381" y="49"/>
                  </a:cubicBezTo>
                  <a:close/>
                  <a:moveTo>
                    <a:pt x="1393" y="48"/>
                  </a:moveTo>
                  <a:cubicBezTo>
                    <a:pt x="1393" y="48"/>
                    <a:pt x="1393" y="48"/>
                    <a:pt x="1393" y="49"/>
                  </a:cubicBezTo>
                  <a:cubicBezTo>
                    <a:pt x="1393" y="48"/>
                    <a:pt x="1393" y="48"/>
                    <a:pt x="1393" y="48"/>
                  </a:cubicBezTo>
                  <a:close/>
                  <a:moveTo>
                    <a:pt x="899" y="49"/>
                  </a:moveTo>
                  <a:cubicBezTo>
                    <a:pt x="899" y="49"/>
                    <a:pt x="899" y="49"/>
                    <a:pt x="899" y="48"/>
                  </a:cubicBezTo>
                  <a:cubicBezTo>
                    <a:pt x="899" y="49"/>
                    <a:pt x="899" y="49"/>
                    <a:pt x="899" y="49"/>
                  </a:cubicBezTo>
                  <a:close/>
                  <a:moveTo>
                    <a:pt x="762" y="84"/>
                  </a:moveTo>
                  <a:cubicBezTo>
                    <a:pt x="762" y="84"/>
                    <a:pt x="762" y="84"/>
                    <a:pt x="762" y="85"/>
                  </a:cubicBezTo>
                  <a:cubicBezTo>
                    <a:pt x="762" y="84"/>
                    <a:pt x="762" y="84"/>
                    <a:pt x="762" y="84"/>
                  </a:cubicBezTo>
                  <a:close/>
                  <a:moveTo>
                    <a:pt x="958" y="84"/>
                  </a:moveTo>
                  <a:cubicBezTo>
                    <a:pt x="958" y="84"/>
                    <a:pt x="958" y="84"/>
                    <a:pt x="958" y="84"/>
                  </a:cubicBezTo>
                  <a:cubicBezTo>
                    <a:pt x="958" y="84"/>
                    <a:pt x="958" y="84"/>
                    <a:pt x="958" y="84"/>
                  </a:cubicBezTo>
                  <a:close/>
                  <a:moveTo>
                    <a:pt x="973" y="84"/>
                  </a:moveTo>
                  <a:cubicBezTo>
                    <a:pt x="973" y="84"/>
                    <a:pt x="973" y="84"/>
                    <a:pt x="974" y="85"/>
                  </a:cubicBezTo>
                  <a:cubicBezTo>
                    <a:pt x="973" y="84"/>
                    <a:pt x="973" y="84"/>
                    <a:pt x="973" y="84"/>
                  </a:cubicBezTo>
                  <a:close/>
                  <a:moveTo>
                    <a:pt x="1141" y="49"/>
                  </a:moveTo>
                  <a:cubicBezTo>
                    <a:pt x="1141" y="49"/>
                    <a:pt x="1141" y="49"/>
                    <a:pt x="1141" y="49"/>
                  </a:cubicBezTo>
                  <a:cubicBezTo>
                    <a:pt x="1141" y="49"/>
                    <a:pt x="1141" y="49"/>
                    <a:pt x="1141" y="49"/>
                  </a:cubicBezTo>
                  <a:close/>
                  <a:moveTo>
                    <a:pt x="1293" y="48"/>
                  </a:moveTo>
                  <a:cubicBezTo>
                    <a:pt x="1293" y="49"/>
                    <a:pt x="1293" y="49"/>
                    <a:pt x="1293" y="49"/>
                  </a:cubicBezTo>
                  <a:cubicBezTo>
                    <a:pt x="1293" y="49"/>
                    <a:pt x="1293" y="49"/>
                    <a:pt x="1293" y="48"/>
                  </a:cubicBezTo>
                  <a:close/>
                  <a:moveTo>
                    <a:pt x="565" y="49"/>
                  </a:moveTo>
                  <a:cubicBezTo>
                    <a:pt x="565" y="49"/>
                    <a:pt x="565" y="49"/>
                    <a:pt x="565" y="49"/>
                  </a:cubicBezTo>
                  <a:cubicBezTo>
                    <a:pt x="565" y="49"/>
                    <a:pt x="565" y="49"/>
                    <a:pt x="565" y="49"/>
                  </a:cubicBezTo>
                  <a:close/>
                  <a:moveTo>
                    <a:pt x="832" y="49"/>
                  </a:moveTo>
                  <a:cubicBezTo>
                    <a:pt x="832" y="49"/>
                    <a:pt x="832" y="49"/>
                    <a:pt x="832" y="49"/>
                  </a:cubicBezTo>
                  <a:cubicBezTo>
                    <a:pt x="832" y="49"/>
                    <a:pt x="832" y="49"/>
                    <a:pt x="832" y="49"/>
                  </a:cubicBezTo>
                  <a:close/>
                  <a:moveTo>
                    <a:pt x="875" y="49"/>
                  </a:moveTo>
                  <a:cubicBezTo>
                    <a:pt x="874" y="49"/>
                    <a:pt x="874" y="49"/>
                    <a:pt x="874" y="49"/>
                  </a:cubicBezTo>
                  <a:cubicBezTo>
                    <a:pt x="875" y="49"/>
                    <a:pt x="875" y="49"/>
                    <a:pt x="875" y="49"/>
                  </a:cubicBezTo>
                  <a:close/>
                  <a:moveTo>
                    <a:pt x="1293" y="49"/>
                  </a:moveTo>
                  <a:cubicBezTo>
                    <a:pt x="1293" y="49"/>
                    <a:pt x="1293" y="49"/>
                    <a:pt x="1293" y="49"/>
                  </a:cubicBezTo>
                  <a:cubicBezTo>
                    <a:pt x="1293" y="49"/>
                    <a:pt x="1293" y="49"/>
                    <a:pt x="1293" y="49"/>
                  </a:cubicBezTo>
                  <a:close/>
                  <a:moveTo>
                    <a:pt x="1564" y="49"/>
                  </a:moveTo>
                  <a:cubicBezTo>
                    <a:pt x="1565" y="49"/>
                    <a:pt x="1565" y="49"/>
                    <a:pt x="1565" y="49"/>
                  </a:cubicBezTo>
                  <a:cubicBezTo>
                    <a:pt x="1565" y="49"/>
                    <a:pt x="1564" y="49"/>
                    <a:pt x="1564" y="49"/>
                  </a:cubicBezTo>
                  <a:close/>
                  <a:moveTo>
                    <a:pt x="1577" y="49"/>
                  </a:moveTo>
                  <a:cubicBezTo>
                    <a:pt x="1577" y="49"/>
                    <a:pt x="1577" y="49"/>
                    <a:pt x="1577" y="49"/>
                  </a:cubicBezTo>
                  <a:cubicBezTo>
                    <a:pt x="1577" y="49"/>
                    <a:pt x="1577" y="49"/>
                    <a:pt x="1577" y="49"/>
                  </a:cubicBezTo>
                  <a:close/>
                  <a:moveTo>
                    <a:pt x="1679" y="49"/>
                  </a:moveTo>
                  <a:cubicBezTo>
                    <a:pt x="1679" y="49"/>
                    <a:pt x="1679" y="49"/>
                    <a:pt x="1679" y="49"/>
                  </a:cubicBezTo>
                  <a:cubicBezTo>
                    <a:pt x="1679" y="49"/>
                    <a:pt x="1679" y="49"/>
                    <a:pt x="1679" y="49"/>
                  </a:cubicBezTo>
                  <a:close/>
                  <a:moveTo>
                    <a:pt x="1732" y="49"/>
                  </a:moveTo>
                  <a:cubicBezTo>
                    <a:pt x="1733" y="49"/>
                    <a:pt x="1733" y="49"/>
                    <a:pt x="1733" y="49"/>
                  </a:cubicBezTo>
                  <a:cubicBezTo>
                    <a:pt x="1733" y="49"/>
                    <a:pt x="1733" y="49"/>
                    <a:pt x="1732" y="49"/>
                  </a:cubicBezTo>
                  <a:close/>
                  <a:moveTo>
                    <a:pt x="974" y="84"/>
                  </a:moveTo>
                  <a:cubicBezTo>
                    <a:pt x="974" y="85"/>
                    <a:pt x="974" y="85"/>
                    <a:pt x="974" y="85"/>
                  </a:cubicBezTo>
                  <a:cubicBezTo>
                    <a:pt x="974" y="85"/>
                    <a:pt x="974" y="85"/>
                    <a:pt x="974" y="84"/>
                  </a:cubicBezTo>
                  <a:close/>
                  <a:moveTo>
                    <a:pt x="1745" y="49"/>
                  </a:moveTo>
                  <a:cubicBezTo>
                    <a:pt x="1745" y="49"/>
                    <a:pt x="1745" y="49"/>
                    <a:pt x="1745" y="49"/>
                  </a:cubicBezTo>
                  <a:cubicBezTo>
                    <a:pt x="1745" y="49"/>
                    <a:pt x="1745" y="49"/>
                    <a:pt x="1745" y="49"/>
                  </a:cubicBezTo>
                  <a:close/>
                  <a:moveTo>
                    <a:pt x="1222" y="84"/>
                  </a:moveTo>
                  <a:cubicBezTo>
                    <a:pt x="1222" y="85"/>
                    <a:pt x="1222" y="85"/>
                    <a:pt x="1222" y="85"/>
                  </a:cubicBezTo>
                  <a:cubicBezTo>
                    <a:pt x="1222" y="85"/>
                    <a:pt x="1222" y="85"/>
                    <a:pt x="1222" y="84"/>
                  </a:cubicBezTo>
                  <a:close/>
                  <a:moveTo>
                    <a:pt x="565" y="49"/>
                  </a:moveTo>
                  <a:cubicBezTo>
                    <a:pt x="565" y="50"/>
                    <a:pt x="565" y="50"/>
                    <a:pt x="566" y="50"/>
                  </a:cubicBezTo>
                  <a:cubicBezTo>
                    <a:pt x="566" y="49"/>
                    <a:pt x="565" y="49"/>
                    <a:pt x="565" y="49"/>
                  </a:cubicBezTo>
                  <a:close/>
                  <a:moveTo>
                    <a:pt x="1142" y="50"/>
                  </a:moveTo>
                  <a:cubicBezTo>
                    <a:pt x="1142" y="49"/>
                    <a:pt x="1142" y="49"/>
                    <a:pt x="1141" y="49"/>
                  </a:cubicBezTo>
                  <a:cubicBezTo>
                    <a:pt x="1141" y="49"/>
                    <a:pt x="1142" y="50"/>
                    <a:pt x="1142" y="50"/>
                  </a:cubicBezTo>
                  <a:close/>
                  <a:moveTo>
                    <a:pt x="1393" y="49"/>
                  </a:moveTo>
                  <a:cubicBezTo>
                    <a:pt x="1392" y="49"/>
                    <a:pt x="1392" y="49"/>
                    <a:pt x="1392" y="50"/>
                  </a:cubicBezTo>
                  <a:cubicBezTo>
                    <a:pt x="1392" y="50"/>
                    <a:pt x="1393" y="49"/>
                    <a:pt x="1393" y="49"/>
                  </a:cubicBezTo>
                  <a:close/>
                  <a:moveTo>
                    <a:pt x="1564" y="50"/>
                  </a:moveTo>
                  <a:cubicBezTo>
                    <a:pt x="1564" y="50"/>
                    <a:pt x="1564" y="50"/>
                    <a:pt x="1564" y="49"/>
                  </a:cubicBezTo>
                  <a:cubicBezTo>
                    <a:pt x="1564" y="49"/>
                    <a:pt x="1564" y="50"/>
                    <a:pt x="1564" y="50"/>
                  </a:cubicBezTo>
                  <a:close/>
                  <a:moveTo>
                    <a:pt x="974" y="85"/>
                  </a:moveTo>
                  <a:cubicBezTo>
                    <a:pt x="974" y="85"/>
                    <a:pt x="974" y="85"/>
                    <a:pt x="974" y="85"/>
                  </a:cubicBezTo>
                  <a:cubicBezTo>
                    <a:pt x="974" y="85"/>
                    <a:pt x="974" y="85"/>
                    <a:pt x="974" y="85"/>
                  </a:cubicBezTo>
                  <a:close/>
                  <a:moveTo>
                    <a:pt x="1679" y="49"/>
                  </a:moveTo>
                  <a:cubicBezTo>
                    <a:pt x="1679" y="49"/>
                    <a:pt x="1678" y="49"/>
                    <a:pt x="1678" y="50"/>
                  </a:cubicBezTo>
                  <a:cubicBezTo>
                    <a:pt x="1679" y="50"/>
                    <a:pt x="1679" y="49"/>
                    <a:pt x="1679" y="49"/>
                  </a:cubicBezTo>
                  <a:close/>
                  <a:moveTo>
                    <a:pt x="1732" y="50"/>
                  </a:moveTo>
                  <a:cubicBezTo>
                    <a:pt x="1732" y="50"/>
                    <a:pt x="1732" y="50"/>
                    <a:pt x="1732" y="49"/>
                  </a:cubicBezTo>
                  <a:cubicBezTo>
                    <a:pt x="1732" y="49"/>
                    <a:pt x="1732" y="50"/>
                    <a:pt x="1732" y="50"/>
                  </a:cubicBezTo>
                  <a:close/>
                  <a:moveTo>
                    <a:pt x="1114" y="50"/>
                  </a:moveTo>
                  <a:cubicBezTo>
                    <a:pt x="1114" y="50"/>
                    <a:pt x="1114" y="50"/>
                    <a:pt x="1114" y="50"/>
                  </a:cubicBezTo>
                  <a:cubicBezTo>
                    <a:pt x="1114" y="50"/>
                    <a:pt x="1114" y="50"/>
                    <a:pt x="1114" y="50"/>
                  </a:cubicBezTo>
                  <a:close/>
                  <a:moveTo>
                    <a:pt x="1379" y="50"/>
                  </a:moveTo>
                  <a:cubicBezTo>
                    <a:pt x="1380" y="50"/>
                    <a:pt x="1380" y="50"/>
                    <a:pt x="1380" y="50"/>
                  </a:cubicBezTo>
                  <a:cubicBezTo>
                    <a:pt x="1380" y="50"/>
                    <a:pt x="1380" y="50"/>
                    <a:pt x="1379" y="50"/>
                  </a:cubicBezTo>
                  <a:close/>
                  <a:moveTo>
                    <a:pt x="1564" y="50"/>
                  </a:moveTo>
                  <a:cubicBezTo>
                    <a:pt x="1564" y="50"/>
                    <a:pt x="1564" y="50"/>
                    <a:pt x="1564" y="50"/>
                  </a:cubicBezTo>
                  <a:cubicBezTo>
                    <a:pt x="1564" y="50"/>
                    <a:pt x="1564" y="50"/>
                    <a:pt x="1564" y="50"/>
                  </a:cubicBezTo>
                  <a:close/>
                  <a:moveTo>
                    <a:pt x="1678" y="50"/>
                  </a:moveTo>
                  <a:cubicBezTo>
                    <a:pt x="1678" y="50"/>
                    <a:pt x="1678" y="50"/>
                    <a:pt x="1678" y="50"/>
                  </a:cubicBezTo>
                  <a:cubicBezTo>
                    <a:pt x="1678" y="50"/>
                    <a:pt x="1678" y="50"/>
                    <a:pt x="1678" y="50"/>
                  </a:cubicBezTo>
                  <a:close/>
                  <a:moveTo>
                    <a:pt x="1732" y="50"/>
                  </a:moveTo>
                  <a:cubicBezTo>
                    <a:pt x="1732" y="50"/>
                    <a:pt x="1732" y="50"/>
                    <a:pt x="1732" y="50"/>
                  </a:cubicBezTo>
                  <a:cubicBezTo>
                    <a:pt x="1732" y="50"/>
                    <a:pt x="1732" y="50"/>
                    <a:pt x="1732" y="50"/>
                  </a:cubicBezTo>
                  <a:close/>
                  <a:moveTo>
                    <a:pt x="874" y="50"/>
                  </a:moveTo>
                  <a:cubicBezTo>
                    <a:pt x="874" y="50"/>
                    <a:pt x="874" y="50"/>
                    <a:pt x="874" y="50"/>
                  </a:cubicBezTo>
                  <a:cubicBezTo>
                    <a:pt x="874" y="50"/>
                    <a:pt x="874" y="50"/>
                    <a:pt x="874" y="50"/>
                  </a:cubicBezTo>
                  <a:close/>
                  <a:moveTo>
                    <a:pt x="1292" y="50"/>
                  </a:moveTo>
                  <a:cubicBezTo>
                    <a:pt x="1292" y="50"/>
                    <a:pt x="1292" y="50"/>
                    <a:pt x="1292" y="50"/>
                  </a:cubicBezTo>
                  <a:cubicBezTo>
                    <a:pt x="1292" y="50"/>
                    <a:pt x="1292" y="50"/>
                    <a:pt x="1292" y="50"/>
                  </a:cubicBezTo>
                  <a:close/>
                  <a:moveTo>
                    <a:pt x="1379" y="50"/>
                  </a:moveTo>
                  <a:cubicBezTo>
                    <a:pt x="1379" y="50"/>
                    <a:pt x="1379" y="50"/>
                    <a:pt x="1379" y="50"/>
                  </a:cubicBezTo>
                  <a:cubicBezTo>
                    <a:pt x="1379" y="50"/>
                    <a:pt x="1379" y="50"/>
                    <a:pt x="1379" y="50"/>
                  </a:cubicBezTo>
                  <a:close/>
                  <a:moveTo>
                    <a:pt x="1563" y="50"/>
                  </a:moveTo>
                  <a:cubicBezTo>
                    <a:pt x="1564" y="50"/>
                    <a:pt x="1564" y="50"/>
                    <a:pt x="1564" y="50"/>
                  </a:cubicBezTo>
                  <a:cubicBezTo>
                    <a:pt x="1563" y="50"/>
                    <a:pt x="1563" y="50"/>
                    <a:pt x="1563" y="50"/>
                  </a:cubicBezTo>
                  <a:close/>
                  <a:moveTo>
                    <a:pt x="762" y="85"/>
                  </a:moveTo>
                  <a:cubicBezTo>
                    <a:pt x="762" y="85"/>
                    <a:pt x="762" y="86"/>
                    <a:pt x="763" y="86"/>
                  </a:cubicBezTo>
                  <a:cubicBezTo>
                    <a:pt x="763" y="85"/>
                    <a:pt x="762" y="85"/>
                    <a:pt x="762" y="85"/>
                  </a:cubicBezTo>
                  <a:close/>
                  <a:moveTo>
                    <a:pt x="959" y="86"/>
                  </a:moveTo>
                  <a:cubicBezTo>
                    <a:pt x="959" y="85"/>
                    <a:pt x="959" y="85"/>
                    <a:pt x="959" y="85"/>
                  </a:cubicBezTo>
                  <a:cubicBezTo>
                    <a:pt x="959" y="85"/>
                    <a:pt x="959" y="85"/>
                    <a:pt x="959" y="86"/>
                  </a:cubicBezTo>
                  <a:close/>
                  <a:moveTo>
                    <a:pt x="974" y="85"/>
                  </a:moveTo>
                  <a:cubicBezTo>
                    <a:pt x="974" y="85"/>
                    <a:pt x="974" y="85"/>
                    <a:pt x="975" y="85"/>
                  </a:cubicBezTo>
                  <a:cubicBezTo>
                    <a:pt x="975" y="85"/>
                    <a:pt x="974" y="85"/>
                    <a:pt x="974" y="85"/>
                  </a:cubicBezTo>
                  <a:close/>
                  <a:moveTo>
                    <a:pt x="1576" y="50"/>
                  </a:moveTo>
                  <a:cubicBezTo>
                    <a:pt x="1576" y="50"/>
                    <a:pt x="1576" y="50"/>
                    <a:pt x="1576" y="50"/>
                  </a:cubicBezTo>
                  <a:cubicBezTo>
                    <a:pt x="1576" y="50"/>
                    <a:pt x="1576" y="50"/>
                    <a:pt x="1576" y="50"/>
                  </a:cubicBezTo>
                  <a:close/>
                  <a:moveTo>
                    <a:pt x="1731" y="50"/>
                  </a:moveTo>
                  <a:cubicBezTo>
                    <a:pt x="1732" y="50"/>
                    <a:pt x="1732" y="50"/>
                    <a:pt x="1732" y="50"/>
                  </a:cubicBezTo>
                  <a:cubicBezTo>
                    <a:pt x="1732" y="50"/>
                    <a:pt x="1731" y="50"/>
                    <a:pt x="1731" y="50"/>
                  </a:cubicBezTo>
                  <a:close/>
                  <a:moveTo>
                    <a:pt x="1745" y="50"/>
                  </a:moveTo>
                  <a:cubicBezTo>
                    <a:pt x="1744" y="50"/>
                    <a:pt x="1744" y="50"/>
                    <a:pt x="1744" y="50"/>
                  </a:cubicBezTo>
                  <a:cubicBezTo>
                    <a:pt x="1744" y="50"/>
                    <a:pt x="1744" y="50"/>
                    <a:pt x="1745" y="50"/>
                  </a:cubicBezTo>
                  <a:close/>
                  <a:moveTo>
                    <a:pt x="1379" y="51"/>
                  </a:moveTo>
                  <a:cubicBezTo>
                    <a:pt x="1379" y="51"/>
                    <a:pt x="1379" y="51"/>
                    <a:pt x="1379" y="50"/>
                  </a:cubicBezTo>
                  <a:cubicBezTo>
                    <a:pt x="1379" y="50"/>
                    <a:pt x="1379" y="51"/>
                    <a:pt x="1379" y="51"/>
                  </a:cubicBezTo>
                  <a:close/>
                  <a:moveTo>
                    <a:pt x="1392" y="50"/>
                  </a:moveTo>
                  <a:cubicBezTo>
                    <a:pt x="1392" y="50"/>
                    <a:pt x="1392" y="50"/>
                    <a:pt x="1392" y="51"/>
                  </a:cubicBezTo>
                  <a:cubicBezTo>
                    <a:pt x="1392" y="51"/>
                    <a:pt x="1392" y="50"/>
                    <a:pt x="1392" y="50"/>
                  </a:cubicBezTo>
                  <a:close/>
                  <a:moveTo>
                    <a:pt x="568" y="51"/>
                  </a:moveTo>
                  <a:cubicBezTo>
                    <a:pt x="568" y="51"/>
                    <a:pt x="568" y="51"/>
                    <a:pt x="568" y="51"/>
                  </a:cubicBezTo>
                  <a:cubicBezTo>
                    <a:pt x="568" y="51"/>
                    <a:pt x="568" y="51"/>
                    <a:pt x="568" y="51"/>
                  </a:cubicBezTo>
                  <a:close/>
                  <a:moveTo>
                    <a:pt x="1113" y="51"/>
                  </a:moveTo>
                  <a:cubicBezTo>
                    <a:pt x="1113" y="51"/>
                    <a:pt x="1113" y="51"/>
                    <a:pt x="1113" y="51"/>
                  </a:cubicBezTo>
                  <a:cubicBezTo>
                    <a:pt x="1113" y="51"/>
                    <a:pt x="1113" y="51"/>
                    <a:pt x="1113" y="51"/>
                  </a:cubicBezTo>
                  <a:close/>
                  <a:moveTo>
                    <a:pt x="1378" y="51"/>
                  </a:moveTo>
                  <a:cubicBezTo>
                    <a:pt x="1379" y="51"/>
                    <a:pt x="1379" y="51"/>
                    <a:pt x="1379" y="51"/>
                  </a:cubicBezTo>
                  <a:cubicBezTo>
                    <a:pt x="1379" y="51"/>
                    <a:pt x="1379" y="51"/>
                    <a:pt x="1378" y="51"/>
                  </a:cubicBezTo>
                  <a:close/>
                  <a:moveTo>
                    <a:pt x="1378" y="51"/>
                  </a:moveTo>
                  <a:cubicBezTo>
                    <a:pt x="1378" y="51"/>
                    <a:pt x="1378" y="51"/>
                    <a:pt x="1379" y="51"/>
                  </a:cubicBezTo>
                  <a:cubicBezTo>
                    <a:pt x="1378" y="51"/>
                    <a:pt x="1378" y="51"/>
                    <a:pt x="1378" y="51"/>
                  </a:cubicBezTo>
                  <a:close/>
                  <a:moveTo>
                    <a:pt x="1045" y="85"/>
                  </a:moveTo>
                  <a:cubicBezTo>
                    <a:pt x="1045" y="86"/>
                    <a:pt x="1045" y="86"/>
                    <a:pt x="1045" y="86"/>
                  </a:cubicBezTo>
                  <a:cubicBezTo>
                    <a:pt x="1045" y="86"/>
                    <a:pt x="1045" y="86"/>
                    <a:pt x="1045" y="85"/>
                  </a:cubicBezTo>
                  <a:close/>
                  <a:moveTo>
                    <a:pt x="1576" y="51"/>
                  </a:moveTo>
                  <a:cubicBezTo>
                    <a:pt x="1576" y="51"/>
                    <a:pt x="1575" y="51"/>
                    <a:pt x="1575" y="51"/>
                  </a:cubicBezTo>
                  <a:cubicBezTo>
                    <a:pt x="1576" y="51"/>
                    <a:pt x="1576" y="51"/>
                    <a:pt x="1576" y="51"/>
                  </a:cubicBezTo>
                  <a:close/>
                  <a:moveTo>
                    <a:pt x="1222" y="86"/>
                  </a:moveTo>
                  <a:cubicBezTo>
                    <a:pt x="1222" y="86"/>
                    <a:pt x="1223" y="86"/>
                    <a:pt x="1223" y="86"/>
                  </a:cubicBezTo>
                  <a:cubicBezTo>
                    <a:pt x="1223" y="86"/>
                    <a:pt x="1223" y="86"/>
                    <a:pt x="1222" y="86"/>
                  </a:cubicBezTo>
                  <a:close/>
                  <a:moveTo>
                    <a:pt x="1744" y="51"/>
                  </a:moveTo>
                  <a:cubicBezTo>
                    <a:pt x="1744" y="51"/>
                    <a:pt x="1744" y="51"/>
                    <a:pt x="1744" y="51"/>
                  </a:cubicBezTo>
                  <a:cubicBezTo>
                    <a:pt x="1744" y="51"/>
                    <a:pt x="1744" y="51"/>
                    <a:pt x="1744" y="51"/>
                  </a:cubicBezTo>
                  <a:close/>
                  <a:moveTo>
                    <a:pt x="1378" y="52"/>
                  </a:moveTo>
                  <a:cubicBezTo>
                    <a:pt x="1378" y="52"/>
                    <a:pt x="1378" y="52"/>
                    <a:pt x="1378" y="51"/>
                  </a:cubicBezTo>
                  <a:cubicBezTo>
                    <a:pt x="1378" y="51"/>
                    <a:pt x="1378" y="52"/>
                    <a:pt x="1378" y="52"/>
                  </a:cubicBezTo>
                  <a:close/>
                  <a:moveTo>
                    <a:pt x="1391" y="51"/>
                  </a:moveTo>
                  <a:cubicBezTo>
                    <a:pt x="1391" y="51"/>
                    <a:pt x="1391" y="52"/>
                    <a:pt x="1391" y="52"/>
                  </a:cubicBezTo>
                  <a:cubicBezTo>
                    <a:pt x="1391" y="52"/>
                    <a:pt x="1391" y="52"/>
                    <a:pt x="1391" y="51"/>
                  </a:cubicBezTo>
                  <a:close/>
                  <a:moveTo>
                    <a:pt x="569" y="52"/>
                  </a:moveTo>
                  <a:cubicBezTo>
                    <a:pt x="569" y="52"/>
                    <a:pt x="570" y="52"/>
                    <a:pt x="570" y="52"/>
                  </a:cubicBezTo>
                  <a:cubicBezTo>
                    <a:pt x="570" y="52"/>
                    <a:pt x="570" y="52"/>
                    <a:pt x="569" y="52"/>
                  </a:cubicBezTo>
                  <a:close/>
                  <a:moveTo>
                    <a:pt x="1377" y="52"/>
                  </a:moveTo>
                  <a:cubicBezTo>
                    <a:pt x="1378" y="52"/>
                    <a:pt x="1378" y="52"/>
                    <a:pt x="1378" y="52"/>
                  </a:cubicBezTo>
                  <a:cubicBezTo>
                    <a:pt x="1378" y="52"/>
                    <a:pt x="1377" y="52"/>
                    <a:pt x="1377" y="52"/>
                  </a:cubicBezTo>
                  <a:close/>
                  <a:moveTo>
                    <a:pt x="570" y="52"/>
                  </a:moveTo>
                  <a:cubicBezTo>
                    <a:pt x="570" y="52"/>
                    <a:pt x="570" y="52"/>
                    <a:pt x="570" y="52"/>
                  </a:cubicBezTo>
                  <a:cubicBezTo>
                    <a:pt x="570" y="52"/>
                    <a:pt x="570" y="52"/>
                    <a:pt x="570" y="52"/>
                  </a:cubicBezTo>
                  <a:close/>
                  <a:moveTo>
                    <a:pt x="1377" y="53"/>
                  </a:moveTo>
                  <a:cubicBezTo>
                    <a:pt x="1377" y="52"/>
                    <a:pt x="1377" y="52"/>
                    <a:pt x="1377" y="52"/>
                  </a:cubicBezTo>
                  <a:cubicBezTo>
                    <a:pt x="1377" y="52"/>
                    <a:pt x="1377" y="52"/>
                    <a:pt x="1377" y="53"/>
                  </a:cubicBezTo>
                  <a:close/>
                  <a:moveTo>
                    <a:pt x="1575" y="52"/>
                  </a:moveTo>
                  <a:cubicBezTo>
                    <a:pt x="1575" y="52"/>
                    <a:pt x="1575" y="52"/>
                    <a:pt x="1575" y="52"/>
                  </a:cubicBezTo>
                  <a:cubicBezTo>
                    <a:pt x="1575" y="52"/>
                    <a:pt x="1575" y="52"/>
                    <a:pt x="1575" y="52"/>
                  </a:cubicBezTo>
                  <a:close/>
                  <a:moveTo>
                    <a:pt x="1743" y="52"/>
                  </a:moveTo>
                  <a:cubicBezTo>
                    <a:pt x="1743" y="52"/>
                    <a:pt x="1743" y="52"/>
                    <a:pt x="1743" y="52"/>
                  </a:cubicBezTo>
                  <a:cubicBezTo>
                    <a:pt x="1743" y="52"/>
                    <a:pt x="1743" y="52"/>
                    <a:pt x="1743" y="52"/>
                  </a:cubicBezTo>
                  <a:close/>
                  <a:moveTo>
                    <a:pt x="1045" y="86"/>
                  </a:moveTo>
                  <a:cubicBezTo>
                    <a:pt x="1045" y="86"/>
                    <a:pt x="1045" y="86"/>
                    <a:pt x="1045" y="86"/>
                  </a:cubicBezTo>
                  <a:cubicBezTo>
                    <a:pt x="1045" y="86"/>
                    <a:pt x="1045" y="86"/>
                    <a:pt x="1045" y="86"/>
                  </a:cubicBezTo>
                  <a:close/>
                  <a:moveTo>
                    <a:pt x="1377" y="53"/>
                  </a:moveTo>
                  <a:cubicBezTo>
                    <a:pt x="1377" y="53"/>
                    <a:pt x="1377" y="53"/>
                    <a:pt x="1377" y="53"/>
                  </a:cubicBezTo>
                  <a:cubicBezTo>
                    <a:pt x="1377" y="53"/>
                    <a:pt x="1377" y="53"/>
                    <a:pt x="1377" y="53"/>
                  </a:cubicBezTo>
                  <a:close/>
                  <a:moveTo>
                    <a:pt x="1575" y="52"/>
                  </a:moveTo>
                  <a:cubicBezTo>
                    <a:pt x="1574" y="52"/>
                    <a:pt x="1574" y="53"/>
                    <a:pt x="1574" y="53"/>
                  </a:cubicBezTo>
                  <a:cubicBezTo>
                    <a:pt x="1575" y="53"/>
                    <a:pt x="1575" y="53"/>
                    <a:pt x="1575" y="52"/>
                  </a:cubicBezTo>
                  <a:close/>
                  <a:moveTo>
                    <a:pt x="1676" y="52"/>
                  </a:moveTo>
                  <a:cubicBezTo>
                    <a:pt x="1675" y="52"/>
                    <a:pt x="1675" y="53"/>
                    <a:pt x="1675" y="53"/>
                  </a:cubicBezTo>
                  <a:cubicBezTo>
                    <a:pt x="1675" y="53"/>
                    <a:pt x="1676" y="53"/>
                    <a:pt x="1676" y="52"/>
                  </a:cubicBezTo>
                  <a:close/>
                  <a:moveTo>
                    <a:pt x="1743" y="52"/>
                  </a:moveTo>
                  <a:cubicBezTo>
                    <a:pt x="1743" y="52"/>
                    <a:pt x="1743" y="53"/>
                    <a:pt x="1742" y="53"/>
                  </a:cubicBezTo>
                  <a:cubicBezTo>
                    <a:pt x="1743" y="53"/>
                    <a:pt x="1743" y="53"/>
                    <a:pt x="1743" y="52"/>
                  </a:cubicBezTo>
                  <a:close/>
                  <a:moveTo>
                    <a:pt x="571" y="53"/>
                  </a:moveTo>
                  <a:cubicBezTo>
                    <a:pt x="571" y="53"/>
                    <a:pt x="571" y="53"/>
                    <a:pt x="572" y="53"/>
                  </a:cubicBezTo>
                  <a:cubicBezTo>
                    <a:pt x="571" y="53"/>
                    <a:pt x="571" y="53"/>
                    <a:pt x="571" y="53"/>
                  </a:cubicBezTo>
                  <a:close/>
                  <a:moveTo>
                    <a:pt x="1376" y="53"/>
                  </a:moveTo>
                  <a:cubicBezTo>
                    <a:pt x="1377" y="53"/>
                    <a:pt x="1377" y="53"/>
                    <a:pt x="1377" y="53"/>
                  </a:cubicBezTo>
                  <a:cubicBezTo>
                    <a:pt x="1377" y="53"/>
                    <a:pt x="1376" y="53"/>
                    <a:pt x="1376" y="53"/>
                  </a:cubicBezTo>
                  <a:close/>
                  <a:moveTo>
                    <a:pt x="1390" y="53"/>
                  </a:moveTo>
                  <a:cubicBezTo>
                    <a:pt x="1390" y="53"/>
                    <a:pt x="1390" y="53"/>
                    <a:pt x="1390" y="53"/>
                  </a:cubicBezTo>
                  <a:cubicBezTo>
                    <a:pt x="1390" y="53"/>
                    <a:pt x="1390" y="53"/>
                    <a:pt x="1390" y="53"/>
                  </a:cubicBezTo>
                  <a:close/>
                  <a:moveTo>
                    <a:pt x="1574" y="53"/>
                  </a:moveTo>
                  <a:cubicBezTo>
                    <a:pt x="1574" y="53"/>
                    <a:pt x="1574" y="53"/>
                    <a:pt x="1574" y="53"/>
                  </a:cubicBezTo>
                  <a:cubicBezTo>
                    <a:pt x="1574" y="53"/>
                    <a:pt x="1574" y="53"/>
                    <a:pt x="1574" y="53"/>
                  </a:cubicBezTo>
                  <a:close/>
                  <a:moveTo>
                    <a:pt x="763" y="86"/>
                  </a:moveTo>
                  <a:cubicBezTo>
                    <a:pt x="763" y="86"/>
                    <a:pt x="763" y="87"/>
                    <a:pt x="763" y="87"/>
                  </a:cubicBezTo>
                  <a:cubicBezTo>
                    <a:pt x="763" y="86"/>
                    <a:pt x="763" y="86"/>
                    <a:pt x="763" y="86"/>
                  </a:cubicBezTo>
                  <a:close/>
                  <a:moveTo>
                    <a:pt x="1675" y="53"/>
                  </a:moveTo>
                  <a:cubicBezTo>
                    <a:pt x="1675" y="53"/>
                    <a:pt x="1675" y="53"/>
                    <a:pt x="1675" y="53"/>
                  </a:cubicBezTo>
                  <a:cubicBezTo>
                    <a:pt x="1675" y="53"/>
                    <a:pt x="1675" y="53"/>
                    <a:pt x="1675" y="53"/>
                  </a:cubicBezTo>
                  <a:close/>
                  <a:moveTo>
                    <a:pt x="960" y="87"/>
                  </a:moveTo>
                  <a:cubicBezTo>
                    <a:pt x="960" y="86"/>
                    <a:pt x="960" y="86"/>
                    <a:pt x="959" y="86"/>
                  </a:cubicBezTo>
                  <a:cubicBezTo>
                    <a:pt x="959" y="86"/>
                    <a:pt x="959" y="86"/>
                    <a:pt x="960" y="87"/>
                  </a:cubicBezTo>
                  <a:close/>
                  <a:moveTo>
                    <a:pt x="976" y="86"/>
                  </a:moveTo>
                  <a:cubicBezTo>
                    <a:pt x="976" y="86"/>
                    <a:pt x="976" y="87"/>
                    <a:pt x="976" y="87"/>
                  </a:cubicBezTo>
                  <a:cubicBezTo>
                    <a:pt x="976" y="86"/>
                    <a:pt x="976" y="86"/>
                    <a:pt x="976" y="86"/>
                  </a:cubicBezTo>
                  <a:close/>
                  <a:moveTo>
                    <a:pt x="1743" y="53"/>
                  </a:moveTo>
                  <a:cubicBezTo>
                    <a:pt x="1742" y="53"/>
                    <a:pt x="1742" y="53"/>
                    <a:pt x="1742" y="53"/>
                  </a:cubicBezTo>
                  <a:cubicBezTo>
                    <a:pt x="1742" y="53"/>
                    <a:pt x="1742" y="53"/>
                    <a:pt x="1743" y="53"/>
                  </a:cubicBezTo>
                  <a:close/>
                  <a:moveTo>
                    <a:pt x="1741" y="54"/>
                  </a:moveTo>
                  <a:cubicBezTo>
                    <a:pt x="1741" y="54"/>
                    <a:pt x="1741" y="54"/>
                    <a:pt x="1741" y="54"/>
                  </a:cubicBezTo>
                  <a:cubicBezTo>
                    <a:pt x="1741" y="54"/>
                    <a:pt x="1741" y="54"/>
                    <a:pt x="1741" y="54"/>
                  </a:cubicBezTo>
                  <a:close/>
                  <a:moveTo>
                    <a:pt x="1083" y="86"/>
                  </a:moveTo>
                  <a:cubicBezTo>
                    <a:pt x="1083" y="87"/>
                    <a:pt x="1083" y="87"/>
                    <a:pt x="1083" y="87"/>
                  </a:cubicBezTo>
                  <a:cubicBezTo>
                    <a:pt x="1083" y="87"/>
                    <a:pt x="1083" y="87"/>
                    <a:pt x="1083" y="87"/>
                  </a:cubicBezTo>
                  <a:cubicBezTo>
                    <a:pt x="1083" y="87"/>
                    <a:pt x="1083" y="87"/>
                    <a:pt x="1083" y="86"/>
                  </a:cubicBezTo>
                  <a:close/>
                  <a:moveTo>
                    <a:pt x="1375" y="54"/>
                  </a:moveTo>
                  <a:cubicBezTo>
                    <a:pt x="1376" y="54"/>
                    <a:pt x="1376" y="54"/>
                    <a:pt x="1376" y="54"/>
                  </a:cubicBezTo>
                  <a:cubicBezTo>
                    <a:pt x="1375" y="54"/>
                    <a:pt x="1375" y="54"/>
                    <a:pt x="1375" y="54"/>
                  </a:cubicBezTo>
                  <a:close/>
                  <a:moveTo>
                    <a:pt x="1375" y="55"/>
                  </a:moveTo>
                  <a:cubicBezTo>
                    <a:pt x="1375" y="55"/>
                    <a:pt x="1375" y="55"/>
                    <a:pt x="1375" y="55"/>
                  </a:cubicBezTo>
                  <a:cubicBezTo>
                    <a:pt x="1375" y="55"/>
                    <a:pt x="1375" y="55"/>
                    <a:pt x="1375" y="55"/>
                  </a:cubicBezTo>
                  <a:close/>
                  <a:moveTo>
                    <a:pt x="1559" y="55"/>
                  </a:moveTo>
                  <a:cubicBezTo>
                    <a:pt x="1559" y="55"/>
                    <a:pt x="1559" y="55"/>
                    <a:pt x="1559" y="55"/>
                  </a:cubicBezTo>
                  <a:cubicBezTo>
                    <a:pt x="1559" y="55"/>
                    <a:pt x="1559" y="55"/>
                    <a:pt x="1559" y="55"/>
                  </a:cubicBezTo>
                  <a:close/>
                  <a:moveTo>
                    <a:pt x="1573" y="54"/>
                  </a:moveTo>
                  <a:cubicBezTo>
                    <a:pt x="1573" y="54"/>
                    <a:pt x="1573" y="55"/>
                    <a:pt x="1573" y="55"/>
                  </a:cubicBezTo>
                  <a:cubicBezTo>
                    <a:pt x="1573" y="55"/>
                    <a:pt x="1573" y="55"/>
                    <a:pt x="1573" y="54"/>
                  </a:cubicBezTo>
                  <a:close/>
                  <a:moveTo>
                    <a:pt x="1727" y="55"/>
                  </a:moveTo>
                  <a:cubicBezTo>
                    <a:pt x="1727" y="55"/>
                    <a:pt x="1727" y="55"/>
                    <a:pt x="1727" y="55"/>
                  </a:cubicBezTo>
                  <a:cubicBezTo>
                    <a:pt x="1727" y="55"/>
                    <a:pt x="1727" y="55"/>
                    <a:pt x="1727" y="55"/>
                  </a:cubicBezTo>
                  <a:close/>
                  <a:moveTo>
                    <a:pt x="1741" y="54"/>
                  </a:moveTo>
                  <a:cubicBezTo>
                    <a:pt x="1741" y="54"/>
                    <a:pt x="1741" y="55"/>
                    <a:pt x="1741" y="55"/>
                  </a:cubicBezTo>
                  <a:cubicBezTo>
                    <a:pt x="1741" y="55"/>
                    <a:pt x="1741" y="55"/>
                    <a:pt x="1741" y="54"/>
                  </a:cubicBezTo>
                  <a:close/>
                  <a:moveTo>
                    <a:pt x="1558" y="55"/>
                  </a:moveTo>
                  <a:cubicBezTo>
                    <a:pt x="1559" y="55"/>
                    <a:pt x="1559" y="55"/>
                    <a:pt x="1559" y="55"/>
                  </a:cubicBezTo>
                  <a:cubicBezTo>
                    <a:pt x="1559" y="55"/>
                    <a:pt x="1558" y="55"/>
                    <a:pt x="1558" y="55"/>
                  </a:cubicBezTo>
                  <a:close/>
                  <a:moveTo>
                    <a:pt x="763" y="87"/>
                  </a:moveTo>
                  <a:cubicBezTo>
                    <a:pt x="763" y="87"/>
                    <a:pt x="763" y="87"/>
                    <a:pt x="764" y="87"/>
                  </a:cubicBezTo>
                  <a:cubicBezTo>
                    <a:pt x="764" y="87"/>
                    <a:pt x="763" y="87"/>
                    <a:pt x="763" y="87"/>
                  </a:cubicBezTo>
                  <a:close/>
                  <a:moveTo>
                    <a:pt x="800" y="87"/>
                  </a:moveTo>
                  <a:cubicBezTo>
                    <a:pt x="800" y="87"/>
                    <a:pt x="801" y="87"/>
                    <a:pt x="801" y="87"/>
                  </a:cubicBezTo>
                  <a:cubicBezTo>
                    <a:pt x="800" y="87"/>
                    <a:pt x="800" y="87"/>
                    <a:pt x="800" y="87"/>
                  </a:cubicBezTo>
                  <a:close/>
                  <a:moveTo>
                    <a:pt x="1573" y="55"/>
                  </a:moveTo>
                  <a:cubicBezTo>
                    <a:pt x="1572" y="55"/>
                    <a:pt x="1572" y="55"/>
                    <a:pt x="1572" y="55"/>
                  </a:cubicBezTo>
                  <a:cubicBezTo>
                    <a:pt x="1572" y="55"/>
                    <a:pt x="1573" y="55"/>
                    <a:pt x="1573" y="55"/>
                  </a:cubicBezTo>
                  <a:close/>
                  <a:moveTo>
                    <a:pt x="960" y="87"/>
                  </a:moveTo>
                  <a:cubicBezTo>
                    <a:pt x="960" y="87"/>
                    <a:pt x="960" y="87"/>
                    <a:pt x="960" y="87"/>
                  </a:cubicBezTo>
                  <a:cubicBezTo>
                    <a:pt x="960" y="87"/>
                    <a:pt x="960" y="87"/>
                    <a:pt x="960" y="87"/>
                  </a:cubicBezTo>
                  <a:close/>
                  <a:moveTo>
                    <a:pt x="976" y="87"/>
                  </a:moveTo>
                  <a:cubicBezTo>
                    <a:pt x="976" y="87"/>
                    <a:pt x="976" y="87"/>
                    <a:pt x="976" y="87"/>
                  </a:cubicBezTo>
                  <a:cubicBezTo>
                    <a:pt x="976" y="87"/>
                    <a:pt x="976" y="87"/>
                    <a:pt x="976" y="87"/>
                  </a:cubicBezTo>
                  <a:close/>
                  <a:moveTo>
                    <a:pt x="1673" y="55"/>
                  </a:moveTo>
                  <a:cubicBezTo>
                    <a:pt x="1672" y="55"/>
                    <a:pt x="1672" y="55"/>
                    <a:pt x="1672" y="55"/>
                  </a:cubicBezTo>
                  <a:cubicBezTo>
                    <a:pt x="1672" y="55"/>
                    <a:pt x="1672" y="55"/>
                    <a:pt x="1673" y="55"/>
                  </a:cubicBezTo>
                  <a:close/>
                  <a:moveTo>
                    <a:pt x="1083" y="87"/>
                  </a:moveTo>
                  <a:cubicBezTo>
                    <a:pt x="1083" y="87"/>
                    <a:pt x="1083" y="87"/>
                    <a:pt x="1083" y="87"/>
                  </a:cubicBezTo>
                  <a:cubicBezTo>
                    <a:pt x="1083" y="87"/>
                    <a:pt x="1083" y="87"/>
                    <a:pt x="1083" y="87"/>
                  </a:cubicBezTo>
                  <a:close/>
                  <a:moveTo>
                    <a:pt x="1727" y="55"/>
                  </a:moveTo>
                  <a:cubicBezTo>
                    <a:pt x="1727" y="55"/>
                    <a:pt x="1727" y="55"/>
                    <a:pt x="1727" y="55"/>
                  </a:cubicBezTo>
                  <a:cubicBezTo>
                    <a:pt x="1727" y="55"/>
                    <a:pt x="1727" y="55"/>
                    <a:pt x="1727" y="55"/>
                  </a:cubicBezTo>
                  <a:close/>
                  <a:moveTo>
                    <a:pt x="1741" y="55"/>
                  </a:moveTo>
                  <a:cubicBezTo>
                    <a:pt x="1741" y="55"/>
                    <a:pt x="1740" y="55"/>
                    <a:pt x="1740" y="55"/>
                  </a:cubicBezTo>
                  <a:cubicBezTo>
                    <a:pt x="1741" y="55"/>
                    <a:pt x="1741" y="55"/>
                    <a:pt x="1741" y="55"/>
                  </a:cubicBezTo>
                  <a:close/>
                  <a:moveTo>
                    <a:pt x="575" y="55"/>
                  </a:moveTo>
                  <a:cubicBezTo>
                    <a:pt x="575" y="55"/>
                    <a:pt x="575" y="56"/>
                    <a:pt x="575" y="56"/>
                  </a:cubicBezTo>
                  <a:cubicBezTo>
                    <a:pt x="575" y="55"/>
                    <a:pt x="575" y="55"/>
                    <a:pt x="575" y="55"/>
                  </a:cubicBezTo>
                  <a:close/>
                  <a:moveTo>
                    <a:pt x="1388" y="55"/>
                  </a:moveTo>
                  <a:cubicBezTo>
                    <a:pt x="1388" y="55"/>
                    <a:pt x="1388" y="55"/>
                    <a:pt x="1388" y="55"/>
                  </a:cubicBezTo>
                  <a:cubicBezTo>
                    <a:pt x="1388" y="55"/>
                    <a:pt x="1388" y="55"/>
                    <a:pt x="1388" y="55"/>
                  </a:cubicBezTo>
                  <a:close/>
                  <a:moveTo>
                    <a:pt x="1558" y="56"/>
                  </a:moveTo>
                  <a:cubicBezTo>
                    <a:pt x="1558" y="56"/>
                    <a:pt x="1558" y="55"/>
                    <a:pt x="1558" y="55"/>
                  </a:cubicBezTo>
                  <a:cubicBezTo>
                    <a:pt x="1558" y="55"/>
                    <a:pt x="1558" y="55"/>
                    <a:pt x="1558" y="56"/>
                  </a:cubicBezTo>
                  <a:close/>
                  <a:moveTo>
                    <a:pt x="1572" y="55"/>
                  </a:moveTo>
                  <a:cubicBezTo>
                    <a:pt x="1572" y="55"/>
                    <a:pt x="1572" y="55"/>
                    <a:pt x="1572" y="56"/>
                  </a:cubicBezTo>
                  <a:cubicBezTo>
                    <a:pt x="1572" y="55"/>
                    <a:pt x="1572" y="55"/>
                    <a:pt x="1572" y="55"/>
                  </a:cubicBezTo>
                  <a:close/>
                  <a:moveTo>
                    <a:pt x="1672" y="55"/>
                  </a:moveTo>
                  <a:cubicBezTo>
                    <a:pt x="1672" y="55"/>
                    <a:pt x="1672" y="55"/>
                    <a:pt x="1671" y="56"/>
                  </a:cubicBezTo>
                  <a:cubicBezTo>
                    <a:pt x="1672" y="56"/>
                    <a:pt x="1672" y="55"/>
                    <a:pt x="1672" y="55"/>
                  </a:cubicBezTo>
                  <a:close/>
                  <a:moveTo>
                    <a:pt x="1726" y="56"/>
                  </a:moveTo>
                  <a:cubicBezTo>
                    <a:pt x="1726" y="56"/>
                    <a:pt x="1726" y="55"/>
                    <a:pt x="1727" y="55"/>
                  </a:cubicBezTo>
                  <a:cubicBezTo>
                    <a:pt x="1726" y="55"/>
                    <a:pt x="1726" y="55"/>
                    <a:pt x="1726" y="56"/>
                  </a:cubicBezTo>
                  <a:close/>
                  <a:moveTo>
                    <a:pt x="764" y="87"/>
                  </a:moveTo>
                  <a:cubicBezTo>
                    <a:pt x="764" y="87"/>
                    <a:pt x="764" y="87"/>
                    <a:pt x="764" y="87"/>
                  </a:cubicBezTo>
                  <a:cubicBezTo>
                    <a:pt x="764" y="87"/>
                    <a:pt x="764" y="87"/>
                    <a:pt x="764" y="87"/>
                  </a:cubicBezTo>
                  <a:close/>
                  <a:moveTo>
                    <a:pt x="800" y="87"/>
                  </a:moveTo>
                  <a:cubicBezTo>
                    <a:pt x="800" y="87"/>
                    <a:pt x="800" y="87"/>
                    <a:pt x="800" y="87"/>
                  </a:cubicBezTo>
                  <a:cubicBezTo>
                    <a:pt x="800" y="87"/>
                    <a:pt x="800" y="87"/>
                    <a:pt x="800" y="87"/>
                  </a:cubicBezTo>
                  <a:close/>
                  <a:moveTo>
                    <a:pt x="1740" y="55"/>
                  </a:moveTo>
                  <a:cubicBezTo>
                    <a:pt x="1740" y="55"/>
                    <a:pt x="1740" y="55"/>
                    <a:pt x="1740" y="56"/>
                  </a:cubicBezTo>
                  <a:cubicBezTo>
                    <a:pt x="1740" y="55"/>
                    <a:pt x="1740" y="55"/>
                    <a:pt x="1740" y="55"/>
                  </a:cubicBezTo>
                  <a:close/>
                  <a:moveTo>
                    <a:pt x="1388" y="55"/>
                  </a:moveTo>
                  <a:cubicBezTo>
                    <a:pt x="1388" y="56"/>
                    <a:pt x="1387" y="56"/>
                    <a:pt x="1387" y="56"/>
                  </a:cubicBezTo>
                  <a:cubicBezTo>
                    <a:pt x="1388" y="56"/>
                    <a:pt x="1388" y="56"/>
                    <a:pt x="1388" y="55"/>
                  </a:cubicBezTo>
                  <a:close/>
                  <a:moveTo>
                    <a:pt x="1572" y="56"/>
                  </a:moveTo>
                  <a:cubicBezTo>
                    <a:pt x="1572" y="56"/>
                    <a:pt x="1572" y="56"/>
                    <a:pt x="1572" y="56"/>
                  </a:cubicBezTo>
                  <a:cubicBezTo>
                    <a:pt x="1572" y="56"/>
                    <a:pt x="1572" y="56"/>
                    <a:pt x="1572" y="56"/>
                  </a:cubicBezTo>
                  <a:close/>
                  <a:moveTo>
                    <a:pt x="1505" y="6"/>
                  </a:moveTo>
                  <a:cubicBezTo>
                    <a:pt x="1505" y="6"/>
                    <a:pt x="1505" y="6"/>
                    <a:pt x="1506" y="5"/>
                  </a:cubicBezTo>
                  <a:cubicBezTo>
                    <a:pt x="1505" y="6"/>
                    <a:pt x="1505" y="6"/>
                    <a:pt x="1505" y="6"/>
                  </a:cubicBezTo>
                  <a:close/>
                  <a:moveTo>
                    <a:pt x="1046" y="87"/>
                  </a:moveTo>
                  <a:cubicBezTo>
                    <a:pt x="1046" y="87"/>
                    <a:pt x="1046" y="87"/>
                    <a:pt x="1046" y="87"/>
                  </a:cubicBezTo>
                  <a:cubicBezTo>
                    <a:pt x="1046" y="87"/>
                    <a:pt x="1046" y="87"/>
                    <a:pt x="1046" y="87"/>
                  </a:cubicBezTo>
                  <a:close/>
                  <a:moveTo>
                    <a:pt x="1505" y="6"/>
                  </a:moveTo>
                  <a:cubicBezTo>
                    <a:pt x="1505" y="6"/>
                    <a:pt x="1505" y="6"/>
                    <a:pt x="1505" y="6"/>
                  </a:cubicBezTo>
                  <a:cubicBezTo>
                    <a:pt x="1505" y="6"/>
                    <a:pt x="1505" y="6"/>
                    <a:pt x="1505" y="6"/>
                  </a:cubicBezTo>
                  <a:close/>
                  <a:moveTo>
                    <a:pt x="1740" y="56"/>
                  </a:moveTo>
                  <a:cubicBezTo>
                    <a:pt x="1740" y="56"/>
                    <a:pt x="1740" y="56"/>
                    <a:pt x="1740" y="56"/>
                  </a:cubicBezTo>
                  <a:cubicBezTo>
                    <a:pt x="1740" y="56"/>
                    <a:pt x="1740" y="56"/>
                    <a:pt x="1740" y="56"/>
                  </a:cubicBezTo>
                  <a:close/>
                  <a:moveTo>
                    <a:pt x="1224" y="87"/>
                  </a:moveTo>
                  <a:cubicBezTo>
                    <a:pt x="1224" y="87"/>
                    <a:pt x="1224" y="87"/>
                    <a:pt x="1224" y="87"/>
                  </a:cubicBezTo>
                  <a:cubicBezTo>
                    <a:pt x="1224" y="87"/>
                    <a:pt x="1224" y="87"/>
                    <a:pt x="1224" y="87"/>
                  </a:cubicBezTo>
                  <a:close/>
                  <a:moveTo>
                    <a:pt x="1504" y="7"/>
                  </a:moveTo>
                  <a:cubicBezTo>
                    <a:pt x="1504" y="7"/>
                    <a:pt x="1504" y="7"/>
                    <a:pt x="1504" y="7"/>
                  </a:cubicBezTo>
                  <a:cubicBezTo>
                    <a:pt x="1504" y="7"/>
                    <a:pt x="1504" y="7"/>
                    <a:pt x="1504" y="7"/>
                  </a:cubicBezTo>
                  <a:close/>
                  <a:moveTo>
                    <a:pt x="1503" y="7"/>
                  </a:moveTo>
                  <a:cubicBezTo>
                    <a:pt x="1504" y="7"/>
                    <a:pt x="1504" y="7"/>
                    <a:pt x="1504" y="7"/>
                  </a:cubicBezTo>
                  <a:cubicBezTo>
                    <a:pt x="1504" y="7"/>
                    <a:pt x="1503" y="7"/>
                    <a:pt x="1503" y="7"/>
                  </a:cubicBezTo>
                  <a:close/>
                  <a:moveTo>
                    <a:pt x="1503" y="7"/>
                  </a:moveTo>
                  <a:cubicBezTo>
                    <a:pt x="1503" y="7"/>
                    <a:pt x="1503" y="7"/>
                    <a:pt x="1503" y="7"/>
                  </a:cubicBezTo>
                  <a:cubicBezTo>
                    <a:pt x="1503" y="7"/>
                    <a:pt x="1503" y="7"/>
                    <a:pt x="1503" y="7"/>
                  </a:cubicBezTo>
                  <a:close/>
                  <a:moveTo>
                    <a:pt x="1727" y="55"/>
                  </a:moveTo>
                  <a:cubicBezTo>
                    <a:pt x="1727" y="55"/>
                    <a:pt x="1728" y="54"/>
                    <a:pt x="1728" y="54"/>
                  </a:cubicBezTo>
                  <a:cubicBezTo>
                    <a:pt x="1727" y="54"/>
                    <a:pt x="1727" y="54"/>
                    <a:pt x="1727" y="55"/>
                  </a:cubicBezTo>
                  <a:close/>
                  <a:moveTo>
                    <a:pt x="1502" y="8"/>
                  </a:moveTo>
                  <a:cubicBezTo>
                    <a:pt x="1502" y="8"/>
                    <a:pt x="1502" y="8"/>
                    <a:pt x="1502" y="8"/>
                  </a:cubicBezTo>
                  <a:cubicBezTo>
                    <a:pt x="1502" y="8"/>
                    <a:pt x="1502" y="8"/>
                    <a:pt x="1502" y="8"/>
                  </a:cubicBezTo>
                  <a:close/>
                  <a:moveTo>
                    <a:pt x="1373" y="56"/>
                  </a:moveTo>
                  <a:cubicBezTo>
                    <a:pt x="1373" y="56"/>
                    <a:pt x="1373" y="56"/>
                    <a:pt x="1373" y="56"/>
                  </a:cubicBezTo>
                  <a:cubicBezTo>
                    <a:pt x="1373" y="56"/>
                    <a:pt x="1373" y="56"/>
                    <a:pt x="1373" y="56"/>
                  </a:cubicBezTo>
                  <a:close/>
                  <a:moveTo>
                    <a:pt x="1387" y="56"/>
                  </a:moveTo>
                  <a:cubicBezTo>
                    <a:pt x="1387" y="56"/>
                    <a:pt x="1387" y="56"/>
                    <a:pt x="1387" y="56"/>
                  </a:cubicBezTo>
                  <a:cubicBezTo>
                    <a:pt x="1387" y="56"/>
                    <a:pt x="1387" y="56"/>
                    <a:pt x="1387" y="56"/>
                  </a:cubicBezTo>
                  <a:close/>
                  <a:moveTo>
                    <a:pt x="977" y="87"/>
                  </a:moveTo>
                  <a:cubicBezTo>
                    <a:pt x="977" y="87"/>
                    <a:pt x="977" y="88"/>
                    <a:pt x="977" y="88"/>
                  </a:cubicBezTo>
                  <a:cubicBezTo>
                    <a:pt x="977" y="87"/>
                    <a:pt x="977" y="87"/>
                    <a:pt x="977" y="87"/>
                  </a:cubicBezTo>
                  <a:close/>
                  <a:moveTo>
                    <a:pt x="1572" y="56"/>
                  </a:moveTo>
                  <a:cubicBezTo>
                    <a:pt x="1571" y="56"/>
                    <a:pt x="1571" y="56"/>
                    <a:pt x="1571" y="56"/>
                  </a:cubicBezTo>
                  <a:cubicBezTo>
                    <a:pt x="1571" y="56"/>
                    <a:pt x="1571" y="56"/>
                    <a:pt x="1572" y="56"/>
                  </a:cubicBezTo>
                  <a:close/>
                  <a:moveTo>
                    <a:pt x="1033" y="88"/>
                  </a:moveTo>
                  <a:cubicBezTo>
                    <a:pt x="1033" y="87"/>
                    <a:pt x="1033" y="87"/>
                    <a:pt x="1033" y="87"/>
                  </a:cubicBezTo>
                  <a:cubicBezTo>
                    <a:pt x="1033" y="87"/>
                    <a:pt x="1033" y="87"/>
                    <a:pt x="1033" y="88"/>
                  </a:cubicBezTo>
                  <a:close/>
                  <a:moveTo>
                    <a:pt x="1046" y="87"/>
                  </a:moveTo>
                  <a:cubicBezTo>
                    <a:pt x="1046" y="87"/>
                    <a:pt x="1046" y="88"/>
                    <a:pt x="1046" y="88"/>
                  </a:cubicBezTo>
                  <a:cubicBezTo>
                    <a:pt x="1046" y="87"/>
                    <a:pt x="1046" y="87"/>
                    <a:pt x="1046" y="87"/>
                  </a:cubicBezTo>
                  <a:close/>
                  <a:moveTo>
                    <a:pt x="1082" y="88"/>
                  </a:moveTo>
                  <a:cubicBezTo>
                    <a:pt x="1082" y="88"/>
                    <a:pt x="1082" y="88"/>
                    <a:pt x="1082" y="87"/>
                  </a:cubicBezTo>
                  <a:cubicBezTo>
                    <a:pt x="1082" y="87"/>
                    <a:pt x="1082" y="87"/>
                    <a:pt x="1082" y="88"/>
                  </a:cubicBezTo>
                  <a:close/>
                  <a:moveTo>
                    <a:pt x="1384" y="9"/>
                  </a:moveTo>
                  <a:cubicBezTo>
                    <a:pt x="1384" y="9"/>
                    <a:pt x="1384" y="9"/>
                    <a:pt x="1385" y="9"/>
                  </a:cubicBezTo>
                  <a:cubicBezTo>
                    <a:pt x="1385" y="9"/>
                    <a:pt x="1384" y="9"/>
                    <a:pt x="1384" y="9"/>
                  </a:cubicBezTo>
                  <a:close/>
                  <a:moveTo>
                    <a:pt x="1740" y="56"/>
                  </a:moveTo>
                  <a:cubicBezTo>
                    <a:pt x="1740" y="56"/>
                    <a:pt x="1739" y="56"/>
                    <a:pt x="1739" y="56"/>
                  </a:cubicBezTo>
                  <a:cubicBezTo>
                    <a:pt x="1739" y="56"/>
                    <a:pt x="1740" y="56"/>
                    <a:pt x="1740" y="56"/>
                  </a:cubicBezTo>
                  <a:close/>
                  <a:moveTo>
                    <a:pt x="1224" y="87"/>
                  </a:moveTo>
                  <a:cubicBezTo>
                    <a:pt x="1224" y="87"/>
                    <a:pt x="1224" y="88"/>
                    <a:pt x="1224" y="88"/>
                  </a:cubicBezTo>
                  <a:cubicBezTo>
                    <a:pt x="1224" y="87"/>
                    <a:pt x="1224" y="87"/>
                    <a:pt x="1224" y="87"/>
                  </a:cubicBezTo>
                  <a:close/>
                  <a:moveTo>
                    <a:pt x="1259" y="88"/>
                  </a:moveTo>
                  <a:cubicBezTo>
                    <a:pt x="1260" y="88"/>
                    <a:pt x="1260" y="87"/>
                    <a:pt x="1260" y="87"/>
                  </a:cubicBezTo>
                  <a:cubicBezTo>
                    <a:pt x="1260" y="87"/>
                    <a:pt x="1260" y="87"/>
                    <a:pt x="1259" y="88"/>
                  </a:cubicBezTo>
                  <a:close/>
                  <a:moveTo>
                    <a:pt x="576" y="56"/>
                  </a:moveTo>
                  <a:cubicBezTo>
                    <a:pt x="576" y="57"/>
                    <a:pt x="577" y="57"/>
                    <a:pt x="577" y="57"/>
                  </a:cubicBezTo>
                  <a:cubicBezTo>
                    <a:pt x="577" y="56"/>
                    <a:pt x="576" y="56"/>
                    <a:pt x="576" y="56"/>
                  </a:cubicBezTo>
                  <a:close/>
                  <a:moveTo>
                    <a:pt x="1501" y="9"/>
                  </a:moveTo>
                  <a:cubicBezTo>
                    <a:pt x="1501" y="9"/>
                    <a:pt x="1501" y="9"/>
                    <a:pt x="1501" y="9"/>
                  </a:cubicBezTo>
                  <a:cubicBezTo>
                    <a:pt x="1501" y="9"/>
                    <a:pt x="1501" y="9"/>
                    <a:pt x="1501" y="9"/>
                  </a:cubicBezTo>
                  <a:close/>
                  <a:moveTo>
                    <a:pt x="671" y="56"/>
                  </a:moveTo>
                  <a:cubicBezTo>
                    <a:pt x="671" y="56"/>
                    <a:pt x="671" y="57"/>
                    <a:pt x="671" y="57"/>
                  </a:cubicBezTo>
                  <a:cubicBezTo>
                    <a:pt x="671" y="57"/>
                    <a:pt x="671" y="56"/>
                    <a:pt x="671" y="56"/>
                  </a:cubicBezTo>
                  <a:close/>
                  <a:moveTo>
                    <a:pt x="1455" y="9"/>
                  </a:moveTo>
                  <a:cubicBezTo>
                    <a:pt x="1455" y="9"/>
                    <a:pt x="1455" y="9"/>
                    <a:pt x="1455" y="9"/>
                  </a:cubicBezTo>
                  <a:cubicBezTo>
                    <a:pt x="1455" y="9"/>
                    <a:pt x="1455" y="9"/>
                    <a:pt x="1455" y="9"/>
                  </a:cubicBezTo>
                  <a:close/>
                  <a:moveTo>
                    <a:pt x="1501" y="9"/>
                  </a:moveTo>
                  <a:cubicBezTo>
                    <a:pt x="1501" y="9"/>
                    <a:pt x="1501" y="9"/>
                    <a:pt x="1501" y="9"/>
                  </a:cubicBezTo>
                  <a:cubicBezTo>
                    <a:pt x="1501" y="9"/>
                    <a:pt x="1501" y="9"/>
                    <a:pt x="1501" y="9"/>
                  </a:cubicBezTo>
                  <a:close/>
                  <a:moveTo>
                    <a:pt x="1426" y="10"/>
                  </a:moveTo>
                  <a:cubicBezTo>
                    <a:pt x="1427" y="10"/>
                    <a:pt x="1427" y="10"/>
                    <a:pt x="1427" y="9"/>
                  </a:cubicBezTo>
                  <a:cubicBezTo>
                    <a:pt x="1427" y="9"/>
                    <a:pt x="1427" y="9"/>
                    <a:pt x="1426" y="10"/>
                  </a:cubicBezTo>
                  <a:close/>
                  <a:moveTo>
                    <a:pt x="1570" y="9"/>
                  </a:moveTo>
                  <a:cubicBezTo>
                    <a:pt x="1570" y="10"/>
                    <a:pt x="1570" y="10"/>
                    <a:pt x="1570" y="10"/>
                  </a:cubicBezTo>
                  <a:cubicBezTo>
                    <a:pt x="1570" y="9"/>
                    <a:pt x="1570" y="9"/>
                    <a:pt x="1570" y="9"/>
                  </a:cubicBezTo>
                  <a:close/>
                  <a:moveTo>
                    <a:pt x="1738" y="9"/>
                  </a:moveTo>
                  <a:cubicBezTo>
                    <a:pt x="1738" y="10"/>
                    <a:pt x="1738" y="10"/>
                    <a:pt x="1738" y="10"/>
                  </a:cubicBezTo>
                  <a:cubicBezTo>
                    <a:pt x="1738" y="9"/>
                    <a:pt x="1738" y="9"/>
                    <a:pt x="1738" y="9"/>
                  </a:cubicBezTo>
                  <a:close/>
                  <a:moveTo>
                    <a:pt x="1373" y="57"/>
                  </a:moveTo>
                  <a:cubicBezTo>
                    <a:pt x="1373" y="57"/>
                    <a:pt x="1373" y="56"/>
                    <a:pt x="1373" y="56"/>
                  </a:cubicBezTo>
                  <a:cubicBezTo>
                    <a:pt x="1373" y="56"/>
                    <a:pt x="1373" y="57"/>
                    <a:pt x="1373" y="57"/>
                  </a:cubicBezTo>
                  <a:close/>
                  <a:moveTo>
                    <a:pt x="1387" y="56"/>
                  </a:moveTo>
                  <a:cubicBezTo>
                    <a:pt x="1387" y="56"/>
                    <a:pt x="1387" y="56"/>
                    <a:pt x="1387" y="57"/>
                  </a:cubicBezTo>
                  <a:cubicBezTo>
                    <a:pt x="1387" y="57"/>
                    <a:pt x="1387" y="56"/>
                    <a:pt x="1387" y="56"/>
                  </a:cubicBezTo>
                  <a:close/>
                  <a:moveTo>
                    <a:pt x="1557" y="57"/>
                  </a:moveTo>
                  <a:cubicBezTo>
                    <a:pt x="1557" y="57"/>
                    <a:pt x="1557" y="57"/>
                    <a:pt x="1557" y="56"/>
                  </a:cubicBezTo>
                  <a:cubicBezTo>
                    <a:pt x="1557" y="56"/>
                    <a:pt x="1557" y="56"/>
                    <a:pt x="1557" y="57"/>
                  </a:cubicBezTo>
                  <a:close/>
                  <a:moveTo>
                    <a:pt x="751" y="88"/>
                  </a:moveTo>
                  <a:cubicBezTo>
                    <a:pt x="751" y="88"/>
                    <a:pt x="751" y="88"/>
                    <a:pt x="751" y="87"/>
                  </a:cubicBezTo>
                  <a:cubicBezTo>
                    <a:pt x="751" y="88"/>
                    <a:pt x="751" y="88"/>
                    <a:pt x="751" y="88"/>
                  </a:cubicBezTo>
                  <a:close/>
                  <a:moveTo>
                    <a:pt x="799" y="88"/>
                  </a:moveTo>
                  <a:cubicBezTo>
                    <a:pt x="799" y="88"/>
                    <a:pt x="799" y="88"/>
                    <a:pt x="799" y="88"/>
                  </a:cubicBezTo>
                  <a:cubicBezTo>
                    <a:pt x="799" y="88"/>
                    <a:pt x="799" y="88"/>
                    <a:pt x="799" y="88"/>
                  </a:cubicBezTo>
                  <a:close/>
                  <a:moveTo>
                    <a:pt x="961" y="88"/>
                  </a:moveTo>
                  <a:cubicBezTo>
                    <a:pt x="961" y="88"/>
                    <a:pt x="961" y="88"/>
                    <a:pt x="960" y="87"/>
                  </a:cubicBezTo>
                  <a:cubicBezTo>
                    <a:pt x="960" y="88"/>
                    <a:pt x="961" y="88"/>
                    <a:pt x="961" y="88"/>
                  </a:cubicBezTo>
                  <a:close/>
                  <a:moveTo>
                    <a:pt x="1571" y="56"/>
                  </a:moveTo>
                  <a:cubicBezTo>
                    <a:pt x="1571" y="56"/>
                    <a:pt x="1571" y="56"/>
                    <a:pt x="1571" y="57"/>
                  </a:cubicBezTo>
                  <a:cubicBezTo>
                    <a:pt x="1571" y="56"/>
                    <a:pt x="1571" y="56"/>
                    <a:pt x="1571" y="56"/>
                  </a:cubicBezTo>
                  <a:close/>
                  <a:moveTo>
                    <a:pt x="549" y="10"/>
                  </a:moveTo>
                  <a:cubicBezTo>
                    <a:pt x="549" y="10"/>
                    <a:pt x="550" y="10"/>
                    <a:pt x="550" y="10"/>
                  </a:cubicBezTo>
                  <a:cubicBezTo>
                    <a:pt x="549" y="10"/>
                    <a:pt x="549" y="10"/>
                    <a:pt x="549" y="10"/>
                  </a:cubicBezTo>
                  <a:close/>
                  <a:moveTo>
                    <a:pt x="1046" y="88"/>
                  </a:moveTo>
                  <a:cubicBezTo>
                    <a:pt x="1046" y="88"/>
                    <a:pt x="1046" y="88"/>
                    <a:pt x="1047" y="88"/>
                  </a:cubicBezTo>
                  <a:cubicBezTo>
                    <a:pt x="1047" y="88"/>
                    <a:pt x="1046" y="88"/>
                    <a:pt x="1046" y="88"/>
                  </a:cubicBezTo>
                  <a:close/>
                  <a:moveTo>
                    <a:pt x="1725" y="57"/>
                  </a:moveTo>
                  <a:cubicBezTo>
                    <a:pt x="1725" y="57"/>
                    <a:pt x="1725" y="57"/>
                    <a:pt x="1725" y="56"/>
                  </a:cubicBezTo>
                  <a:cubicBezTo>
                    <a:pt x="1725" y="56"/>
                    <a:pt x="1725" y="56"/>
                    <a:pt x="1725" y="57"/>
                  </a:cubicBezTo>
                  <a:close/>
                  <a:moveTo>
                    <a:pt x="1224" y="88"/>
                  </a:moveTo>
                  <a:cubicBezTo>
                    <a:pt x="1224" y="88"/>
                    <a:pt x="1224" y="88"/>
                    <a:pt x="1225" y="88"/>
                  </a:cubicBezTo>
                  <a:cubicBezTo>
                    <a:pt x="1224" y="88"/>
                    <a:pt x="1224" y="88"/>
                    <a:pt x="1224" y="88"/>
                  </a:cubicBezTo>
                  <a:close/>
                  <a:moveTo>
                    <a:pt x="1739" y="56"/>
                  </a:moveTo>
                  <a:cubicBezTo>
                    <a:pt x="1739" y="56"/>
                    <a:pt x="1739" y="56"/>
                    <a:pt x="1739" y="57"/>
                  </a:cubicBezTo>
                  <a:cubicBezTo>
                    <a:pt x="1739" y="56"/>
                    <a:pt x="1739" y="56"/>
                    <a:pt x="1739" y="56"/>
                  </a:cubicBezTo>
                  <a:close/>
                  <a:moveTo>
                    <a:pt x="1500" y="10"/>
                  </a:moveTo>
                  <a:cubicBezTo>
                    <a:pt x="1500" y="10"/>
                    <a:pt x="1500" y="10"/>
                    <a:pt x="1500" y="10"/>
                  </a:cubicBezTo>
                  <a:cubicBezTo>
                    <a:pt x="1500" y="10"/>
                    <a:pt x="1500" y="10"/>
                    <a:pt x="1500" y="10"/>
                  </a:cubicBezTo>
                  <a:close/>
                  <a:moveTo>
                    <a:pt x="659" y="88"/>
                  </a:moveTo>
                  <a:cubicBezTo>
                    <a:pt x="659" y="88"/>
                    <a:pt x="659" y="88"/>
                    <a:pt x="660" y="88"/>
                  </a:cubicBezTo>
                  <a:cubicBezTo>
                    <a:pt x="660" y="88"/>
                    <a:pt x="659" y="88"/>
                    <a:pt x="659" y="88"/>
                  </a:cubicBezTo>
                  <a:close/>
                  <a:moveTo>
                    <a:pt x="1537" y="10"/>
                  </a:moveTo>
                  <a:cubicBezTo>
                    <a:pt x="1537" y="10"/>
                    <a:pt x="1538" y="10"/>
                    <a:pt x="1538" y="10"/>
                  </a:cubicBezTo>
                  <a:cubicBezTo>
                    <a:pt x="1537" y="10"/>
                    <a:pt x="1537" y="10"/>
                    <a:pt x="1537" y="10"/>
                  </a:cubicBezTo>
                  <a:close/>
                  <a:moveTo>
                    <a:pt x="1705" y="10"/>
                  </a:moveTo>
                  <a:cubicBezTo>
                    <a:pt x="1705" y="10"/>
                    <a:pt x="1706" y="10"/>
                    <a:pt x="1706" y="10"/>
                  </a:cubicBezTo>
                  <a:cubicBezTo>
                    <a:pt x="1706" y="10"/>
                    <a:pt x="1705" y="10"/>
                    <a:pt x="1705" y="10"/>
                  </a:cubicBezTo>
                  <a:close/>
                  <a:moveTo>
                    <a:pt x="549" y="10"/>
                  </a:moveTo>
                  <a:cubicBezTo>
                    <a:pt x="549" y="10"/>
                    <a:pt x="549" y="10"/>
                    <a:pt x="549" y="10"/>
                  </a:cubicBezTo>
                  <a:cubicBezTo>
                    <a:pt x="549" y="10"/>
                    <a:pt x="549" y="10"/>
                    <a:pt x="549" y="10"/>
                  </a:cubicBezTo>
                  <a:close/>
                  <a:moveTo>
                    <a:pt x="961" y="88"/>
                  </a:moveTo>
                  <a:cubicBezTo>
                    <a:pt x="961" y="88"/>
                    <a:pt x="961" y="88"/>
                    <a:pt x="961" y="88"/>
                  </a:cubicBezTo>
                  <a:cubicBezTo>
                    <a:pt x="961" y="88"/>
                    <a:pt x="961" y="88"/>
                    <a:pt x="961" y="88"/>
                  </a:cubicBezTo>
                  <a:close/>
                  <a:moveTo>
                    <a:pt x="978" y="88"/>
                  </a:moveTo>
                  <a:cubicBezTo>
                    <a:pt x="978" y="88"/>
                    <a:pt x="978" y="88"/>
                    <a:pt x="978" y="88"/>
                  </a:cubicBezTo>
                  <a:cubicBezTo>
                    <a:pt x="978" y="88"/>
                    <a:pt x="978" y="88"/>
                    <a:pt x="978" y="88"/>
                  </a:cubicBezTo>
                  <a:close/>
                  <a:moveTo>
                    <a:pt x="1018" y="88"/>
                  </a:moveTo>
                  <a:cubicBezTo>
                    <a:pt x="1018" y="88"/>
                    <a:pt x="1019" y="88"/>
                    <a:pt x="1019" y="88"/>
                  </a:cubicBezTo>
                  <a:cubicBezTo>
                    <a:pt x="1018" y="88"/>
                    <a:pt x="1018" y="88"/>
                    <a:pt x="1018" y="88"/>
                  </a:cubicBezTo>
                  <a:close/>
                  <a:moveTo>
                    <a:pt x="1033" y="88"/>
                  </a:moveTo>
                  <a:cubicBezTo>
                    <a:pt x="1033" y="88"/>
                    <a:pt x="1033" y="88"/>
                    <a:pt x="1033" y="88"/>
                  </a:cubicBezTo>
                  <a:cubicBezTo>
                    <a:pt x="1033" y="88"/>
                    <a:pt x="1033" y="88"/>
                    <a:pt x="1033" y="88"/>
                  </a:cubicBezTo>
                  <a:close/>
                  <a:moveTo>
                    <a:pt x="1047" y="88"/>
                  </a:moveTo>
                  <a:cubicBezTo>
                    <a:pt x="1047" y="88"/>
                    <a:pt x="1047" y="88"/>
                    <a:pt x="1047" y="88"/>
                  </a:cubicBezTo>
                  <a:cubicBezTo>
                    <a:pt x="1047" y="88"/>
                    <a:pt x="1047" y="88"/>
                    <a:pt x="1047" y="88"/>
                  </a:cubicBezTo>
                  <a:close/>
                  <a:moveTo>
                    <a:pt x="1080" y="88"/>
                  </a:moveTo>
                  <a:cubicBezTo>
                    <a:pt x="1081" y="88"/>
                    <a:pt x="1081" y="88"/>
                    <a:pt x="1081" y="88"/>
                  </a:cubicBezTo>
                  <a:cubicBezTo>
                    <a:pt x="1081" y="88"/>
                    <a:pt x="1081" y="88"/>
                    <a:pt x="1080" y="88"/>
                  </a:cubicBezTo>
                  <a:close/>
                  <a:moveTo>
                    <a:pt x="1352" y="10"/>
                  </a:moveTo>
                  <a:cubicBezTo>
                    <a:pt x="1353" y="10"/>
                    <a:pt x="1353" y="10"/>
                    <a:pt x="1353" y="10"/>
                  </a:cubicBezTo>
                  <a:cubicBezTo>
                    <a:pt x="1353" y="10"/>
                    <a:pt x="1352" y="10"/>
                    <a:pt x="1352" y="10"/>
                  </a:cubicBezTo>
                  <a:close/>
                  <a:moveTo>
                    <a:pt x="1224" y="88"/>
                  </a:moveTo>
                  <a:cubicBezTo>
                    <a:pt x="1225" y="88"/>
                    <a:pt x="1225" y="88"/>
                    <a:pt x="1225" y="88"/>
                  </a:cubicBezTo>
                  <a:cubicBezTo>
                    <a:pt x="1225" y="88"/>
                    <a:pt x="1225" y="88"/>
                    <a:pt x="1224" y="88"/>
                  </a:cubicBezTo>
                  <a:close/>
                  <a:moveTo>
                    <a:pt x="1258" y="88"/>
                  </a:moveTo>
                  <a:cubicBezTo>
                    <a:pt x="1259" y="88"/>
                    <a:pt x="1259" y="88"/>
                    <a:pt x="1259" y="88"/>
                  </a:cubicBezTo>
                  <a:cubicBezTo>
                    <a:pt x="1259" y="88"/>
                    <a:pt x="1258" y="88"/>
                    <a:pt x="1258" y="88"/>
                  </a:cubicBezTo>
                  <a:close/>
                  <a:moveTo>
                    <a:pt x="1387" y="10"/>
                  </a:moveTo>
                  <a:cubicBezTo>
                    <a:pt x="1387" y="10"/>
                    <a:pt x="1387" y="10"/>
                    <a:pt x="1387" y="10"/>
                  </a:cubicBezTo>
                  <a:cubicBezTo>
                    <a:pt x="1387" y="10"/>
                    <a:pt x="1387" y="10"/>
                    <a:pt x="1387" y="10"/>
                  </a:cubicBezTo>
                  <a:close/>
                  <a:moveTo>
                    <a:pt x="1739" y="10"/>
                  </a:moveTo>
                  <a:cubicBezTo>
                    <a:pt x="1739" y="10"/>
                    <a:pt x="1739" y="10"/>
                    <a:pt x="1739" y="10"/>
                  </a:cubicBezTo>
                  <a:cubicBezTo>
                    <a:pt x="1739" y="10"/>
                    <a:pt x="1739" y="10"/>
                    <a:pt x="1739" y="10"/>
                  </a:cubicBezTo>
                  <a:close/>
                  <a:moveTo>
                    <a:pt x="1425" y="11"/>
                  </a:moveTo>
                  <a:cubicBezTo>
                    <a:pt x="1425" y="11"/>
                    <a:pt x="1425" y="11"/>
                    <a:pt x="1425" y="10"/>
                  </a:cubicBezTo>
                  <a:cubicBezTo>
                    <a:pt x="1425" y="10"/>
                    <a:pt x="1425" y="11"/>
                    <a:pt x="1425" y="11"/>
                  </a:cubicBezTo>
                  <a:close/>
                  <a:moveTo>
                    <a:pt x="1387" y="57"/>
                  </a:moveTo>
                  <a:cubicBezTo>
                    <a:pt x="1387" y="57"/>
                    <a:pt x="1386" y="57"/>
                    <a:pt x="1386" y="57"/>
                  </a:cubicBezTo>
                  <a:cubicBezTo>
                    <a:pt x="1387" y="57"/>
                    <a:pt x="1387" y="57"/>
                    <a:pt x="1387" y="57"/>
                  </a:cubicBezTo>
                  <a:close/>
                  <a:moveTo>
                    <a:pt x="1682" y="88"/>
                  </a:moveTo>
                  <a:cubicBezTo>
                    <a:pt x="1682" y="88"/>
                    <a:pt x="1682" y="88"/>
                    <a:pt x="1682" y="88"/>
                  </a:cubicBezTo>
                  <a:cubicBezTo>
                    <a:pt x="1682" y="88"/>
                    <a:pt x="1682" y="88"/>
                    <a:pt x="1682" y="88"/>
                  </a:cubicBezTo>
                  <a:close/>
                  <a:moveTo>
                    <a:pt x="1556" y="57"/>
                  </a:moveTo>
                  <a:cubicBezTo>
                    <a:pt x="1557" y="57"/>
                    <a:pt x="1557" y="57"/>
                    <a:pt x="1557" y="57"/>
                  </a:cubicBezTo>
                  <a:cubicBezTo>
                    <a:pt x="1557" y="57"/>
                    <a:pt x="1556" y="57"/>
                    <a:pt x="1556" y="57"/>
                  </a:cubicBezTo>
                  <a:close/>
                  <a:moveTo>
                    <a:pt x="1571" y="57"/>
                  </a:moveTo>
                  <a:cubicBezTo>
                    <a:pt x="1571" y="57"/>
                    <a:pt x="1571" y="57"/>
                    <a:pt x="1571" y="57"/>
                  </a:cubicBezTo>
                  <a:cubicBezTo>
                    <a:pt x="1571" y="57"/>
                    <a:pt x="1571" y="57"/>
                    <a:pt x="1571" y="57"/>
                  </a:cubicBezTo>
                  <a:close/>
                  <a:moveTo>
                    <a:pt x="1457" y="10"/>
                  </a:moveTo>
                  <a:cubicBezTo>
                    <a:pt x="1457" y="11"/>
                    <a:pt x="1457" y="11"/>
                    <a:pt x="1457" y="11"/>
                  </a:cubicBezTo>
                  <a:cubicBezTo>
                    <a:pt x="1457" y="11"/>
                    <a:pt x="1457" y="10"/>
                    <a:pt x="1457" y="10"/>
                  </a:cubicBezTo>
                  <a:close/>
                  <a:moveTo>
                    <a:pt x="1724" y="57"/>
                  </a:moveTo>
                  <a:cubicBezTo>
                    <a:pt x="1725" y="57"/>
                    <a:pt x="1725" y="57"/>
                    <a:pt x="1725" y="57"/>
                  </a:cubicBezTo>
                  <a:cubicBezTo>
                    <a:pt x="1725" y="57"/>
                    <a:pt x="1725" y="57"/>
                    <a:pt x="1724" y="57"/>
                  </a:cubicBezTo>
                  <a:close/>
                  <a:moveTo>
                    <a:pt x="751" y="89"/>
                  </a:moveTo>
                  <a:cubicBezTo>
                    <a:pt x="752" y="88"/>
                    <a:pt x="751" y="88"/>
                    <a:pt x="751" y="88"/>
                  </a:cubicBezTo>
                  <a:cubicBezTo>
                    <a:pt x="751" y="88"/>
                    <a:pt x="751" y="89"/>
                    <a:pt x="751" y="89"/>
                  </a:cubicBezTo>
                  <a:close/>
                  <a:moveTo>
                    <a:pt x="798" y="89"/>
                  </a:moveTo>
                  <a:cubicBezTo>
                    <a:pt x="798" y="89"/>
                    <a:pt x="798" y="89"/>
                    <a:pt x="798" y="88"/>
                  </a:cubicBezTo>
                  <a:cubicBezTo>
                    <a:pt x="798" y="88"/>
                    <a:pt x="798" y="88"/>
                    <a:pt x="798" y="89"/>
                  </a:cubicBezTo>
                  <a:close/>
                  <a:moveTo>
                    <a:pt x="1739" y="57"/>
                  </a:moveTo>
                  <a:cubicBezTo>
                    <a:pt x="1739" y="57"/>
                    <a:pt x="1739" y="57"/>
                    <a:pt x="1739" y="57"/>
                  </a:cubicBezTo>
                  <a:cubicBezTo>
                    <a:pt x="1739" y="57"/>
                    <a:pt x="1739" y="57"/>
                    <a:pt x="1739" y="57"/>
                  </a:cubicBezTo>
                  <a:close/>
                  <a:moveTo>
                    <a:pt x="979" y="88"/>
                  </a:moveTo>
                  <a:cubicBezTo>
                    <a:pt x="979" y="89"/>
                    <a:pt x="979" y="89"/>
                    <a:pt x="979" y="89"/>
                  </a:cubicBezTo>
                  <a:cubicBezTo>
                    <a:pt x="979" y="88"/>
                    <a:pt x="979" y="88"/>
                    <a:pt x="979" y="88"/>
                  </a:cubicBezTo>
                  <a:close/>
                  <a:moveTo>
                    <a:pt x="1017" y="89"/>
                  </a:moveTo>
                  <a:cubicBezTo>
                    <a:pt x="1018" y="89"/>
                    <a:pt x="1018" y="89"/>
                    <a:pt x="1018" y="88"/>
                  </a:cubicBezTo>
                  <a:cubicBezTo>
                    <a:pt x="1018" y="88"/>
                    <a:pt x="1018" y="88"/>
                    <a:pt x="1017" y="89"/>
                  </a:cubicBezTo>
                  <a:close/>
                  <a:moveTo>
                    <a:pt x="1047" y="88"/>
                  </a:moveTo>
                  <a:cubicBezTo>
                    <a:pt x="1047" y="89"/>
                    <a:pt x="1047" y="89"/>
                    <a:pt x="1047" y="89"/>
                  </a:cubicBezTo>
                  <a:cubicBezTo>
                    <a:pt x="1047" y="89"/>
                    <a:pt x="1047" y="88"/>
                    <a:pt x="1047" y="88"/>
                  </a:cubicBezTo>
                  <a:close/>
                  <a:moveTo>
                    <a:pt x="577" y="57"/>
                  </a:moveTo>
                  <a:cubicBezTo>
                    <a:pt x="577" y="57"/>
                    <a:pt x="578" y="57"/>
                    <a:pt x="578" y="57"/>
                  </a:cubicBezTo>
                  <a:cubicBezTo>
                    <a:pt x="578" y="57"/>
                    <a:pt x="578" y="57"/>
                    <a:pt x="577" y="57"/>
                  </a:cubicBezTo>
                  <a:close/>
                  <a:moveTo>
                    <a:pt x="548" y="11"/>
                  </a:moveTo>
                  <a:cubicBezTo>
                    <a:pt x="548" y="11"/>
                    <a:pt x="548" y="11"/>
                    <a:pt x="548" y="11"/>
                  </a:cubicBezTo>
                  <a:cubicBezTo>
                    <a:pt x="548" y="11"/>
                    <a:pt x="548" y="11"/>
                    <a:pt x="548" y="11"/>
                  </a:cubicBezTo>
                  <a:close/>
                  <a:moveTo>
                    <a:pt x="1225" y="88"/>
                  </a:moveTo>
                  <a:cubicBezTo>
                    <a:pt x="1225" y="89"/>
                    <a:pt x="1225" y="89"/>
                    <a:pt x="1225" y="89"/>
                  </a:cubicBezTo>
                  <a:cubicBezTo>
                    <a:pt x="1225" y="88"/>
                    <a:pt x="1225" y="88"/>
                    <a:pt x="1225" y="88"/>
                  </a:cubicBezTo>
                  <a:close/>
                  <a:moveTo>
                    <a:pt x="1388" y="11"/>
                  </a:moveTo>
                  <a:cubicBezTo>
                    <a:pt x="1388" y="11"/>
                    <a:pt x="1388" y="11"/>
                    <a:pt x="1388" y="11"/>
                  </a:cubicBezTo>
                  <a:cubicBezTo>
                    <a:pt x="1388" y="11"/>
                    <a:pt x="1388" y="11"/>
                    <a:pt x="1388" y="11"/>
                  </a:cubicBezTo>
                  <a:close/>
                  <a:moveTo>
                    <a:pt x="1386" y="57"/>
                  </a:moveTo>
                  <a:cubicBezTo>
                    <a:pt x="1386" y="57"/>
                    <a:pt x="1386" y="57"/>
                    <a:pt x="1386" y="57"/>
                  </a:cubicBezTo>
                  <a:cubicBezTo>
                    <a:pt x="1386" y="57"/>
                    <a:pt x="1386" y="57"/>
                    <a:pt x="1386" y="57"/>
                  </a:cubicBezTo>
                  <a:close/>
                  <a:moveTo>
                    <a:pt x="1556" y="57"/>
                  </a:moveTo>
                  <a:cubicBezTo>
                    <a:pt x="1556" y="57"/>
                    <a:pt x="1556" y="57"/>
                    <a:pt x="1556" y="57"/>
                  </a:cubicBezTo>
                  <a:cubicBezTo>
                    <a:pt x="1556" y="57"/>
                    <a:pt x="1556" y="57"/>
                    <a:pt x="1556" y="57"/>
                  </a:cubicBezTo>
                  <a:close/>
                  <a:moveTo>
                    <a:pt x="1571" y="57"/>
                  </a:moveTo>
                  <a:cubicBezTo>
                    <a:pt x="1570" y="57"/>
                    <a:pt x="1570" y="57"/>
                    <a:pt x="1570" y="57"/>
                  </a:cubicBezTo>
                  <a:cubicBezTo>
                    <a:pt x="1570" y="57"/>
                    <a:pt x="1570" y="57"/>
                    <a:pt x="1571" y="57"/>
                  </a:cubicBezTo>
                  <a:close/>
                  <a:moveTo>
                    <a:pt x="1424" y="11"/>
                  </a:moveTo>
                  <a:cubicBezTo>
                    <a:pt x="1425" y="11"/>
                    <a:pt x="1425" y="11"/>
                    <a:pt x="1425" y="11"/>
                  </a:cubicBezTo>
                  <a:cubicBezTo>
                    <a:pt x="1425" y="11"/>
                    <a:pt x="1424" y="11"/>
                    <a:pt x="1424" y="11"/>
                  </a:cubicBezTo>
                  <a:close/>
                  <a:moveTo>
                    <a:pt x="1724" y="57"/>
                  </a:moveTo>
                  <a:cubicBezTo>
                    <a:pt x="1724" y="57"/>
                    <a:pt x="1724" y="57"/>
                    <a:pt x="1724" y="57"/>
                  </a:cubicBezTo>
                  <a:cubicBezTo>
                    <a:pt x="1724" y="57"/>
                    <a:pt x="1724" y="57"/>
                    <a:pt x="1724" y="57"/>
                  </a:cubicBezTo>
                  <a:close/>
                  <a:moveTo>
                    <a:pt x="1739" y="57"/>
                  </a:moveTo>
                  <a:cubicBezTo>
                    <a:pt x="1738" y="57"/>
                    <a:pt x="1738" y="57"/>
                    <a:pt x="1738" y="57"/>
                  </a:cubicBezTo>
                  <a:cubicBezTo>
                    <a:pt x="1738" y="57"/>
                    <a:pt x="1739" y="57"/>
                    <a:pt x="1739" y="57"/>
                  </a:cubicBezTo>
                  <a:close/>
                  <a:moveTo>
                    <a:pt x="578" y="57"/>
                  </a:moveTo>
                  <a:cubicBezTo>
                    <a:pt x="578" y="58"/>
                    <a:pt x="578" y="58"/>
                    <a:pt x="578" y="58"/>
                  </a:cubicBezTo>
                  <a:cubicBezTo>
                    <a:pt x="578" y="58"/>
                    <a:pt x="578" y="57"/>
                    <a:pt x="578" y="57"/>
                  </a:cubicBezTo>
                  <a:close/>
                  <a:moveTo>
                    <a:pt x="1498" y="11"/>
                  </a:moveTo>
                  <a:cubicBezTo>
                    <a:pt x="1498" y="11"/>
                    <a:pt x="1498" y="11"/>
                    <a:pt x="1498" y="11"/>
                  </a:cubicBezTo>
                  <a:cubicBezTo>
                    <a:pt x="1498" y="11"/>
                    <a:pt x="1498" y="11"/>
                    <a:pt x="1498" y="11"/>
                  </a:cubicBezTo>
                  <a:close/>
                  <a:moveTo>
                    <a:pt x="1535" y="11"/>
                  </a:moveTo>
                  <a:cubicBezTo>
                    <a:pt x="1536" y="11"/>
                    <a:pt x="1536" y="11"/>
                    <a:pt x="1536" y="11"/>
                  </a:cubicBezTo>
                  <a:cubicBezTo>
                    <a:pt x="1536" y="11"/>
                    <a:pt x="1535" y="11"/>
                    <a:pt x="1535" y="11"/>
                  </a:cubicBezTo>
                  <a:close/>
                  <a:moveTo>
                    <a:pt x="1572" y="11"/>
                  </a:moveTo>
                  <a:cubicBezTo>
                    <a:pt x="1572" y="11"/>
                    <a:pt x="1572" y="11"/>
                    <a:pt x="1572" y="11"/>
                  </a:cubicBezTo>
                  <a:cubicBezTo>
                    <a:pt x="1572" y="11"/>
                    <a:pt x="1572" y="11"/>
                    <a:pt x="1572" y="11"/>
                  </a:cubicBezTo>
                  <a:close/>
                  <a:moveTo>
                    <a:pt x="1034" y="89"/>
                  </a:moveTo>
                  <a:cubicBezTo>
                    <a:pt x="1034" y="89"/>
                    <a:pt x="1034" y="89"/>
                    <a:pt x="1034" y="88"/>
                  </a:cubicBezTo>
                  <a:cubicBezTo>
                    <a:pt x="1034" y="89"/>
                    <a:pt x="1034" y="89"/>
                    <a:pt x="1034" y="89"/>
                  </a:cubicBezTo>
                  <a:close/>
                  <a:moveTo>
                    <a:pt x="1047" y="89"/>
                  </a:moveTo>
                  <a:cubicBezTo>
                    <a:pt x="1047" y="89"/>
                    <a:pt x="1048" y="89"/>
                    <a:pt x="1048" y="89"/>
                  </a:cubicBezTo>
                  <a:cubicBezTo>
                    <a:pt x="1048" y="89"/>
                    <a:pt x="1047" y="89"/>
                    <a:pt x="1047" y="89"/>
                  </a:cubicBezTo>
                  <a:close/>
                  <a:moveTo>
                    <a:pt x="1079" y="89"/>
                  </a:moveTo>
                  <a:cubicBezTo>
                    <a:pt x="1080" y="89"/>
                    <a:pt x="1080" y="89"/>
                    <a:pt x="1080" y="89"/>
                  </a:cubicBezTo>
                  <a:cubicBezTo>
                    <a:pt x="1080" y="89"/>
                    <a:pt x="1080" y="89"/>
                    <a:pt x="1079" y="89"/>
                  </a:cubicBezTo>
                  <a:close/>
                  <a:moveTo>
                    <a:pt x="671" y="57"/>
                  </a:moveTo>
                  <a:cubicBezTo>
                    <a:pt x="671" y="58"/>
                    <a:pt x="672" y="58"/>
                    <a:pt x="672" y="58"/>
                  </a:cubicBezTo>
                  <a:cubicBezTo>
                    <a:pt x="672" y="58"/>
                    <a:pt x="672" y="57"/>
                    <a:pt x="671" y="57"/>
                  </a:cubicBezTo>
                  <a:close/>
                  <a:moveTo>
                    <a:pt x="1225" y="89"/>
                  </a:moveTo>
                  <a:cubicBezTo>
                    <a:pt x="1225" y="89"/>
                    <a:pt x="1225" y="89"/>
                    <a:pt x="1226" y="89"/>
                  </a:cubicBezTo>
                  <a:cubicBezTo>
                    <a:pt x="1226" y="89"/>
                    <a:pt x="1225" y="89"/>
                    <a:pt x="1225" y="89"/>
                  </a:cubicBezTo>
                  <a:close/>
                  <a:moveTo>
                    <a:pt x="1257" y="89"/>
                  </a:moveTo>
                  <a:cubicBezTo>
                    <a:pt x="1257" y="89"/>
                    <a:pt x="1258" y="89"/>
                    <a:pt x="1258" y="89"/>
                  </a:cubicBezTo>
                  <a:cubicBezTo>
                    <a:pt x="1258" y="89"/>
                    <a:pt x="1257" y="89"/>
                    <a:pt x="1257" y="89"/>
                  </a:cubicBezTo>
                  <a:close/>
                  <a:moveTo>
                    <a:pt x="1704" y="11"/>
                  </a:moveTo>
                  <a:cubicBezTo>
                    <a:pt x="1704" y="11"/>
                    <a:pt x="1704" y="11"/>
                    <a:pt x="1704" y="11"/>
                  </a:cubicBezTo>
                  <a:cubicBezTo>
                    <a:pt x="1704" y="11"/>
                    <a:pt x="1704" y="11"/>
                    <a:pt x="1704" y="11"/>
                  </a:cubicBezTo>
                  <a:close/>
                  <a:moveTo>
                    <a:pt x="1740" y="11"/>
                  </a:moveTo>
                  <a:cubicBezTo>
                    <a:pt x="1740" y="11"/>
                    <a:pt x="1740" y="11"/>
                    <a:pt x="1740" y="11"/>
                  </a:cubicBezTo>
                  <a:cubicBezTo>
                    <a:pt x="1740" y="11"/>
                    <a:pt x="1740" y="11"/>
                    <a:pt x="1740" y="11"/>
                  </a:cubicBezTo>
                  <a:close/>
                  <a:moveTo>
                    <a:pt x="1371" y="58"/>
                  </a:moveTo>
                  <a:cubicBezTo>
                    <a:pt x="1371" y="58"/>
                    <a:pt x="1371" y="58"/>
                    <a:pt x="1372" y="57"/>
                  </a:cubicBezTo>
                  <a:cubicBezTo>
                    <a:pt x="1371" y="57"/>
                    <a:pt x="1371" y="58"/>
                    <a:pt x="1371" y="58"/>
                  </a:cubicBezTo>
                  <a:close/>
                  <a:moveTo>
                    <a:pt x="1386" y="57"/>
                  </a:moveTo>
                  <a:cubicBezTo>
                    <a:pt x="1386" y="57"/>
                    <a:pt x="1386" y="57"/>
                    <a:pt x="1386" y="58"/>
                  </a:cubicBezTo>
                  <a:cubicBezTo>
                    <a:pt x="1386" y="58"/>
                    <a:pt x="1386" y="57"/>
                    <a:pt x="1386" y="57"/>
                  </a:cubicBezTo>
                  <a:close/>
                  <a:moveTo>
                    <a:pt x="1388" y="11"/>
                  </a:moveTo>
                  <a:cubicBezTo>
                    <a:pt x="1388" y="11"/>
                    <a:pt x="1388" y="11"/>
                    <a:pt x="1389" y="11"/>
                  </a:cubicBezTo>
                  <a:cubicBezTo>
                    <a:pt x="1388" y="11"/>
                    <a:pt x="1388" y="11"/>
                    <a:pt x="1388" y="11"/>
                  </a:cubicBezTo>
                  <a:close/>
                  <a:moveTo>
                    <a:pt x="1570" y="57"/>
                  </a:moveTo>
                  <a:cubicBezTo>
                    <a:pt x="1570" y="57"/>
                    <a:pt x="1570" y="57"/>
                    <a:pt x="1570" y="58"/>
                  </a:cubicBezTo>
                  <a:cubicBezTo>
                    <a:pt x="1570" y="58"/>
                    <a:pt x="1570" y="57"/>
                    <a:pt x="1570" y="57"/>
                  </a:cubicBezTo>
                  <a:close/>
                  <a:moveTo>
                    <a:pt x="661" y="89"/>
                  </a:moveTo>
                  <a:cubicBezTo>
                    <a:pt x="661" y="89"/>
                    <a:pt x="661" y="89"/>
                    <a:pt x="661" y="89"/>
                  </a:cubicBezTo>
                  <a:cubicBezTo>
                    <a:pt x="661" y="89"/>
                    <a:pt x="661" y="89"/>
                    <a:pt x="661" y="89"/>
                  </a:cubicBezTo>
                  <a:close/>
                  <a:moveTo>
                    <a:pt x="687" y="89"/>
                  </a:moveTo>
                  <a:cubicBezTo>
                    <a:pt x="687" y="89"/>
                    <a:pt x="687" y="89"/>
                    <a:pt x="687" y="89"/>
                  </a:cubicBezTo>
                  <a:cubicBezTo>
                    <a:pt x="687" y="89"/>
                    <a:pt x="687" y="89"/>
                    <a:pt x="687" y="89"/>
                  </a:cubicBezTo>
                  <a:close/>
                  <a:moveTo>
                    <a:pt x="766" y="89"/>
                  </a:moveTo>
                  <a:cubicBezTo>
                    <a:pt x="766" y="89"/>
                    <a:pt x="766" y="89"/>
                    <a:pt x="766" y="89"/>
                  </a:cubicBezTo>
                  <a:cubicBezTo>
                    <a:pt x="766" y="89"/>
                    <a:pt x="766" y="89"/>
                    <a:pt x="766" y="89"/>
                  </a:cubicBezTo>
                  <a:close/>
                  <a:moveTo>
                    <a:pt x="797" y="89"/>
                  </a:moveTo>
                  <a:cubicBezTo>
                    <a:pt x="797" y="89"/>
                    <a:pt x="797" y="89"/>
                    <a:pt x="797" y="89"/>
                  </a:cubicBezTo>
                  <a:cubicBezTo>
                    <a:pt x="797" y="89"/>
                    <a:pt x="797" y="89"/>
                    <a:pt x="797" y="89"/>
                  </a:cubicBezTo>
                  <a:close/>
                  <a:moveTo>
                    <a:pt x="1672" y="11"/>
                  </a:moveTo>
                  <a:cubicBezTo>
                    <a:pt x="1673" y="11"/>
                    <a:pt x="1673" y="11"/>
                    <a:pt x="1673" y="11"/>
                  </a:cubicBezTo>
                  <a:cubicBezTo>
                    <a:pt x="1673" y="11"/>
                    <a:pt x="1673" y="11"/>
                    <a:pt x="1672" y="11"/>
                  </a:cubicBezTo>
                  <a:close/>
                  <a:moveTo>
                    <a:pt x="546" y="12"/>
                  </a:moveTo>
                  <a:cubicBezTo>
                    <a:pt x="547" y="12"/>
                    <a:pt x="547" y="12"/>
                    <a:pt x="547" y="11"/>
                  </a:cubicBezTo>
                  <a:cubicBezTo>
                    <a:pt x="547" y="11"/>
                    <a:pt x="547" y="12"/>
                    <a:pt x="546" y="12"/>
                  </a:cubicBezTo>
                  <a:close/>
                  <a:moveTo>
                    <a:pt x="1738" y="57"/>
                  </a:moveTo>
                  <a:cubicBezTo>
                    <a:pt x="1738" y="57"/>
                    <a:pt x="1738" y="57"/>
                    <a:pt x="1738" y="58"/>
                  </a:cubicBezTo>
                  <a:cubicBezTo>
                    <a:pt x="1738" y="58"/>
                    <a:pt x="1738" y="57"/>
                    <a:pt x="1738" y="57"/>
                  </a:cubicBezTo>
                  <a:close/>
                  <a:moveTo>
                    <a:pt x="1048" y="89"/>
                  </a:moveTo>
                  <a:cubicBezTo>
                    <a:pt x="1048" y="89"/>
                    <a:pt x="1048" y="89"/>
                    <a:pt x="1048" y="89"/>
                  </a:cubicBezTo>
                  <a:cubicBezTo>
                    <a:pt x="1048" y="89"/>
                    <a:pt x="1048" y="89"/>
                    <a:pt x="1048" y="89"/>
                  </a:cubicBezTo>
                  <a:close/>
                  <a:moveTo>
                    <a:pt x="1350" y="12"/>
                  </a:moveTo>
                  <a:cubicBezTo>
                    <a:pt x="1350" y="12"/>
                    <a:pt x="1351" y="12"/>
                    <a:pt x="1351" y="11"/>
                  </a:cubicBezTo>
                  <a:cubicBezTo>
                    <a:pt x="1350" y="11"/>
                    <a:pt x="1350" y="12"/>
                    <a:pt x="1350" y="12"/>
                  </a:cubicBezTo>
                  <a:close/>
                  <a:moveTo>
                    <a:pt x="1458" y="11"/>
                  </a:moveTo>
                  <a:cubicBezTo>
                    <a:pt x="1458" y="12"/>
                    <a:pt x="1458" y="12"/>
                    <a:pt x="1458" y="12"/>
                  </a:cubicBezTo>
                  <a:cubicBezTo>
                    <a:pt x="1458" y="12"/>
                    <a:pt x="1458" y="11"/>
                    <a:pt x="1458" y="11"/>
                  </a:cubicBezTo>
                  <a:close/>
                  <a:moveTo>
                    <a:pt x="1226" y="89"/>
                  </a:moveTo>
                  <a:cubicBezTo>
                    <a:pt x="1226" y="89"/>
                    <a:pt x="1226" y="89"/>
                    <a:pt x="1226" y="89"/>
                  </a:cubicBezTo>
                  <a:cubicBezTo>
                    <a:pt x="1226" y="89"/>
                    <a:pt x="1226" y="89"/>
                    <a:pt x="1226" y="89"/>
                  </a:cubicBezTo>
                  <a:close/>
                  <a:moveTo>
                    <a:pt x="1497" y="12"/>
                  </a:moveTo>
                  <a:cubicBezTo>
                    <a:pt x="1497" y="12"/>
                    <a:pt x="1497" y="12"/>
                    <a:pt x="1497" y="11"/>
                  </a:cubicBezTo>
                  <a:cubicBezTo>
                    <a:pt x="1497" y="11"/>
                    <a:pt x="1497" y="12"/>
                    <a:pt x="1497" y="12"/>
                  </a:cubicBezTo>
                  <a:close/>
                  <a:moveTo>
                    <a:pt x="672" y="58"/>
                  </a:moveTo>
                  <a:cubicBezTo>
                    <a:pt x="672" y="58"/>
                    <a:pt x="672" y="58"/>
                    <a:pt x="672" y="58"/>
                  </a:cubicBezTo>
                  <a:cubicBezTo>
                    <a:pt x="672" y="58"/>
                    <a:pt x="672" y="58"/>
                    <a:pt x="672" y="58"/>
                  </a:cubicBezTo>
                  <a:close/>
                  <a:moveTo>
                    <a:pt x="1674" y="54"/>
                  </a:moveTo>
                  <a:cubicBezTo>
                    <a:pt x="1673" y="54"/>
                    <a:pt x="1673" y="54"/>
                    <a:pt x="1673" y="54"/>
                  </a:cubicBezTo>
                  <a:cubicBezTo>
                    <a:pt x="1673" y="54"/>
                    <a:pt x="1674" y="54"/>
                    <a:pt x="1674" y="54"/>
                  </a:cubicBezTo>
                  <a:close/>
                  <a:moveTo>
                    <a:pt x="1534" y="12"/>
                  </a:moveTo>
                  <a:cubicBezTo>
                    <a:pt x="1535" y="12"/>
                    <a:pt x="1535" y="12"/>
                    <a:pt x="1535" y="11"/>
                  </a:cubicBezTo>
                  <a:cubicBezTo>
                    <a:pt x="1535" y="11"/>
                    <a:pt x="1534" y="12"/>
                    <a:pt x="1534" y="12"/>
                  </a:cubicBezTo>
                  <a:close/>
                  <a:moveTo>
                    <a:pt x="1573" y="11"/>
                  </a:moveTo>
                  <a:cubicBezTo>
                    <a:pt x="1573" y="12"/>
                    <a:pt x="1573" y="12"/>
                    <a:pt x="1573" y="12"/>
                  </a:cubicBezTo>
                  <a:cubicBezTo>
                    <a:pt x="1573" y="12"/>
                    <a:pt x="1573" y="11"/>
                    <a:pt x="1573" y="11"/>
                  </a:cubicBezTo>
                  <a:close/>
                  <a:moveTo>
                    <a:pt x="1703" y="12"/>
                  </a:moveTo>
                  <a:cubicBezTo>
                    <a:pt x="1703" y="12"/>
                    <a:pt x="1703" y="12"/>
                    <a:pt x="1703" y="11"/>
                  </a:cubicBezTo>
                  <a:cubicBezTo>
                    <a:pt x="1703" y="11"/>
                    <a:pt x="1703" y="12"/>
                    <a:pt x="1703" y="12"/>
                  </a:cubicBezTo>
                  <a:close/>
                  <a:moveTo>
                    <a:pt x="1423" y="12"/>
                  </a:moveTo>
                  <a:cubicBezTo>
                    <a:pt x="1423" y="12"/>
                    <a:pt x="1423" y="12"/>
                    <a:pt x="1423" y="12"/>
                  </a:cubicBezTo>
                  <a:cubicBezTo>
                    <a:pt x="1423" y="12"/>
                    <a:pt x="1423" y="12"/>
                    <a:pt x="1423" y="12"/>
                  </a:cubicBezTo>
                  <a:close/>
                  <a:moveTo>
                    <a:pt x="1371" y="58"/>
                  </a:moveTo>
                  <a:cubicBezTo>
                    <a:pt x="1371" y="58"/>
                    <a:pt x="1371" y="58"/>
                    <a:pt x="1371" y="58"/>
                  </a:cubicBezTo>
                  <a:cubicBezTo>
                    <a:pt x="1371" y="58"/>
                    <a:pt x="1371" y="58"/>
                    <a:pt x="1371" y="58"/>
                  </a:cubicBezTo>
                  <a:close/>
                  <a:moveTo>
                    <a:pt x="1386" y="58"/>
                  </a:moveTo>
                  <a:cubicBezTo>
                    <a:pt x="1385" y="58"/>
                    <a:pt x="1385" y="58"/>
                    <a:pt x="1385" y="58"/>
                  </a:cubicBezTo>
                  <a:cubicBezTo>
                    <a:pt x="1385" y="58"/>
                    <a:pt x="1386" y="58"/>
                    <a:pt x="1386" y="58"/>
                  </a:cubicBezTo>
                  <a:close/>
                  <a:moveTo>
                    <a:pt x="766" y="89"/>
                  </a:moveTo>
                  <a:cubicBezTo>
                    <a:pt x="766" y="90"/>
                    <a:pt x="766" y="90"/>
                    <a:pt x="766" y="90"/>
                  </a:cubicBezTo>
                  <a:cubicBezTo>
                    <a:pt x="766" y="90"/>
                    <a:pt x="766" y="89"/>
                    <a:pt x="766" y="89"/>
                  </a:cubicBezTo>
                  <a:close/>
                  <a:moveTo>
                    <a:pt x="1555" y="58"/>
                  </a:moveTo>
                  <a:cubicBezTo>
                    <a:pt x="1555" y="58"/>
                    <a:pt x="1555" y="58"/>
                    <a:pt x="1555" y="58"/>
                  </a:cubicBezTo>
                  <a:cubicBezTo>
                    <a:pt x="1555" y="58"/>
                    <a:pt x="1555" y="58"/>
                    <a:pt x="1555" y="58"/>
                  </a:cubicBezTo>
                  <a:close/>
                  <a:moveTo>
                    <a:pt x="962" y="90"/>
                  </a:moveTo>
                  <a:cubicBezTo>
                    <a:pt x="962" y="89"/>
                    <a:pt x="962" y="89"/>
                    <a:pt x="962" y="89"/>
                  </a:cubicBezTo>
                  <a:cubicBezTo>
                    <a:pt x="962" y="89"/>
                    <a:pt x="962" y="90"/>
                    <a:pt x="962" y="90"/>
                  </a:cubicBezTo>
                  <a:close/>
                  <a:moveTo>
                    <a:pt x="1570" y="58"/>
                  </a:moveTo>
                  <a:cubicBezTo>
                    <a:pt x="1570" y="58"/>
                    <a:pt x="1570" y="58"/>
                    <a:pt x="1569" y="58"/>
                  </a:cubicBezTo>
                  <a:cubicBezTo>
                    <a:pt x="1570" y="58"/>
                    <a:pt x="1570" y="58"/>
                    <a:pt x="1570" y="58"/>
                  </a:cubicBezTo>
                  <a:close/>
                  <a:moveTo>
                    <a:pt x="1458" y="12"/>
                  </a:moveTo>
                  <a:cubicBezTo>
                    <a:pt x="1458" y="12"/>
                    <a:pt x="1459" y="12"/>
                    <a:pt x="1459" y="12"/>
                  </a:cubicBezTo>
                  <a:cubicBezTo>
                    <a:pt x="1459" y="12"/>
                    <a:pt x="1459" y="12"/>
                    <a:pt x="1458" y="12"/>
                  </a:cubicBezTo>
                  <a:close/>
                  <a:moveTo>
                    <a:pt x="1723" y="58"/>
                  </a:moveTo>
                  <a:cubicBezTo>
                    <a:pt x="1723" y="58"/>
                    <a:pt x="1723" y="58"/>
                    <a:pt x="1723" y="58"/>
                  </a:cubicBezTo>
                  <a:cubicBezTo>
                    <a:pt x="1723" y="58"/>
                    <a:pt x="1723" y="58"/>
                    <a:pt x="1723" y="58"/>
                  </a:cubicBezTo>
                  <a:close/>
                  <a:moveTo>
                    <a:pt x="1738" y="58"/>
                  </a:moveTo>
                  <a:cubicBezTo>
                    <a:pt x="1738" y="58"/>
                    <a:pt x="1738" y="58"/>
                    <a:pt x="1738" y="58"/>
                  </a:cubicBezTo>
                  <a:cubicBezTo>
                    <a:pt x="1738" y="58"/>
                    <a:pt x="1738" y="58"/>
                    <a:pt x="1738" y="58"/>
                  </a:cubicBezTo>
                  <a:close/>
                  <a:moveTo>
                    <a:pt x="672" y="58"/>
                  </a:moveTo>
                  <a:cubicBezTo>
                    <a:pt x="672" y="58"/>
                    <a:pt x="672" y="58"/>
                    <a:pt x="672" y="58"/>
                  </a:cubicBezTo>
                  <a:cubicBezTo>
                    <a:pt x="672" y="58"/>
                    <a:pt x="672" y="58"/>
                    <a:pt x="672" y="58"/>
                  </a:cubicBezTo>
                  <a:close/>
                  <a:moveTo>
                    <a:pt x="1212" y="90"/>
                  </a:moveTo>
                  <a:cubicBezTo>
                    <a:pt x="1212" y="89"/>
                    <a:pt x="1212" y="89"/>
                    <a:pt x="1212" y="89"/>
                  </a:cubicBezTo>
                  <a:cubicBezTo>
                    <a:pt x="1212" y="89"/>
                    <a:pt x="1212" y="90"/>
                    <a:pt x="1212" y="90"/>
                  </a:cubicBezTo>
                  <a:close/>
                  <a:moveTo>
                    <a:pt x="1534" y="12"/>
                  </a:moveTo>
                  <a:cubicBezTo>
                    <a:pt x="1534" y="12"/>
                    <a:pt x="1534" y="12"/>
                    <a:pt x="1534" y="12"/>
                  </a:cubicBezTo>
                  <a:cubicBezTo>
                    <a:pt x="1534" y="12"/>
                    <a:pt x="1534" y="12"/>
                    <a:pt x="1534" y="12"/>
                  </a:cubicBezTo>
                  <a:close/>
                  <a:moveTo>
                    <a:pt x="1573" y="12"/>
                  </a:moveTo>
                  <a:cubicBezTo>
                    <a:pt x="1573" y="12"/>
                    <a:pt x="1573" y="12"/>
                    <a:pt x="1574" y="12"/>
                  </a:cubicBezTo>
                  <a:cubicBezTo>
                    <a:pt x="1574" y="12"/>
                    <a:pt x="1573" y="12"/>
                    <a:pt x="1573" y="12"/>
                  </a:cubicBezTo>
                  <a:close/>
                  <a:moveTo>
                    <a:pt x="1416" y="90"/>
                  </a:moveTo>
                  <a:cubicBezTo>
                    <a:pt x="1416" y="89"/>
                    <a:pt x="1416" y="89"/>
                    <a:pt x="1416" y="89"/>
                  </a:cubicBezTo>
                  <a:cubicBezTo>
                    <a:pt x="1416" y="89"/>
                    <a:pt x="1416" y="90"/>
                    <a:pt x="1416" y="90"/>
                  </a:cubicBezTo>
                  <a:close/>
                  <a:moveTo>
                    <a:pt x="1463" y="89"/>
                  </a:moveTo>
                  <a:cubicBezTo>
                    <a:pt x="1463" y="89"/>
                    <a:pt x="1463" y="89"/>
                    <a:pt x="1463" y="90"/>
                  </a:cubicBezTo>
                  <a:cubicBezTo>
                    <a:pt x="1463" y="90"/>
                    <a:pt x="1463" y="89"/>
                    <a:pt x="1463" y="89"/>
                  </a:cubicBezTo>
                  <a:close/>
                  <a:moveTo>
                    <a:pt x="1702" y="12"/>
                  </a:moveTo>
                  <a:cubicBezTo>
                    <a:pt x="1702" y="12"/>
                    <a:pt x="1702" y="12"/>
                    <a:pt x="1703" y="12"/>
                  </a:cubicBezTo>
                  <a:cubicBezTo>
                    <a:pt x="1702" y="12"/>
                    <a:pt x="1702" y="12"/>
                    <a:pt x="1702" y="12"/>
                  </a:cubicBezTo>
                  <a:close/>
                  <a:moveTo>
                    <a:pt x="1741" y="12"/>
                  </a:moveTo>
                  <a:cubicBezTo>
                    <a:pt x="1741" y="12"/>
                    <a:pt x="1742" y="12"/>
                    <a:pt x="1742" y="12"/>
                  </a:cubicBezTo>
                  <a:cubicBezTo>
                    <a:pt x="1742" y="12"/>
                    <a:pt x="1742" y="12"/>
                    <a:pt x="1741" y="12"/>
                  </a:cubicBezTo>
                  <a:close/>
                  <a:moveTo>
                    <a:pt x="1555" y="58"/>
                  </a:moveTo>
                  <a:cubicBezTo>
                    <a:pt x="1555" y="58"/>
                    <a:pt x="1555" y="58"/>
                    <a:pt x="1555" y="58"/>
                  </a:cubicBezTo>
                  <a:cubicBezTo>
                    <a:pt x="1555" y="58"/>
                    <a:pt x="1555" y="58"/>
                    <a:pt x="1555" y="58"/>
                  </a:cubicBezTo>
                  <a:close/>
                  <a:moveTo>
                    <a:pt x="1569" y="58"/>
                  </a:moveTo>
                  <a:cubicBezTo>
                    <a:pt x="1569" y="58"/>
                    <a:pt x="1569" y="58"/>
                    <a:pt x="1569" y="58"/>
                  </a:cubicBezTo>
                  <a:cubicBezTo>
                    <a:pt x="1569" y="58"/>
                    <a:pt x="1569" y="58"/>
                    <a:pt x="1569" y="58"/>
                  </a:cubicBezTo>
                  <a:close/>
                  <a:moveTo>
                    <a:pt x="963" y="90"/>
                  </a:moveTo>
                  <a:cubicBezTo>
                    <a:pt x="962" y="90"/>
                    <a:pt x="962" y="90"/>
                    <a:pt x="962" y="90"/>
                  </a:cubicBezTo>
                  <a:cubicBezTo>
                    <a:pt x="962" y="90"/>
                    <a:pt x="962" y="90"/>
                    <a:pt x="963" y="90"/>
                  </a:cubicBezTo>
                  <a:close/>
                  <a:moveTo>
                    <a:pt x="974" y="12"/>
                  </a:moveTo>
                  <a:cubicBezTo>
                    <a:pt x="974" y="12"/>
                    <a:pt x="974" y="12"/>
                    <a:pt x="974" y="12"/>
                  </a:cubicBezTo>
                  <a:cubicBezTo>
                    <a:pt x="974" y="12"/>
                    <a:pt x="974" y="12"/>
                    <a:pt x="974" y="12"/>
                  </a:cubicBezTo>
                  <a:close/>
                  <a:moveTo>
                    <a:pt x="1723" y="58"/>
                  </a:moveTo>
                  <a:cubicBezTo>
                    <a:pt x="1723" y="58"/>
                    <a:pt x="1723" y="58"/>
                    <a:pt x="1723" y="58"/>
                  </a:cubicBezTo>
                  <a:cubicBezTo>
                    <a:pt x="1723" y="58"/>
                    <a:pt x="1723" y="58"/>
                    <a:pt x="1723" y="58"/>
                  </a:cubicBezTo>
                  <a:close/>
                  <a:moveTo>
                    <a:pt x="1738" y="58"/>
                  </a:moveTo>
                  <a:cubicBezTo>
                    <a:pt x="1737" y="58"/>
                    <a:pt x="1737" y="58"/>
                    <a:pt x="1737" y="58"/>
                  </a:cubicBezTo>
                  <a:cubicBezTo>
                    <a:pt x="1737" y="58"/>
                    <a:pt x="1738" y="58"/>
                    <a:pt x="1738" y="58"/>
                  </a:cubicBezTo>
                  <a:close/>
                  <a:moveTo>
                    <a:pt x="1049" y="90"/>
                  </a:moveTo>
                  <a:cubicBezTo>
                    <a:pt x="1049" y="90"/>
                    <a:pt x="1049" y="90"/>
                    <a:pt x="1049" y="90"/>
                  </a:cubicBezTo>
                  <a:cubicBezTo>
                    <a:pt x="1049" y="90"/>
                    <a:pt x="1049" y="90"/>
                    <a:pt x="1049" y="90"/>
                  </a:cubicBezTo>
                  <a:close/>
                  <a:moveTo>
                    <a:pt x="1078" y="90"/>
                  </a:moveTo>
                  <a:cubicBezTo>
                    <a:pt x="1078" y="90"/>
                    <a:pt x="1078" y="90"/>
                    <a:pt x="1078" y="90"/>
                  </a:cubicBezTo>
                  <a:cubicBezTo>
                    <a:pt x="1078" y="90"/>
                    <a:pt x="1078" y="90"/>
                    <a:pt x="1078" y="90"/>
                  </a:cubicBezTo>
                  <a:close/>
                  <a:moveTo>
                    <a:pt x="579" y="58"/>
                  </a:moveTo>
                  <a:cubicBezTo>
                    <a:pt x="579" y="59"/>
                    <a:pt x="579" y="59"/>
                    <a:pt x="580" y="59"/>
                  </a:cubicBezTo>
                  <a:cubicBezTo>
                    <a:pt x="579" y="59"/>
                    <a:pt x="579" y="58"/>
                    <a:pt x="579" y="58"/>
                  </a:cubicBezTo>
                  <a:close/>
                  <a:moveTo>
                    <a:pt x="1349" y="12"/>
                  </a:moveTo>
                  <a:cubicBezTo>
                    <a:pt x="1349" y="12"/>
                    <a:pt x="1350" y="12"/>
                    <a:pt x="1350" y="12"/>
                  </a:cubicBezTo>
                  <a:cubicBezTo>
                    <a:pt x="1349" y="12"/>
                    <a:pt x="1349" y="12"/>
                    <a:pt x="1349" y="12"/>
                  </a:cubicBezTo>
                  <a:close/>
                  <a:moveTo>
                    <a:pt x="1389" y="12"/>
                  </a:moveTo>
                  <a:cubicBezTo>
                    <a:pt x="1390" y="12"/>
                    <a:pt x="1390" y="12"/>
                    <a:pt x="1390" y="12"/>
                  </a:cubicBezTo>
                  <a:cubicBezTo>
                    <a:pt x="1390" y="12"/>
                    <a:pt x="1390" y="12"/>
                    <a:pt x="1389" y="12"/>
                  </a:cubicBezTo>
                  <a:close/>
                  <a:moveTo>
                    <a:pt x="1423" y="12"/>
                  </a:moveTo>
                  <a:cubicBezTo>
                    <a:pt x="1423" y="12"/>
                    <a:pt x="1423" y="12"/>
                    <a:pt x="1423" y="12"/>
                  </a:cubicBezTo>
                  <a:cubicBezTo>
                    <a:pt x="1423" y="12"/>
                    <a:pt x="1423" y="12"/>
                    <a:pt x="1423" y="12"/>
                  </a:cubicBezTo>
                  <a:close/>
                  <a:moveTo>
                    <a:pt x="672" y="58"/>
                  </a:moveTo>
                  <a:cubicBezTo>
                    <a:pt x="673" y="59"/>
                    <a:pt x="673" y="59"/>
                    <a:pt x="673" y="59"/>
                  </a:cubicBezTo>
                  <a:cubicBezTo>
                    <a:pt x="673" y="59"/>
                    <a:pt x="673" y="58"/>
                    <a:pt x="672" y="58"/>
                  </a:cubicBezTo>
                  <a:close/>
                  <a:moveTo>
                    <a:pt x="1459" y="12"/>
                  </a:moveTo>
                  <a:cubicBezTo>
                    <a:pt x="1459" y="12"/>
                    <a:pt x="1459" y="12"/>
                    <a:pt x="1459" y="12"/>
                  </a:cubicBezTo>
                  <a:cubicBezTo>
                    <a:pt x="1459" y="12"/>
                    <a:pt x="1459" y="12"/>
                    <a:pt x="1459" y="12"/>
                  </a:cubicBezTo>
                  <a:close/>
                  <a:moveTo>
                    <a:pt x="1574" y="12"/>
                  </a:moveTo>
                  <a:cubicBezTo>
                    <a:pt x="1574" y="12"/>
                    <a:pt x="1574" y="12"/>
                    <a:pt x="1574" y="12"/>
                  </a:cubicBezTo>
                  <a:cubicBezTo>
                    <a:pt x="1574" y="12"/>
                    <a:pt x="1574" y="12"/>
                    <a:pt x="1574" y="12"/>
                  </a:cubicBezTo>
                  <a:close/>
                  <a:moveTo>
                    <a:pt x="586" y="90"/>
                  </a:moveTo>
                  <a:cubicBezTo>
                    <a:pt x="586" y="90"/>
                    <a:pt x="586" y="90"/>
                    <a:pt x="586" y="90"/>
                  </a:cubicBezTo>
                  <a:cubicBezTo>
                    <a:pt x="586" y="90"/>
                    <a:pt x="586" y="90"/>
                    <a:pt x="586" y="90"/>
                  </a:cubicBezTo>
                  <a:close/>
                  <a:moveTo>
                    <a:pt x="1370" y="59"/>
                  </a:moveTo>
                  <a:cubicBezTo>
                    <a:pt x="1370" y="59"/>
                    <a:pt x="1370" y="59"/>
                    <a:pt x="1370" y="58"/>
                  </a:cubicBezTo>
                  <a:cubicBezTo>
                    <a:pt x="1370" y="58"/>
                    <a:pt x="1370" y="59"/>
                    <a:pt x="1370" y="59"/>
                  </a:cubicBezTo>
                  <a:close/>
                  <a:moveTo>
                    <a:pt x="662" y="90"/>
                  </a:moveTo>
                  <a:cubicBezTo>
                    <a:pt x="662" y="90"/>
                    <a:pt x="663" y="90"/>
                    <a:pt x="663" y="90"/>
                  </a:cubicBezTo>
                  <a:cubicBezTo>
                    <a:pt x="663" y="90"/>
                    <a:pt x="663" y="90"/>
                    <a:pt x="662" y="90"/>
                  </a:cubicBezTo>
                  <a:close/>
                  <a:moveTo>
                    <a:pt x="686" y="90"/>
                  </a:moveTo>
                  <a:cubicBezTo>
                    <a:pt x="687" y="90"/>
                    <a:pt x="687" y="90"/>
                    <a:pt x="687" y="90"/>
                  </a:cubicBezTo>
                  <a:cubicBezTo>
                    <a:pt x="687" y="90"/>
                    <a:pt x="686" y="90"/>
                    <a:pt x="686" y="90"/>
                  </a:cubicBezTo>
                  <a:close/>
                  <a:moveTo>
                    <a:pt x="1674" y="12"/>
                  </a:moveTo>
                  <a:cubicBezTo>
                    <a:pt x="1674" y="12"/>
                    <a:pt x="1674" y="12"/>
                    <a:pt x="1675" y="12"/>
                  </a:cubicBezTo>
                  <a:cubicBezTo>
                    <a:pt x="1675" y="12"/>
                    <a:pt x="1674" y="12"/>
                    <a:pt x="1674" y="12"/>
                  </a:cubicBezTo>
                  <a:close/>
                  <a:moveTo>
                    <a:pt x="1569" y="58"/>
                  </a:moveTo>
                  <a:cubicBezTo>
                    <a:pt x="1569" y="58"/>
                    <a:pt x="1569" y="58"/>
                    <a:pt x="1569" y="59"/>
                  </a:cubicBezTo>
                  <a:cubicBezTo>
                    <a:pt x="1569" y="59"/>
                    <a:pt x="1569" y="58"/>
                    <a:pt x="1569" y="58"/>
                  </a:cubicBezTo>
                  <a:close/>
                  <a:moveTo>
                    <a:pt x="1742" y="12"/>
                  </a:moveTo>
                  <a:cubicBezTo>
                    <a:pt x="1742" y="12"/>
                    <a:pt x="1742" y="12"/>
                    <a:pt x="1742" y="12"/>
                  </a:cubicBezTo>
                  <a:cubicBezTo>
                    <a:pt x="1742" y="12"/>
                    <a:pt x="1742" y="12"/>
                    <a:pt x="1742" y="12"/>
                  </a:cubicBezTo>
                  <a:close/>
                  <a:moveTo>
                    <a:pt x="545" y="13"/>
                  </a:moveTo>
                  <a:cubicBezTo>
                    <a:pt x="545" y="13"/>
                    <a:pt x="545" y="13"/>
                    <a:pt x="546" y="12"/>
                  </a:cubicBezTo>
                  <a:cubicBezTo>
                    <a:pt x="545" y="12"/>
                    <a:pt x="545" y="13"/>
                    <a:pt x="545" y="13"/>
                  </a:cubicBezTo>
                  <a:close/>
                  <a:moveTo>
                    <a:pt x="963" y="90"/>
                  </a:moveTo>
                  <a:cubicBezTo>
                    <a:pt x="963" y="90"/>
                    <a:pt x="963" y="90"/>
                    <a:pt x="962" y="90"/>
                  </a:cubicBezTo>
                  <a:cubicBezTo>
                    <a:pt x="963" y="90"/>
                    <a:pt x="963" y="90"/>
                    <a:pt x="963" y="90"/>
                  </a:cubicBezTo>
                  <a:close/>
                  <a:moveTo>
                    <a:pt x="1737" y="58"/>
                  </a:moveTo>
                  <a:cubicBezTo>
                    <a:pt x="1737" y="58"/>
                    <a:pt x="1737" y="58"/>
                    <a:pt x="1737" y="59"/>
                  </a:cubicBezTo>
                  <a:cubicBezTo>
                    <a:pt x="1737" y="59"/>
                    <a:pt x="1737" y="58"/>
                    <a:pt x="1737" y="58"/>
                  </a:cubicBezTo>
                  <a:close/>
                  <a:moveTo>
                    <a:pt x="580" y="59"/>
                  </a:moveTo>
                  <a:cubicBezTo>
                    <a:pt x="580" y="59"/>
                    <a:pt x="580" y="59"/>
                    <a:pt x="580" y="59"/>
                  </a:cubicBezTo>
                  <a:cubicBezTo>
                    <a:pt x="580" y="59"/>
                    <a:pt x="580" y="59"/>
                    <a:pt x="580" y="59"/>
                  </a:cubicBezTo>
                  <a:close/>
                  <a:moveTo>
                    <a:pt x="1049" y="90"/>
                  </a:moveTo>
                  <a:cubicBezTo>
                    <a:pt x="1049" y="90"/>
                    <a:pt x="1049" y="90"/>
                    <a:pt x="1049" y="90"/>
                  </a:cubicBezTo>
                  <a:cubicBezTo>
                    <a:pt x="1049" y="90"/>
                    <a:pt x="1049" y="90"/>
                    <a:pt x="1049" y="90"/>
                  </a:cubicBezTo>
                  <a:close/>
                  <a:moveTo>
                    <a:pt x="1077" y="90"/>
                  </a:moveTo>
                  <a:cubicBezTo>
                    <a:pt x="1077" y="90"/>
                    <a:pt x="1077" y="90"/>
                    <a:pt x="1077" y="90"/>
                  </a:cubicBezTo>
                  <a:cubicBezTo>
                    <a:pt x="1077" y="90"/>
                    <a:pt x="1077" y="90"/>
                    <a:pt x="1077" y="90"/>
                  </a:cubicBezTo>
                  <a:close/>
                  <a:moveTo>
                    <a:pt x="1227" y="90"/>
                  </a:moveTo>
                  <a:cubicBezTo>
                    <a:pt x="1227" y="90"/>
                    <a:pt x="1227" y="90"/>
                    <a:pt x="1227" y="90"/>
                  </a:cubicBezTo>
                  <a:cubicBezTo>
                    <a:pt x="1227" y="90"/>
                    <a:pt x="1227" y="90"/>
                    <a:pt x="1227" y="90"/>
                  </a:cubicBezTo>
                  <a:close/>
                  <a:moveTo>
                    <a:pt x="1255" y="90"/>
                  </a:moveTo>
                  <a:cubicBezTo>
                    <a:pt x="1255" y="90"/>
                    <a:pt x="1255" y="90"/>
                    <a:pt x="1255" y="90"/>
                  </a:cubicBezTo>
                  <a:cubicBezTo>
                    <a:pt x="1255" y="90"/>
                    <a:pt x="1255" y="90"/>
                    <a:pt x="1255" y="90"/>
                  </a:cubicBezTo>
                  <a:close/>
                  <a:moveTo>
                    <a:pt x="1349" y="13"/>
                  </a:moveTo>
                  <a:cubicBezTo>
                    <a:pt x="1349" y="13"/>
                    <a:pt x="1349" y="13"/>
                    <a:pt x="1349" y="12"/>
                  </a:cubicBezTo>
                  <a:cubicBezTo>
                    <a:pt x="1349" y="13"/>
                    <a:pt x="1349" y="13"/>
                    <a:pt x="1349" y="13"/>
                  </a:cubicBezTo>
                  <a:close/>
                  <a:moveTo>
                    <a:pt x="1390" y="12"/>
                  </a:moveTo>
                  <a:cubicBezTo>
                    <a:pt x="1390" y="13"/>
                    <a:pt x="1390" y="13"/>
                    <a:pt x="1390" y="13"/>
                  </a:cubicBezTo>
                  <a:cubicBezTo>
                    <a:pt x="1390" y="13"/>
                    <a:pt x="1390" y="12"/>
                    <a:pt x="1390" y="12"/>
                  </a:cubicBezTo>
                  <a:close/>
                  <a:moveTo>
                    <a:pt x="1422" y="13"/>
                  </a:moveTo>
                  <a:cubicBezTo>
                    <a:pt x="1422" y="13"/>
                    <a:pt x="1423" y="13"/>
                    <a:pt x="1423" y="12"/>
                  </a:cubicBezTo>
                  <a:cubicBezTo>
                    <a:pt x="1423" y="13"/>
                    <a:pt x="1422" y="13"/>
                    <a:pt x="1422" y="13"/>
                  </a:cubicBezTo>
                  <a:close/>
                  <a:moveTo>
                    <a:pt x="1459" y="12"/>
                  </a:moveTo>
                  <a:cubicBezTo>
                    <a:pt x="1459" y="13"/>
                    <a:pt x="1459" y="13"/>
                    <a:pt x="1460" y="13"/>
                  </a:cubicBezTo>
                  <a:cubicBezTo>
                    <a:pt x="1459" y="13"/>
                    <a:pt x="1459" y="13"/>
                    <a:pt x="1459" y="12"/>
                  </a:cubicBezTo>
                  <a:close/>
                  <a:moveTo>
                    <a:pt x="1369" y="59"/>
                  </a:moveTo>
                  <a:cubicBezTo>
                    <a:pt x="1370" y="59"/>
                    <a:pt x="1370" y="59"/>
                    <a:pt x="1370" y="59"/>
                  </a:cubicBezTo>
                  <a:cubicBezTo>
                    <a:pt x="1370" y="59"/>
                    <a:pt x="1369" y="59"/>
                    <a:pt x="1369" y="59"/>
                  </a:cubicBezTo>
                  <a:close/>
                  <a:moveTo>
                    <a:pt x="686" y="91"/>
                  </a:moveTo>
                  <a:cubicBezTo>
                    <a:pt x="686" y="91"/>
                    <a:pt x="686" y="91"/>
                    <a:pt x="686" y="90"/>
                  </a:cubicBezTo>
                  <a:cubicBezTo>
                    <a:pt x="686" y="90"/>
                    <a:pt x="686" y="91"/>
                    <a:pt x="686" y="91"/>
                  </a:cubicBezTo>
                  <a:close/>
                  <a:moveTo>
                    <a:pt x="1554" y="59"/>
                  </a:moveTo>
                  <a:cubicBezTo>
                    <a:pt x="1554" y="59"/>
                    <a:pt x="1554" y="59"/>
                    <a:pt x="1554" y="59"/>
                  </a:cubicBezTo>
                  <a:cubicBezTo>
                    <a:pt x="1554" y="59"/>
                    <a:pt x="1554" y="59"/>
                    <a:pt x="1554" y="59"/>
                  </a:cubicBezTo>
                  <a:close/>
                  <a:moveTo>
                    <a:pt x="1569" y="59"/>
                  </a:moveTo>
                  <a:cubicBezTo>
                    <a:pt x="1569" y="59"/>
                    <a:pt x="1568" y="59"/>
                    <a:pt x="1568" y="59"/>
                  </a:cubicBezTo>
                  <a:cubicBezTo>
                    <a:pt x="1569" y="59"/>
                    <a:pt x="1569" y="59"/>
                    <a:pt x="1569" y="59"/>
                  </a:cubicBezTo>
                  <a:close/>
                  <a:moveTo>
                    <a:pt x="1722" y="59"/>
                  </a:moveTo>
                  <a:cubicBezTo>
                    <a:pt x="1722" y="59"/>
                    <a:pt x="1722" y="59"/>
                    <a:pt x="1722" y="59"/>
                  </a:cubicBezTo>
                  <a:cubicBezTo>
                    <a:pt x="1722" y="59"/>
                    <a:pt x="1722" y="59"/>
                    <a:pt x="1722" y="59"/>
                  </a:cubicBezTo>
                  <a:close/>
                  <a:moveTo>
                    <a:pt x="963" y="91"/>
                  </a:moveTo>
                  <a:cubicBezTo>
                    <a:pt x="963" y="90"/>
                    <a:pt x="963" y="90"/>
                    <a:pt x="963" y="90"/>
                  </a:cubicBezTo>
                  <a:cubicBezTo>
                    <a:pt x="963" y="91"/>
                    <a:pt x="963" y="91"/>
                    <a:pt x="963" y="91"/>
                  </a:cubicBezTo>
                  <a:close/>
                  <a:moveTo>
                    <a:pt x="1737" y="59"/>
                  </a:moveTo>
                  <a:cubicBezTo>
                    <a:pt x="1737" y="59"/>
                    <a:pt x="1737" y="59"/>
                    <a:pt x="1736" y="59"/>
                  </a:cubicBezTo>
                  <a:cubicBezTo>
                    <a:pt x="1737" y="59"/>
                    <a:pt x="1737" y="59"/>
                    <a:pt x="1737" y="59"/>
                  </a:cubicBezTo>
                  <a:close/>
                  <a:moveTo>
                    <a:pt x="580" y="59"/>
                  </a:moveTo>
                  <a:cubicBezTo>
                    <a:pt x="580" y="59"/>
                    <a:pt x="580" y="59"/>
                    <a:pt x="580" y="59"/>
                  </a:cubicBezTo>
                  <a:cubicBezTo>
                    <a:pt x="580" y="59"/>
                    <a:pt x="580" y="59"/>
                    <a:pt x="580" y="59"/>
                  </a:cubicBezTo>
                  <a:close/>
                  <a:moveTo>
                    <a:pt x="1035" y="91"/>
                  </a:moveTo>
                  <a:cubicBezTo>
                    <a:pt x="1035" y="91"/>
                    <a:pt x="1035" y="90"/>
                    <a:pt x="1035" y="90"/>
                  </a:cubicBezTo>
                  <a:cubicBezTo>
                    <a:pt x="1035" y="90"/>
                    <a:pt x="1035" y="91"/>
                    <a:pt x="1035" y="91"/>
                  </a:cubicBezTo>
                  <a:close/>
                  <a:moveTo>
                    <a:pt x="1533" y="13"/>
                  </a:moveTo>
                  <a:cubicBezTo>
                    <a:pt x="1533" y="13"/>
                    <a:pt x="1533" y="13"/>
                    <a:pt x="1533" y="12"/>
                  </a:cubicBezTo>
                  <a:cubicBezTo>
                    <a:pt x="1533" y="12"/>
                    <a:pt x="1533" y="13"/>
                    <a:pt x="1533" y="13"/>
                  </a:cubicBezTo>
                  <a:close/>
                  <a:moveTo>
                    <a:pt x="1574" y="12"/>
                  </a:moveTo>
                  <a:cubicBezTo>
                    <a:pt x="1574" y="13"/>
                    <a:pt x="1574" y="13"/>
                    <a:pt x="1574" y="13"/>
                  </a:cubicBezTo>
                  <a:cubicBezTo>
                    <a:pt x="1574" y="13"/>
                    <a:pt x="1574" y="13"/>
                    <a:pt x="1574" y="12"/>
                  </a:cubicBezTo>
                  <a:close/>
                  <a:moveTo>
                    <a:pt x="1187" y="90"/>
                  </a:moveTo>
                  <a:cubicBezTo>
                    <a:pt x="1187" y="91"/>
                    <a:pt x="1187" y="91"/>
                    <a:pt x="1188" y="91"/>
                  </a:cubicBezTo>
                  <a:cubicBezTo>
                    <a:pt x="1188" y="91"/>
                    <a:pt x="1187" y="90"/>
                    <a:pt x="1187" y="90"/>
                  </a:cubicBezTo>
                  <a:close/>
                  <a:moveTo>
                    <a:pt x="1701" y="13"/>
                  </a:moveTo>
                  <a:cubicBezTo>
                    <a:pt x="1701" y="13"/>
                    <a:pt x="1701" y="13"/>
                    <a:pt x="1702" y="12"/>
                  </a:cubicBezTo>
                  <a:cubicBezTo>
                    <a:pt x="1701" y="12"/>
                    <a:pt x="1701" y="13"/>
                    <a:pt x="1701" y="13"/>
                  </a:cubicBezTo>
                  <a:close/>
                  <a:moveTo>
                    <a:pt x="673" y="59"/>
                  </a:moveTo>
                  <a:cubicBezTo>
                    <a:pt x="674" y="59"/>
                    <a:pt x="674" y="59"/>
                    <a:pt x="674" y="59"/>
                  </a:cubicBezTo>
                  <a:cubicBezTo>
                    <a:pt x="674" y="59"/>
                    <a:pt x="674" y="59"/>
                    <a:pt x="673" y="59"/>
                  </a:cubicBezTo>
                  <a:close/>
                  <a:moveTo>
                    <a:pt x="1742" y="12"/>
                  </a:moveTo>
                  <a:cubicBezTo>
                    <a:pt x="1742" y="13"/>
                    <a:pt x="1742" y="13"/>
                    <a:pt x="1743" y="13"/>
                  </a:cubicBezTo>
                  <a:cubicBezTo>
                    <a:pt x="1742" y="13"/>
                    <a:pt x="1742" y="13"/>
                    <a:pt x="1742" y="12"/>
                  </a:cubicBezTo>
                  <a:close/>
                  <a:moveTo>
                    <a:pt x="1384" y="59"/>
                  </a:moveTo>
                  <a:cubicBezTo>
                    <a:pt x="1384" y="59"/>
                    <a:pt x="1384" y="59"/>
                    <a:pt x="1384" y="59"/>
                  </a:cubicBezTo>
                  <a:cubicBezTo>
                    <a:pt x="1384" y="59"/>
                    <a:pt x="1384" y="59"/>
                    <a:pt x="1384" y="59"/>
                  </a:cubicBezTo>
                  <a:close/>
                  <a:moveTo>
                    <a:pt x="1553" y="59"/>
                  </a:moveTo>
                  <a:cubicBezTo>
                    <a:pt x="1553" y="59"/>
                    <a:pt x="1554" y="59"/>
                    <a:pt x="1554" y="59"/>
                  </a:cubicBezTo>
                  <a:cubicBezTo>
                    <a:pt x="1553" y="59"/>
                    <a:pt x="1553" y="59"/>
                    <a:pt x="1553" y="59"/>
                  </a:cubicBezTo>
                  <a:close/>
                  <a:moveTo>
                    <a:pt x="545" y="13"/>
                  </a:moveTo>
                  <a:cubicBezTo>
                    <a:pt x="545" y="13"/>
                    <a:pt x="545" y="13"/>
                    <a:pt x="545" y="13"/>
                  </a:cubicBezTo>
                  <a:cubicBezTo>
                    <a:pt x="545" y="13"/>
                    <a:pt x="545" y="13"/>
                    <a:pt x="545" y="13"/>
                  </a:cubicBezTo>
                  <a:close/>
                  <a:moveTo>
                    <a:pt x="1390" y="13"/>
                  </a:moveTo>
                  <a:cubicBezTo>
                    <a:pt x="1390" y="13"/>
                    <a:pt x="1390" y="13"/>
                    <a:pt x="1391" y="13"/>
                  </a:cubicBezTo>
                  <a:cubicBezTo>
                    <a:pt x="1391" y="13"/>
                    <a:pt x="1390" y="13"/>
                    <a:pt x="1390" y="13"/>
                  </a:cubicBezTo>
                  <a:close/>
                  <a:moveTo>
                    <a:pt x="1721" y="59"/>
                  </a:moveTo>
                  <a:cubicBezTo>
                    <a:pt x="1721" y="59"/>
                    <a:pt x="1722" y="59"/>
                    <a:pt x="1722" y="59"/>
                  </a:cubicBezTo>
                  <a:cubicBezTo>
                    <a:pt x="1722" y="59"/>
                    <a:pt x="1721" y="59"/>
                    <a:pt x="1721" y="59"/>
                  </a:cubicBezTo>
                  <a:close/>
                  <a:moveTo>
                    <a:pt x="686" y="91"/>
                  </a:moveTo>
                  <a:cubicBezTo>
                    <a:pt x="686" y="91"/>
                    <a:pt x="686" y="91"/>
                    <a:pt x="686" y="91"/>
                  </a:cubicBezTo>
                  <a:cubicBezTo>
                    <a:pt x="686" y="91"/>
                    <a:pt x="686" y="91"/>
                    <a:pt x="686" y="91"/>
                  </a:cubicBezTo>
                  <a:close/>
                  <a:moveTo>
                    <a:pt x="768" y="91"/>
                  </a:moveTo>
                  <a:cubicBezTo>
                    <a:pt x="768" y="91"/>
                    <a:pt x="768" y="91"/>
                    <a:pt x="769" y="91"/>
                  </a:cubicBezTo>
                  <a:cubicBezTo>
                    <a:pt x="768" y="91"/>
                    <a:pt x="768" y="91"/>
                    <a:pt x="768" y="91"/>
                  </a:cubicBezTo>
                  <a:close/>
                  <a:moveTo>
                    <a:pt x="1422" y="13"/>
                  </a:moveTo>
                  <a:cubicBezTo>
                    <a:pt x="1422" y="13"/>
                    <a:pt x="1422" y="13"/>
                    <a:pt x="1422" y="13"/>
                  </a:cubicBezTo>
                  <a:cubicBezTo>
                    <a:pt x="1422" y="13"/>
                    <a:pt x="1422" y="13"/>
                    <a:pt x="1422" y="13"/>
                  </a:cubicBezTo>
                  <a:close/>
                  <a:moveTo>
                    <a:pt x="964" y="91"/>
                  </a:moveTo>
                  <a:cubicBezTo>
                    <a:pt x="963" y="91"/>
                    <a:pt x="963" y="91"/>
                    <a:pt x="963" y="91"/>
                  </a:cubicBezTo>
                  <a:cubicBezTo>
                    <a:pt x="963" y="91"/>
                    <a:pt x="963" y="91"/>
                    <a:pt x="964" y="91"/>
                  </a:cubicBezTo>
                  <a:close/>
                  <a:moveTo>
                    <a:pt x="1459" y="13"/>
                  </a:moveTo>
                  <a:cubicBezTo>
                    <a:pt x="1460" y="13"/>
                    <a:pt x="1460" y="13"/>
                    <a:pt x="1460" y="13"/>
                  </a:cubicBezTo>
                  <a:cubicBezTo>
                    <a:pt x="1460" y="13"/>
                    <a:pt x="1460" y="13"/>
                    <a:pt x="1459" y="13"/>
                  </a:cubicBezTo>
                  <a:close/>
                  <a:moveTo>
                    <a:pt x="1494" y="13"/>
                  </a:moveTo>
                  <a:cubicBezTo>
                    <a:pt x="1495" y="13"/>
                    <a:pt x="1495" y="13"/>
                    <a:pt x="1495" y="13"/>
                  </a:cubicBezTo>
                  <a:cubicBezTo>
                    <a:pt x="1495" y="13"/>
                    <a:pt x="1494" y="13"/>
                    <a:pt x="1494" y="13"/>
                  </a:cubicBezTo>
                  <a:close/>
                  <a:moveTo>
                    <a:pt x="1533" y="13"/>
                  </a:moveTo>
                  <a:cubicBezTo>
                    <a:pt x="1533" y="13"/>
                    <a:pt x="1533" y="13"/>
                    <a:pt x="1533" y="13"/>
                  </a:cubicBezTo>
                  <a:cubicBezTo>
                    <a:pt x="1533" y="13"/>
                    <a:pt x="1533" y="13"/>
                    <a:pt x="1533" y="13"/>
                  </a:cubicBezTo>
                  <a:close/>
                  <a:moveTo>
                    <a:pt x="1574" y="13"/>
                  </a:moveTo>
                  <a:cubicBezTo>
                    <a:pt x="1574" y="13"/>
                    <a:pt x="1575" y="13"/>
                    <a:pt x="1575" y="13"/>
                  </a:cubicBezTo>
                  <a:cubicBezTo>
                    <a:pt x="1575" y="13"/>
                    <a:pt x="1575" y="13"/>
                    <a:pt x="1574" y="13"/>
                  </a:cubicBezTo>
                  <a:close/>
                  <a:moveTo>
                    <a:pt x="1701" y="13"/>
                  </a:moveTo>
                  <a:cubicBezTo>
                    <a:pt x="1701" y="13"/>
                    <a:pt x="1701" y="13"/>
                    <a:pt x="1701" y="13"/>
                  </a:cubicBezTo>
                  <a:cubicBezTo>
                    <a:pt x="1701" y="13"/>
                    <a:pt x="1701" y="13"/>
                    <a:pt x="1701" y="13"/>
                  </a:cubicBezTo>
                  <a:close/>
                  <a:moveTo>
                    <a:pt x="1368" y="60"/>
                  </a:moveTo>
                  <a:cubicBezTo>
                    <a:pt x="1369" y="60"/>
                    <a:pt x="1369" y="60"/>
                    <a:pt x="1369" y="59"/>
                  </a:cubicBezTo>
                  <a:cubicBezTo>
                    <a:pt x="1369" y="59"/>
                    <a:pt x="1368" y="60"/>
                    <a:pt x="1368" y="60"/>
                  </a:cubicBezTo>
                  <a:close/>
                  <a:moveTo>
                    <a:pt x="1384" y="59"/>
                  </a:moveTo>
                  <a:cubicBezTo>
                    <a:pt x="1383" y="59"/>
                    <a:pt x="1383" y="60"/>
                    <a:pt x="1383" y="60"/>
                  </a:cubicBezTo>
                  <a:cubicBezTo>
                    <a:pt x="1383" y="60"/>
                    <a:pt x="1384" y="60"/>
                    <a:pt x="1384" y="59"/>
                  </a:cubicBezTo>
                  <a:close/>
                  <a:moveTo>
                    <a:pt x="1743" y="13"/>
                  </a:moveTo>
                  <a:cubicBezTo>
                    <a:pt x="1743" y="13"/>
                    <a:pt x="1743" y="13"/>
                    <a:pt x="1743" y="13"/>
                  </a:cubicBezTo>
                  <a:cubicBezTo>
                    <a:pt x="1743" y="13"/>
                    <a:pt x="1743" y="13"/>
                    <a:pt x="1743" y="13"/>
                  </a:cubicBezTo>
                  <a:close/>
                  <a:moveTo>
                    <a:pt x="544" y="13"/>
                  </a:moveTo>
                  <a:cubicBezTo>
                    <a:pt x="545" y="13"/>
                    <a:pt x="545" y="13"/>
                    <a:pt x="545" y="13"/>
                  </a:cubicBezTo>
                  <a:cubicBezTo>
                    <a:pt x="545" y="13"/>
                    <a:pt x="545" y="13"/>
                    <a:pt x="544" y="13"/>
                  </a:cubicBezTo>
                  <a:close/>
                  <a:moveTo>
                    <a:pt x="972" y="13"/>
                  </a:moveTo>
                  <a:cubicBezTo>
                    <a:pt x="972" y="13"/>
                    <a:pt x="972" y="13"/>
                    <a:pt x="972" y="13"/>
                  </a:cubicBezTo>
                  <a:cubicBezTo>
                    <a:pt x="972" y="13"/>
                    <a:pt x="972" y="13"/>
                    <a:pt x="972" y="13"/>
                  </a:cubicBezTo>
                  <a:close/>
                  <a:moveTo>
                    <a:pt x="1391" y="13"/>
                  </a:moveTo>
                  <a:cubicBezTo>
                    <a:pt x="1391" y="13"/>
                    <a:pt x="1391" y="13"/>
                    <a:pt x="1391" y="14"/>
                  </a:cubicBezTo>
                  <a:cubicBezTo>
                    <a:pt x="1391" y="13"/>
                    <a:pt x="1391" y="13"/>
                    <a:pt x="1391" y="13"/>
                  </a:cubicBezTo>
                  <a:close/>
                  <a:moveTo>
                    <a:pt x="1422" y="13"/>
                  </a:moveTo>
                  <a:cubicBezTo>
                    <a:pt x="1422" y="13"/>
                    <a:pt x="1422" y="13"/>
                    <a:pt x="1422" y="13"/>
                  </a:cubicBezTo>
                  <a:cubicBezTo>
                    <a:pt x="1422" y="13"/>
                    <a:pt x="1422" y="13"/>
                    <a:pt x="1422" y="13"/>
                  </a:cubicBezTo>
                  <a:close/>
                  <a:moveTo>
                    <a:pt x="685" y="91"/>
                  </a:moveTo>
                  <a:cubicBezTo>
                    <a:pt x="686" y="91"/>
                    <a:pt x="686" y="91"/>
                    <a:pt x="686" y="91"/>
                  </a:cubicBezTo>
                  <a:cubicBezTo>
                    <a:pt x="686" y="91"/>
                    <a:pt x="685" y="91"/>
                    <a:pt x="685" y="91"/>
                  </a:cubicBezTo>
                  <a:close/>
                  <a:moveTo>
                    <a:pt x="675" y="60"/>
                  </a:moveTo>
                  <a:cubicBezTo>
                    <a:pt x="675" y="60"/>
                    <a:pt x="675" y="60"/>
                    <a:pt x="675" y="60"/>
                  </a:cubicBezTo>
                  <a:cubicBezTo>
                    <a:pt x="675" y="60"/>
                    <a:pt x="675" y="60"/>
                    <a:pt x="675" y="60"/>
                  </a:cubicBezTo>
                  <a:close/>
                  <a:moveTo>
                    <a:pt x="728" y="91"/>
                  </a:moveTo>
                  <a:cubicBezTo>
                    <a:pt x="728" y="91"/>
                    <a:pt x="728" y="91"/>
                    <a:pt x="728" y="91"/>
                  </a:cubicBezTo>
                  <a:cubicBezTo>
                    <a:pt x="728" y="91"/>
                    <a:pt x="728" y="91"/>
                    <a:pt x="728" y="91"/>
                  </a:cubicBezTo>
                  <a:close/>
                  <a:moveTo>
                    <a:pt x="1368" y="60"/>
                  </a:moveTo>
                  <a:cubicBezTo>
                    <a:pt x="1368" y="60"/>
                    <a:pt x="1368" y="60"/>
                    <a:pt x="1368" y="60"/>
                  </a:cubicBezTo>
                  <a:cubicBezTo>
                    <a:pt x="1368" y="60"/>
                    <a:pt x="1368" y="60"/>
                    <a:pt x="1368" y="60"/>
                  </a:cubicBezTo>
                  <a:close/>
                  <a:moveTo>
                    <a:pt x="1383" y="60"/>
                  </a:moveTo>
                  <a:cubicBezTo>
                    <a:pt x="1383" y="60"/>
                    <a:pt x="1383" y="60"/>
                    <a:pt x="1383" y="60"/>
                  </a:cubicBezTo>
                  <a:cubicBezTo>
                    <a:pt x="1383" y="60"/>
                    <a:pt x="1383" y="60"/>
                    <a:pt x="1383" y="60"/>
                  </a:cubicBezTo>
                  <a:close/>
                  <a:moveTo>
                    <a:pt x="1552" y="60"/>
                  </a:moveTo>
                  <a:cubicBezTo>
                    <a:pt x="1552" y="60"/>
                    <a:pt x="1552" y="60"/>
                    <a:pt x="1553" y="60"/>
                  </a:cubicBezTo>
                  <a:cubicBezTo>
                    <a:pt x="1552" y="60"/>
                    <a:pt x="1552" y="60"/>
                    <a:pt x="1552" y="60"/>
                  </a:cubicBezTo>
                  <a:close/>
                  <a:moveTo>
                    <a:pt x="964" y="91"/>
                  </a:moveTo>
                  <a:cubicBezTo>
                    <a:pt x="964" y="91"/>
                    <a:pt x="964" y="91"/>
                    <a:pt x="964" y="91"/>
                  </a:cubicBezTo>
                  <a:cubicBezTo>
                    <a:pt x="964" y="91"/>
                    <a:pt x="964" y="91"/>
                    <a:pt x="964" y="91"/>
                  </a:cubicBezTo>
                  <a:close/>
                  <a:moveTo>
                    <a:pt x="1666" y="60"/>
                  </a:moveTo>
                  <a:cubicBezTo>
                    <a:pt x="1666" y="60"/>
                    <a:pt x="1666" y="60"/>
                    <a:pt x="1666" y="60"/>
                  </a:cubicBezTo>
                  <a:cubicBezTo>
                    <a:pt x="1666" y="60"/>
                    <a:pt x="1666" y="60"/>
                    <a:pt x="1666" y="60"/>
                  </a:cubicBezTo>
                  <a:close/>
                  <a:moveTo>
                    <a:pt x="1720" y="60"/>
                  </a:moveTo>
                  <a:cubicBezTo>
                    <a:pt x="1720" y="60"/>
                    <a:pt x="1721" y="60"/>
                    <a:pt x="1721" y="60"/>
                  </a:cubicBezTo>
                  <a:cubicBezTo>
                    <a:pt x="1720" y="60"/>
                    <a:pt x="1720" y="60"/>
                    <a:pt x="1720" y="60"/>
                  </a:cubicBezTo>
                  <a:close/>
                  <a:moveTo>
                    <a:pt x="1051" y="91"/>
                  </a:moveTo>
                  <a:cubicBezTo>
                    <a:pt x="1051" y="91"/>
                    <a:pt x="1051" y="91"/>
                    <a:pt x="1051" y="91"/>
                  </a:cubicBezTo>
                  <a:cubicBezTo>
                    <a:pt x="1051" y="91"/>
                    <a:pt x="1051" y="91"/>
                    <a:pt x="1051" y="91"/>
                  </a:cubicBezTo>
                  <a:close/>
                  <a:moveTo>
                    <a:pt x="1736" y="60"/>
                  </a:moveTo>
                  <a:cubicBezTo>
                    <a:pt x="1735" y="60"/>
                    <a:pt x="1735" y="60"/>
                    <a:pt x="1735" y="60"/>
                  </a:cubicBezTo>
                  <a:cubicBezTo>
                    <a:pt x="1735" y="60"/>
                    <a:pt x="1735" y="60"/>
                    <a:pt x="1736" y="60"/>
                  </a:cubicBezTo>
                  <a:close/>
                  <a:moveTo>
                    <a:pt x="581" y="60"/>
                  </a:moveTo>
                  <a:cubicBezTo>
                    <a:pt x="581" y="60"/>
                    <a:pt x="581" y="61"/>
                    <a:pt x="582" y="61"/>
                  </a:cubicBezTo>
                  <a:cubicBezTo>
                    <a:pt x="582" y="60"/>
                    <a:pt x="581" y="60"/>
                    <a:pt x="581" y="60"/>
                  </a:cubicBezTo>
                  <a:close/>
                  <a:moveTo>
                    <a:pt x="1229" y="91"/>
                  </a:moveTo>
                  <a:cubicBezTo>
                    <a:pt x="1229" y="91"/>
                    <a:pt x="1229" y="91"/>
                    <a:pt x="1229" y="91"/>
                  </a:cubicBezTo>
                  <a:cubicBezTo>
                    <a:pt x="1229" y="91"/>
                    <a:pt x="1229" y="91"/>
                    <a:pt x="1229" y="91"/>
                  </a:cubicBezTo>
                  <a:close/>
                  <a:moveTo>
                    <a:pt x="1460" y="13"/>
                  </a:moveTo>
                  <a:cubicBezTo>
                    <a:pt x="1460" y="13"/>
                    <a:pt x="1460" y="13"/>
                    <a:pt x="1460" y="13"/>
                  </a:cubicBezTo>
                  <a:cubicBezTo>
                    <a:pt x="1460" y="13"/>
                    <a:pt x="1460" y="13"/>
                    <a:pt x="1460" y="13"/>
                  </a:cubicBezTo>
                  <a:close/>
                  <a:moveTo>
                    <a:pt x="1417" y="91"/>
                  </a:moveTo>
                  <a:cubicBezTo>
                    <a:pt x="1417" y="91"/>
                    <a:pt x="1417" y="91"/>
                    <a:pt x="1417" y="91"/>
                  </a:cubicBezTo>
                  <a:cubicBezTo>
                    <a:pt x="1417" y="91"/>
                    <a:pt x="1417" y="91"/>
                    <a:pt x="1417" y="91"/>
                  </a:cubicBezTo>
                  <a:close/>
                  <a:moveTo>
                    <a:pt x="1532" y="13"/>
                  </a:moveTo>
                  <a:cubicBezTo>
                    <a:pt x="1532" y="13"/>
                    <a:pt x="1533" y="13"/>
                    <a:pt x="1533" y="13"/>
                  </a:cubicBezTo>
                  <a:cubicBezTo>
                    <a:pt x="1533" y="13"/>
                    <a:pt x="1532" y="13"/>
                    <a:pt x="1532" y="13"/>
                  </a:cubicBezTo>
                  <a:close/>
                  <a:moveTo>
                    <a:pt x="1575" y="13"/>
                  </a:moveTo>
                  <a:cubicBezTo>
                    <a:pt x="1575" y="13"/>
                    <a:pt x="1575" y="13"/>
                    <a:pt x="1575" y="13"/>
                  </a:cubicBezTo>
                  <a:cubicBezTo>
                    <a:pt x="1575" y="13"/>
                    <a:pt x="1575" y="13"/>
                    <a:pt x="1575" y="13"/>
                  </a:cubicBezTo>
                  <a:close/>
                  <a:moveTo>
                    <a:pt x="1676" y="13"/>
                  </a:moveTo>
                  <a:cubicBezTo>
                    <a:pt x="1676" y="13"/>
                    <a:pt x="1676" y="13"/>
                    <a:pt x="1676" y="13"/>
                  </a:cubicBezTo>
                  <a:cubicBezTo>
                    <a:pt x="1676" y="13"/>
                    <a:pt x="1676" y="13"/>
                    <a:pt x="1676" y="13"/>
                  </a:cubicBezTo>
                  <a:close/>
                  <a:moveTo>
                    <a:pt x="1573" y="54"/>
                  </a:moveTo>
                  <a:cubicBezTo>
                    <a:pt x="1573" y="54"/>
                    <a:pt x="1573" y="54"/>
                    <a:pt x="1573" y="54"/>
                  </a:cubicBezTo>
                  <a:cubicBezTo>
                    <a:pt x="1573" y="54"/>
                    <a:pt x="1573" y="54"/>
                    <a:pt x="1573" y="54"/>
                  </a:cubicBezTo>
                  <a:close/>
                  <a:moveTo>
                    <a:pt x="1559" y="55"/>
                  </a:moveTo>
                  <a:cubicBezTo>
                    <a:pt x="1559" y="55"/>
                    <a:pt x="1559" y="54"/>
                    <a:pt x="1560" y="54"/>
                  </a:cubicBezTo>
                  <a:cubicBezTo>
                    <a:pt x="1559" y="54"/>
                    <a:pt x="1559" y="54"/>
                    <a:pt x="1559" y="55"/>
                  </a:cubicBezTo>
                  <a:close/>
                  <a:moveTo>
                    <a:pt x="1700" y="13"/>
                  </a:moveTo>
                  <a:cubicBezTo>
                    <a:pt x="1701" y="13"/>
                    <a:pt x="1701" y="13"/>
                    <a:pt x="1701" y="13"/>
                  </a:cubicBezTo>
                  <a:cubicBezTo>
                    <a:pt x="1701" y="13"/>
                    <a:pt x="1701" y="13"/>
                    <a:pt x="1700" y="13"/>
                  </a:cubicBezTo>
                  <a:close/>
                  <a:moveTo>
                    <a:pt x="728" y="91"/>
                  </a:moveTo>
                  <a:cubicBezTo>
                    <a:pt x="728" y="92"/>
                    <a:pt x="728" y="92"/>
                    <a:pt x="729" y="92"/>
                  </a:cubicBezTo>
                  <a:cubicBezTo>
                    <a:pt x="728" y="92"/>
                    <a:pt x="728" y="92"/>
                    <a:pt x="728" y="91"/>
                  </a:cubicBezTo>
                  <a:close/>
                  <a:moveTo>
                    <a:pt x="1743" y="13"/>
                  </a:moveTo>
                  <a:cubicBezTo>
                    <a:pt x="1743" y="13"/>
                    <a:pt x="1743" y="13"/>
                    <a:pt x="1743" y="13"/>
                  </a:cubicBezTo>
                  <a:cubicBezTo>
                    <a:pt x="1743" y="13"/>
                    <a:pt x="1743" y="13"/>
                    <a:pt x="1743" y="13"/>
                  </a:cubicBezTo>
                  <a:close/>
                  <a:moveTo>
                    <a:pt x="1383" y="60"/>
                  </a:moveTo>
                  <a:cubicBezTo>
                    <a:pt x="1383" y="60"/>
                    <a:pt x="1383" y="60"/>
                    <a:pt x="1383" y="60"/>
                  </a:cubicBezTo>
                  <a:cubicBezTo>
                    <a:pt x="1383" y="60"/>
                    <a:pt x="1383" y="60"/>
                    <a:pt x="1383" y="60"/>
                  </a:cubicBezTo>
                  <a:close/>
                  <a:moveTo>
                    <a:pt x="1552" y="60"/>
                  </a:moveTo>
                  <a:cubicBezTo>
                    <a:pt x="1552" y="60"/>
                    <a:pt x="1552" y="60"/>
                    <a:pt x="1552" y="60"/>
                  </a:cubicBezTo>
                  <a:cubicBezTo>
                    <a:pt x="1552" y="60"/>
                    <a:pt x="1552" y="60"/>
                    <a:pt x="1552" y="60"/>
                  </a:cubicBezTo>
                  <a:close/>
                  <a:moveTo>
                    <a:pt x="964" y="92"/>
                  </a:moveTo>
                  <a:cubicBezTo>
                    <a:pt x="964" y="92"/>
                    <a:pt x="964" y="91"/>
                    <a:pt x="964" y="91"/>
                  </a:cubicBezTo>
                  <a:cubicBezTo>
                    <a:pt x="964" y="92"/>
                    <a:pt x="964" y="92"/>
                    <a:pt x="964" y="92"/>
                  </a:cubicBezTo>
                  <a:close/>
                  <a:moveTo>
                    <a:pt x="1567" y="60"/>
                  </a:moveTo>
                  <a:cubicBezTo>
                    <a:pt x="1567" y="60"/>
                    <a:pt x="1567" y="60"/>
                    <a:pt x="1567" y="60"/>
                  </a:cubicBezTo>
                  <a:cubicBezTo>
                    <a:pt x="1567" y="60"/>
                    <a:pt x="1567" y="60"/>
                    <a:pt x="1567" y="60"/>
                  </a:cubicBezTo>
                  <a:close/>
                  <a:moveTo>
                    <a:pt x="544" y="14"/>
                  </a:moveTo>
                  <a:cubicBezTo>
                    <a:pt x="544" y="14"/>
                    <a:pt x="544" y="14"/>
                    <a:pt x="544" y="13"/>
                  </a:cubicBezTo>
                  <a:cubicBezTo>
                    <a:pt x="544" y="14"/>
                    <a:pt x="544" y="14"/>
                    <a:pt x="544" y="14"/>
                  </a:cubicBezTo>
                  <a:close/>
                  <a:moveTo>
                    <a:pt x="1036" y="92"/>
                  </a:moveTo>
                  <a:cubicBezTo>
                    <a:pt x="1036" y="92"/>
                    <a:pt x="1035" y="91"/>
                    <a:pt x="1035" y="91"/>
                  </a:cubicBezTo>
                  <a:cubicBezTo>
                    <a:pt x="1035" y="92"/>
                    <a:pt x="1035" y="92"/>
                    <a:pt x="1036" y="92"/>
                  </a:cubicBezTo>
                  <a:close/>
                  <a:moveTo>
                    <a:pt x="1347" y="14"/>
                  </a:moveTo>
                  <a:cubicBezTo>
                    <a:pt x="1348" y="14"/>
                    <a:pt x="1348" y="14"/>
                    <a:pt x="1348" y="14"/>
                  </a:cubicBezTo>
                  <a:cubicBezTo>
                    <a:pt x="1348" y="14"/>
                    <a:pt x="1348" y="14"/>
                    <a:pt x="1347" y="14"/>
                  </a:cubicBezTo>
                  <a:close/>
                  <a:moveTo>
                    <a:pt x="1735" y="60"/>
                  </a:moveTo>
                  <a:cubicBezTo>
                    <a:pt x="1735" y="60"/>
                    <a:pt x="1735" y="60"/>
                    <a:pt x="1735" y="60"/>
                  </a:cubicBezTo>
                  <a:cubicBezTo>
                    <a:pt x="1735" y="60"/>
                    <a:pt x="1735" y="60"/>
                    <a:pt x="1735" y="60"/>
                  </a:cubicBezTo>
                  <a:close/>
                  <a:moveTo>
                    <a:pt x="582" y="61"/>
                  </a:moveTo>
                  <a:cubicBezTo>
                    <a:pt x="582" y="61"/>
                    <a:pt x="582" y="61"/>
                    <a:pt x="582" y="61"/>
                  </a:cubicBezTo>
                  <a:cubicBezTo>
                    <a:pt x="582" y="61"/>
                    <a:pt x="582" y="61"/>
                    <a:pt x="582" y="61"/>
                  </a:cubicBezTo>
                  <a:close/>
                  <a:moveTo>
                    <a:pt x="1213" y="92"/>
                  </a:moveTo>
                  <a:cubicBezTo>
                    <a:pt x="1213" y="92"/>
                    <a:pt x="1213" y="91"/>
                    <a:pt x="1213" y="91"/>
                  </a:cubicBezTo>
                  <a:cubicBezTo>
                    <a:pt x="1213" y="92"/>
                    <a:pt x="1213" y="92"/>
                    <a:pt x="1213" y="92"/>
                  </a:cubicBezTo>
                  <a:close/>
                  <a:moveTo>
                    <a:pt x="1391" y="13"/>
                  </a:moveTo>
                  <a:cubicBezTo>
                    <a:pt x="1391" y="14"/>
                    <a:pt x="1391" y="14"/>
                    <a:pt x="1391" y="14"/>
                  </a:cubicBezTo>
                  <a:cubicBezTo>
                    <a:pt x="1391" y="14"/>
                    <a:pt x="1391" y="14"/>
                    <a:pt x="1391" y="13"/>
                  </a:cubicBezTo>
                  <a:close/>
                  <a:moveTo>
                    <a:pt x="1421" y="14"/>
                  </a:moveTo>
                  <a:cubicBezTo>
                    <a:pt x="1421" y="14"/>
                    <a:pt x="1422" y="14"/>
                    <a:pt x="1422" y="13"/>
                  </a:cubicBezTo>
                  <a:cubicBezTo>
                    <a:pt x="1421" y="14"/>
                    <a:pt x="1421" y="14"/>
                    <a:pt x="1421" y="14"/>
                  </a:cubicBezTo>
                  <a:close/>
                  <a:moveTo>
                    <a:pt x="1375" y="55"/>
                  </a:moveTo>
                  <a:cubicBezTo>
                    <a:pt x="1375" y="55"/>
                    <a:pt x="1375" y="54"/>
                    <a:pt x="1375" y="54"/>
                  </a:cubicBezTo>
                  <a:cubicBezTo>
                    <a:pt x="1375" y="54"/>
                    <a:pt x="1375" y="54"/>
                    <a:pt x="1375" y="55"/>
                  </a:cubicBezTo>
                  <a:close/>
                  <a:moveTo>
                    <a:pt x="1462" y="91"/>
                  </a:moveTo>
                  <a:cubicBezTo>
                    <a:pt x="1462" y="91"/>
                    <a:pt x="1462" y="92"/>
                    <a:pt x="1462" y="92"/>
                  </a:cubicBezTo>
                  <a:cubicBezTo>
                    <a:pt x="1462" y="92"/>
                    <a:pt x="1462" y="92"/>
                    <a:pt x="1462" y="91"/>
                  </a:cubicBezTo>
                  <a:close/>
                  <a:moveTo>
                    <a:pt x="573" y="54"/>
                  </a:moveTo>
                  <a:cubicBezTo>
                    <a:pt x="573" y="54"/>
                    <a:pt x="573" y="54"/>
                    <a:pt x="573" y="54"/>
                  </a:cubicBezTo>
                  <a:cubicBezTo>
                    <a:pt x="573" y="54"/>
                    <a:pt x="573" y="54"/>
                    <a:pt x="573" y="54"/>
                  </a:cubicBezTo>
                  <a:close/>
                  <a:moveTo>
                    <a:pt x="1367" y="61"/>
                  </a:moveTo>
                  <a:cubicBezTo>
                    <a:pt x="1367" y="61"/>
                    <a:pt x="1367" y="61"/>
                    <a:pt x="1367" y="60"/>
                  </a:cubicBezTo>
                  <a:cubicBezTo>
                    <a:pt x="1367" y="61"/>
                    <a:pt x="1367" y="61"/>
                    <a:pt x="1367" y="61"/>
                  </a:cubicBezTo>
                  <a:close/>
                  <a:moveTo>
                    <a:pt x="1460" y="13"/>
                  </a:moveTo>
                  <a:cubicBezTo>
                    <a:pt x="1460" y="14"/>
                    <a:pt x="1460" y="14"/>
                    <a:pt x="1461" y="14"/>
                  </a:cubicBezTo>
                  <a:cubicBezTo>
                    <a:pt x="1460" y="14"/>
                    <a:pt x="1460" y="14"/>
                    <a:pt x="1460" y="13"/>
                  </a:cubicBezTo>
                  <a:close/>
                  <a:moveTo>
                    <a:pt x="1390" y="53"/>
                  </a:moveTo>
                  <a:cubicBezTo>
                    <a:pt x="1389" y="54"/>
                    <a:pt x="1389" y="54"/>
                    <a:pt x="1389" y="54"/>
                  </a:cubicBezTo>
                  <a:cubicBezTo>
                    <a:pt x="1389" y="54"/>
                    <a:pt x="1389" y="54"/>
                    <a:pt x="1390" y="53"/>
                  </a:cubicBezTo>
                  <a:close/>
                  <a:moveTo>
                    <a:pt x="585" y="92"/>
                  </a:moveTo>
                  <a:cubicBezTo>
                    <a:pt x="585" y="92"/>
                    <a:pt x="585" y="92"/>
                    <a:pt x="585" y="92"/>
                  </a:cubicBezTo>
                  <a:cubicBezTo>
                    <a:pt x="585" y="92"/>
                    <a:pt x="585" y="92"/>
                    <a:pt x="585" y="92"/>
                  </a:cubicBezTo>
                  <a:close/>
                  <a:moveTo>
                    <a:pt x="1575" y="13"/>
                  </a:moveTo>
                  <a:cubicBezTo>
                    <a:pt x="1575" y="14"/>
                    <a:pt x="1575" y="14"/>
                    <a:pt x="1575" y="14"/>
                  </a:cubicBezTo>
                  <a:cubicBezTo>
                    <a:pt x="1575" y="14"/>
                    <a:pt x="1575" y="14"/>
                    <a:pt x="1575" y="13"/>
                  </a:cubicBezTo>
                  <a:close/>
                  <a:moveTo>
                    <a:pt x="1567" y="60"/>
                  </a:moveTo>
                  <a:cubicBezTo>
                    <a:pt x="1567" y="60"/>
                    <a:pt x="1566" y="61"/>
                    <a:pt x="1566" y="61"/>
                  </a:cubicBezTo>
                  <a:cubicBezTo>
                    <a:pt x="1567" y="61"/>
                    <a:pt x="1567" y="61"/>
                    <a:pt x="1567" y="60"/>
                  </a:cubicBezTo>
                  <a:close/>
                  <a:moveTo>
                    <a:pt x="684" y="92"/>
                  </a:moveTo>
                  <a:cubicBezTo>
                    <a:pt x="685" y="92"/>
                    <a:pt x="685" y="92"/>
                    <a:pt x="685" y="92"/>
                  </a:cubicBezTo>
                  <a:cubicBezTo>
                    <a:pt x="685" y="92"/>
                    <a:pt x="684" y="92"/>
                    <a:pt x="684" y="92"/>
                  </a:cubicBezTo>
                  <a:close/>
                  <a:moveTo>
                    <a:pt x="1735" y="60"/>
                  </a:moveTo>
                  <a:cubicBezTo>
                    <a:pt x="1735" y="60"/>
                    <a:pt x="1734" y="61"/>
                    <a:pt x="1734" y="61"/>
                  </a:cubicBezTo>
                  <a:cubicBezTo>
                    <a:pt x="1735" y="61"/>
                    <a:pt x="1735" y="61"/>
                    <a:pt x="1735" y="60"/>
                  </a:cubicBezTo>
                  <a:close/>
                  <a:moveTo>
                    <a:pt x="582" y="61"/>
                  </a:moveTo>
                  <a:cubicBezTo>
                    <a:pt x="582" y="61"/>
                    <a:pt x="582" y="61"/>
                    <a:pt x="582" y="61"/>
                  </a:cubicBezTo>
                  <a:cubicBezTo>
                    <a:pt x="582" y="61"/>
                    <a:pt x="582" y="61"/>
                    <a:pt x="582" y="61"/>
                  </a:cubicBezTo>
                  <a:close/>
                  <a:moveTo>
                    <a:pt x="1676" y="13"/>
                  </a:moveTo>
                  <a:cubicBezTo>
                    <a:pt x="1676" y="14"/>
                    <a:pt x="1676" y="14"/>
                    <a:pt x="1676" y="14"/>
                  </a:cubicBezTo>
                  <a:cubicBezTo>
                    <a:pt x="1676" y="14"/>
                    <a:pt x="1676" y="14"/>
                    <a:pt x="1676" y="13"/>
                  </a:cubicBezTo>
                  <a:close/>
                  <a:moveTo>
                    <a:pt x="1376" y="54"/>
                  </a:moveTo>
                  <a:cubicBezTo>
                    <a:pt x="1376" y="54"/>
                    <a:pt x="1376" y="54"/>
                    <a:pt x="1376" y="54"/>
                  </a:cubicBezTo>
                  <a:cubicBezTo>
                    <a:pt x="1376" y="54"/>
                    <a:pt x="1376" y="54"/>
                    <a:pt x="1376" y="54"/>
                  </a:cubicBezTo>
                  <a:close/>
                  <a:moveTo>
                    <a:pt x="1743" y="13"/>
                  </a:moveTo>
                  <a:cubicBezTo>
                    <a:pt x="1743" y="14"/>
                    <a:pt x="1743" y="14"/>
                    <a:pt x="1744" y="14"/>
                  </a:cubicBezTo>
                  <a:cubicBezTo>
                    <a:pt x="1743" y="14"/>
                    <a:pt x="1743" y="14"/>
                    <a:pt x="1743" y="13"/>
                  </a:cubicBezTo>
                  <a:close/>
                  <a:moveTo>
                    <a:pt x="660" y="61"/>
                  </a:moveTo>
                  <a:cubicBezTo>
                    <a:pt x="660" y="61"/>
                    <a:pt x="660" y="61"/>
                    <a:pt x="660" y="61"/>
                  </a:cubicBezTo>
                  <a:cubicBezTo>
                    <a:pt x="660" y="61"/>
                    <a:pt x="660" y="61"/>
                    <a:pt x="660" y="61"/>
                  </a:cubicBezTo>
                  <a:close/>
                  <a:moveTo>
                    <a:pt x="965" y="92"/>
                  </a:moveTo>
                  <a:cubicBezTo>
                    <a:pt x="965" y="92"/>
                    <a:pt x="964" y="92"/>
                    <a:pt x="964" y="92"/>
                  </a:cubicBezTo>
                  <a:cubicBezTo>
                    <a:pt x="964" y="92"/>
                    <a:pt x="964" y="92"/>
                    <a:pt x="965" y="92"/>
                  </a:cubicBezTo>
                  <a:close/>
                  <a:moveTo>
                    <a:pt x="544" y="14"/>
                  </a:moveTo>
                  <a:cubicBezTo>
                    <a:pt x="544" y="14"/>
                    <a:pt x="544" y="14"/>
                    <a:pt x="544" y="14"/>
                  </a:cubicBezTo>
                  <a:cubicBezTo>
                    <a:pt x="544" y="14"/>
                    <a:pt x="544" y="14"/>
                    <a:pt x="544" y="14"/>
                  </a:cubicBezTo>
                  <a:close/>
                  <a:moveTo>
                    <a:pt x="971" y="14"/>
                  </a:moveTo>
                  <a:cubicBezTo>
                    <a:pt x="971" y="14"/>
                    <a:pt x="971" y="14"/>
                    <a:pt x="971" y="14"/>
                  </a:cubicBezTo>
                  <a:cubicBezTo>
                    <a:pt x="971" y="14"/>
                    <a:pt x="971" y="14"/>
                    <a:pt x="971" y="14"/>
                  </a:cubicBezTo>
                  <a:close/>
                  <a:moveTo>
                    <a:pt x="1347" y="14"/>
                  </a:moveTo>
                  <a:cubicBezTo>
                    <a:pt x="1347" y="14"/>
                    <a:pt x="1347" y="14"/>
                    <a:pt x="1348" y="14"/>
                  </a:cubicBezTo>
                  <a:cubicBezTo>
                    <a:pt x="1347" y="14"/>
                    <a:pt x="1347" y="14"/>
                    <a:pt x="1347" y="14"/>
                  </a:cubicBezTo>
                  <a:close/>
                  <a:moveTo>
                    <a:pt x="1551" y="61"/>
                  </a:moveTo>
                  <a:cubicBezTo>
                    <a:pt x="1551" y="61"/>
                    <a:pt x="1551" y="61"/>
                    <a:pt x="1551" y="61"/>
                  </a:cubicBezTo>
                  <a:cubicBezTo>
                    <a:pt x="1551" y="61"/>
                    <a:pt x="1551" y="61"/>
                    <a:pt x="1551" y="61"/>
                  </a:cubicBezTo>
                  <a:close/>
                  <a:moveTo>
                    <a:pt x="1566" y="61"/>
                  </a:moveTo>
                  <a:cubicBezTo>
                    <a:pt x="1566" y="61"/>
                    <a:pt x="1566" y="61"/>
                    <a:pt x="1566" y="61"/>
                  </a:cubicBezTo>
                  <a:cubicBezTo>
                    <a:pt x="1566" y="61"/>
                    <a:pt x="1566" y="61"/>
                    <a:pt x="1566" y="61"/>
                  </a:cubicBezTo>
                  <a:close/>
                  <a:moveTo>
                    <a:pt x="1189" y="92"/>
                  </a:moveTo>
                  <a:cubicBezTo>
                    <a:pt x="1189" y="92"/>
                    <a:pt x="1189" y="92"/>
                    <a:pt x="1189" y="92"/>
                  </a:cubicBezTo>
                  <a:cubicBezTo>
                    <a:pt x="1189" y="92"/>
                    <a:pt x="1189" y="92"/>
                    <a:pt x="1189" y="92"/>
                  </a:cubicBezTo>
                  <a:close/>
                  <a:moveTo>
                    <a:pt x="1201" y="92"/>
                  </a:moveTo>
                  <a:cubicBezTo>
                    <a:pt x="1201" y="92"/>
                    <a:pt x="1202" y="92"/>
                    <a:pt x="1202" y="92"/>
                  </a:cubicBezTo>
                  <a:cubicBezTo>
                    <a:pt x="1202" y="92"/>
                    <a:pt x="1201" y="92"/>
                    <a:pt x="1201" y="92"/>
                  </a:cubicBezTo>
                  <a:close/>
                  <a:moveTo>
                    <a:pt x="1667" y="61"/>
                  </a:moveTo>
                  <a:cubicBezTo>
                    <a:pt x="1667" y="61"/>
                    <a:pt x="1667" y="61"/>
                    <a:pt x="1667" y="61"/>
                  </a:cubicBezTo>
                  <a:cubicBezTo>
                    <a:pt x="1667" y="61"/>
                    <a:pt x="1667" y="61"/>
                    <a:pt x="1667" y="61"/>
                  </a:cubicBezTo>
                  <a:close/>
                  <a:moveTo>
                    <a:pt x="1719" y="61"/>
                  </a:moveTo>
                  <a:cubicBezTo>
                    <a:pt x="1719" y="61"/>
                    <a:pt x="1719" y="61"/>
                    <a:pt x="1719" y="61"/>
                  </a:cubicBezTo>
                  <a:cubicBezTo>
                    <a:pt x="1719" y="61"/>
                    <a:pt x="1719" y="61"/>
                    <a:pt x="1719" y="61"/>
                  </a:cubicBezTo>
                  <a:close/>
                  <a:moveTo>
                    <a:pt x="1734" y="61"/>
                  </a:moveTo>
                  <a:cubicBezTo>
                    <a:pt x="1734" y="61"/>
                    <a:pt x="1734" y="61"/>
                    <a:pt x="1734" y="61"/>
                  </a:cubicBezTo>
                  <a:cubicBezTo>
                    <a:pt x="1734" y="61"/>
                    <a:pt x="1734" y="61"/>
                    <a:pt x="1734" y="61"/>
                  </a:cubicBezTo>
                  <a:close/>
                  <a:moveTo>
                    <a:pt x="582" y="61"/>
                  </a:moveTo>
                  <a:cubicBezTo>
                    <a:pt x="582" y="61"/>
                    <a:pt x="582" y="62"/>
                    <a:pt x="583" y="62"/>
                  </a:cubicBezTo>
                  <a:cubicBezTo>
                    <a:pt x="583" y="61"/>
                    <a:pt x="582" y="61"/>
                    <a:pt x="582" y="61"/>
                  </a:cubicBezTo>
                  <a:close/>
                  <a:moveTo>
                    <a:pt x="1391" y="14"/>
                  </a:moveTo>
                  <a:cubicBezTo>
                    <a:pt x="1391" y="14"/>
                    <a:pt x="1391" y="14"/>
                    <a:pt x="1392" y="14"/>
                  </a:cubicBezTo>
                  <a:cubicBezTo>
                    <a:pt x="1392" y="14"/>
                    <a:pt x="1391" y="14"/>
                    <a:pt x="1391" y="14"/>
                  </a:cubicBezTo>
                  <a:close/>
                  <a:moveTo>
                    <a:pt x="1421" y="14"/>
                  </a:moveTo>
                  <a:cubicBezTo>
                    <a:pt x="1421" y="14"/>
                    <a:pt x="1421" y="14"/>
                    <a:pt x="1421" y="14"/>
                  </a:cubicBezTo>
                  <a:cubicBezTo>
                    <a:pt x="1421" y="14"/>
                    <a:pt x="1421" y="14"/>
                    <a:pt x="1421" y="14"/>
                  </a:cubicBezTo>
                  <a:close/>
                  <a:moveTo>
                    <a:pt x="1461" y="14"/>
                  </a:moveTo>
                  <a:cubicBezTo>
                    <a:pt x="1461" y="14"/>
                    <a:pt x="1461" y="14"/>
                    <a:pt x="1461" y="14"/>
                  </a:cubicBezTo>
                  <a:cubicBezTo>
                    <a:pt x="1461" y="14"/>
                    <a:pt x="1461" y="14"/>
                    <a:pt x="1461" y="14"/>
                  </a:cubicBezTo>
                  <a:close/>
                  <a:moveTo>
                    <a:pt x="585" y="92"/>
                  </a:moveTo>
                  <a:cubicBezTo>
                    <a:pt x="585" y="92"/>
                    <a:pt x="585" y="92"/>
                    <a:pt x="585" y="92"/>
                  </a:cubicBezTo>
                  <a:cubicBezTo>
                    <a:pt x="585" y="92"/>
                    <a:pt x="585" y="92"/>
                    <a:pt x="585" y="92"/>
                  </a:cubicBezTo>
                  <a:close/>
                  <a:moveTo>
                    <a:pt x="1575" y="14"/>
                  </a:moveTo>
                  <a:cubicBezTo>
                    <a:pt x="1575" y="14"/>
                    <a:pt x="1576" y="14"/>
                    <a:pt x="1576" y="14"/>
                  </a:cubicBezTo>
                  <a:cubicBezTo>
                    <a:pt x="1576" y="14"/>
                    <a:pt x="1576" y="14"/>
                    <a:pt x="1575" y="14"/>
                  </a:cubicBezTo>
                  <a:close/>
                  <a:moveTo>
                    <a:pt x="1744" y="14"/>
                  </a:moveTo>
                  <a:cubicBezTo>
                    <a:pt x="1744" y="14"/>
                    <a:pt x="1744" y="14"/>
                    <a:pt x="1744" y="14"/>
                  </a:cubicBezTo>
                  <a:cubicBezTo>
                    <a:pt x="1744" y="14"/>
                    <a:pt x="1744" y="14"/>
                    <a:pt x="1744" y="14"/>
                  </a:cubicBezTo>
                  <a:close/>
                  <a:moveTo>
                    <a:pt x="1382" y="61"/>
                  </a:moveTo>
                  <a:cubicBezTo>
                    <a:pt x="1381" y="61"/>
                    <a:pt x="1381" y="61"/>
                    <a:pt x="1381" y="61"/>
                  </a:cubicBezTo>
                  <a:cubicBezTo>
                    <a:pt x="1381" y="61"/>
                    <a:pt x="1381" y="61"/>
                    <a:pt x="1382" y="61"/>
                  </a:cubicBezTo>
                  <a:close/>
                  <a:moveTo>
                    <a:pt x="729" y="92"/>
                  </a:moveTo>
                  <a:cubicBezTo>
                    <a:pt x="729" y="92"/>
                    <a:pt x="729" y="92"/>
                    <a:pt x="730" y="92"/>
                  </a:cubicBezTo>
                  <a:cubicBezTo>
                    <a:pt x="729" y="92"/>
                    <a:pt x="729" y="92"/>
                    <a:pt x="729" y="92"/>
                  </a:cubicBezTo>
                  <a:close/>
                  <a:moveTo>
                    <a:pt x="543" y="14"/>
                  </a:moveTo>
                  <a:cubicBezTo>
                    <a:pt x="544" y="14"/>
                    <a:pt x="544" y="14"/>
                    <a:pt x="544" y="14"/>
                  </a:cubicBezTo>
                  <a:cubicBezTo>
                    <a:pt x="544" y="14"/>
                    <a:pt x="543" y="14"/>
                    <a:pt x="543" y="14"/>
                  </a:cubicBezTo>
                  <a:close/>
                  <a:moveTo>
                    <a:pt x="754" y="92"/>
                  </a:moveTo>
                  <a:cubicBezTo>
                    <a:pt x="754" y="92"/>
                    <a:pt x="754" y="92"/>
                    <a:pt x="754" y="92"/>
                  </a:cubicBezTo>
                  <a:cubicBezTo>
                    <a:pt x="754" y="92"/>
                    <a:pt x="754" y="92"/>
                    <a:pt x="754" y="92"/>
                  </a:cubicBezTo>
                  <a:close/>
                  <a:moveTo>
                    <a:pt x="970" y="14"/>
                  </a:moveTo>
                  <a:cubicBezTo>
                    <a:pt x="971" y="14"/>
                    <a:pt x="971" y="14"/>
                    <a:pt x="971" y="14"/>
                  </a:cubicBezTo>
                  <a:cubicBezTo>
                    <a:pt x="971" y="14"/>
                    <a:pt x="971" y="14"/>
                    <a:pt x="970" y="14"/>
                  </a:cubicBezTo>
                  <a:close/>
                  <a:moveTo>
                    <a:pt x="1667" y="61"/>
                  </a:moveTo>
                  <a:cubicBezTo>
                    <a:pt x="1667" y="61"/>
                    <a:pt x="1667" y="62"/>
                    <a:pt x="1668" y="62"/>
                  </a:cubicBezTo>
                  <a:cubicBezTo>
                    <a:pt x="1668" y="61"/>
                    <a:pt x="1667" y="61"/>
                    <a:pt x="1667" y="61"/>
                  </a:cubicBezTo>
                  <a:close/>
                  <a:moveTo>
                    <a:pt x="965" y="92"/>
                  </a:moveTo>
                  <a:cubicBezTo>
                    <a:pt x="965" y="92"/>
                    <a:pt x="965" y="92"/>
                    <a:pt x="965" y="92"/>
                  </a:cubicBezTo>
                  <a:cubicBezTo>
                    <a:pt x="965" y="92"/>
                    <a:pt x="965" y="92"/>
                    <a:pt x="965" y="92"/>
                  </a:cubicBezTo>
                  <a:close/>
                  <a:moveTo>
                    <a:pt x="1347" y="15"/>
                  </a:moveTo>
                  <a:cubicBezTo>
                    <a:pt x="1347" y="15"/>
                    <a:pt x="1347" y="14"/>
                    <a:pt x="1347" y="14"/>
                  </a:cubicBezTo>
                  <a:cubicBezTo>
                    <a:pt x="1347" y="14"/>
                    <a:pt x="1347" y="14"/>
                    <a:pt x="1347" y="15"/>
                  </a:cubicBezTo>
                  <a:close/>
                  <a:moveTo>
                    <a:pt x="1392" y="14"/>
                  </a:moveTo>
                  <a:cubicBezTo>
                    <a:pt x="1392" y="14"/>
                    <a:pt x="1392" y="15"/>
                    <a:pt x="1392" y="15"/>
                  </a:cubicBezTo>
                  <a:cubicBezTo>
                    <a:pt x="1392" y="14"/>
                    <a:pt x="1392" y="14"/>
                    <a:pt x="1392" y="14"/>
                  </a:cubicBezTo>
                  <a:close/>
                  <a:moveTo>
                    <a:pt x="583" y="62"/>
                  </a:moveTo>
                  <a:cubicBezTo>
                    <a:pt x="583" y="62"/>
                    <a:pt x="583" y="62"/>
                    <a:pt x="583" y="62"/>
                  </a:cubicBezTo>
                  <a:cubicBezTo>
                    <a:pt x="583" y="62"/>
                    <a:pt x="583" y="62"/>
                    <a:pt x="583" y="62"/>
                  </a:cubicBezTo>
                  <a:close/>
                  <a:moveTo>
                    <a:pt x="661" y="62"/>
                  </a:moveTo>
                  <a:cubicBezTo>
                    <a:pt x="661" y="62"/>
                    <a:pt x="661" y="61"/>
                    <a:pt x="660" y="61"/>
                  </a:cubicBezTo>
                  <a:cubicBezTo>
                    <a:pt x="660" y="62"/>
                    <a:pt x="660" y="62"/>
                    <a:pt x="661" y="62"/>
                  </a:cubicBezTo>
                  <a:close/>
                  <a:moveTo>
                    <a:pt x="1421" y="15"/>
                  </a:moveTo>
                  <a:cubicBezTo>
                    <a:pt x="1421" y="15"/>
                    <a:pt x="1421" y="14"/>
                    <a:pt x="1421" y="14"/>
                  </a:cubicBezTo>
                  <a:cubicBezTo>
                    <a:pt x="1421" y="14"/>
                    <a:pt x="1421" y="14"/>
                    <a:pt x="1421" y="15"/>
                  </a:cubicBezTo>
                  <a:close/>
                  <a:moveTo>
                    <a:pt x="1576" y="14"/>
                  </a:moveTo>
                  <a:cubicBezTo>
                    <a:pt x="1576" y="14"/>
                    <a:pt x="1576" y="14"/>
                    <a:pt x="1576" y="15"/>
                  </a:cubicBezTo>
                  <a:cubicBezTo>
                    <a:pt x="1576" y="14"/>
                    <a:pt x="1576" y="14"/>
                    <a:pt x="1576" y="14"/>
                  </a:cubicBezTo>
                  <a:close/>
                  <a:moveTo>
                    <a:pt x="1366" y="62"/>
                  </a:moveTo>
                  <a:cubicBezTo>
                    <a:pt x="1366" y="62"/>
                    <a:pt x="1366" y="62"/>
                    <a:pt x="1366" y="62"/>
                  </a:cubicBezTo>
                  <a:cubicBezTo>
                    <a:pt x="1366" y="62"/>
                    <a:pt x="1366" y="62"/>
                    <a:pt x="1366" y="62"/>
                  </a:cubicBezTo>
                  <a:close/>
                  <a:moveTo>
                    <a:pt x="1381" y="61"/>
                  </a:moveTo>
                  <a:cubicBezTo>
                    <a:pt x="1381" y="61"/>
                    <a:pt x="1381" y="62"/>
                    <a:pt x="1381" y="62"/>
                  </a:cubicBezTo>
                  <a:cubicBezTo>
                    <a:pt x="1381" y="62"/>
                    <a:pt x="1381" y="62"/>
                    <a:pt x="1381" y="61"/>
                  </a:cubicBezTo>
                  <a:close/>
                  <a:moveTo>
                    <a:pt x="1744" y="14"/>
                  </a:moveTo>
                  <a:cubicBezTo>
                    <a:pt x="1744" y="14"/>
                    <a:pt x="1744" y="14"/>
                    <a:pt x="1744" y="15"/>
                  </a:cubicBezTo>
                  <a:cubicBezTo>
                    <a:pt x="1744" y="14"/>
                    <a:pt x="1744" y="14"/>
                    <a:pt x="1744" y="14"/>
                  </a:cubicBezTo>
                  <a:close/>
                  <a:moveTo>
                    <a:pt x="1418" y="92"/>
                  </a:moveTo>
                  <a:cubicBezTo>
                    <a:pt x="1418" y="92"/>
                    <a:pt x="1418" y="92"/>
                    <a:pt x="1418" y="92"/>
                  </a:cubicBezTo>
                  <a:cubicBezTo>
                    <a:pt x="1418" y="92"/>
                    <a:pt x="1418" y="92"/>
                    <a:pt x="1418" y="92"/>
                  </a:cubicBezTo>
                  <a:close/>
                  <a:moveTo>
                    <a:pt x="1668" y="62"/>
                  </a:moveTo>
                  <a:cubicBezTo>
                    <a:pt x="1668" y="62"/>
                    <a:pt x="1668" y="62"/>
                    <a:pt x="1668" y="62"/>
                  </a:cubicBezTo>
                  <a:cubicBezTo>
                    <a:pt x="1668" y="62"/>
                    <a:pt x="1668" y="62"/>
                    <a:pt x="1668" y="62"/>
                  </a:cubicBezTo>
                  <a:close/>
                  <a:moveTo>
                    <a:pt x="583" y="62"/>
                  </a:moveTo>
                  <a:cubicBezTo>
                    <a:pt x="583" y="62"/>
                    <a:pt x="583" y="62"/>
                    <a:pt x="583" y="62"/>
                  </a:cubicBezTo>
                  <a:cubicBezTo>
                    <a:pt x="583" y="62"/>
                    <a:pt x="583" y="62"/>
                    <a:pt x="583" y="62"/>
                  </a:cubicBezTo>
                  <a:close/>
                  <a:moveTo>
                    <a:pt x="543" y="15"/>
                  </a:moveTo>
                  <a:cubicBezTo>
                    <a:pt x="543" y="15"/>
                    <a:pt x="543" y="15"/>
                    <a:pt x="543" y="14"/>
                  </a:cubicBezTo>
                  <a:cubicBezTo>
                    <a:pt x="543" y="15"/>
                    <a:pt x="543" y="15"/>
                    <a:pt x="543" y="15"/>
                  </a:cubicBezTo>
                  <a:close/>
                  <a:moveTo>
                    <a:pt x="1420" y="15"/>
                  </a:moveTo>
                  <a:cubicBezTo>
                    <a:pt x="1420" y="15"/>
                    <a:pt x="1421" y="15"/>
                    <a:pt x="1421" y="15"/>
                  </a:cubicBezTo>
                  <a:cubicBezTo>
                    <a:pt x="1420" y="15"/>
                    <a:pt x="1420" y="15"/>
                    <a:pt x="1420" y="15"/>
                  </a:cubicBezTo>
                  <a:close/>
                  <a:moveTo>
                    <a:pt x="1576" y="15"/>
                  </a:moveTo>
                  <a:cubicBezTo>
                    <a:pt x="1576" y="15"/>
                    <a:pt x="1576" y="15"/>
                    <a:pt x="1576" y="15"/>
                  </a:cubicBezTo>
                  <a:cubicBezTo>
                    <a:pt x="1576" y="15"/>
                    <a:pt x="1576" y="15"/>
                    <a:pt x="1576" y="15"/>
                  </a:cubicBezTo>
                  <a:close/>
                  <a:moveTo>
                    <a:pt x="1744" y="15"/>
                  </a:moveTo>
                  <a:cubicBezTo>
                    <a:pt x="1744" y="15"/>
                    <a:pt x="1744" y="15"/>
                    <a:pt x="1745" y="15"/>
                  </a:cubicBezTo>
                  <a:cubicBezTo>
                    <a:pt x="1745" y="15"/>
                    <a:pt x="1744" y="15"/>
                    <a:pt x="1744" y="15"/>
                  </a:cubicBezTo>
                  <a:close/>
                  <a:moveTo>
                    <a:pt x="543" y="15"/>
                  </a:moveTo>
                  <a:cubicBezTo>
                    <a:pt x="543" y="15"/>
                    <a:pt x="543" y="15"/>
                    <a:pt x="543" y="15"/>
                  </a:cubicBezTo>
                  <a:cubicBezTo>
                    <a:pt x="543" y="15"/>
                    <a:pt x="543" y="15"/>
                    <a:pt x="543" y="15"/>
                  </a:cubicBezTo>
                  <a:close/>
                  <a:moveTo>
                    <a:pt x="969" y="15"/>
                  </a:moveTo>
                  <a:cubicBezTo>
                    <a:pt x="970" y="15"/>
                    <a:pt x="970" y="15"/>
                    <a:pt x="970" y="15"/>
                  </a:cubicBezTo>
                  <a:cubicBezTo>
                    <a:pt x="970" y="15"/>
                    <a:pt x="969" y="15"/>
                    <a:pt x="969" y="15"/>
                  </a:cubicBezTo>
                  <a:close/>
                  <a:moveTo>
                    <a:pt x="542" y="16"/>
                  </a:moveTo>
                  <a:cubicBezTo>
                    <a:pt x="543" y="16"/>
                    <a:pt x="543" y="15"/>
                    <a:pt x="543" y="15"/>
                  </a:cubicBezTo>
                  <a:cubicBezTo>
                    <a:pt x="543" y="15"/>
                    <a:pt x="542" y="15"/>
                    <a:pt x="542" y="16"/>
                  </a:cubicBezTo>
                  <a:close/>
                  <a:moveTo>
                    <a:pt x="1381" y="62"/>
                  </a:moveTo>
                  <a:cubicBezTo>
                    <a:pt x="1381" y="62"/>
                    <a:pt x="1380" y="62"/>
                    <a:pt x="1380" y="62"/>
                  </a:cubicBezTo>
                  <a:cubicBezTo>
                    <a:pt x="1381" y="62"/>
                    <a:pt x="1381" y="62"/>
                    <a:pt x="1381" y="62"/>
                  </a:cubicBezTo>
                  <a:close/>
                  <a:moveTo>
                    <a:pt x="1549" y="62"/>
                  </a:moveTo>
                  <a:cubicBezTo>
                    <a:pt x="1550" y="62"/>
                    <a:pt x="1550" y="62"/>
                    <a:pt x="1550" y="62"/>
                  </a:cubicBezTo>
                  <a:cubicBezTo>
                    <a:pt x="1550" y="62"/>
                    <a:pt x="1549" y="62"/>
                    <a:pt x="1549" y="62"/>
                  </a:cubicBezTo>
                  <a:close/>
                  <a:moveTo>
                    <a:pt x="1565" y="62"/>
                  </a:moveTo>
                  <a:cubicBezTo>
                    <a:pt x="1565" y="62"/>
                    <a:pt x="1565" y="62"/>
                    <a:pt x="1565" y="62"/>
                  </a:cubicBezTo>
                  <a:cubicBezTo>
                    <a:pt x="1565" y="62"/>
                    <a:pt x="1565" y="62"/>
                    <a:pt x="1565" y="62"/>
                  </a:cubicBezTo>
                  <a:close/>
                  <a:moveTo>
                    <a:pt x="1392" y="15"/>
                  </a:moveTo>
                  <a:cubicBezTo>
                    <a:pt x="1392" y="15"/>
                    <a:pt x="1392" y="16"/>
                    <a:pt x="1393" y="16"/>
                  </a:cubicBezTo>
                  <a:cubicBezTo>
                    <a:pt x="1393" y="15"/>
                    <a:pt x="1392" y="15"/>
                    <a:pt x="1392" y="15"/>
                  </a:cubicBezTo>
                  <a:close/>
                  <a:moveTo>
                    <a:pt x="965" y="93"/>
                  </a:moveTo>
                  <a:cubicBezTo>
                    <a:pt x="965" y="93"/>
                    <a:pt x="965" y="92"/>
                    <a:pt x="965" y="92"/>
                  </a:cubicBezTo>
                  <a:cubicBezTo>
                    <a:pt x="965" y="93"/>
                    <a:pt x="965" y="93"/>
                    <a:pt x="965" y="93"/>
                  </a:cubicBezTo>
                  <a:close/>
                  <a:moveTo>
                    <a:pt x="1462" y="15"/>
                  </a:moveTo>
                  <a:cubicBezTo>
                    <a:pt x="1462" y="15"/>
                    <a:pt x="1462" y="16"/>
                    <a:pt x="1462" y="16"/>
                  </a:cubicBezTo>
                  <a:cubicBezTo>
                    <a:pt x="1462" y="15"/>
                    <a:pt x="1462" y="15"/>
                    <a:pt x="1462" y="15"/>
                  </a:cubicBezTo>
                  <a:close/>
                  <a:moveTo>
                    <a:pt x="1668" y="62"/>
                  </a:moveTo>
                  <a:cubicBezTo>
                    <a:pt x="1668" y="62"/>
                    <a:pt x="1668" y="62"/>
                    <a:pt x="1668" y="62"/>
                  </a:cubicBezTo>
                  <a:cubicBezTo>
                    <a:pt x="1668" y="62"/>
                    <a:pt x="1668" y="62"/>
                    <a:pt x="1668" y="62"/>
                  </a:cubicBezTo>
                  <a:close/>
                  <a:moveTo>
                    <a:pt x="1036" y="93"/>
                  </a:moveTo>
                  <a:cubicBezTo>
                    <a:pt x="1036" y="93"/>
                    <a:pt x="1036" y="92"/>
                    <a:pt x="1036" y="92"/>
                  </a:cubicBezTo>
                  <a:cubicBezTo>
                    <a:pt x="1036" y="93"/>
                    <a:pt x="1036" y="93"/>
                    <a:pt x="1036" y="93"/>
                  </a:cubicBezTo>
                  <a:close/>
                  <a:moveTo>
                    <a:pt x="1717" y="62"/>
                  </a:moveTo>
                  <a:cubicBezTo>
                    <a:pt x="1718" y="62"/>
                    <a:pt x="1718" y="62"/>
                    <a:pt x="1718" y="62"/>
                  </a:cubicBezTo>
                  <a:cubicBezTo>
                    <a:pt x="1718" y="62"/>
                    <a:pt x="1718" y="62"/>
                    <a:pt x="1717" y="62"/>
                  </a:cubicBezTo>
                  <a:close/>
                  <a:moveTo>
                    <a:pt x="1733" y="62"/>
                  </a:moveTo>
                  <a:cubicBezTo>
                    <a:pt x="1733" y="62"/>
                    <a:pt x="1733" y="62"/>
                    <a:pt x="1733" y="62"/>
                  </a:cubicBezTo>
                  <a:cubicBezTo>
                    <a:pt x="1733" y="62"/>
                    <a:pt x="1733" y="62"/>
                    <a:pt x="1733" y="62"/>
                  </a:cubicBezTo>
                  <a:close/>
                  <a:moveTo>
                    <a:pt x="542" y="16"/>
                  </a:moveTo>
                  <a:cubicBezTo>
                    <a:pt x="542" y="16"/>
                    <a:pt x="542" y="16"/>
                    <a:pt x="542" y="16"/>
                  </a:cubicBezTo>
                  <a:cubicBezTo>
                    <a:pt x="542" y="16"/>
                    <a:pt x="542" y="16"/>
                    <a:pt x="542" y="16"/>
                  </a:cubicBezTo>
                  <a:close/>
                  <a:moveTo>
                    <a:pt x="1393" y="16"/>
                  </a:moveTo>
                  <a:cubicBezTo>
                    <a:pt x="1393" y="16"/>
                    <a:pt x="1393" y="16"/>
                    <a:pt x="1393" y="16"/>
                  </a:cubicBezTo>
                  <a:cubicBezTo>
                    <a:pt x="1393" y="16"/>
                    <a:pt x="1393" y="16"/>
                    <a:pt x="1393" y="16"/>
                  </a:cubicBezTo>
                  <a:close/>
                  <a:moveTo>
                    <a:pt x="1214" y="93"/>
                  </a:moveTo>
                  <a:cubicBezTo>
                    <a:pt x="1214" y="93"/>
                    <a:pt x="1214" y="92"/>
                    <a:pt x="1214" y="92"/>
                  </a:cubicBezTo>
                  <a:cubicBezTo>
                    <a:pt x="1214" y="93"/>
                    <a:pt x="1214" y="93"/>
                    <a:pt x="1214" y="93"/>
                  </a:cubicBezTo>
                  <a:close/>
                  <a:moveTo>
                    <a:pt x="1462" y="16"/>
                  </a:moveTo>
                  <a:cubicBezTo>
                    <a:pt x="1462" y="16"/>
                    <a:pt x="1462" y="16"/>
                    <a:pt x="1462" y="16"/>
                  </a:cubicBezTo>
                  <a:cubicBezTo>
                    <a:pt x="1462" y="16"/>
                    <a:pt x="1462" y="16"/>
                    <a:pt x="1462" y="16"/>
                  </a:cubicBezTo>
                  <a:close/>
                  <a:moveTo>
                    <a:pt x="542" y="16"/>
                  </a:moveTo>
                  <a:cubicBezTo>
                    <a:pt x="542" y="16"/>
                    <a:pt x="542" y="16"/>
                    <a:pt x="542" y="16"/>
                  </a:cubicBezTo>
                  <a:cubicBezTo>
                    <a:pt x="542" y="16"/>
                    <a:pt x="542" y="16"/>
                    <a:pt x="542" y="16"/>
                  </a:cubicBezTo>
                  <a:close/>
                  <a:moveTo>
                    <a:pt x="968" y="16"/>
                  </a:moveTo>
                  <a:cubicBezTo>
                    <a:pt x="968" y="16"/>
                    <a:pt x="968" y="16"/>
                    <a:pt x="968" y="16"/>
                  </a:cubicBezTo>
                  <a:cubicBezTo>
                    <a:pt x="968" y="16"/>
                    <a:pt x="968" y="16"/>
                    <a:pt x="968" y="16"/>
                  </a:cubicBezTo>
                  <a:close/>
                  <a:moveTo>
                    <a:pt x="1461" y="92"/>
                  </a:moveTo>
                  <a:cubicBezTo>
                    <a:pt x="1461" y="92"/>
                    <a:pt x="1461" y="93"/>
                    <a:pt x="1461" y="93"/>
                  </a:cubicBezTo>
                  <a:cubicBezTo>
                    <a:pt x="1461" y="93"/>
                    <a:pt x="1461" y="93"/>
                    <a:pt x="1461" y="92"/>
                  </a:cubicBezTo>
                  <a:close/>
                  <a:moveTo>
                    <a:pt x="1419" y="16"/>
                  </a:moveTo>
                  <a:cubicBezTo>
                    <a:pt x="1419" y="16"/>
                    <a:pt x="1419" y="16"/>
                    <a:pt x="1419" y="16"/>
                  </a:cubicBezTo>
                  <a:cubicBezTo>
                    <a:pt x="1419" y="16"/>
                    <a:pt x="1419" y="16"/>
                    <a:pt x="1419" y="16"/>
                  </a:cubicBezTo>
                  <a:close/>
                  <a:moveTo>
                    <a:pt x="1565" y="62"/>
                  </a:moveTo>
                  <a:cubicBezTo>
                    <a:pt x="1564" y="62"/>
                    <a:pt x="1564" y="62"/>
                    <a:pt x="1564" y="62"/>
                  </a:cubicBezTo>
                  <a:cubicBezTo>
                    <a:pt x="1564" y="62"/>
                    <a:pt x="1565" y="62"/>
                    <a:pt x="1565" y="62"/>
                  </a:cubicBezTo>
                  <a:close/>
                  <a:moveTo>
                    <a:pt x="1577" y="16"/>
                  </a:moveTo>
                  <a:cubicBezTo>
                    <a:pt x="1577" y="16"/>
                    <a:pt x="1577" y="16"/>
                    <a:pt x="1577" y="16"/>
                  </a:cubicBezTo>
                  <a:cubicBezTo>
                    <a:pt x="1577" y="16"/>
                    <a:pt x="1577" y="16"/>
                    <a:pt x="1577" y="16"/>
                  </a:cubicBezTo>
                  <a:close/>
                  <a:moveTo>
                    <a:pt x="1745" y="16"/>
                  </a:moveTo>
                  <a:cubicBezTo>
                    <a:pt x="1745" y="16"/>
                    <a:pt x="1745" y="16"/>
                    <a:pt x="1746" y="16"/>
                  </a:cubicBezTo>
                  <a:cubicBezTo>
                    <a:pt x="1746" y="16"/>
                    <a:pt x="1745" y="16"/>
                    <a:pt x="1745" y="16"/>
                  </a:cubicBezTo>
                  <a:close/>
                  <a:moveTo>
                    <a:pt x="968" y="17"/>
                  </a:moveTo>
                  <a:cubicBezTo>
                    <a:pt x="968" y="17"/>
                    <a:pt x="968" y="16"/>
                    <a:pt x="968" y="16"/>
                  </a:cubicBezTo>
                  <a:cubicBezTo>
                    <a:pt x="968" y="16"/>
                    <a:pt x="968" y="16"/>
                    <a:pt x="968" y="17"/>
                  </a:cubicBezTo>
                  <a:close/>
                  <a:moveTo>
                    <a:pt x="1733" y="62"/>
                  </a:moveTo>
                  <a:cubicBezTo>
                    <a:pt x="1733" y="62"/>
                    <a:pt x="1732" y="62"/>
                    <a:pt x="1732" y="62"/>
                  </a:cubicBezTo>
                  <a:cubicBezTo>
                    <a:pt x="1733" y="62"/>
                    <a:pt x="1733" y="62"/>
                    <a:pt x="1733" y="62"/>
                  </a:cubicBezTo>
                  <a:close/>
                  <a:moveTo>
                    <a:pt x="1419" y="17"/>
                  </a:moveTo>
                  <a:cubicBezTo>
                    <a:pt x="1419" y="17"/>
                    <a:pt x="1419" y="16"/>
                    <a:pt x="1419" y="16"/>
                  </a:cubicBezTo>
                  <a:cubicBezTo>
                    <a:pt x="1419" y="16"/>
                    <a:pt x="1419" y="16"/>
                    <a:pt x="1419" y="17"/>
                  </a:cubicBezTo>
                  <a:close/>
                  <a:moveTo>
                    <a:pt x="661" y="63"/>
                  </a:moveTo>
                  <a:cubicBezTo>
                    <a:pt x="661" y="63"/>
                    <a:pt x="661" y="63"/>
                    <a:pt x="661" y="62"/>
                  </a:cubicBezTo>
                  <a:cubicBezTo>
                    <a:pt x="661" y="63"/>
                    <a:pt x="661" y="63"/>
                    <a:pt x="661" y="63"/>
                  </a:cubicBezTo>
                  <a:close/>
                  <a:moveTo>
                    <a:pt x="1037" y="93"/>
                  </a:moveTo>
                  <a:cubicBezTo>
                    <a:pt x="1037" y="93"/>
                    <a:pt x="1036" y="93"/>
                    <a:pt x="1036" y="93"/>
                  </a:cubicBezTo>
                  <a:cubicBezTo>
                    <a:pt x="1036" y="93"/>
                    <a:pt x="1036" y="93"/>
                    <a:pt x="1037" y="93"/>
                  </a:cubicBezTo>
                  <a:close/>
                  <a:moveTo>
                    <a:pt x="1679" y="16"/>
                  </a:moveTo>
                  <a:cubicBezTo>
                    <a:pt x="1679" y="16"/>
                    <a:pt x="1679" y="17"/>
                    <a:pt x="1679" y="17"/>
                  </a:cubicBezTo>
                  <a:cubicBezTo>
                    <a:pt x="1679" y="16"/>
                    <a:pt x="1679" y="16"/>
                    <a:pt x="1679" y="16"/>
                  </a:cubicBezTo>
                  <a:close/>
                  <a:moveTo>
                    <a:pt x="1364" y="63"/>
                  </a:moveTo>
                  <a:cubicBezTo>
                    <a:pt x="1364" y="63"/>
                    <a:pt x="1365" y="63"/>
                    <a:pt x="1365" y="63"/>
                  </a:cubicBezTo>
                  <a:cubicBezTo>
                    <a:pt x="1364" y="63"/>
                    <a:pt x="1364" y="63"/>
                    <a:pt x="1364" y="63"/>
                  </a:cubicBezTo>
                  <a:close/>
                  <a:moveTo>
                    <a:pt x="1380" y="63"/>
                  </a:moveTo>
                  <a:cubicBezTo>
                    <a:pt x="1380" y="63"/>
                    <a:pt x="1379" y="63"/>
                    <a:pt x="1379" y="63"/>
                  </a:cubicBezTo>
                  <a:cubicBezTo>
                    <a:pt x="1380" y="63"/>
                    <a:pt x="1380" y="63"/>
                    <a:pt x="1380" y="63"/>
                  </a:cubicBezTo>
                  <a:close/>
                  <a:moveTo>
                    <a:pt x="967" y="17"/>
                  </a:moveTo>
                  <a:cubicBezTo>
                    <a:pt x="968" y="17"/>
                    <a:pt x="968" y="17"/>
                    <a:pt x="968" y="17"/>
                  </a:cubicBezTo>
                  <a:cubicBezTo>
                    <a:pt x="968" y="17"/>
                    <a:pt x="967" y="17"/>
                    <a:pt x="967" y="17"/>
                  </a:cubicBezTo>
                  <a:close/>
                  <a:moveTo>
                    <a:pt x="1214" y="93"/>
                  </a:moveTo>
                  <a:cubicBezTo>
                    <a:pt x="1214" y="93"/>
                    <a:pt x="1214" y="93"/>
                    <a:pt x="1214" y="93"/>
                  </a:cubicBezTo>
                  <a:cubicBezTo>
                    <a:pt x="1214" y="93"/>
                    <a:pt x="1214" y="93"/>
                    <a:pt x="1214" y="93"/>
                  </a:cubicBezTo>
                  <a:close/>
                  <a:moveTo>
                    <a:pt x="1393" y="17"/>
                  </a:moveTo>
                  <a:cubicBezTo>
                    <a:pt x="1393" y="17"/>
                    <a:pt x="1393" y="17"/>
                    <a:pt x="1394" y="17"/>
                  </a:cubicBezTo>
                  <a:cubicBezTo>
                    <a:pt x="1394" y="17"/>
                    <a:pt x="1393" y="17"/>
                    <a:pt x="1393" y="17"/>
                  </a:cubicBezTo>
                  <a:close/>
                  <a:moveTo>
                    <a:pt x="1463" y="17"/>
                  </a:moveTo>
                  <a:cubicBezTo>
                    <a:pt x="1463" y="17"/>
                    <a:pt x="1463" y="17"/>
                    <a:pt x="1463" y="17"/>
                  </a:cubicBezTo>
                  <a:cubicBezTo>
                    <a:pt x="1463" y="17"/>
                    <a:pt x="1463" y="17"/>
                    <a:pt x="1463" y="17"/>
                  </a:cubicBezTo>
                  <a:close/>
                  <a:moveTo>
                    <a:pt x="1461" y="93"/>
                  </a:moveTo>
                  <a:cubicBezTo>
                    <a:pt x="1461" y="93"/>
                    <a:pt x="1461" y="93"/>
                    <a:pt x="1461" y="93"/>
                  </a:cubicBezTo>
                  <a:cubicBezTo>
                    <a:pt x="1461" y="93"/>
                    <a:pt x="1461" y="93"/>
                    <a:pt x="1461" y="93"/>
                  </a:cubicBezTo>
                  <a:close/>
                  <a:moveTo>
                    <a:pt x="1679" y="17"/>
                  </a:moveTo>
                  <a:cubicBezTo>
                    <a:pt x="1679" y="17"/>
                    <a:pt x="1679" y="17"/>
                    <a:pt x="1679" y="17"/>
                  </a:cubicBezTo>
                  <a:cubicBezTo>
                    <a:pt x="1679" y="17"/>
                    <a:pt x="1679" y="17"/>
                    <a:pt x="1679" y="17"/>
                  </a:cubicBezTo>
                  <a:close/>
                  <a:moveTo>
                    <a:pt x="541" y="17"/>
                  </a:moveTo>
                  <a:cubicBezTo>
                    <a:pt x="541" y="17"/>
                    <a:pt x="541" y="17"/>
                    <a:pt x="541" y="17"/>
                  </a:cubicBezTo>
                  <a:cubicBezTo>
                    <a:pt x="541" y="17"/>
                    <a:pt x="541" y="17"/>
                    <a:pt x="541" y="17"/>
                  </a:cubicBezTo>
                  <a:close/>
                  <a:moveTo>
                    <a:pt x="584" y="93"/>
                  </a:moveTo>
                  <a:cubicBezTo>
                    <a:pt x="584" y="93"/>
                    <a:pt x="584" y="93"/>
                    <a:pt x="584" y="93"/>
                  </a:cubicBezTo>
                  <a:cubicBezTo>
                    <a:pt x="584" y="93"/>
                    <a:pt x="584" y="93"/>
                    <a:pt x="584" y="93"/>
                  </a:cubicBezTo>
                  <a:close/>
                  <a:moveTo>
                    <a:pt x="1578" y="17"/>
                  </a:moveTo>
                  <a:cubicBezTo>
                    <a:pt x="1578" y="17"/>
                    <a:pt x="1578" y="17"/>
                    <a:pt x="1578" y="17"/>
                  </a:cubicBezTo>
                  <a:cubicBezTo>
                    <a:pt x="1578" y="17"/>
                    <a:pt x="1578" y="17"/>
                    <a:pt x="1578" y="17"/>
                  </a:cubicBezTo>
                  <a:close/>
                  <a:moveTo>
                    <a:pt x="1679" y="17"/>
                  </a:moveTo>
                  <a:cubicBezTo>
                    <a:pt x="1679" y="17"/>
                    <a:pt x="1680" y="17"/>
                    <a:pt x="1680" y="17"/>
                  </a:cubicBezTo>
                  <a:cubicBezTo>
                    <a:pt x="1680" y="17"/>
                    <a:pt x="1680" y="17"/>
                    <a:pt x="1679" y="17"/>
                  </a:cubicBezTo>
                  <a:close/>
                  <a:moveTo>
                    <a:pt x="1746" y="17"/>
                  </a:moveTo>
                  <a:cubicBezTo>
                    <a:pt x="1746" y="17"/>
                    <a:pt x="1746" y="17"/>
                    <a:pt x="1746" y="17"/>
                  </a:cubicBezTo>
                  <a:cubicBezTo>
                    <a:pt x="1746" y="17"/>
                    <a:pt x="1746" y="17"/>
                    <a:pt x="1746" y="17"/>
                  </a:cubicBezTo>
                  <a:close/>
                  <a:moveTo>
                    <a:pt x="697" y="93"/>
                  </a:moveTo>
                  <a:cubicBezTo>
                    <a:pt x="697" y="93"/>
                    <a:pt x="697" y="93"/>
                    <a:pt x="697" y="94"/>
                  </a:cubicBezTo>
                  <a:cubicBezTo>
                    <a:pt x="697" y="93"/>
                    <a:pt x="697" y="93"/>
                    <a:pt x="697" y="93"/>
                  </a:cubicBezTo>
                  <a:close/>
                  <a:moveTo>
                    <a:pt x="541" y="18"/>
                  </a:moveTo>
                  <a:cubicBezTo>
                    <a:pt x="541" y="18"/>
                    <a:pt x="541" y="17"/>
                    <a:pt x="541" y="17"/>
                  </a:cubicBezTo>
                  <a:cubicBezTo>
                    <a:pt x="541" y="17"/>
                    <a:pt x="541" y="18"/>
                    <a:pt x="541" y="18"/>
                  </a:cubicBezTo>
                  <a:close/>
                  <a:moveTo>
                    <a:pt x="1418" y="18"/>
                  </a:moveTo>
                  <a:cubicBezTo>
                    <a:pt x="1418" y="18"/>
                    <a:pt x="1418" y="17"/>
                    <a:pt x="1418" y="17"/>
                  </a:cubicBezTo>
                  <a:cubicBezTo>
                    <a:pt x="1418" y="17"/>
                    <a:pt x="1418" y="18"/>
                    <a:pt x="1418" y="18"/>
                  </a:cubicBezTo>
                  <a:close/>
                  <a:moveTo>
                    <a:pt x="966" y="18"/>
                  </a:moveTo>
                  <a:cubicBezTo>
                    <a:pt x="966" y="18"/>
                    <a:pt x="966" y="18"/>
                    <a:pt x="966" y="18"/>
                  </a:cubicBezTo>
                  <a:cubicBezTo>
                    <a:pt x="966" y="18"/>
                    <a:pt x="966" y="18"/>
                    <a:pt x="966" y="18"/>
                  </a:cubicBezTo>
                  <a:close/>
                  <a:moveTo>
                    <a:pt x="1380" y="18"/>
                  </a:moveTo>
                  <a:cubicBezTo>
                    <a:pt x="1379" y="18"/>
                    <a:pt x="1379" y="18"/>
                    <a:pt x="1379" y="18"/>
                  </a:cubicBezTo>
                  <a:cubicBezTo>
                    <a:pt x="1379" y="18"/>
                    <a:pt x="1379" y="18"/>
                    <a:pt x="1380" y="18"/>
                  </a:cubicBezTo>
                  <a:close/>
                  <a:moveTo>
                    <a:pt x="1037" y="94"/>
                  </a:moveTo>
                  <a:cubicBezTo>
                    <a:pt x="1037" y="93"/>
                    <a:pt x="1037" y="93"/>
                    <a:pt x="1037" y="93"/>
                  </a:cubicBezTo>
                  <a:cubicBezTo>
                    <a:pt x="1037" y="93"/>
                    <a:pt x="1037" y="93"/>
                    <a:pt x="1037" y="94"/>
                  </a:cubicBezTo>
                  <a:close/>
                  <a:moveTo>
                    <a:pt x="1564" y="18"/>
                  </a:moveTo>
                  <a:cubicBezTo>
                    <a:pt x="1564" y="18"/>
                    <a:pt x="1563" y="18"/>
                    <a:pt x="1563" y="18"/>
                  </a:cubicBezTo>
                  <a:cubicBezTo>
                    <a:pt x="1563" y="18"/>
                    <a:pt x="1563" y="18"/>
                    <a:pt x="1564" y="18"/>
                  </a:cubicBezTo>
                  <a:close/>
                  <a:moveTo>
                    <a:pt x="1379" y="63"/>
                  </a:moveTo>
                  <a:cubicBezTo>
                    <a:pt x="1379" y="63"/>
                    <a:pt x="1379" y="63"/>
                    <a:pt x="1379" y="63"/>
                  </a:cubicBezTo>
                  <a:cubicBezTo>
                    <a:pt x="1379" y="63"/>
                    <a:pt x="1379" y="63"/>
                    <a:pt x="1379" y="63"/>
                  </a:cubicBezTo>
                  <a:close/>
                  <a:moveTo>
                    <a:pt x="1548" y="63"/>
                  </a:moveTo>
                  <a:cubicBezTo>
                    <a:pt x="1548" y="63"/>
                    <a:pt x="1548" y="63"/>
                    <a:pt x="1548" y="63"/>
                  </a:cubicBezTo>
                  <a:cubicBezTo>
                    <a:pt x="1548" y="63"/>
                    <a:pt x="1548" y="63"/>
                    <a:pt x="1548" y="63"/>
                  </a:cubicBezTo>
                  <a:close/>
                  <a:moveTo>
                    <a:pt x="1564" y="63"/>
                  </a:moveTo>
                  <a:cubicBezTo>
                    <a:pt x="1563" y="63"/>
                    <a:pt x="1563" y="63"/>
                    <a:pt x="1563" y="63"/>
                  </a:cubicBezTo>
                  <a:cubicBezTo>
                    <a:pt x="1563" y="63"/>
                    <a:pt x="1563" y="63"/>
                    <a:pt x="1564" y="63"/>
                  </a:cubicBezTo>
                  <a:close/>
                  <a:moveTo>
                    <a:pt x="1654" y="63"/>
                  </a:moveTo>
                  <a:cubicBezTo>
                    <a:pt x="1654" y="63"/>
                    <a:pt x="1654" y="63"/>
                    <a:pt x="1654" y="63"/>
                  </a:cubicBezTo>
                  <a:cubicBezTo>
                    <a:pt x="1654" y="63"/>
                    <a:pt x="1654" y="63"/>
                    <a:pt x="1654" y="63"/>
                  </a:cubicBezTo>
                  <a:close/>
                  <a:moveTo>
                    <a:pt x="1716" y="63"/>
                  </a:moveTo>
                  <a:cubicBezTo>
                    <a:pt x="1716" y="63"/>
                    <a:pt x="1716" y="63"/>
                    <a:pt x="1716" y="63"/>
                  </a:cubicBezTo>
                  <a:cubicBezTo>
                    <a:pt x="1716" y="63"/>
                    <a:pt x="1716" y="63"/>
                    <a:pt x="1716" y="63"/>
                  </a:cubicBezTo>
                  <a:close/>
                  <a:moveTo>
                    <a:pt x="1732" y="63"/>
                  </a:moveTo>
                  <a:cubicBezTo>
                    <a:pt x="1732" y="63"/>
                    <a:pt x="1731" y="63"/>
                    <a:pt x="1731" y="63"/>
                  </a:cubicBezTo>
                  <a:cubicBezTo>
                    <a:pt x="1731" y="63"/>
                    <a:pt x="1732" y="63"/>
                    <a:pt x="1732" y="63"/>
                  </a:cubicBezTo>
                  <a:close/>
                  <a:moveTo>
                    <a:pt x="584" y="63"/>
                  </a:moveTo>
                  <a:cubicBezTo>
                    <a:pt x="584" y="63"/>
                    <a:pt x="584" y="64"/>
                    <a:pt x="584" y="64"/>
                  </a:cubicBezTo>
                  <a:cubicBezTo>
                    <a:pt x="584" y="63"/>
                    <a:pt x="584" y="63"/>
                    <a:pt x="584" y="63"/>
                  </a:cubicBezTo>
                  <a:close/>
                  <a:moveTo>
                    <a:pt x="1732" y="18"/>
                  </a:moveTo>
                  <a:cubicBezTo>
                    <a:pt x="1732" y="18"/>
                    <a:pt x="1732" y="18"/>
                    <a:pt x="1731" y="18"/>
                  </a:cubicBezTo>
                  <a:cubicBezTo>
                    <a:pt x="1731" y="18"/>
                    <a:pt x="1732" y="18"/>
                    <a:pt x="1732" y="18"/>
                  </a:cubicBezTo>
                  <a:close/>
                  <a:moveTo>
                    <a:pt x="584" y="93"/>
                  </a:moveTo>
                  <a:cubicBezTo>
                    <a:pt x="584" y="93"/>
                    <a:pt x="584" y="94"/>
                    <a:pt x="584" y="94"/>
                  </a:cubicBezTo>
                  <a:cubicBezTo>
                    <a:pt x="584" y="94"/>
                    <a:pt x="584" y="94"/>
                    <a:pt x="584" y="93"/>
                  </a:cubicBezTo>
                  <a:close/>
                  <a:moveTo>
                    <a:pt x="966" y="18"/>
                  </a:moveTo>
                  <a:cubicBezTo>
                    <a:pt x="966" y="18"/>
                    <a:pt x="966" y="18"/>
                    <a:pt x="966" y="18"/>
                  </a:cubicBezTo>
                  <a:cubicBezTo>
                    <a:pt x="966" y="18"/>
                    <a:pt x="966" y="18"/>
                    <a:pt x="966" y="18"/>
                  </a:cubicBezTo>
                  <a:close/>
                  <a:moveTo>
                    <a:pt x="1680" y="18"/>
                  </a:moveTo>
                  <a:cubicBezTo>
                    <a:pt x="1680" y="18"/>
                    <a:pt x="1680" y="18"/>
                    <a:pt x="1681" y="18"/>
                  </a:cubicBezTo>
                  <a:cubicBezTo>
                    <a:pt x="1680" y="18"/>
                    <a:pt x="1680" y="18"/>
                    <a:pt x="1680" y="18"/>
                  </a:cubicBezTo>
                  <a:close/>
                  <a:moveTo>
                    <a:pt x="1563" y="63"/>
                  </a:moveTo>
                  <a:cubicBezTo>
                    <a:pt x="1563" y="63"/>
                    <a:pt x="1563" y="63"/>
                    <a:pt x="1563" y="64"/>
                  </a:cubicBezTo>
                  <a:cubicBezTo>
                    <a:pt x="1563" y="63"/>
                    <a:pt x="1563" y="63"/>
                    <a:pt x="1563" y="63"/>
                  </a:cubicBezTo>
                  <a:close/>
                  <a:moveTo>
                    <a:pt x="1655" y="64"/>
                  </a:moveTo>
                  <a:cubicBezTo>
                    <a:pt x="1655" y="63"/>
                    <a:pt x="1655" y="63"/>
                    <a:pt x="1654" y="63"/>
                  </a:cubicBezTo>
                  <a:cubicBezTo>
                    <a:pt x="1655" y="63"/>
                    <a:pt x="1655" y="64"/>
                    <a:pt x="1655" y="64"/>
                  </a:cubicBezTo>
                  <a:close/>
                  <a:moveTo>
                    <a:pt x="1669" y="63"/>
                  </a:moveTo>
                  <a:cubicBezTo>
                    <a:pt x="1669" y="63"/>
                    <a:pt x="1669" y="64"/>
                    <a:pt x="1669" y="64"/>
                  </a:cubicBezTo>
                  <a:cubicBezTo>
                    <a:pt x="1669" y="63"/>
                    <a:pt x="1669" y="63"/>
                    <a:pt x="1669" y="63"/>
                  </a:cubicBezTo>
                  <a:close/>
                  <a:moveTo>
                    <a:pt x="755" y="94"/>
                  </a:moveTo>
                  <a:cubicBezTo>
                    <a:pt x="755" y="94"/>
                    <a:pt x="755" y="93"/>
                    <a:pt x="755" y="93"/>
                  </a:cubicBezTo>
                  <a:cubicBezTo>
                    <a:pt x="755" y="94"/>
                    <a:pt x="755" y="94"/>
                    <a:pt x="755" y="94"/>
                  </a:cubicBezTo>
                  <a:close/>
                  <a:moveTo>
                    <a:pt x="965" y="19"/>
                  </a:moveTo>
                  <a:cubicBezTo>
                    <a:pt x="965" y="19"/>
                    <a:pt x="966" y="19"/>
                    <a:pt x="966" y="18"/>
                  </a:cubicBezTo>
                  <a:cubicBezTo>
                    <a:pt x="965" y="18"/>
                    <a:pt x="965" y="19"/>
                    <a:pt x="965" y="19"/>
                  </a:cubicBezTo>
                  <a:close/>
                  <a:moveTo>
                    <a:pt x="967" y="94"/>
                  </a:moveTo>
                  <a:cubicBezTo>
                    <a:pt x="967" y="94"/>
                    <a:pt x="966" y="94"/>
                    <a:pt x="966" y="94"/>
                  </a:cubicBezTo>
                  <a:cubicBezTo>
                    <a:pt x="966" y="94"/>
                    <a:pt x="967" y="94"/>
                    <a:pt x="967" y="94"/>
                  </a:cubicBezTo>
                  <a:close/>
                  <a:moveTo>
                    <a:pt x="1731" y="63"/>
                  </a:moveTo>
                  <a:cubicBezTo>
                    <a:pt x="1731" y="63"/>
                    <a:pt x="1731" y="63"/>
                    <a:pt x="1731" y="64"/>
                  </a:cubicBezTo>
                  <a:cubicBezTo>
                    <a:pt x="1731" y="63"/>
                    <a:pt x="1731" y="63"/>
                    <a:pt x="1731" y="63"/>
                  </a:cubicBezTo>
                  <a:close/>
                  <a:moveTo>
                    <a:pt x="574" y="55"/>
                  </a:moveTo>
                  <a:cubicBezTo>
                    <a:pt x="574" y="55"/>
                    <a:pt x="574" y="55"/>
                    <a:pt x="574" y="55"/>
                  </a:cubicBezTo>
                  <a:cubicBezTo>
                    <a:pt x="574" y="55"/>
                    <a:pt x="574" y="55"/>
                    <a:pt x="574" y="55"/>
                  </a:cubicBezTo>
                  <a:close/>
                  <a:moveTo>
                    <a:pt x="584" y="64"/>
                  </a:moveTo>
                  <a:cubicBezTo>
                    <a:pt x="584" y="64"/>
                    <a:pt x="585" y="64"/>
                    <a:pt x="585" y="64"/>
                  </a:cubicBezTo>
                  <a:cubicBezTo>
                    <a:pt x="585" y="64"/>
                    <a:pt x="585" y="64"/>
                    <a:pt x="584" y="64"/>
                  </a:cubicBezTo>
                  <a:close/>
                  <a:moveTo>
                    <a:pt x="1394" y="18"/>
                  </a:moveTo>
                  <a:cubicBezTo>
                    <a:pt x="1394" y="19"/>
                    <a:pt x="1395" y="19"/>
                    <a:pt x="1395" y="19"/>
                  </a:cubicBezTo>
                  <a:cubicBezTo>
                    <a:pt x="1395" y="19"/>
                    <a:pt x="1395" y="18"/>
                    <a:pt x="1394" y="18"/>
                  </a:cubicBezTo>
                  <a:close/>
                  <a:moveTo>
                    <a:pt x="1417" y="19"/>
                  </a:moveTo>
                  <a:cubicBezTo>
                    <a:pt x="1418" y="19"/>
                    <a:pt x="1418" y="19"/>
                    <a:pt x="1418" y="18"/>
                  </a:cubicBezTo>
                  <a:cubicBezTo>
                    <a:pt x="1418" y="18"/>
                    <a:pt x="1417" y="19"/>
                    <a:pt x="1417" y="19"/>
                  </a:cubicBezTo>
                  <a:close/>
                  <a:moveTo>
                    <a:pt x="1419" y="94"/>
                  </a:moveTo>
                  <a:cubicBezTo>
                    <a:pt x="1419" y="94"/>
                    <a:pt x="1419" y="93"/>
                    <a:pt x="1419" y="93"/>
                  </a:cubicBezTo>
                  <a:cubicBezTo>
                    <a:pt x="1419" y="94"/>
                    <a:pt x="1419" y="94"/>
                    <a:pt x="1419" y="94"/>
                  </a:cubicBezTo>
                  <a:close/>
                  <a:moveTo>
                    <a:pt x="662" y="64"/>
                  </a:moveTo>
                  <a:cubicBezTo>
                    <a:pt x="662" y="64"/>
                    <a:pt x="662" y="64"/>
                    <a:pt x="662" y="63"/>
                  </a:cubicBezTo>
                  <a:cubicBezTo>
                    <a:pt x="662" y="64"/>
                    <a:pt x="662" y="64"/>
                    <a:pt x="662" y="64"/>
                  </a:cubicBezTo>
                  <a:close/>
                  <a:moveTo>
                    <a:pt x="1464" y="18"/>
                  </a:moveTo>
                  <a:cubicBezTo>
                    <a:pt x="1464" y="19"/>
                    <a:pt x="1464" y="19"/>
                    <a:pt x="1464" y="19"/>
                  </a:cubicBezTo>
                  <a:cubicBezTo>
                    <a:pt x="1464" y="19"/>
                    <a:pt x="1464" y="18"/>
                    <a:pt x="1464" y="18"/>
                  </a:cubicBezTo>
                  <a:close/>
                  <a:moveTo>
                    <a:pt x="584" y="94"/>
                  </a:moveTo>
                  <a:cubicBezTo>
                    <a:pt x="583" y="94"/>
                    <a:pt x="583" y="94"/>
                    <a:pt x="583" y="94"/>
                  </a:cubicBezTo>
                  <a:cubicBezTo>
                    <a:pt x="584" y="94"/>
                    <a:pt x="584" y="94"/>
                    <a:pt x="584" y="94"/>
                  </a:cubicBezTo>
                  <a:close/>
                  <a:moveTo>
                    <a:pt x="1363" y="64"/>
                  </a:moveTo>
                  <a:cubicBezTo>
                    <a:pt x="1363" y="64"/>
                    <a:pt x="1363" y="64"/>
                    <a:pt x="1363" y="64"/>
                  </a:cubicBezTo>
                  <a:cubicBezTo>
                    <a:pt x="1363" y="64"/>
                    <a:pt x="1363" y="64"/>
                    <a:pt x="1363" y="64"/>
                  </a:cubicBezTo>
                  <a:close/>
                  <a:moveTo>
                    <a:pt x="755" y="94"/>
                  </a:moveTo>
                  <a:cubicBezTo>
                    <a:pt x="755" y="94"/>
                    <a:pt x="755" y="94"/>
                    <a:pt x="755" y="94"/>
                  </a:cubicBezTo>
                  <a:cubicBezTo>
                    <a:pt x="755" y="94"/>
                    <a:pt x="755" y="94"/>
                    <a:pt x="755" y="94"/>
                  </a:cubicBezTo>
                  <a:close/>
                  <a:moveTo>
                    <a:pt x="967" y="94"/>
                  </a:moveTo>
                  <a:cubicBezTo>
                    <a:pt x="967" y="94"/>
                    <a:pt x="967" y="94"/>
                    <a:pt x="967" y="94"/>
                  </a:cubicBezTo>
                  <a:cubicBezTo>
                    <a:pt x="967" y="94"/>
                    <a:pt x="967" y="94"/>
                    <a:pt x="967" y="94"/>
                  </a:cubicBezTo>
                  <a:close/>
                  <a:moveTo>
                    <a:pt x="1419" y="94"/>
                  </a:moveTo>
                  <a:cubicBezTo>
                    <a:pt x="1419" y="94"/>
                    <a:pt x="1419" y="94"/>
                    <a:pt x="1419" y="94"/>
                  </a:cubicBezTo>
                  <a:cubicBezTo>
                    <a:pt x="1419" y="94"/>
                    <a:pt x="1419" y="94"/>
                    <a:pt x="1419" y="94"/>
                  </a:cubicBezTo>
                  <a:close/>
                  <a:moveTo>
                    <a:pt x="1460" y="94"/>
                  </a:moveTo>
                  <a:cubicBezTo>
                    <a:pt x="1460" y="94"/>
                    <a:pt x="1460" y="94"/>
                    <a:pt x="1460" y="94"/>
                  </a:cubicBezTo>
                  <a:cubicBezTo>
                    <a:pt x="1460" y="94"/>
                    <a:pt x="1460" y="94"/>
                    <a:pt x="1460" y="94"/>
                  </a:cubicBezTo>
                  <a:close/>
                  <a:moveTo>
                    <a:pt x="583" y="94"/>
                  </a:moveTo>
                  <a:cubicBezTo>
                    <a:pt x="583" y="94"/>
                    <a:pt x="583" y="94"/>
                    <a:pt x="583" y="95"/>
                  </a:cubicBezTo>
                  <a:cubicBezTo>
                    <a:pt x="583" y="94"/>
                    <a:pt x="583" y="94"/>
                    <a:pt x="583" y="94"/>
                  </a:cubicBezTo>
                  <a:close/>
                  <a:moveTo>
                    <a:pt x="1378" y="64"/>
                  </a:moveTo>
                  <a:cubicBezTo>
                    <a:pt x="1378" y="64"/>
                    <a:pt x="1378" y="64"/>
                    <a:pt x="1378" y="64"/>
                  </a:cubicBezTo>
                  <a:cubicBezTo>
                    <a:pt x="1378" y="64"/>
                    <a:pt x="1378" y="64"/>
                    <a:pt x="1378" y="64"/>
                  </a:cubicBezTo>
                  <a:close/>
                  <a:moveTo>
                    <a:pt x="696" y="94"/>
                  </a:moveTo>
                  <a:cubicBezTo>
                    <a:pt x="696" y="94"/>
                    <a:pt x="696" y="94"/>
                    <a:pt x="696" y="95"/>
                  </a:cubicBezTo>
                  <a:cubicBezTo>
                    <a:pt x="696" y="94"/>
                    <a:pt x="696" y="94"/>
                    <a:pt x="696" y="94"/>
                  </a:cubicBezTo>
                  <a:close/>
                  <a:moveTo>
                    <a:pt x="1565" y="19"/>
                  </a:moveTo>
                  <a:cubicBezTo>
                    <a:pt x="1565" y="18"/>
                    <a:pt x="1565" y="18"/>
                    <a:pt x="1564" y="18"/>
                  </a:cubicBezTo>
                  <a:cubicBezTo>
                    <a:pt x="1564" y="18"/>
                    <a:pt x="1565" y="19"/>
                    <a:pt x="1565" y="19"/>
                  </a:cubicBezTo>
                  <a:close/>
                  <a:moveTo>
                    <a:pt x="756" y="95"/>
                  </a:moveTo>
                  <a:cubicBezTo>
                    <a:pt x="756" y="94"/>
                    <a:pt x="756" y="94"/>
                    <a:pt x="755" y="94"/>
                  </a:cubicBezTo>
                  <a:cubicBezTo>
                    <a:pt x="755" y="94"/>
                    <a:pt x="756" y="94"/>
                    <a:pt x="756" y="95"/>
                  </a:cubicBezTo>
                  <a:close/>
                  <a:moveTo>
                    <a:pt x="967" y="94"/>
                  </a:moveTo>
                  <a:cubicBezTo>
                    <a:pt x="967" y="94"/>
                    <a:pt x="967" y="94"/>
                    <a:pt x="967" y="94"/>
                  </a:cubicBezTo>
                  <a:cubicBezTo>
                    <a:pt x="967" y="94"/>
                    <a:pt x="967" y="94"/>
                    <a:pt x="967" y="94"/>
                  </a:cubicBezTo>
                  <a:close/>
                  <a:moveTo>
                    <a:pt x="1733" y="19"/>
                  </a:moveTo>
                  <a:cubicBezTo>
                    <a:pt x="1733" y="18"/>
                    <a:pt x="1733" y="18"/>
                    <a:pt x="1732" y="18"/>
                  </a:cubicBezTo>
                  <a:cubicBezTo>
                    <a:pt x="1733" y="18"/>
                    <a:pt x="1733" y="19"/>
                    <a:pt x="1733" y="19"/>
                  </a:cubicBezTo>
                  <a:close/>
                  <a:moveTo>
                    <a:pt x="1216" y="94"/>
                  </a:moveTo>
                  <a:cubicBezTo>
                    <a:pt x="1216" y="94"/>
                    <a:pt x="1215" y="94"/>
                    <a:pt x="1215" y="94"/>
                  </a:cubicBezTo>
                  <a:cubicBezTo>
                    <a:pt x="1215" y="94"/>
                    <a:pt x="1215" y="94"/>
                    <a:pt x="1216" y="94"/>
                  </a:cubicBezTo>
                  <a:close/>
                  <a:moveTo>
                    <a:pt x="1669" y="64"/>
                  </a:moveTo>
                  <a:cubicBezTo>
                    <a:pt x="1669" y="64"/>
                    <a:pt x="1669" y="64"/>
                    <a:pt x="1670" y="64"/>
                  </a:cubicBezTo>
                  <a:cubicBezTo>
                    <a:pt x="1670" y="64"/>
                    <a:pt x="1670" y="64"/>
                    <a:pt x="1669" y="64"/>
                  </a:cubicBezTo>
                  <a:close/>
                  <a:moveTo>
                    <a:pt x="1460" y="94"/>
                  </a:moveTo>
                  <a:cubicBezTo>
                    <a:pt x="1460" y="94"/>
                    <a:pt x="1459" y="94"/>
                    <a:pt x="1459" y="95"/>
                  </a:cubicBezTo>
                  <a:cubicBezTo>
                    <a:pt x="1460" y="94"/>
                    <a:pt x="1460" y="94"/>
                    <a:pt x="1460" y="94"/>
                  </a:cubicBezTo>
                  <a:close/>
                  <a:moveTo>
                    <a:pt x="965" y="19"/>
                  </a:moveTo>
                  <a:cubicBezTo>
                    <a:pt x="965" y="19"/>
                    <a:pt x="965" y="19"/>
                    <a:pt x="965" y="19"/>
                  </a:cubicBezTo>
                  <a:cubicBezTo>
                    <a:pt x="965" y="19"/>
                    <a:pt x="965" y="19"/>
                    <a:pt x="965" y="19"/>
                  </a:cubicBezTo>
                  <a:close/>
                  <a:moveTo>
                    <a:pt x="583" y="95"/>
                  </a:moveTo>
                  <a:cubicBezTo>
                    <a:pt x="583" y="95"/>
                    <a:pt x="583" y="95"/>
                    <a:pt x="583" y="95"/>
                  </a:cubicBezTo>
                  <a:cubicBezTo>
                    <a:pt x="583" y="95"/>
                    <a:pt x="583" y="95"/>
                    <a:pt x="583" y="95"/>
                  </a:cubicBezTo>
                  <a:close/>
                  <a:moveTo>
                    <a:pt x="696" y="95"/>
                  </a:moveTo>
                  <a:cubicBezTo>
                    <a:pt x="696" y="95"/>
                    <a:pt x="696" y="95"/>
                    <a:pt x="696" y="95"/>
                  </a:cubicBezTo>
                  <a:cubicBezTo>
                    <a:pt x="696" y="95"/>
                    <a:pt x="696" y="95"/>
                    <a:pt x="696" y="95"/>
                  </a:cubicBezTo>
                  <a:close/>
                  <a:moveTo>
                    <a:pt x="756" y="95"/>
                  </a:moveTo>
                  <a:cubicBezTo>
                    <a:pt x="756" y="95"/>
                    <a:pt x="756" y="95"/>
                    <a:pt x="756" y="95"/>
                  </a:cubicBezTo>
                  <a:cubicBezTo>
                    <a:pt x="756" y="95"/>
                    <a:pt x="756" y="95"/>
                    <a:pt x="756" y="95"/>
                  </a:cubicBezTo>
                  <a:close/>
                  <a:moveTo>
                    <a:pt x="1381" y="19"/>
                  </a:moveTo>
                  <a:cubicBezTo>
                    <a:pt x="1381" y="19"/>
                    <a:pt x="1381" y="19"/>
                    <a:pt x="1381" y="19"/>
                  </a:cubicBezTo>
                  <a:cubicBezTo>
                    <a:pt x="1381" y="19"/>
                    <a:pt x="1381" y="19"/>
                    <a:pt x="1381" y="19"/>
                  </a:cubicBezTo>
                  <a:close/>
                  <a:moveTo>
                    <a:pt x="1038" y="95"/>
                  </a:moveTo>
                  <a:cubicBezTo>
                    <a:pt x="1038" y="95"/>
                    <a:pt x="1038" y="94"/>
                    <a:pt x="1038" y="94"/>
                  </a:cubicBezTo>
                  <a:cubicBezTo>
                    <a:pt x="1038" y="95"/>
                    <a:pt x="1038" y="95"/>
                    <a:pt x="1038" y="95"/>
                  </a:cubicBezTo>
                  <a:close/>
                  <a:moveTo>
                    <a:pt x="1216" y="95"/>
                  </a:moveTo>
                  <a:cubicBezTo>
                    <a:pt x="1216" y="95"/>
                    <a:pt x="1216" y="95"/>
                    <a:pt x="1216" y="94"/>
                  </a:cubicBezTo>
                  <a:cubicBezTo>
                    <a:pt x="1216" y="95"/>
                    <a:pt x="1216" y="95"/>
                    <a:pt x="1216" y="95"/>
                  </a:cubicBezTo>
                  <a:close/>
                  <a:moveTo>
                    <a:pt x="1459" y="94"/>
                  </a:moveTo>
                  <a:cubicBezTo>
                    <a:pt x="1459" y="95"/>
                    <a:pt x="1459" y="95"/>
                    <a:pt x="1459" y="95"/>
                  </a:cubicBezTo>
                  <a:cubicBezTo>
                    <a:pt x="1459" y="95"/>
                    <a:pt x="1459" y="95"/>
                    <a:pt x="1459" y="94"/>
                  </a:cubicBezTo>
                  <a:close/>
                  <a:moveTo>
                    <a:pt x="1541" y="19"/>
                  </a:moveTo>
                  <a:cubicBezTo>
                    <a:pt x="1540" y="19"/>
                    <a:pt x="1540" y="19"/>
                    <a:pt x="1540" y="19"/>
                  </a:cubicBezTo>
                  <a:cubicBezTo>
                    <a:pt x="1540" y="19"/>
                    <a:pt x="1541" y="19"/>
                    <a:pt x="1541" y="19"/>
                  </a:cubicBezTo>
                  <a:close/>
                  <a:moveTo>
                    <a:pt x="583" y="95"/>
                  </a:moveTo>
                  <a:cubicBezTo>
                    <a:pt x="582" y="95"/>
                    <a:pt x="582" y="95"/>
                    <a:pt x="582" y="95"/>
                  </a:cubicBezTo>
                  <a:cubicBezTo>
                    <a:pt x="582" y="95"/>
                    <a:pt x="583" y="95"/>
                    <a:pt x="583" y="95"/>
                  </a:cubicBezTo>
                  <a:close/>
                  <a:moveTo>
                    <a:pt x="1565" y="19"/>
                  </a:moveTo>
                  <a:cubicBezTo>
                    <a:pt x="1565" y="19"/>
                    <a:pt x="1565" y="19"/>
                    <a:pt x="1565" y="19"/>
                  </a:cubicBezTo>
                  <a:cubicBezTo>
                    <a:pt x="1565" y="19"/>
                    <a:pt x="1565" y="19"/>
                    <a:pt x="1565" y="19"/>
                  </a:cubicBezTo>
                  <a:close/>
                  <a:moveTo>
                    <a:pt x="662" y="64"/>
                  </a:moveTo>
                  <a:cubicBezTo>
                    <a:pt x="662" y="64"/>
                    <a:pt x="662" y="64"/>
                    <a:pt x="662" y="64"/>
                  </a:cubicBezTo>
                  <a:cubicBezTo>
                    <a:pt x="662" y="64"/>
                    <a:pt x="662" y="64"/>
                    <a:pt x="662" y="64"/>
                  </a:cubicBezTo>
                  <a:close/>
                  <a:moveTo>
                    <a:pt x="1709" y="19"/>
                  </a:moveTo>
                  <a:cubicBezTo>
                    <a:pt x="1709" y="19"/>
                    <a:pt x="1708" y="19"/>
                    <a:pt x="1708" y="19"/>
                  </a:cubicBezTo>
                  <a:cubicBezTo>
                    <a:pt x="1709" y="19"/>
                    <a:pt x="1709" y="19"/>
                    <a:pt x="1709" y="19"/>
                  </a:cubicBezTo>
                  <a:close/>
                  <a:moveTo>
                    <a:pt x="756" y="95"/>
                  </a:moveTo>
                  <a:cubicBezTo>
                    <a:pt x="756" y="95"/>
                    <a:pt x="756" y="95"/>
                    <a:pt x="756" y="95"/>
                  </a:cubicBezTo>
                  <a:cubicBezTo>
                    <a:pt x="756" y="95"/>
                    <a:pt x="756" y="95"/>
                    <a:pt x="756" y="95"/>
                  </a:cubicBezTo>
                  <a:close/>
                  <a:moveTo>
                    <a:pt x="968" y="95"/>
                  </a:moveTo>
                  <a:cubicBezTo>
                    <a:pt x="968" y="95"/>
                    <a:pt x="968" y="95"/>
                    <a:pt x="968" y="95"/>
                  </a:cubicBezTo>
                  <a:cubicBezTo>
                    <a:pt x="968" y="95"/>
                    <a:pt x="968" y="95"/>
                    <a:pt x="968" y="95"/>
                  </a:cubicBezTo>
                  <a:close/>
                  <a:moveTo>
                    <a:pt x="1038" y="95"/>
                  </a:moveTo>
                  <a:cubicBezTo>
                    <a:pt x="1038" y="95"/>
                    <a:pt x="1038" y="95"/>
                    <a:pt x="1038" y="95"/>
                  </a:cubicBezTo>
                  <a:cubicBezTo>
                    <a:pt x="1038" y="95"/>
                    <a:pt x="1038" y="95"/>
                    <a:pt x="1038" y="95"/>
                  </a:cubicBezTo>
                  <a:close/>
                  <a:moveTo>
                    <a:pt x="1733" y="19"/>
                  </a:moveTo>
                  <a:cubicBezTo>
                    <a:pt x="1733" y="19"/>
                    <a:pt x="1733" y="19"/>
                    <a:pt x="1733" y="19"/>
                  </a:cubicBezTo>
                  <a:cubicBezTo>
                    <a:pt x="1733" y="19"/>
                    <a:pt x="1733" y="19"/>
                    <a:pt x="1733" y="19"/>
                  </a:cubicBezTo>
                  <a:close/>
                  <a:moveTo>
                    <a:pt x="1216" y="95"/>
                  </a:moveTo>
                  <a:cubicBezTo>
                    <a:pt x="1216" y="95"/>
                    <a:pt x="1216" y="95"/>
                    <a:pt x="1216" y="95"/>
                  </a:cubicBezTo>
                  <a:cubicBezTo>
                    <a:pt x="1216" y="95"/>
                    <a:pt x="1216" y="95"/>
                    <a:pt x="1216" y="95"/>
                  </a:cubicBezTo>
                  <a:close/>
                  <a:moveTo>
                    <a:pt x="1459" y="95"/>
                  </a:moveTo>
                  <a:cubicBezTo>
                    <a:pt x="1459" y="95"/>
                    <a:pt x="1459" y="95"/>
                    <a:pt x="1459" y="95"/>
                  </a:cubicBezTo>
                  <a:cubicBezTo>
                    <a:pt x="1459" y="95"/>
                    <a:pt x="1459" y="95"/>
                    <a:pt x="1459" y="95"/>
                  </a:cubicBezTo>
                  <a:close/>
                  <a:moveTo>
                    <a:pt x="582" y="95"/>
                  </a:moveTo>
                  <a:cubicBezTo>
                    <a:pt x="582" y="95"/>
                    <a:pt x="582" y="95"/>
                    <a:pt x="582" y="96"/>
                  </a:cubicBezTo>
                  <a:cubicBezTo>
                    <a:pt x="582" y="96"/>
                    <a:pt x="582" y="95"/>
                    <a:pt x="582" y="95"/>
                  </a:cubicBezTo>
                  <a:close/>
                  <a:moveTo>
                    <a:pt x="1362" y="64"/>
                  </a:moveTo>
                  <a:cubicBezTo>
                    <a:pt x="1363" y="64"/>
                    <a:pt x="1363" y="64"/>
                    <a:pt x="1363" y="64"/>
                  </a:cubicBezTo>
                  <a:cubicBezTo>
                    <a:pt x="1363" y="64"/>
                    <a:pt x="1363" y="64"/>
                    <a:pt x="1362" y="64"/>
                  </a:cubicBezTo>
                  <a:close/>
                  <a:moveTo>
                    <a:pt x="757" y="96"/>
                  </a:moveTo>
                  <a:cubicBezTo>
                    <a:pt x="757" y="95"/>
                    <a:pt x="757" y="95"/>
                    <a:pt x="756" y="95"/>
                  </a:cubicBezTo>
                  <a:cubicBezTo>
                    <a:pt x="756" y="95"/>
                    <a:pt x="757" y="95"/>
                    <a:pt x="757" y="96"/>
                  </a:cubicBezTo>
                  <a:close/>
                  <a:moveTo>
                    <a:pt x="1378" y="64"/>
                  </a:moveTo>
                  <a:cubicBezTo>
                    <a:pt x="1378" y="64"/>
                    <a:pt x="1378" y="64"/>
                    <a:pt x="1378" y="64"/>
                  </a:cubicBezTo>
                  <a:cubicBezTo>
                    <a:pt x="1378" y="64"/>
                    <a:pt x="1378" y="64"/>
                    <a:pt x="1378" y="64"/>
                  </a:cubicBezTo>
                  <a:close/>
                  <a:moveTo>
                    <a:pt x="1039" y="96"/>
                  </a:moveTo>
                  <a:cubicBezTo>
                    <a:pt x="1039" y="95"/>
                    <a:pt x="1039" y="95"/>
                    <a:pt x="1038" y="95"/>
                  </a:cubicBezTo>
                  <a:cubicBezTo>
                    <a:pt x="1038" y="95"/>
                    <a:pt x="1039" y="96"/>
                    <a:pt x="1039" y="96"/>
                  </a:cubicBezTo>
                  <a:close/>
                  <a:moveTo>
                    <a:pt x="1217" y="96"/>
                  </a:moveTo>
                  <a:cubicBezTo>
                    <a:pt x="1217" y="95"/>
                    <a:pt x="1216" y="95"/>
                    <a:pt x="1216" y="95"/>
                  </a:cubicBezTo>
                  <a:cubicBezTo>
                    <a:pt x="1216" y="95"/>
                    <a:pt x="1216" y="96"/>
                    <a:pt x="1217" y="96"/>
                  </a:cubicBezTo>
                  <a:close/>
                  <a:moveTo>
                    <a:pt x="1421" y="96"/>
                  </a:moveTo>
                  <a:cubicBezTo>
                    <a:pt x="1421" y="95"/>
                    <a:pt x="1420" y="95"/>
                    <a:pt x="1420" y="95"/>
                  </a:cubicBezTo>
                  <a:cubicBezTo>
                    <a:pt x="1420" y="95"/>
                    <a:pt x="1420" y="95"/>
                    <a:pt x="1421" y="96"/>
                  </a:cubicBezTo>
                  <a:close/>
                  <a:moveTo>
                    <a:pt x="1459" y="95"/>
                  </a:moveTo>
                  <a:cubicBezTo>
                    <a:pt x="1459" y="95"/>
                    <a:pt x="1458" y="95"/>
                    <a:pt x="1458" y="96"/>
                  </a:cubicBezTo>
                  <a:cubicBezTo>
                    <a:pt x="1459" y="95"/>
                    <a:pt x="1459" y="95"/>
                    <a:pt x="1459" y="95"/>
                  </a:cubicBezTo>
                  <a:close/>
                  <a:moveTo>
                    <a:pt x="1547" y="64"/>
                  </a:moveTo>
                  <a:cubicBezTo>
                    <a:pt x="1547" y="64"/>
                    <a:pt x="1547" y="64"/>
                    <a:pt x="1547" y="64"/>
                  </a:cubicBezTo>
                  <a:cubicBezTo>
                    <a:pt x="1547" y="64"/>
                    <a:pt x="1547" y="64"/>
                    <a:pt x="1547" y="64"/>
                  </a:cubicBezTo>
                  <a:close/>
                  <a:moveTo>
                    <a:pt x="1685" y="95"/>
                  </a:moveTo>
                  <a:cubicBezTo>
                    <a:pt x="1685" y="95"/>
                    <a:pt x="1685" y="96"/>
                    <a:pt x="1685" y="96"/>
                  </a:cubicBezTo>
                  <a:cubicBezTo>
                    <a:pt x="1685" y="96"/>
                    <a:pt x="1685" y="95"/>
                    <a:pt x="1685" y="95"/>
                  </a:cubicBezTo>
                  <a:close/>
                  <a:moveTo>
                    <a:pt x="582" y="96"/>
                  </a:moveTo>
                  <a:cubicBezTo>
                    <a:pt x="582" y="96"/>
                    <a:pt x="582" y="96"/>
                    <a:pt x="582" y="96"/>
                  </a:cubicBezTo>
                  <a:cubicBezTo>
                    <a:pt x="582" y="96"/>
                    <a:pt x="582" y="96"/>
                    <a:pt x="582" y="96"/>
                  </a:cubicBezTo>
                  <a:close/>
                  <a:moveTo>
                    <a:pt x="1562" y="64"/>
                  </a:moveTo>
                  <a:cubicBezTo>
                    <a:pt x="1562" y="64"/>
                    <a:pt x="1562" y="64"/>
                    <a:pt x="1562" y="64"/>
                  </a:cubicBezTo>
                  <a:cubicBezTo>
                    <a:pt x="1562" y="64"/>
                    <a:pt x="1562" y="64"/>
                    <a:pt x="1562" y="64"/>
                  </a:cubicBezTo>
                  <a:close/>
                  <a:moveTo>
                    <a:pt x="1656" y="64"/>
                  </a:moveTo>
                  <a:cubicBezTo>
                    <a:pt x="1656" y="64"/>
                    <a:pt x="1656" y="64"/>
                    <a:pt x="1655" y="64"/>
                  </a:cubicBezTo>
                  <a:cubicBezTo>
                    <a:pt x="1656" y="64"/>
                    <a:pt x="1656" y="64"/>
                    <a:pt x="1656" y="64"/>
                  </a:cubicBezTo>
                  <a:close/>
                  <a:moveTo>
                    <a:pt x="757" y="96"/>
                  </a:moveTo>
                  <a:cubicBezTo>
                    <a:pt x="757" y="96"/>
                    <a:pt x="757" y="96"/>
                    <a:pt x="757" y="96"/>
                  </a:cubicBezTo>
                  <a:cubicBezTo>
                    <a:pt x="757" y="96"/>
                    <a:pt x="757" y="96"/>
                    <a:pt x="757" y="96"/>
                  </a:cubicBezTo>
                  <a:close/>
                  <a:moveTo>
                    <a:pt x="1039" y="96"/>
                  </a:moveTo>
                  <a:cubicBezTo>
                    <a:pt x="1039" y="96"/>
                    <a:pt x="1039" y="96"/>
                    <a:pt x="1039" y="96"/>
                  </a:cubicBezTo>
                  <a:cubicBezTo>
                    <a:pt x="1039" y="96"/>
                    <a:pt x="1039" y="96"/>
                    <a:pt x="1039" y="96"/>
                  </a:cubicBezTo>
                  <a:close/>
                  <a:moveTo>
                    <a:pt x="1177" y="96"/>
                  </a:moveTo>
                  <a:cubicBezTo>
                    <a:pt x="1177" y="96"/>
                    <a:pt x="1177" y="96"/>
                    <a:pt x="1177" y="96"/>
                  </a:cubicBezTo>
                  <a:cubicBezTo>
                    <a:pt x="1177" y="96"/>
                    <a:pt x="1177" y="96"/>
                    <a:pt x="1177" y="96"/>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82" y="96"/>
                  </a:moveTo>
                  <a:cubicBezTo>
                    <a:pt x="581" y="96"/>
                    <a:pt x="581" y="96"/>
                    <a:pt x="581" y="96"/>
                  </a:cubicBezTo>
                  <a:cubicBezTo>
                    <a:pt x="581" y="96"/>
                    <a:pt x="582" y="96"/>
                    <a:pt x="582" y="96"/>
                  </a:cubicBezTo>
                  <a:close/>
                  <a:moveTo>
                    <a:pt x="540" y="19"/>
                  </a:moveTo>
                  <a:cubicBezTo>
                    <a:pt x="540" y="19"/>
                    <a:pt x="540" y="19"/>
                    <a:pt x="540" y="19"/>
                  </a:cubicBezTo>
                  <a:cubicBezTo>
                    <a:pt x="540" y="19"/>
                    <a:pt x="540" y="19"/>
                    <a:pt x="540" y="19"/>
                  </a:cubicBezTo>
                  <a:close/>
                  <a:moveTo>
                    <a:pt x="695" y="96"/>
                  </a:moveTo>
                  <a:cubicBezTo>
                    <a:pt x="695" y="96"/>
                    <a:pt x="695" y="96"/>
                    <a:pt x="695" y="96"/>
                  </a:cubicBezTo>
                  <a:cubicBezTo>
                    <a:pt x="695" y="96"/>
                    <a:pt x="695" y="96"/>
                    <a:pt x="695" y="96"/>
                  </a:cubicBezTo>
                  <a:close/>
                  <a:moveTo>
                    <a:pt x="757" y="96"/>
                  </a:moveTo>
                  <a:cubicBezTo>
                    <a:pt x="757" y="96"/>
                    <a:pt x="757" y="96"/>
                    <a:pt x="757" y="96"/>
                  </a:cubicBezTo>
                  <a:cubicBezTo>
                    <a:pt x="757" y="96"/>
                    <a:pt x="757" y="96"/>
                    <a:pt x="757" y="96"/>
                  </a:cubicBezTo>
                  <a:close/>
                  <a:moveTo>
                    <a:pt x="1715" y="64"/>
                  </a:moveTo>
                  <a:cubicBezTo>
                    <a:pt x="1715" y="64"/>
                    <a:pt x="1715" y="64"/>
                    <a:pt x="1715" y="64"/>
                  </a:cubicBezTo>
                  <a:cubicBezTo>
                    <a:pt x="1715" y="64"/>
                    <a:pt x="1715" y="64"/>
                    <a:pt x="1715" y="64"/>
                  </a:cubicBezTo>
                  <a:close/>
                  <a:moveTo>
                    <a:pt x="1039" y="96"/>
                  </a:moveTo>
                  <a:cubicBezTo>
                    <a:pt x="1039" y="96"/>
                    <a:pt x="1039" y="96"/>
                    <a:pt x="1039" y="96"/>
                  </a:cubicBezTo>
                  <a:cubicBezTo>
                    <a:pt x="1039" y="96"/>
                    <a:pt x="1039" y="96"/>
                    <a:pt x="1039" y="96"/>
                  </a:cubicBezTo>
                  <a:close/>
                  <a:moveTo>
                    <a:pt x="1730" y="64"/>
                  </a:moveTo>
                  <a:cubicBezTo>
                    <a:pt x="1730" y="64"/>
                    <a:pt x="1730" y="64"/>
                    <a:pt x="1730" y="64"/>
                  </a:cubicBezTo>
                  <a:cubicBezTo>
                    <a:pt x="1730" y="64"/>
                    <a:pt x="1730" y="64"/>
                    <a:pt x="1730" y="64"/>
                  </a:cubicBezTo>
                  <a:close/>
                  <a:moveTo>
                    <a:pt x="1217" y="96"/>
                  </a:moveTo>
                  <a:cubicBezTo>
                    <a:pt x="1217" y="96"/>
                    <a:pt x="1217" y="96"/>
                    <a:pt x="1217" y="96"/>
                  </a:cubicBezTo>
                  <a:cubicBezTo>
                    <a:pt x="1217" y="96"/>
                    <a:pt x="1217" y="96"/>
                    <a:pt x="1217" y="96"/>
                  </a:cubicBezTo>
                  <a:close/>
                  <a:moveTo>
                    <a:pt x="1421" y="96"/>
                  </a:moveTo>
                  <a:cubicBezTo>
                    <a:pt x="1421" y="96"/>
                    <a:pt x="1421" y="96"/>
                    <a:pt x="1421" y="96"/>
                  </a:cubicBezTo>
                  <a:cubicBezTo>
                    <a:pt x="1421" y="96"/>
                    <a:pt x="1421" y="96"/>
                    <a:pt x="1421" y="96"/>
                  </a:cubicBezTo>
                  <a:close/>
                  <a:moveTo>
                    <a:pt x="1458" y="96"/>
                  </a:moveTo>
                  <a:cubicBezTo>
                    <a:pt x="1458" y="96"/>
                    <a:pt x="1458" y="96"/>
                    <a:pt x="1458" y="96"/>
                  </a:cubicBezTo>
                  <a:cubicBezTo>
                    <a:pt x="1458" y="96"/>
                    <a:pt x="1458" y="96"/>
                    <a:pt x="1458" y="96"/>
                  </a:cubicBezTo>
                  <a:close/>
                  <a:moveTo>
                    <a:pt x="554" y="19"/>
                  </a:moveTo>
                  <a:cubicBezTo>
                    <a:pt x="554" y="19"/>
                    <a:pt x="554" y="19"/>
                    <a:pt x="554" y="19"/>
                  </a:cubicBezTo>
                  <a:cubicBezTo>
                    <a:pt x="554" y="19"/>
                    <a:pt x="554" y="19"/>
                    <a:pt x="554" y="19"/>
                  </a:cubicBezTo>
                  <a:close/>
                  <a:moveTo>
                    <a:pt x="663" y="65"/>
                  </a:moveTo>
                  <a:cubicBezTo>
                    <a:pt x="663" y="64"/>
                    <a:pt x="663" y="64"/>
                    <a:pt x="662" y="64"/>
                  </a:cubicBezTo>
                  <a:cubicBezTo>
                    <a:pt x="663" y="64"/>
                    <a:pt x="663" y="64"/>
                    <a:pt x="663" y="65"/>
                  </a:cubicBezTo>
                  <a:close/>
                  <a:moveTo>
                    <a:pt x="965" y="19"/>
                  </a:moveTo>
                  <a:cubicBezTo>
                    <a:pt x="965" y="19"/>
                    <a:pt x="965" y="19"/>
                    <a:pt x="965" y="19"/>
                  </a:cubicBezTo>
                  <a:cubicBezTo>
                    <a:pt x="965" y="19"/>
                    <a:pt x="965" y="19"/>
                    <a:pt x="965" y="19"/>
                  </a:cubicBezTo>
                  <a:close/>
                  <a:moveTo>
                    <a:pt x="695" y="96"/>
                  </a:moveTo>
                  <a:cubicBezTo>
                    <a:pt x="694" y="96"/>
                    <a:pt x="694" y="96"/>
                    <a:pt x="694" y="97"/>
                  </a:cubicBezTo>
                  <a:cubicBezTo>
                    <a:pt x="695" y="97"/>
                    <a:pt x="695" y="96"/>
                    <a:pt x="695" y="96"/>
                  </a:cubicBezTo>
                  <a:close/>
                  <a:moveTo>
                    <a:pt x="1356" y="19"/>
                  </a:moveTo>
                  <a:cubicBezTo>
                    <a:pt x="1356" y="19"/>
                    <a:pt x="1355" y="19"/>
                    <a:pt x="1355" y="19"/>
                  </a:cubicBezTo>
                  <a:cubicBezTo>
                    <a:pt x="1356" y="19"/>
                    <a:pt x="1356" y="19"/>
                    <a:pt x="1356" y="19"/>
                  </a:cubicBezTo>
                  <a:close/>
                  <a:moveTo>
                    <a:pt x="758" y="97"/>
                  </a:moveTo>
                  <a:cubicBezTo>
                    <a:pt x="758" y="96"/>
                    <a:pt x="758" y="96"/>
                    <a:pt x="757" y="96"/>
                  </a:cubicBezTo>
                  <a:cubicBezTo>
                    <a:pt x="758" y="96"/>
                    <a:pt x="758" y="96"/>
                    <a:pt x="758" y="97"/>
                  </a:cubicBezTo>
                  <a:close/>
                  <a:moveTo>
                    <a:pt x="1381" y="19"/>
                  </a:moveTo>
                  <a:cubicBezTo>
                    <a:pt x="1381" y="19"/>
                    <a:pt x="1381" y="19"/>
                    <a:pt x="1381" y="19"/>
                  </a:cubicBezTo>
                  <a:cubicBezTo>
                    <a:pt x="1381" y="19"/>
                    <a:pt x="1381" y="19"/>
                    <a:pt x="1381" y="19"/>
                  </a:cubicBezTo>
                  <a:close/>
                  <a:moveTo>
                    <a:pt x="1218" y="97"/>
                  </a:moveTo>
                  <a:cubicBezTo>
                    <a:pt x="1218" y="96"/>
                    <a:pt x="1218" y="96"/>
                    <a:pt x="1217" y="96"/>
                  </a:cubicBezTo>
                  <a:cubicBezTo>
                    <a:pt x="1217" y="96"/>
                    <a:pt x="1217" y="97"/>
                    <a:pt x="1218" y="97"/>
                  </a:cubicBezTo>
                  <a:close/>
                  <a:moveTo>
                    <a:pt x="1422" y="97"/>
                  </a:moveTo>
                  <a:cubicBezTo>
                    <a:pt x="1422" y="96"/>
                    <a:pt x="1421" y="96"/>
                    <a:pt x="1421" y="96"/>
                  </a:cubicBezTo>
                  <a:cubicBezTo>
                    <a:pt x="1421" y="96"/>
                    <a:pt x="1421" y="97"/>
                    <a:pt x="1422" y="97"/>
                  </a:cubicBezTo>
                  <a:close/>
                  <a:moveTo>
                    <a:pt x="1458" y="96"/>
                  </a:moveTo>
                  <a:cubicBezTo>
                    <a:pt x="1458" y="96"/>
                    <a:pt x="1457" y="96"/>
                    <a:pt x="1457" y="97"/>
                  </a:cubicBezTo>
                  <a:cubicBezTo>
                    <a:pt x="1458" y="97"/>
                    <a:pt x="1458" y="96"/>
                    <a:pt x="1458" y="96"/>
                  </a:cubicBezTo>
                  <a:close/>
                  <a:moveTo>
                    <a:pt x="581" y="97"/>
                  </a:moveTo>
                  <a:cubicBezTo>
                    <a:pt x="580" y="97"/>
                    <a:pt x="580" y="97"/>
                    <a:pt x="580" y="97"/>
                  </a:cubicBezTo>
                  <a:cubicBezTo>
                    <a:pt x="580" y="97"/>
                    <a:pt x="580" y="97"/>
                    <a:pt x="581" y="97"/>
                  </a:cubicBezTo>
                  <a:close/>
                  <a:moveTo>
                    <a:pt x="1395" y="19"/>
                  </a:moveTo>
                  <a:cubicBezTo>
                    <a:pt x="1395" y="19"/>
                    <a:pt x="1395" y="19"/>
                    <a:pt x="1395" y="20"/>
                  </a:cubicBezTo>
                  <a:cubicBezTo>
                    <a:pt x="1395" y="19"/>
                    <a:pt x="1395" y="19"/>
                    <a:pt x="1395" y="19"/>
                  </a:cubicBezTo>
                  <a:close/>
                  <a:moveTo>
                    <a:pt x="1546" y="65"/>
                  </a:moveTo>
                  <a:cubicBezTo>
                    <a:pt x="1546" y="65"/>
                    <a:pt x="1547" y="64"/>
                    <a:pt x="1547" y="64"/>
                  </a:cubicBezTo>
                  <a:cubicBezTo>
                    <a:pt x="1546" y="64"/>
                    <a:pt x="1546" y="64"/>
                    <a:pt x="1546" y="65"/>
                  </a:cubicBezTo>
                  <a:close/>
                  <a:moveTo>
                    <a:pt x="758" y="97"/>
                  </a:moveTo>
                  <a:cubicBezTo>
                    <a:pt x="758" y="97"/>
                    <a:pt x="758" y="97"/>
                    <a:pt x="758" y="97"/>
                  </a:cubicBezTo>
                  <a:cubicBezTo>
                    <a:pt x="758" y="97"/>
                    <a:pt x="758" y="97"/>
                    <a:pt x="758" y="97"/>
                  </a:cubicBezTo>
                  <a:close/>
                  <a:moveTo>
                    <a:pt x="1562" y="64"/>
                  </a:moveTo>
                  <a:cubicBezTo>
                    <a:pt x="1562" y="64"/>
                    <a:pt x="1561" y="64"/>
                    <a:pt x="1561" y="65"/>
                  </a:cubicBezTo>
                  <a:cubicBezTo>
                    <a:pt x="1562" y="65"/>
                    <a:pt x="1562" y="64"/>
                    <a:pt x="1562" y="64"/>
                  </a:cubicBezTo>
                  <a:close/>
                  <a:moveTo>
                    <a:pt x="1083" y="97"/>
                  </a:moveTo>
                  <a:cubicBezTo>
                    <a:pt x="1083" y="97"/>
                    <a:pt x="1083" y="97"/>
                    <a:pt x="1083" y="97"/>
                  </a:cubicBezTo>
                  <a:cubicBezTo>
                    <a:pt x="1083" y="97"/>
                    <a:pt x="1083" y="97"/>
                    <a:pt x="1083" y="97"/>
                  </a:cubicBezTo>
                  <a:close/>
                  <a:moveTo>
                    <a:pt x="1178" y="97"/>
                  </a:moveTo>
                  <a:cubicBezTo>
                    <a:pt x="1178" y="97"/>
                    <a:pt x="1178" y="97"/>
                    <a:pt x="1178" y="97"/>
                  </a:cubicBezTo>
                  <a:cubicBezTo>
                    <a:pt x="1178" y="97"/>
                    <a:pt x="1178" y="97"/>
                    <a:pt x="1178" y="97"/>
                  </a:cubicBezTo>
                  <a:close/>
                  <a:moveTo>
                    <a:pt x="1656" y="65"/>
                  </a:moveTo>
                  <a:cubicBezTo>
                    <a:pt x="1656" y="64"/>
                    <a:pt x="1656" y="64"/>
                    <a:pt x="1656" y="64"/>
                  </a:cubicBezTo>
                  <a:cubicBezTo>
                    <a:pt x="1656" y="64"/>
                    <a:pt x="1656" y="65"/>
                    <a:pt x="1656" y="65"/>
                  </a:cubicBezTo>
                  <a:close/>
                  <a:moveTo>
                    <a:pt x="1422" y="97"/>
                  </a:moveTo>
                  <a:cubicBezTo>
                    <a:pt x="1422" y="97"/>
                    <a:pt x="1422" y="97"/>
                    <a:pt x="1422" y="97"/>
                  </a:cubicBezTo>
                  <a:cubicBezTo>
                    <a:pt x="1422" y="97"/>
                    <a:pt x="1422" y="97"/>
                    <a:pt x="1422" y="97"/>
                  </a:cubicBezTo>
                  <a:close/>
                  <a:moveTo>
                    <a:pt x="1457" y="97"/>
                  </a:moveTo>
                  <a:cubicBezTo>
                    <a:pt x="1457" y="97"/>
                    <a:pt x="1457" y="97"/>
                    <a:pt x="1457" y="97"/>
                  </a:cubicBezTo>
                  <a:cubicBezTo>
                    <a:pt x="1457" y="97"/>
                    <a:pt x="1457" y="97"/>
                    <a:pt x="1457" y="97"/>
                  </a:cubicBezTo>
                  <a:close/>
                  <a:moveTo>
                    <a:pt x="1714" y="65"/>
                  </a:moveTo>
                  <a:cubicBezTo>
                    <a:pt x="1715" y="65"/>
                    <a:pt x="1715" y="64"/>
                    <a:pt x="1715" y="64"/>
                  </a:cubicBezTo>
                  <a:cubicBezTo>
                    <a:pt x="1715" y="64"/>
                    <a:pt x="1714" y="64"/>
                    <a:pt x="1714" y="65"/>
                  </a:cubicBezTo>
                  <a:close/>
                  <a:moveTo>
                    <a:pt x="580" y="97"/>
                  </a:moveTo>
                  <a:cubicBezTo>
                    <a:pt x="580" y="97"/>
                    <a:pt x="580" y="97"/>
                    <a:pt x="580" y="97"/>
                  </a:cubicBezTo>
                  <a:cubicBezTo>
                    <a:pt x="580" y="97"/>
                    <a:pt x="580" y="97"/>
                    <a:pt x="580" y="97"/>
                  </a:cubicBezTo>
                  <a:close/>
                  <a:moveTo>
                    <a:pt x="1730" y="64"/>
                  </a:moveTo>
                  <a:cubicBezTo>
                    <a:pt x="1730" y="64"/>
                    <a:pt x="1730" y="64"/>
                    <a:pt x="1730" y="65"/>
                  </a:cubicBezTo>
                  <a:cubicBezTo>
                    <a:pt x="1730" y="65"/>
                    <a:pt x="1730" y="64"/>
                    <a:pt x="1730" y="64"/>
                  </a:cubicBezTo>
                  <a:close/>
                  <a:moveTo>
                    <a:pt x="554" y="19"/>
                  </a:moveTo>
                  <a:cubicBezTo>
                    <a:pt x="554" y="19"/>
                    <a:pt x="554" y="19"/>
                    <a:pt x="554" y="20"/>
                  </a:cubicBezTo>
                  <a:cubicBezTo>
                    <a:pt x="554" y="20"/>
                    <a:pt x="554" y="20"/>
                    <a:pt x="554" y="19"/>
                  </a:cubicBezTo>
                  <a:close/>
                  <a:moveTo>
                    <a:pt x="972" y="97"/>
                  </a:moveTo>
                  <a:cubicBezTo>
                    <a:pt x="972" y="97"/>
                    <a:pt x="971" y="97"/>
                    <a:pt x="971" y="97"/>
                  </a:cubicBezTo>
                  <a:cubicBezTo>
                    <a:pt x="971" y="97"/>
                    <a:pt x="971" y="97"/>
                    <a:pt x="972" y="97"/>
                  </a:cubicBezTo>
                  <a:close/>
                  <a:moveTo>
                    <a:pt x="1041" y="97"/>
                  </a:moveTo>
                  <a:cubicBezTo>
                    <a:pt x="1041" y="97"/>
                    <a:pt x="1041" y="97"/>
                    <a:pt x="1040" y="97"/>
                  </a:cubicBezTo>
                  <a:cubicBezTo>
                    <a:pt x="1041" y="97"/>
                    <a:pt x="1041" y="97"/>
                    <a:pt x="1041" y="97"/>
                  </a:cubicBezTo>
                  <a:close/>
                  <a:moveTo>
                    <a:pt x="1083" y="97"/>
                  </a:moveTo>
                  <a:cubicBezTo>
                    <a:pt x="1083" y="97"/>
                    <a:pt x="1083" y="97"/>
                    <a:pt x="1082" y="97"/>
                  </a:cubicBezTo>
                  <a:cubicBezTo>
                    <a:pt x="1083" y="97"/>
                    <a:pt x="1083" y="97"/>
                    <a:pt x="1083" y="97"/>
                  </a:cubicBezTo>
                  <a:close/>
                  <a:moveTo>
                    <a:pt x="964" y="20"/>
                  </a:moveTo>
                  <a:cubicBezTo>
                    <a:pt x="964" y="20"/>
                    <a:pt x="965" y="20"/>
                    <a:pt x="965" y="19"/>
                  </a:cubicBezTo>
                  <a:cubicBezTo>
                    <a:pt x="964" y="19"/>
                    <a:pt x="964" y="20"/>
                    <a:pt x="964" y="20"/>
                  </a:cubicBezTo>
                  <a:close/>
                  <a:moveTo>
                    <a:pt x="663" y="65"/>
                  </a:moveTo>
                  <a:cubicBezTo>
                    <a:pt x="663" y="65"/>
                    <a:pt x="663" y="65"/>
                    <a:pt x="663" y="65"/>
                  </a:cubicBezTo>
                  <a:cubicBezTo>
                    <a:pt x="663" y="65"/>
                    <a:pt x="663" y="65"/>
                    <a:pt x="663" y="65"/>
                  </a:cubicBezTo>
                  <a:close/>
                  <a:moveTo>
                    <a:pt x="1382" y="20"/>
                  </a:moveTo>
                  <a:cubicBezTo>
                    <a:pt x="1382" y="19"/>
                    <a:pt x="1381" y="19"/>
                    <a:pt x="1381" y="19"/>
                  </a:cubicBezTo>
                  <a:cubicBezTo>
                    <a:pt x="1381" y="20"/>
                    <a:pt x="1381" y="20"/>
                    <a:pt x="1382" y="20"/>
                  </a:cubicBezTo>
                  <a:close/>
                  <a:moveTo>
                    <a:pt x="1457" y="97"/>
                  </a:moveTo>
                  <a:cubicBezTo>
                    <a:pt x="1457" y="97"/>
                    <a:pt x="1457" y="97"/>
                    <a:pt x="1457" y="97"/>
                  </a:cubicBezTo>
                  <a:cubicBezTo>
                    <a:pt x="1457" y="97"/>
                    <a:pt x="1457" y="97"/>
                    <a:pt x="1457" y="97"/>
                  </a:cubicBezTo>
                  <a:close/>
                  <a:moveTo>
                    <a:pt x="1361" y="65"/>
                  </a:moveTo>
                  <a:cubicBezTo>
                    <a:pt x="1362" y="65"/>
                    <a:pt x="1362" y="65"/>
                    <a:pt x="1362" y="65"/>
                  </a:cubicBezTo>
                  <a:cubicBezTo>
                    <a:pt x="1362" y="65"/>
                    <a:pt x="1361" y="65"/>
                    <a:pt x="1361" y="65"/>
                  </a:cubicBezTo>
                  <a:close/>
                  <a:moveTo>
                    <a:pt x="1377" y="65"/>
                  </a:moveTo>
                  <a:cubicBezTo>
                    <a:pt x="1377" y="65"/>
                    <a:pt x="1377" y="65"/>
                    <a:pt x="1377" y="65"/>
                  </a:cubicBezTo>
                  <a:cubicBezTo>
                    <a:pt x="1377" y="65"/>
                    <a:pt x="1377" y="65"/>
                    <a:pt x="1377" y="65"/>
                  </a:cubicBezTo>
                  <a:close/>
                  <a:moveTo>
                    <a:pt x="583" y="20"/>
                  </a:moveTo>
                  <a:cubicBezTo>
                    <a:pt x="583" y="20"/>
                    <a:pt x="583" y="20"/>
                    <a:pt x="582" y="20"/>
                  </a:cubicBezTo>
                  <a:cubicBezTo>
                    <a:pt x="582" y="20"/>
                    <a:pt x="583" y="20"/>
                    <a:pt x="583" y="20"/>
                  </a:cubicBezTo>
                  <a:close/>
                  <a:moveTo>
                    <a:pt x="718" y="98"/>
                  </a:moveTo>
                  <a:cubicBezTo>
                    <a:pt x="718" y="97"/>
                    <a:pt x="718" y="97"/>
                    <a:pt x="718" y="97"/>
                  </a:cubicBezTo>
                  <a:cubicBezTo>
                    <a:pt x="718" y="97"/>
                    <a:pt x="718" y="98"/>
                    <a:pt x="718" y="98"/>
                  </a:cubicBezTo>
                  <a:close/>
                  <a:moveTo>
                    <a:pt x="800" y="97"/>
                  </a:moveTo>
                  <a:cubicBezTo>
                    <a:pt x="800" y="97"/>
                    <a:pt x="800" y="97"/>
                    <a:pt x="800" y="98"/>
                  </a:cubicBezTo>
                  <a:cubicBezTo>
                    <a:pt x="800" y="98"/>
                    <a:pt x="800" y="98"/>
                    <a:pt x="800" y="97"/>
                  </a:cubicBezTo>
                  <a:close/>
                  <a:moveTo>
                    <a:pt x="964" y="20"/>
                  </a:moveTo>
                  <a:cubicBezTo>
                    <a:pt x="964" y="20"/>
                    <a:pt x="964" y="20"/>
                    <a:pt x="964" y="20"/>
                  </a:cubicBezTo>
                  <a:cubicBezTo>
                    <a:pt x="964" y="20"/>
                    <a:pt x="964" y="20"/>
                    <a:pt x="964" y="20"/>
                  </a:cubicBezTo>
                  <a:close/>
                  <a:moveTo>
                    <a:pt x="1041" y="98"/>
                  </a:moveTo>
                  <a:cubicBezTo>
                    <a:pt x="1041" y="97"/>
                    <a:pt x="1041" y="97"/>
                    <a:pt x="1041" y="97"/>
                  </a:cubicBezTo>
                  <a:cubicBezTo>
                    <a:pt x="1041" y="97"/>
                    <a:pt x="1041" y="98"/>
                    <a:pt x="1041" y="98"/>
                  </a:cubicBezTo>
                  <a:close/>
                  <a:moveTo>
                    <a:pt x="1382" y="20"/>
                  </a:moveTo>
                  <a:cubicBezTo>
                    <a:pt x="1382" y="20"/>
                    <a:pt x="1382" y="20"/>
                    <a:pt x="1382" y="20"/>
                  </a:cubicBezTo>
                  <a:cubicBezTo>
                    <a:pt x="1382" y="20"/>
                    <a:pt x="1382" y="20"/>
                    <a:pt x="1382" y="20"/>
                  </a:cubicBezTo>
                  <a:close/>
                  <a:moveTo>
                    <a:pt x="1219" y="98"/>
                  </a:moveTo>
                  <a:cubicBezTo>
                    <a:pt x="1219" y="97"/>
                    <a:pt x="1219" y="97"/>
                    <a:pt x="1219" y="97"/>
                  </a:cubicBezTo>
                  <a:cubicBezTo>
                    <a:pt x="1219" y="97"/>
                    <a:pt x="1219" y="98"/>
                    <a:pt x="1219" y="98"/>
                  </a:cubicBezTo>
                  <a:close/>
                  <a:moveTo>
                    <a:pt x="1260" y="97"/>
                  </a:moveTo>
                  <a:cubicBezTo>
                    <a:pt x="1260" y="97"/>
                    <a:pt x="1260" y="97"/>
                    <a:pt x="1260" y="98"/>
                  </a:cubicBezTo>
                  <a:cubicBezTo>
                    <a:pt x="1260" y="98"/>
                    <a:pt x="1260" y="97"/>
                    <a:pt x="1260" y="97"/>
                  </a:cubicBezTo>
                  <a:close/>
                  <a:moveTo>
                    <a:pt x="1670" y="65"/>
                  </a:moveTo>
                  <a:cubicBezTo>
                    <a:pt x="1670" y="65"/>
                    <a:pt x="1670" y="65"/>
                    <a:pt x="1670" y="65"/>
                  </a:cubicBezTo>
                  <a:cubicBezTo>
                    <a:pt x="1670" y="65"/>
                    <a:pt x="1670" y="65"/>
                    <a:pt x="1670" y="65"/>
                  </a:cubicBezTo>
                  <a:close/>
                  <a:moveTo>
                    <a:pt x="1539" y="20"/>
                  </a:moveTo>
                  <a:cubicBezTo>
                    <a:pt x="1539" y="20"/>
                    <a:pt x="1539" y="20"/>
                    <a:pt x="1538" y="20"/>
                  </a:cubicBezTo>
                  <a:cubicBezTo>
                    <a:pt x="1539" y="20"/>
                    <a:pt x="1539" y="20"/>
                    <a:pt x="1539" y="20"/>
                  </a:cubicBezTo>
                  <a:close/>
                  <a:moveTo>
                    <a:pt x="579" y="98"/>
                  </a:moveTo>
                  <a:cubicBezTo>
                    <a:pt x="579" y="98"/>
                    <a:pt x="579" y="98"/>
                    <a:pt x="579" y="98"/>
                  </a:cubicBezTo>
                  <a:cubicBezTo>
                    <a:pt x="579" y="98"/>
                    <a:pt x="579" y="98"/>
                    <a:pt x="579" y="98"/>
                  </a:cubicBezTo>
                  <a:close/>
                  <a:moveTo>
                    <a:pt x="1681" y="20"/>
                  </a:moveTo>
                  <a:cubicBezTo>
                    <a:pt x="1681" y="20"/>
                    <a:pt x="1681" y="20"/>
                    <a:pt x="1682" y="20"/>
                  </a:cubicBezTo>
                  <a:cubicBezTo>
                    <a:pt x="1681" y="20"/>
                    <a:pt x="1681" y="20"/>
                    <a:pt x="1681" y="20"/>
                  </a:cubicBezTo>
                  <a:close/>
                  <a:moveTo>
                    <a:pt x="693" y="98"/>
                  </a:moveTo>
                  <a:cubicBezTo>
                    <a:pt x="693" y="98"/>
                    <a:pt x="693" y="98"/>
                    <a:pt x="693" y="98"/>
                  </a:cubicBezTo>
                  <a:cubicBezTo>
                    <a:pt x="693" y="98"/>
                    <a:pt x="693" y="98"/>
                    <a:pt x="693" y="98"/>
                  </a:cubicBezTo>
                  <a:close/>
                  <a:moveTo>
                    <a:pt x="719" y="98"/>
                  </a:moveTo>
                  <a:cubicBezTo>
                    <a:pt x="719" y="98"/>
                    <a:pt x="719" y="98"/>
                    <a:pt x="718" y="98"/>
                  </a:cubicBezTo>
                  <a:cubicBezTo>
                    <a:pt x="719" y="98"/>
                    <a:pt x="719" y="98"/>
                    <a:pt x="719" y="98"/>
                  </a:cubicBezTo>
                  <a:close/>
                  <a:moveTo>
                    <a:pt x="760" y="98"/>
                  </a:moveTo>
                  <a:cubicBezTo>
                    <a:pt x="760" y="98"/>
                    <a:pt x="759" y="98"/>
                    <a:pt x="759" y="98"/>
                  </a:cubicBezTo>
                  <a:cubicBezTo>
                    <a:pt x="759" y="98"/>
                    <a:pt x="759" y="98"/>
                    <a:pt x="760" y="98"/>
                  </a:cubicBezTo>
                  <a:close/>
                  <a:moveTo>
                    <a:pt x="585" y="65"/>
                  </a:moveTo>
                  <a:cubicBezTo>
                    <a:pt x="585" y="65"/>
                    <a:pt x="586" y="65"/>
                    <a:pt x="586" y="65"/>
                  </a:cubicBezTo>
                  <a:cubicBezTo>
                    <a:pt x="586" y="65"/>
                    <a:pt x="586" y="65"/>
                    <a:pt x="585" y="65"/>
                  </a:cubicBezTo>
                  <a:close/>
                  <a:moveTo>
                    <a:pt x="1707" y="20"/>
                  </a:moveTo>
                  <a:cubicBezTo>
                    <a:pt x="1707" y="20"/>
                    <a:pt x="1707" y="20"/>
                    <a:pt x="1707" y="20"/>
                  </a:cubicBezTo>
                  <a:cubicBezTo>
                    <a:pt x="1707" y="20"/>
                    <a:pt x="1707" y="20"/>
                    <a:pt x="1707" y="20"/>
                  </a:cubicBezTo>
                  <a:close/>
                  <a:moveTo>
                    <a:pt x="1021" y="98"/>
                  </a:moveTo>
                  <a:cubicBezTo>
                    <a:pt x="1021" y="98"/>
                    <a:pt x="1021" y="98"/>
                    <a:pt x="1020" y="98"/>
                  </a:cubicBezTo>
                  <a:cubicBezTo>
                    <a:pt x="1021" y="98"/>
                    <a:pt x="1021" y="98"/>
                    <a:pt x="1021" y="98"/>
                  </a:cubicBezTo>
                  <a:close/>
                  <a:moveTo>
                    <a:pt x="663" y="65"/>
                  </a:moveTo>
                  <a:cubicBezTo>
                    <a:pt x="663" y="65"/>
                    <a:pt x="663" y="65"/>
                    <a:pt x="663" y="65"/>
                  </a:cubicBezTo>
                  <a:cubicBezTo>
                    <a:pt x="663" y="65"/>
                    <a:pt x="663" y="65"/>
                    <a:pt x="663" y="65"/>
                  </a:cubicBezTo>
                  <a:close/>
                  <a:moveTo>
                    <a:pt x="964" y="21"/>
                  </a:moveTo>
                  <a:cubicBezTo>
                    <a:pt x="964" y="20"/>
                    <a:pt x="964" y="20"/>
                    <a:pt x="964" y="20"/>
                  </a:cubicBezTo>
                  <a:cubicBezTo>
                    <a:pt x="964" y="20"/>
                    <a:pt x="964" y="20"/>
                    <a:pt x="964" y="21"/>
                  </a:cubicBezTo>
                  <a:close/>
                  <a:moveTo>
                    <a:pt x="1179" y="98"/>
                  </a:moveTo>
                  <a:cubicBezTo>
                    <a:pt x="1179" y="98"/>
                    <a:pt x="1179" y="98"/>
                    <a:pt x="1178" y="98"/>
                  </a:cubicBezTo>
                  <a:cubicBezTo>
                    <a:pt x="1178" y="98"/>
                    <a:pt x="1178" y="98"/>
                    <a:pt x="1179" y="98"/>
                  </a:cubicBezTo>
                  <a:close/>
                  <a:moveTo>
                    <a:pt x="1219" y="98"/>
                  </a:moveTo>
                  <a:cubicBezTo>
                    <a:pt x="1219" y="98"/>
                    <a:pt x="1219" y="98"/>
                    <a:pt x="1219" y="98"/>
                  </a:cubicBezTo>
                  <a:cubicBezTo>
                    <a:pt x="1219" y="98"/>
                    <a:pt x="1219" y="98"/>
                    <a:pt x="1219" y="98"/>
                  </a:cubicBezTo>
                  <a:close/>
                  <a:moveTo>
                    <a:pt x="1382" y="20"/>
                  </a:moveTo>
                  <a:cubicBezTo>
                    <a:pt x="1382" y="20"/>
                    <a:pt x="1382" y="20"/>
                    <a:pt x="1382" y="20"/>
                  </a:cubicBezTo>
                  <a:cubicBezTo>
                    <a:pt x="1382" y="20"/>
                    <a:pt x="1382" y="20"/>
                    <a:pt x="1382" y="20"/>
                  </a:cubicBezTo>
                  <a:close/>
                  <a:moveTo>
                    <a:pt x="1423" y="98"/>
                  </a:moveTo>
                  <a:cubicBezTo>
                    <a:pt x="1423" y="98"/>
                    <a:pt x="1423" y="98"/>
                    <a:pt x="1423" y="98"/>
                  </a:cubicBezTo>
                  <a:cubicBezTo>
                    <a:pt x="1423" y="98"/>
                    <a:pt x="1423" y="98"/>
                    <a:pt x="1423" y="98"/>
                  </a:cubicBezTo>
                  <a:close/>
                  <a:moveTo>
                    <a:pt x="1361" y="65"/>
                  </a:moveTo>
                  <a:cubicBezTo>
                    <a:pt x="1361" y="65"/>
                    <a:pt x="1361" y="65"/>
                    <a:pt x="1361" y="65"/>
                  </a:cubicBezTo>
                  <a:cubicBezTo>
                    <a:pt x="1361" y="65"/>
                    <a:pt x="1361" y="65"/>
                    <a:pt x="1361" y="65"/>
                  </a:cubicBezTo>
                  <a:close/>
                  <a:moveTo>
                    <a:pt x="1377" y="65"/>
                  </a:moveTo>
                  <a:cubicBezTo>
                    <a:pt x="1376" y="65"/>
                    <a:pt x="1376" y="65"/>
                    <a:pt x="1376" y="65"/>
                  </a:cubicBezTo>
                  <a:cubicBezTo>
                    <a:pt x="1376" y="65"/>
                    <a:pt x="1377" y="65"/>
                    <a:pt x="1377" y="65"/>
                  </a:cubicBezTo>
                  <a:close/>
                  <a:moveTo>
                    <a:pt x="693" y="98"/>
                  </a:moveTo>
                  <a:cubicBezTo>
                    <a:pt x="692" y="98"/>
                    <a:pt x="692" y="98"/>
                    <a:pt x="692" y="98"/>
                  </a:cubicBezTo>
                  <a:cubicBezTo>
                    <a:pt x="692" y="98"/>
                    <a:pt x="693" y="98"/>
                    <a:pt x="693" y="98"/>
                  </a:cubicBezTo>
                  <a:close/>
                  <a:moveTo>
                    <a:pt x="1545" y="65"/>
                  </a:moveTo>
                  <a:cubicBezTo>
                    <a:pt x="1545" y="65"/>
                    <a:pt x="1546" y="65"/>
                    <a:pt x="1546" y="65"/>
                  </a:cubicBezTo>
                  <a:cubicBezTo>
                    <a:pt x="1545" y="65"/>
                    <a:pt x="1545" y="65"/>
                    <a:pt x="1545" y="65"/>
                  </a:cubicBezTo>
                  <a:close/>
                  <a:moveTo>
                    <a:pt x="1561" y="65"/>
                  </a:moveTo>
                  <a:cubicBezTo>
                    <a:pt x="1561" y="65"/>
                    <a:pt x="1560" y="65"/>
                    <a:pt x="1560" y="65"/>
                  </a:cubicBezTo>
                  <a:cubicBezTo>
                    <a:pt x="1561" y="65"/>
                    <a:pt x="1561" y="65"/>
                    <a:pt x="1561" y="65"/>
                  </a:cubicBezTo>
                  <a:close/>
                  <a:moveTo>
                    <a:pt x="1416" y="21"/>
                  </a:moveTo>
                  <a:cubicBezTo>
                    <a:pt x="1417" y="20"/>
                    <a:pt x="1417" y="20"/>
                    <a:pt x="1417" y="20"/>
                  </a:cubicBezTo>
                  <a:cubicBezTo>
                    <a:pt x="1417" y="20"/>
                    <a:pt x="1416" y="20"/>
                    <a:pt x="1416" y="21"/>
                  </a:cubicBezTo>
                  <a:close/>
                  <a:moveTo>
                    <a:pt x="1713" y="65"/>
                  </a:moveTo>
                  <a:cubicBezTo>
                    <a:pt x="1714" y="65"/>
                    <a:pt x="1714" y="65"/>
                    <a:pt x="1714" y="65"/>
                  </a:cubicBezTo>
                  <a:cubicBezTo>
                    <a:pt x="1714" y="65"/>
                    <a:pt x="1713" y="65"/>
                    <a:pt x="1713" y="65"/>
                  </a:cubicBezTo>
                  <a:close/>
                  <a:moveTo>
                    <a:pt x="1020" y="98"/>
                  </a:moveTo>
                  <a:cubicBezTo>
                    <a:pt x="1020" y="98"/>
                    <a:pt x="1020" y="98"/>
                    <a:pt x="1020" y="98"/>
                  </a:cubicBezTo>
                  <a:cubicBezTo>
                    <a:pt x="1020" y="98"/>
                    <a:pt x="1020" y="98"/>
                    <a:pt x="1020" y="98"/>
                  </a:cubicBezTo>
                  <a:close/>
                  <a:moveTo>
                    <a:pt x="1042" y="98"/>
                  </a:moveTo>
                  <a:cubicBezTo>
                    <a:pt x="1042" y="98"/>
                    <a:pt x="1042" y="98"/>
                    <a:pt x="1042" y="98"/>
                  </a:cubicBezTo>
                  <a:cubicBezTo>
                    <a:pt x="1042" y="98"/>
                    <a:pt x="1042" y="98"/>
                    <a:pt x="1042" y="98"/>
                  </a:cubicBezTo>
                  <a:close/>
                  <a:moveTo>
                    <a:pt x="1081" y="98"/>
                  </a:moveTo>
                  <a:cubicBezTo>
                    <a:pt x="1081" y="98"/>
                    <a:pt x="1081" y="98"/>
                    <a:pt x="1081" y="98"/>
                  </a:cubicBezTo>
                  <a:cubicBezTo>
                    <a:pt x="1081" y="98"/>
                    <a:pt x="1081" y="98"/>
                    <a:pt x="1081" y="98"/>
                  </a:cubicBezTo>
                  <a:close/>
                  <a:moveTo>
                    <a:pt x="1179" y="98"/>
                  </a:moveTo>
                  <a:cubicBezTo>
                    <a:pt x="1179" y="98"/>
                    <a:pt x="1179" y="98"/>
                    <a:pt x="1179" y="98"/>
                  </a:cubicBezTo>
                  <a:cubicBezTo>
                    <a:pt x="1179" y="98"/>
                    <a:pt x="1179" y="98"/>
                    <a:pt x="1179" y="98"/>
                  </a:cubicBezTo>
                  <a:close/>
                  <a:moveTo>
                    <a:pt x="1729" y="65"/>
                  </a:moveTo>
                  <a:cubicBezTo>
                    <a:pt x="1729" y="65"/>
                    <a:pt x="1729" y="65"/>
                    <a:pt x="1729" y="65"/>
                  </a:cubicBezTo>
                  <a:cubicBezTo>
                    <a:pt x="1729" y="65"/>
                    <a:pt x="1729" y="65"/>
                    <a:pt x="1729" y="65"/>
                  </a:cubicBezTo>
                  <a:close/>
                  <a:moveTo>
                    <a:pt x="1259" y="98"/>
                  </a:moveTo>
                  <a:cubicBezTo>
                    <a:pt x="1259" y="98"/>
                    <a:pt x="1259" y="98"/>
                    <a:pt x="1259" y="98"/>
                  </a:cubicBezTo>
                  <a:cubicBezTo>
                    <a:pt x="1259" y="98"/>
                    <a:pt x="1259" y="98"/>
                    <a:pt x="1259" y="98"/>
                  </a:cubicBezTo>
                  <a:close/>
                  <a:moveTo>
                    <a:pt x="1424" y="98"/>
                  </a:moveTo>
                  <a:cubicBezTo>
                    <a:pt x="1424" y="98"/>
                    <a:pt x="1424" y="98"/>
                    <a:pt x="1423" y="98"/>
                  </a:cubicBezTo>
                  <a:cubicBezTo>
                    <a:pt x="1423" y="98"/>
                    <a:pt x="1424" y="98"/>
                    <a:pt x="1424" y="98"/>
                  </a:cubicBezTo>
                  <a:close/>
                  <a:moveTo>
                    <a:pt x="1456" y="98"/>
                  </a:moveTo>
                  <a:cubicBezTo>
                    <a:pt x="1455" y="98"/>
                    <a:pt x="1455" y="98"/>
                    <a:pt x="1455" y="98"/>
                  </a:cubicBezTo>
                  <a:cubicBezTo>
                    <a:pt x="1455" y="98"/>
                    <a:pt x="1456" y="98"/>
                    <a:pt x="1456" y="98"/>
                  </a:cubicBezTo>
                  <a:close/>
                  <a:moveTo>
                    <a:pt x="553" y="20"/>
                  </a:moveTo>
                  <a:cubicBezTo>
                    <a:pt x="553" y="20"/>
                    <a:pt x="552" y="21"/>
                    <a:pt x="552" y="21"/>
                  </a:cubicBezTo>
                  <a:cubicBezTo>
                    <a:pt x="553" y="21"/>
                    <a:pt x="553" y="21"/>
                    <a:pt x="553" y="20"/>
                  </a:cubicBezTo>
                  <a:close/>
                  <a:moveTo>
                    <a:pt x="578" y="98"/>
                  </a:moveTo>
                  <a:cubicBezTo>
                    <a:pt x="578" y="98"/>
                    <a:pt x="578" y="98"/>
                    <a:pt x="578" y="99"/>
                  </a:cubicBezTo>
                  <a:cubicBezTo>
                    <a:pt x="578" y="99"/>
                    <a:pt x="578" y="99"/>
                    <a:pt x="578" y="98"/>
                  </a:cubicBezTo>
                  <a:close/>
                  <a:moveTo>
                    <a:pt x="1354" y="20"/>
                  </a:moveTo>
                  <a:cubicBezTo>
                    <a:pt x="1353" y="20"/>
                    <a:pt x="1353" y="20"/>
                    <a:pt x="1353" y="21"/>
                  </a:cubicBezTo>
                  <a:cubicBezTo>
                    <a:pt x="1353" y="21"/>
                    <a:pt x="1354" y="21"/>
                    <a:pt x="1354" y="20"/>
                  </a:cubicBezTo>
                  <a:close/>
                  <a:moveTo>
                    <a:pt x="1383" y="21"/>
                  </a:moveTo>
                  <a:cubicBezTo>
                    <a:pt x="1383" y="21"/>
                    <a:pt x="1382" y="20"/>
                    <a:pt x="1382" y="20"/>
                  </a:cubicBezTo>
                  <a:cubicBezTo>
                    <a:pt x="1382" y="21"/>
                    <a:pt x="1382" y="21"/>
                    <a:pt x="1383" y="21"/>
                  </a:cubicBezTo>
                  <a:close/>
                  <a:moveTo>
                    <a:pt x="798" y="98"/>
                  </a:moveTo>
                  <a:cubicBezTo>
                    <a:pt x="798" y="98"/>
                    <a:pt x="798" y="98"/>
                    <a:pt x="798" y="99"/>
                  </a:cubicBezTo>
                  <a:cubicBezTo>
                    <a:pt x="798" y="99"/>
                    <a:pt x="798" y="99"/>
                    <a:pt x="798" y="98"/>
                  </a:cubicBezTo>
                  <a:close/>
                  <a:moveTo>
                    <a:pt x="664" y="66"/>
                  </a:moveTo>
                  <a:cubicBezTo>
                    <a:pt x="664" y="65"/>
                    <a:pt x="664" y="65"/>
                    <a:pt x="663" y="65"/>
                  </a:cubicBezTo>
                  <a:cubicBezTo>
                    <a:pt x="664" y="65"/>
                    <a:pt x="664" y="66"/>
                    <a:pt x="664" y="66"/>
                  </a:cubicBezTo>
                  <a:close/>
                  <a:moveTo>
                    <a:pt x="1020" y="98"/>
                  </a:moveTo>
                  <a:cubicBezTo>
                    <a:pt x="1019" y="98"/>
                    <a:pt x="1019" y="98"/>
                    <a:pt x="1019" y="99"/>
                  </a:cubicBezTo>
                  <a:cubicBezTo>
                    <a:pt x="1019" y="99"/>
                    <a:pt x="1019" y="99"/>
                    <a:pt x="1020" y="98"/>
                  </a:cubicBezTo>
                  <a:close/>
                  <a:moveTo>
                    <a:pt x="1538" y="20"/>
                  </a:moveTo>
                  <a:cubicBezTo>
                    <a:pt x="1538" y="20"/>
                    <a:pt x="1537" y="21"/>
                    <a:pt x="1537" y="21"/>
                  </a:cubicBezTo>
                  <a:cubicBezTo>
                    <a:pt x="1538" y="21"/>
                    <a:pt x="1538" y="21"/>
                    <a:pt x="1538" y="20"/>
                  </a:cubicBezTo>
                  <a:close/>
                  <a:moveTo>
                    <a:pt x="1706" y="20"/>
                  </a:moveTo>
                  <a:cubicBezTo>
                    <a:pt x="1706" y="20"/>
                    <a:pt x="1706" y="21"/>
                    <a:pt x="1706" y="21"/>
                  </a:cubicBezTo>
                  <a:cubicBezTo>
                    <a:pt x="1706" y="21"/>
                    <a:pt x="1706" y="21"/>
                    <a:pt x="1706" y="20"/>
                  </a:cubicBezTo>
                  <a:close/>
                  <a:moveTo>
                    <a:pt x="1179" y="99"/>
                  </a:moveTo>
                  <a:cubicBezTo>
                    <a:pt x="1179" y="99"/>
                    <a:pt x="1179" y="98"/>
                    <a:pt x="1179" y="98"/>
                  </a:cubicBezTo>
                  <a:cubicBezTo>
                    <a:pt x="1179" y="99"/>
                    <a:pt x="1179" y="99"/>
                    <a:pt x="1179" y="99"/>
                  </a:cubicBezTo>
                  <a:close/>
                  <a:moveTo>
                    <a:pt x="1220" y="99"/>
                  </a:moveTo>
                  <a:cubicBezTo>
                    <a:pt x="1220" y="98"/>
                    <a:pt x="1220" y="98"/>
                    <a:pt x="1220" y="98"/>
                  </a:cubicBezTo>
                  <a:cubicBezTo>
                    <a:pt x="1220" y="99"/>
                    <a:pt x="1220" y="99"/>
                    <a:pt x="1220" y="99"/>
                  </a:cubicBezTo>
                  <a:close/>
                  <a:moveTo>
                    <a:pt x="552" y="21"/>
                  </a:moveTo>
                  <a:cubicBezTo>
                    <a:pt x="552" y="21"/>
                    <a:pt x="552" y="21"/>
                    <a:pt x="552" y="21"/>
                  </a:cubicBezTo>
                  <a:cubicBezTo>
                    <a:pt x="552" y="21"/>
                    <a:pt x="552" y="21"/>
                    <a:pt x="552" y="21"/>
                  </a:cubicBezTo>
                  <a:close/>
                  <a:moveTo>
                    <a:pt x="1545" y="66"/>
                  </a:moveTo>
                  <a:cubicBezTo>
                    <a:pt x="1545" y="66"/>
                    <a:pt x="1545" y="66"/>
                    <a:pt x="1545" y="65"/>
                  </a:cubicBezTo>
                  <a:cubicBezTo>
                    <a:pt x="1545" y="65"/>
                    <a:pt x="1545" y="65"/>
                    <a:pt x="1545" y="66"/>
                  </a:cubicBezTo>
                  <a:close/>
                  <a:moveTo>
                    <a:pt x="1560" y="65"/>
                  </a:moveTo>
                  <a:cubicBezTo>
                    <a:pt x="1560" y="65"/>
                    <a:pt x="1560" y="65"/>
                    <a:pt x="1560" y="66"/>
                  </a:cubicBezTo>
                  <a:cubicBezTo>
                    <a:pt x="1560" y="66"/>
                    <a:pt x="1560" y="65"/>
                    <a:pt x="1560" y="65"/>
                  </a:cubicBezTo>
                  <a:close/>
                  <a:moveTo>
                    <a:pt x="1713" y="66"/>
                  </a:moveTo>
                  <a:cubicBezTo>
                    <a:pt x="1713" y="66"/>
                    <a:pt x="1713" y="66"/>
                    <a:pt x="1713" y="65"/>
                  </a:cubicBezTo>
                  <a:cubicBezTo>
                    <a:pt x="1713" y="65"/>
                    <a:pt x="1713" y="65"/>
                    <a:pt x="1713" y="66"/>
                  </a:cubicBezTo>
                  <a:close/>
                  <a:moveTo>
                    <a:pt x="584" y="21"/>
                  </a:moveTo>
                  <a:cubicBezTo>
                    <a:pt x="584" y="21"/>
                    <a:pt x="584" y="21"/>
                    <a:pt x="584" y="21"/>
                  </a:cubicBezTo>
                  <a:cubicBezTo>
                    <a:pt x="584" y="21"/>
                    <a:pt x="584" y="21"/>
                    <a:pt x="584" y="21"/>
                  </a:cubicBezTo>
                  <a:close/>
                  <a:moveTo>
                    <a:pt x="980" y="21"/>
                  </a:moveTo>
                  <a:cubicBezTo>
                    <a:pt x="980" y="21"/>
                    <a:pt x="979" y="21"/>
                    <a:pt x="979" y="21"/>
                  </a:cubicBezTo>
                  <a:cubicBezTo>
                    <a:pt x="980" y="21"/>
                    <a:pt x="980" y="21"/>
                    <a:pt x="980" y="21"/>
                  </a:cubicBezTo>
                  <a:close/>
                  <a:moveTo>
                    <a:pt x="692" y="99"/>
                  </a:moveTo>
                  <a:cubicBezTo>
                    <a:pt x="691" y="99"/>
                    <a:pt x="691" y="99"/>
                    <a:pt x="691" y="99"/>
                  </a:cubicBezTo>
                  <a:cubicBezTo>
                    <a:pt x="691" y="99"/>
                    <a:pt x="691" y="99"/>
                    <a:pt x="692" y="99"/>
                  </a:cubicBezTo>
                  <a:close/>
                  <a:moveTo>
                    <a:pt x="1383" y="21"/>
                  </a:moveTo>
                  <a:cubicBezTo>
                    <a:pt x="1383" y="21"/>
                    <a:pt x="1383" y="21"/>
                    <a:pt x="1383" y="21"/>
                  </a:cubicBezTo>
                  <a:cubicBezTo>
                    <a:pt x="1383" y="21"/>
                    <a:pt x="1383" y="21"/>
                    <a:pt x="1383" y="21"/>
                  </a:cubicBezTo>
                  <a:close/>
                  <a:moveTo>
                    <a:pt x="664" y="66"/>
                  </a:moveTo>
                  <a:cubicBezTo>
                    <a:pt x="664" y="66"/>
                    <a:pt x="664" y="66"/>
                    <a:pt x="664" y="66"/>
                  </a:cubicBezTo>
                  <a:cubicBezTo>
                    <a:pt x="664" y="66"/>
                    <a:pt x="664" y="66"/>
                    <a:pt x="664" y="66"/>
                  </a:cubicBezTo>
                  <a:close/>
                  <a:moveTo>
                    <a:pt x="1416" y="21"/>
                  </a:moveTo>
                  <a:cubicBezTo>
                    <a:pt x="1416" y="21"/>
                    <a:pt x="1416" y="21"/>
                    <a:pt x="1416" y="21"/>
                  </a:cubicBezTo>
                  <a:cubicBezTo>
                    <a:pt x="1416" y="21"/>
                    <a:pt x="1416" y="21"/>
                    <a:pt x="1416" y="21"/>
                  </a:cubicBezTo>
                  <a:close/>
                  <a:moveTo>
                    <a:pt x="1567" y="21"/>
                  </a:moveTo>
                  <a:cubicBezTo>
                    <a:pt x="1567" y="21"/>
                    <a:pt x="1567" y="21"/>
                    <a:pt x="1567" y="21"/>
                  </a:cubicBezTo>
                  <a:cubicBezTo>
                    <a:pt x="1567" y="21"/>
                    <a:pt x="1567" y="21"/>
                    <a:pt x="1567" y="21"/>
                  </a:cubicBezTo>
                  <a:close/>
                  <a:moveTo>
                    <a:pt x="1043" y="99"/>
                  </a:moveTo>
                  <a:cubicBezTo>
                    <a:pt x="1043" y="99"/>
                    <a:pt x="1043" y="99"/>
                    <a:pt x="1043" y="99"/>
                  </a:cubicBezTo>
                  <a:cubicBezTo>
                    <a:pt x="1043" y="99"/>
                    <a:pt x="1043" y="99"/>
                    <a:pt x="1043" y="99"/>
                  </a:cubicBezTo>
                  <a:close/>
                  <a:moveTo>
                    <a:pt x="1376" y="66"/>
                  </a:moveTo>
                  <a:cubicBezTo>
                    <a:pt x="1375" y="66"/>
                    <a:pt x="1375" y="66"/>
                    <a:pt x="1375" y="66"/>
                  </a:cubicBezTo>
                  <a:cubicBezTo>
                    <a:pt x="1375" y="66"/>
                    <a:pt x="1376" y="66"/>
                    <a:pt x="1376" y="66"/>
                  </a:cubicBezTo>
                  <a:close/>
                  <a:moveTo>
                    <a:pt x="1180" y="99"/>
                  </a:moveTo>
                  <a:cubicBezTo>
                    <a:pt x="1180" y="99"/>
                    <a:pt x="1180" y="99"/>
                    <a:pt x="1179" y="99"/>
                  </a:cubicBezTo>
                  <a:cubicBezTo>
                    <a:pt x="1179" y="99"/>
                    <a:pt x="1180" y="99"/>
                    <a:pt x="1180" y="99"/>
                  </a:cubicBezTo>
                  <a:close/>
                  <a:moveTo>
                    <a:pt x="1544" y="66"/>
                  </a:moveTo>
                  <a:cubicBezTo>
                    <a:pt x="1545" y="66"/>
                    <a:pt x="1545" y="66"/>
                    <a:pt x="1545" y="66"/>
                  </a:cubicBezTo>
                  <a:cubicBezTo>
                    <a:pt x="1545" y="66"/>
                    <a:pt x="1545" y="66"/>
                    <a:pt x="1544" y="66"/>
                  </a:cubicBezTo>
                  <a:close/>
                  <a:moveTo>
                    <a:pt x="1735" y="21"/>
                  </a:moveTo>
                  <a:cubicBezTo>
                    <a:pt x="1735" y="21"/>
                    <a:pt x="1735" y="21"/>
                    <a:pt x="1735" y="21"/>
                  </a:cubicBezTo>
                  <a:cubicBezTo>
                    <a:pt x="1735" y="21"/>
                    <a:pt x="1735" y="21"/>
                    <a:pt x="1735" y="21"/>
                  </a:cubicBezTo>
                  <a:close/>
                  <a:moveTo>
                    <a:pt x="1455" y="99"/>
                  </a:moveTo>
                  <a:cubicBezTo>
                    <a:pt x="1454" y="99"/>
                    <a:pt x="1454" y="99"/>
                    <a:pt x="1454" y="99"/>
                  </a:cubicBezTo>
                  <a:cubicBezTo>
                    <a:pt x="1454" y="99"/>
                    <a:pt x="1455" y="99"/>
                    <a:pt x="1455" y="99"/>
                  </a:cubicBezTo>
                  <a:close/>
                  <a:moveTo>
                    <a:pt x="552" y="21"/>
                  </a:moveTo>
                  <a:cubicBezTo>
                    <a:pt x="552" y="21"/>
                    <a:pt x="552" y="21"/>
                    <a:pt x="552" y="21"/>
                  </a:cubicBezTo>
                  <a:cubicBezTo>
                    <a:pt x="552" y="21"/>
                    <a:pt x="552" y="21"/>
                    <a:pt x="552" y="21"/>
                  </a:cubicBezTo>
                  <a:close/>
                  <a:moveTo>
                    <a:pt x="585" y="21"/>
                  </a:moveTo>
                  <a:cubicBezTo>
                    <a:pt x="585" y="21"/>
                    <a:pt x="585" y="21"/>
                    <a:pt x="584" y="21"/>
                  </a:cubicBezTo>
                  <a:cubicBezTo>
                    <a:pt x="585" y="21"/>
                    <a:pt x="585" y="21"/>
                    <a:pt x="585" y="21"/>
                  </a:cubicBezTo>
                  <a:close/>
                  <a:moveTo>
                    <a:pt x="659" y="99"/>
                  </a:moveTo>
                  <a:cubicBezTo>
                    <a:pt x="659" y="99"/>
                    <a:pt x="658" y="99"/>
                    <a:pt x="658" y="99"/>
                  </a:cubicBezTo>
                  <a:cubicBezTo>
                    <a:pt x="658" y="99"/>
                    <a:pt x="658" y="99"/>
                    <a:pt x="659" y="99"/>
                  </a:cubicBezTo>
                  <a:close/>
                  <a:moveTo>
                    <a:pt x="1353" y="21"/>
                  </a:moveTo>
                  <a:cubicBezTo>
                    <a:pt x="1352" y="21"/>
                    <a:pt x="1352" y="21"/>
                    <a:pt x="1352" y="21"/>
                  </a:cubicBezTo>
                  <a:cubicBezTo>
                    <a:pt x="1352" y="21"/>
                    <a:pt x="1353" y="21"/>
                    <a:pt x="1353" y="21"/>
                  </a:cubicBezTo>
                  <a:close/>
                  <a:moveTo>
                    <a:pt x="762" y="99"/>
                  </a:moveTo>
                  <a:cubicBezTo>
                    <a:pt x="762" y="99"/>
                    <a:pt x="761" y="99"/>
                    <a:pt x="761" y="99"/>
                  </a:cubicBezTo>
                  <a:cubicBezTo>
                    <a:pt x="761" y="99"/>
                    <a:pt x="762" y="99"/>
                    <a:pt x="762" y="99"/>
                  </a:cubicBezTo>
                  <a:close/>
                  <a:moveTo>
                    <a:pt x="1498" y="21"/>
                  </a:moveTo>
                  <a:cubicBezTo>
                    <a:pt x="1498" y="21"/>
                    <a:pt x="1498" y="21"/>
                    <a:pt x="1498" y="21"/>
                  </a:cubicBezTo>
                  <a:cubicBezTo>
                    <a:pt x="1498" y="21"/>
                    <a:pt x="1498" y="21"/>
                    <a:pt x="1498" y="21"/>
                  </a:cubicBezTo>
                  <a:close/>
                  <a:moveTo>
                    <a:pt x="665" y="66"/>
                  </a:moveTo>
                  <a:cubicBezTo>
                    <a:pt x="665" y="66"/>
                    <a:pt x="664" y="66"/>
                    <a:pt x="664" y="66"/>
                  </a:cubicBezTo>
                  <a:cubicBezTo>
                    <a:pt x="664" y="66"/>
                    <a:pt x="664" y="66"/>
                    <a:pt x="665" y="66"/>
                  </a:cubicBezTo>
                  <a:close/>
                  <a:moveTo>
                    <a:pt x="1567" y="21"/>
                  </a:moveTo>
                  <a:cubicBezTo>
                    <a:pt x="1567" y="21"/>
                    <a:pt x="1567" y="21"/>
                    <a:pt x="1567" y="21"/>
                  </a:cubicBezTo>
                  <a:cubicBezTo>
                    <a:pt x="1567" y="21"/>
                    <a:pt x="1567" y="21"/>
                    <a:pt x="1567" y="21"/>
                  </a:cubicBezTo>
                  <a:close/>
                  <a:moveTo>
                    <a:pt x="1736" y="21"/>
                  </a:moveTo>
                  <a:cubicBezTo>
                    <a:pt x="1736" y="21"/>
                    <a:pt x="1735" y="21"/>
                    <a:pt x="1735" y="21"/>
                  </a:cubicBezTo>
                  <a:cubicBezTo>
                    <a:pt x="1735" y="21"/>
                    <a:pt x="1735" y="21"/>
                    <a:pt x="1736" y="21"/>
                  </a:cubicBezTo>
                  <a:close/>
                  <a:moveTo>
                    <a:pt x="1360" y="66"/>
                  </a:moveTo>
                  <a:cubicBezTo>
                    <a:pt x="1360" y="66"/>
                    <a:pt x="1360" y="66"/>
                    <a:pt x="1360" y="66"/>
                  </a:cubicBezTo>
                  <a:cubicBezTo>
                    <a:pt x="1360" y="66"/>
                    <a:pt x="1360" y="66"/>
                    <a:pt x="1360" y="66"/>
                  </a:cubicBezTo>
                  <a:close/>
                  <a:moveTo>
                    <a:pt x="1180" y="99"/>
                  </a:moveTo>
                  <a:cubicBezTo>
                    <a:pt x="1180" y="99"/>
                    <a:pt x="1180" y="99"/>
                    <a:pt x="1180" y="99"/>
                  </a:cubicBezTo>
                  <a:cubicBezTo>
                    <a:pt x="1180" y="99"/>
                    <a:pt x="1180" y="99"/>
                    <a:pt x="1180" y="99"/>
                  </a:cubicBezTo>
                  <a:close/>
                  <a:moveTo>
                    <a:pt x="962" y="22"/>
                  </a:moveTo>
                  <a:cubicBezTo>
                    <a:pt x="963" y="22"/>
                    <a:pt x="963" y="22"/>
                    <a:pt x="963" y="21"/>
                  </a:cubicBezTo>
                  <a:cubicBezTo>
                    <a:pt x="963" y="22"/>
                    <a:pt x="963" y="22"/>
                    <a:pt x="962" y="22"/>
                  </a:cubicBezTo>
                  <a:close/>
                  <a:moveTo>
                    <a:pt x="1021" y="22"/>
                  </a:moveTo>
                  <a:cubicBezTo>
                    <a:pt x="1021" y="22"/>
                    <a:pt x="1021" y="21"/>
                    <a:pt x="1021" y="21"/>
                  </a:cubicBezTo>
                  <a:cubicBezTo>
                    <a:pt x="1021" y="21"/>
                    <a:pt x="1021" y="21"/>
                    <a:pt x="1021" y="21"/>
                  </a:cubicBezTo>
                  <a:cubicBezTo>
                    <a:pt x="1021" y="21"/>
                    <a:pt x="1021" y="22"/>
                    <a:pt x="1021" y="22"/>
                  </a:cubicBezTo>
                  <a:close/>
                  <a:moveTo>
                    <a:pt x="1425" y="99"/>
                  </a:moveTo>
                  <a:cubicBezTo>
                    <a:pt x="1425" y="99"/>
                    <a:pt x="1425" y="99"/>
                    <a:pt x="1425" y="99"/>
                  </a:cubicBezTo>
                  <a:cubicBezTo>
                    <a:pt x="1425" y="99"/>
                    <a:pt x="1425" y="99"/>
                    <a:pt x="1425" y="99"/>
                  </a:cubicBezTo>
                  <a:close/>
                  <a:moveTo>
                    <a:pt x="1352" y="21"/>
                  </a:moveTo>
                  <a:cubicBezTo>
                    <a:pt x="1352" y="21"/>
                    <a:pt x="1352" y="21"/>
                    <a:pt x="1352" y="22"/>
                  </a:cubicBezTo>
                  <a:cubicBezTo>
                    <a:pt x="1352" y="22"/>
                    <a:pt x="1352" y="22"/>
                    <a:pt x="1352" y="21"/>
                  </a:cubicBezTo>
                  <a:close/>
                  <a:moveTo>
                    <a:pt x="1559" y="66"/>
                  </a:moveTo>
                  <a:cubicBezTo>
                    <a:pt x="1559" y="66"/>
                    <a:pt x="1559" y="66"/>
                    <a:pt x="1559" y="66"/>
                  </a:cubicBezTo>
                  <a:cubicBezTo>
                    <a:pt x="1559" y="66"/>
                    <a:pt x="1559" y="66"/>
                    <a:pt x="1559" y="66"/>
                  </a:cubicBezTo>
                  <a:close/>
                  <a:moveTo>
                    <a:pt x="1728" y="66"/>
                  </a:moveTo>
                  <a:cubicBezTo>
                    <a:pt x="1727" y="66"/>
                    <a:pt x="1727" y="66"/>
                    <a:pt x="1727" y="66"/>
                  </a:cubicBezTo>
                  <a:cubicBezTo>
                    <a:pt x="1727" y="66"/>
                    <a:pt x="1727" y="66"/>
                    <a:pt x="1728" y="66"/>
                  </a:cubicBezTo>
                  <a:close/>
                  <a:moveTo>
                    <a:pt x="1536" y="21"/>
                  </a:moveTo>
                  <a:cubicBezTo>
                    <a:pt x="1536" y="21"/>
                    <a:pt x="1536" y="22"/>
                    <a:pt x="1536" y="22"/>
                  </a:cubicBezTo>
                  <a:cubicBezTo>
                    <a:pt x="1536" y="22"/>
                    <a:pt x="1536" y="22"/>
                    <a:pt x="1536" y="21"/>
                  </a:cubicBezTo>
                  <a:close/>
                  <a:moveTo>
                    <a:pt x="1705" y="21"/>
                  </a:moveTo>
                  <a:cubicBezTo>
                    <a:pt x="1704" y="21"/>
                    <a:pt x="1704" y="22"/>
                    <a:pt x="1704" y="22"/>
                  </a:cubicBezTo>
                  <a:cubicBezTo>
                    <a:pt x="1704" y="22"/>
                    <a:pt x="1704" y="22"/>
                    <a:pt x="1705" y="21"/>
                  </a:cubicBezTo>
                  <a:close/>
                  <a:moveTo>
                    <a:pt x="962" y="22"/>
                  </a:moveTo>
                  <a:cubicBezTo>
                    <a:pt x="962" y="22"/>
                    <a:pt x="962" y="22"/>
                    <a:pt x="962" y="22"/>
                  </a:cubicBezTo>
                  <a:cubicBezTo>
                    <a:pt x="962" y="22"/>
                    <a:pt x="962" y="22"/>
                    <a:pt x="962" y="22"/>
                  </a:cubicBezTo>
                  <a:close/>
                  <a:moveTo>
                    <a:pt x="691" y="99"/>
                  </a:moveTo>
                  <a:cubicBezTo>
                    <a:pt x="690" y="99"/>
                    <a:pt x="690" y="100"/>
                    <a:pt x="690" y="100"/>
                  </a:cubicBezTo>
                  <a:cubicBezTo>
                    <a:pt x="690" y="100"/>
                    <a:pt x="690" y="100"/>
                    <a:pt x="691" y="99"/>
                  </a:cubicBezTo>
                  <a:close/>
                  <a:moveTo>
                    <a:pt x="721" y="100"/>
                  </a:moveTo>
                  <a:cubicBezTo>
                    <a:pt x="721" y="100"/>
                    <a:pt x="720" y="99"/>
                    <a:pt x="720" y="99"/>
                  </a:cubicBezTo>
                  <a:cubicBezTo>
                    <a:pt x="720" y="100"/>
                    <a:pt x="720" y="100"/>
                    <a:pt x="721" y="100"/>
                  </a:cubicBezTo>
                  <a:close/>
                  <a:moveTo>
                    <a:pt x="1359" y="67"/>
                  </a:moveTo>
                  <a:cubicBezTo>
                    <a:pt x="1359" y="67"/>
                    <a:pt x="1360" y="67"/>
                    <a:pt x="1360" y="66"/>
                  </a:cubicBezTo>
                  <a:cubicBezTo>
                    <a:pt x="1360" y="66"/>
                    <a:pt x="1359" y="67"/>
                    <a:pt x="1359" y="67"/>
                  </a:cubicBezTo>
                  <a:close/>
                  <a:moveTo>
                    <a:pt x="1375" y="66"/>
                  </a:moveTo>
                  <a:cubicBezTo>
                    <a:pt x="1374" y="66"/>
                    <a:pt x="1374" y="66"/>
                    <a:pt x="1374" y="67"/>
                  </a:cubicBezTo>
                  <a:cubicBezTo>
                    <a:pt x="1374" y="67"/>
                    <a:pt x="1374" y="66"/>
                    <a:pt x="1375" y="66"/>
                  </a:cubicBezTo>
                  <a:close/>
                  <a:moveTo>
                    <a:pt x="1384" y="22"/>
                  </a:moveTo>
                  <a:cubicBezTo>
                    <a:pt x="1384" y="22"/>
                    <a:pt x="1384" y="22"/>
                    <a:pt x="1383" y="22"/>
                  </a:cubicBezTo>
                  <a:cubicBezTo>
                    <a:pt x="1383" y="22"/>
                    <a:pt x="1383" y="22"/>
                    <a:pt x="1384" y="22"/>
                  </a:cubicBezTo>
                  <a:close/>
                  <a:moveTo>
                    <a:pt x="1543" y="67"/>
                  </a:moveTo>
                  <a:cubicBezTo>
                    <a:pt x="1544" y="67"/>
                    <a:pt x="1544" y="67"/>
                    <a:pt x="1544" y="66"/>
                  </a:cubicBezTo>
                  <a:cubicBezTo>
                    <a:pt x="1544" y="66"/>
                    <a:pt x="1544" y="67"/>
                    <a:pt x="1543" y="67"/>
                  </a:cubicBezTo>
                  <a:close/>
                  <a:moveTo>
                    <a:pt x="1536" y="22"/>
                  </a:moveTo>
                  <a:cubicBezTo>
                    <a:pt x="1536" y="22"/>
                    <a:pt x="1536" y="22"/>
                    <a:pt x="1536" y="22"/>
                  </a:cubicBezTo>
                  <a:cubicBezTo>
                    <a:pt x="1536" y="22"/>
                    <a:pt x="1536" y="22"/>
                    <a:pt x="1536" y="22"/>
                  </a:cubicBezTo>
                  <a:close/>
                  <a:moveTo>
                    <a:pt x="1671" y="66"/>
                  </a:moveTo>
                  <a:cubicBezTo>
                    <a:pt x="1671" y="67"/>
                    <a:pt x="1671" y="67"/>
                    <a:pt x="1671" y="67"/>
                  </a:cubicBezTo>
                  <a:cubicBezTo>
                    <a:pt x="1671" y="67"/>
                    <a:pt x="1671" y="66"/>
                    <a:pt x="1671" y="66"/>
                  </a:cubicBezTo>
                  <a:close/>
                  <a:moveTo>
                    <a:pt x="1180" y="100"/>
                  </a:moveTo>
                  <a:cubicBezTo>
                    <a:pt x="1180" y="99"/>
                    <a:pt x="1180" y="99"/>
                    <a:pt x="1180" y="99"/>
                  </a:cubicBezTo>
                  <a:cubicBezTo>
                    <a:pt x="1180" y="100"/>
                    <a:pt x="1180" y="100"/>
                    <a:pt x="1180" y="100"/>
                  </a:cubicBezTo>
                  <a:close/>
                  <a:moveTo>
                    <a:pt x="1222" y="100"/>
                  </a:moveTo>
                  <a:cubicBezTo>
                    <a:pt x="1222" y="100"/>
                    <a:pt x="1222" y="99"/>
                    <a:pt x="1222" y="99"/>
                  </a:cubicBezTo>
                  <a:cubicBezTo>
                    <a:pt x="1222" y="100"/>
                    <a:pt x="1222" y="100"/>
                    <a:pt x="1222" y="100"/>
                  </a:cubicBezTo>
                  <a:close/>
                  <a:moveTo>
                    <a:pt x="1712" y="67"/>
                  </a:moveTo>
                  <a:cubicBezTo>
                    <a:pt x="1712" y="67"/>
                    <a:pt x="1712" y="67"/>
                    <a:pt x="1712" y="66"/>
                  </a:cubicBezTo>
                  <a:cubicBezTo>
                    <a:pt x="1712" y="66"/>
                    <a:pt x="1712" y="67"/>
                    <a:pt x="1712" y="67"/>
                  </a:cubicBezTo>
                  <a:close/>
                  <a:moveTo>
                    <a:pt x="1704" y="22"/>
                  </a:moveTo>
                  <a:cubicBezTo>
                    <a:pt x="1704" y="22"/>
                    <a:pt x="1704" y="22"/>
                    <a:pt x="1704" y="22"/>
                  </a:cubicBezTo>
                  <a:cubicBezTo>
                    <a:pt x="1704" y="22"/>
                    <a:pt x="1704" y="22"/>
                    <a:pt x="1704" y="22"/>
                  </a:cubicBezTo>
                  <a:close/>
                  <a:moveTo>
                    <a:pt x="1454" y="99"/>
                  </a:moveTo>
                  <a:cubicBezTo>
                    <a:pt x="1453" y="99"/>
                    <a:pt x="1453" y="100"/>
                    <a:pt x="1453" y="100"/>
                  </a:cubicBezTo>
                  <a:cubicBezTo>
                    <a:pt x="1453" y="100"/>
                    <a:pt x="1454" y="100"/>
                    <a:pt x="1454" y="99"/>
                  </a:cubicBezTo>
                  <a:close/>
                  <a:moveTo>
                    <a:pt x="587" y="67"/>
                  </a:moveTo>
                  <a:cubicBezTo>
                    <a:pt x="587" y="67"/>
                    <a:pt x="587" y="67"/>
                    <a:pt x="587" y="67"/>
                  </a:cubicBezTo>
                  <a:cubicBezTo>
                    <a:pt x="587" y="67"/>
                    <a:pt x="587" y="67"/>
                    <a:pt x="587" y="67"/>
                  </a:cubicBezTo>
                  <a:close/>
                  <a:moveTo>
                    <a:pt x="962" y="23"/>
                  </a:moveTo>
                  <a:cubicBezTo>
                    <a:pt x="962" y="23"/>
                    <a:pt x="962" y="22"/>
                    <a:pt x="962" y="22"/>
                  </a:cubicBezTo>
                  <a:cubicBezTo>
                    <a:pt x="962" y="22"/>
                    <a:pt x="962" y="22"/>
                    <a:pt x="962" y="23"/>
                  </a:cubicBezTo>
                  <a:close/>
                  <a:moveTo>
                    <a:pt x="978" y="22"/>
                  </a:moveTo>
                  <a:cubicBezTo>
                    <a:pt x="978" y="22"/>
                    <a:pt x="977" y="22"/>
                    <a:pt x="977" y="22"/>
                  </a:cubicBezTo>
                  <a:cubicBezTo>
                    <a:pt x="978" y="22"/>
                    <a:pt x="978" y="22"/>
                    <a:pt x="978" y="22"/>
                  </a:cubicBezTo>
                  <a:close/>
                  <a:moveTo>
                    <a:pt x="690" y="100"/>
                  </a:moveTo>
                  <a:cubicBezTo>
                    <a:pt x="690" y="100"/>
                    <a:pt x="690" y="100"/>
                    <a:pt x="689" y="100"/>
                  </a:cubicBezTo>
                  <a:cubicBezTo>
                    <a:pt x="690" y="100"/>
                    <a:pt x="690" y="100"/>
                    <a:pt x="690" y="100"/>
                  </a:cubicBezTo>
                  <a:close/>
                  <a:moveTo>
                    <a:pt x="721" y="100"/>
                  </a:moveTo>
                  <a:cubicBezTo>
                    <a:pt x="721" y="100"/>
                    <a:pt x="721" y="100"/>
                    <a:pt x="721" y="100"/>
                  </a:cubicBezTo>
                  <a:cubicBezTo>
                    <a:pt x="721" y="100"/>
                    <a:pt x="721" y="100"/>
                    <a:pt x="721" y="100"/>
                  </a:cubicBezTo>
                  <a:close/>
                  <a:moveTo>
                    <a:pt x="666" y="67"/>
                  </a:moveTo>
                  <a:cubicBezTo>
                    <a:pt x="666" y="67"/>
                    <a:pt x="665" y="67"/>
                    <a:pt x="665" y="67"/>
                  </a:cubicBezTo>
                  <a:cubicBezTo>
                    <a:pt x="665" y="67"/>
                    <a:pt x="665" y="67"/>
                    <a:pt x="666" y="67"/>
                  </a:cubicBezTo>
                  <a:close/>
                  <a:moveTo>
                    <a:pt x="689" y="67"/>
                  </a:moveTo>
                  <a:cubicBezTo>
                    <a:pt x="689" y="67"/>
                    <a:pt x="689" y="67"/>
                    <a:pt x="689" y="67"/>
                  </a:cubicBezTo>
                  <a:cubicBezTo>
                    <a:pt x="689" y="67"/>
                    <a:pt x="689" y="67"/>
                    <a:pt x="689" y="67"/>
                  </a:cubicBezTo>
                  <a:close/>
                  <a:moveTo>
                    <a:pt x="1351" y="22"/>
                  </a:moveTo>
                  <a:cubicBezTo>
                    <a:pt x="1351" y="22"/>
                    <a:pt x="1351" y="22"/>
                    <a:pt x="1351" y="22"/>
                  </a:cubicBezTo>
                  <a:cubicBezTo>
                    <a:pt x="1351" y="22"/>
                    <a:pt x="1351" y="22"/>
                    <a:pt x="1351" y="22"/>
                  </a:cubicBezTo>
                  <a:close/>
                  <a:moveTo>
                    <a:pt x="1374" y="67"/>
                  </a:moveTo>
                  <a:cubicBezTo>
                    <a:pt x="1374" y="67"/>
                    <a:pt x="1374" y="67"/>
                    <a:pt x="1374" y="67"/>
                  </a:cubicBezTo>
                  <a:cubicBezTo>
                    <a:pt x="1374" y="67"/>
                    <a:pt x="1374" y="67"/>
                    <a:pt x="1374" y="67"/>
                  </a:cubicBezTo>
                  <a:close/>
                  <a:moveTo>
                    <a:pt x="1045" y="100"/>
                  </a:moveTo>
                  <a:cubicBezTo>
                    <a:pt x="1045" y="100"/>
                    <a:pt x="1045" y="100"/>
                    <a:pt x="1045" y="100"/>
                  </a:cubicBezTo>
                  <a:cubicBezTo>
                    <a:pt x="1045" y="100"/>
                    <a:pt x="1045" y="100"/>
                    <a:pt x="1045" y="100"/>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223" y="100"/>
                  </a:moveTo>
                  <a:cubicBezTo>
                    <a:pt x="1223" y="100"/>
                    <a:pt x="1223" y="100"/>
                    <a:pt x="1222" y="100"/>
                  </a:cubicBezTo>
                  <a:cubicBezTo>
                    <a:pt x="1223" y="100"/>
                    <a:pt x="1223" y="100"/>
                    <a:pt x="1223" y="100"/>
                  </a:cubicBezTo>
                  <a:close/>
                  <a:moveTo>
                    <a:pt x="1659" y="67"/>
                  </a:moveTo>
                  <a:cubicBezTo>
                    <a:pt x="1659" y="67"/>
                    <a:pt x="1659" y="67"/>
                    <a:pt x="1658" y="67"/>
                  </a:cubicBezTo>
                  <a:cubicBezTo>
                    <a:pt x="1658" y="67"/>
                    <a:pt x="1658" y="67"/>
                    <a:pt x="1659" y="67"/>
                  </a:cubicBezTo>
                  <a:close/>
                  <a:moveTo>
                    <a:pt x="1497" y="22"/>
                  </a:moveTo>
                  <a:cubicBezTo>
                    <a:pt x="1497" y="22"/>
                    <a:pt x="1497" y="22"/>
                    <a:pt x="1497" y="22"/>
                  </a:cubicBezTo>
                  <a:cubicBezTo>
                    <a:pt x="1497" y="22"/>
                    <a:pt x="1497" y="22"/>
                    <a:pt x="1497" y="22"/>
                  </a:cubicBezTo>
                  <a:close/>
                  <a:moveTo>
                    <a:pt x="1711" y="67"/>
                  </a:moveTo>
                  <a:cubicBezTo>
                    <a:pt x="1711" y="67"/>
                    <a:pt x="1712" y="67"/>
                    <a:pt x="1712" y="67"/>
                  </a:cubicBezTo>
                  <a:cubicBezTo>
                    <a:pt x="1711" y="67"/>
                    <a:pt x="1711" y="67"/>
                    <a:pt x="1711" y="67"/>
                  </a:cubicBezTo>
                  <a:close/>
                  <a:moveTo>
                    <a:pt x="1727" y="67"/>
                  </a:moveTo>
                  <a:cubicBezTo>
                    <a:pt x="1726" y="67"/>
                    <a:pt x="1726" y="67"/>
                    <a:pt x="1726" y="67"/>
                  </a:cubicBezTo>
                  <a:cubicBezTo>
                    <a:pt x="1726" y="67"/>
                    <a:pt x="1726" y="67"/>
                    <a:pt x="1727" y="67"/>
                  </a:cubicBezTo>
                  <a:close/>
                  <a:moveTo>
                    <a:pt x="1568" y="23"/>
                  </a:moveTo>
                  <a:cubicBezTo>
                    <a:pt x="1568" y="22"/>
                    <a:pt x="1568" y="22"/>
                    <a:pt x="1568" y="22"/>
                  </a:cubicBezTo>
                  <a:cubicBezTo>
                    <a:pt x="1568" y="22"/>
                    <a:pt x="1568" y="22"/>
                    <a:pt x="1568" y="23"/>
                  </a:cubicBezTo>
                  <a:close/>
                  <a:moveTo>
                    <a:pt x="666" y="67"/>
                  </a:moveTo>
                  <a:cubicBezTo>
                    <a:pt x="666" y="67"/>
                    <a:pt x="666" y="67"/>
                    <a:pt x="666" y="67"/>
                  </a:cubicBezTo>
                  <a:cubicBezTo>
                    <a:pt x="666" y="67"/>
                    <a:pt x="666" y="67"/>
                    <a:pt x="666" y="67"/>
                  </a:cubicBezTo>
                  <a:close/>
                  <a:moveTo>
                    <a:pt x="1736" y="23"/>
                  </a:moveTo>
                  <a:cubicBezTo>
                    <a:pt x="1736" y="22"/>
                    <a:pt x="1736" y="22"/>
                    <a:pt x="1736" y="22"/>
                  </a:cubicBezTo>
                  <a:cubicBezTo>
                    <a:pt x="1736" y="22"/>
                    <a:pt x="1736" y="22"/>
                    <a:pt x="1736" y="23"/>
                  </a:cubicBezTo>
                  <a:close/>
                  <a:moveTo>
                    <a:pt x="551" y="22"/>
                  </a:moveTo>
                  <a:cubicBezTo>
                    <a:pt x="551" y="22"/>
                    <a:pt x="551" y="23"/>
                    <a:pt x="551" y="23"/>
                  </a:cubicBezTo>
                  <a:cubicBezTo>
                    <a:pt x="551" y="23"/>
                    <a:pt x="551" y="23"/>
                    <a:pt x="551" y="22"/>
                  </a:cubicBezTo>
                  <a:close/>
                  <a:moveTo>
                    <a:pt x="1543" y="67"/>
                  </a:moveTo>
                  <a:cubicBezTo>
                    <a:pt x="1543" y="67"/>
                    <a:pt x="1543" y="67"/>
                    <a:pt x="1543" y="67"/>
                  </a:cubicBezTo>
                  <a:cubicBezTo>
                    <a:pt x="1543" y="67"/>
                    <a:pt x="1543" y="67"/>
                    <a:pt x="1543" y="67"/>
                  </a:cubicBezTo>
                  <a:close/>
                  <a:moveTo>
                    <a:pt x="1558" y="67"/>
                  </a:moveTo>
                  <a:cubicBezTo>
                    <a:pt x="1558" y="67"/>
                    <a:pt x="1558" y="67"/>
                    <a:pt x="1558" y="67"/>
                  </a:cubicBezTo>
                  <a:cubicBezTo>
                    <a:pt x="1558" y="67"/>
                    <a:pt x="1558" y="67"/>
                    <a:pt x="1558" y="67"/>
                  </a:cubicBezTo>
                  <a:close/>
                  <a:moveTo>
                    <a:pt x="1659" y="67"/>
                  </a:moveTo>
                  <a:cubicBezTo>
                    <a:pt x="1659" y="67"/>
                    <a:pt x="1659" y="67"/>
                    <a:pt x="1659" y="67"/>
                  </a:cubicBezTo>
                  <a:cubicBezTo>
                    <a:pt x="1659" y="67"/>
                    <a:pt x="1659" y="67"/>
                    <a:pt x="1659" y="67"/>
                  </a:cubicBezTo>
                  <a:close/>
                  <a:moveTo>
                    <a:pt x="1711" y="67"/>
                  </a:moveTo>
                  <a:cubicBezTo>
                    <a:pt x="1711" y="67"/>
                    <a:pt x="1711" y="67"/>
                    <a:pt x="1711" y="67"/>
                  </a:cubicBezTo>
                  <a:cubicBezTo>
                    <a:pt x="1711" y="67"/>
                    <a:pt x="1711" y="67"/>
                    <a:pt x="1711" y="67"/>
                  </a:cubicBezTo>
                  <a:close/>
                  <a:moveTo>
                    <a:pt x="1046" y="100"/>
                  </a:moveTo>
                  <a:cubicBezTo>
                    <a:pt x="1046" y="100"/>
                    <a:pt x="1046" y="100"/>
                    <a:pt x="1045" y="100"/>
                  </a:cubicBezTo>
                  <a:cubicBezTo>
                    <a:pt x="1045" y="100"/>
                    <a:pt x="1046" y="100"/>
                    <a:pt x="1046" y="100"/>
                  </a:cubicBezTo>
                  <a:close/>
                  <a:moveTo>
                    <a:pt x="1726" y="67"/>
                  </a:moveTo>
                  <a:cubicBezTo>
                    <a:pt x="1726" y="67"/>
                    <a:pt x="1726" y="67"/>
                    <a:pt x="1726" y="67"/>
                  </a:cubicBezTo>
                  <a:cubicBezTo>
                    <a:pt x="1726" y="67"/>
                    <a:pt x="1726" y="67"/>
                    <a:pt x="1726" y="67"/>
                  </a:cubicBezTo>
                  <a:close/>
                  <a:moveTo>
                    <a:pt x="1181" y="100"/>
                  </a:moveTo>
                  <a:cubicBezTo>
                    <a:pt x="1181" y="100"/>
                    <a:pt x="1181" y="100"/>
                    <a:pt x="1181" y="100"/>
                  </a:cubicBezTo>
                  <a:cubicBezTo>
                    <a:pt x="1181" y="100"/>
                    <a:pt x="1181" y="100"/>
                    <a:pt x="1181" y="100"/>
                  </a:cubicBezTo>
                  <a:close/>
                  <a:moveTo>
                    <a:pt x="587" y="67"/>
                  </a:moveTo>
                  <a:cubicBezTo>
                    <a:pt x="587" y="68"/>
                    <a:pt x="587" y="68"/>
                    <a:pt x="587" y="68"/>
                  </a:cubicBezTo>
                  <a:cubicBezTo>
                    <a:pt x="587" y="68"/>
                    <a:pt x="587" y="68"/>
                    <a:pt x="587" y="67"/>
                  </a:cubicBezTo>
                  <a:close/>
                  <a:moveTo>
                    <a:pt x="1351" y="22"/>
                  </a:moveTo>
                  <a:cubicBezTo>
                    <a:pt x="1351" y="22"/>
                    <a:pt x="1351" y="23"/>
                    <a:pt x="1351" y="23"/>
                  </a:cubicBezTo>
                  <a:cubicBezTo>
                    <a:pt x="1351" y="23"/>
                    <a:pt x="1351" y="23"/>
                    <a:pt x="1351" y="22"/>
                  </a:cubicBezTo>
                  <a:close/>
                  <a:moveTo>
                    <a:pt x="1535" y="23"/>
                  </a:moveTo>
                  <a:cubicBezTo>
                    <a:pt x="1535" y="23"/>
                    <a:pt x="1535" y="23"/>
                    <a:pt x="1535" y="23"/>
                  </a:cubicBezTo>
                  <a:cubicBezTo>
                    <a:pt x="1535" y="23"/>
                    <a:pt x="1535" y="23"/>
                    <a:pt x="1535" y="23"/>
                  </a:cubicBezTo>
                  <a:close/>
                  <a:moveTo>
                    <a:pt x="1703" y="23"/>
                  </a:moveTo>
                  <a:cubicBezTo>
                    <a:pt x="1703" y="23"/>
                    <a:pt x="1703" y="23"/>
                    <a:pt x="1703" y="23"/>
                  </a:cubicBezTo>
                  <a:cubicBezTo>
                    <a:pt x="1703" y="23"/>
                    <a:pt x="1703" y="23"/>
                    <a:pt x="1703" y="23"/>
                  </a:cubicBezTo>
                  <a:close/>
                  <a:moveTo>
                    <a:pt x="977" y="23"/>
                  </a:moveTo>
                  <a:cubicBezTo>
                    <a:pt x="977" y="23"/>
                    <a:pt x="976" y="23"/>
                    <a:pt x="976" y="23"/>
                  </a:cubicBezTo>
                  <a:cubicBezTo>
                    <a:pt x="976" y="23"/>
                    <a:pt x="977" y="23"/>
                    <a:pt x="977" y="23"/>
                  </a:cubicBezTo>
                  <a:close/>
                  <a:moveTo>
                    <a:pt x="1358" y="68"/>
                  </a:moveTo>
                  <a:cubicBezTo>
                    <a:pt x="1358" y="68"/>
                    <a:pt x="1358" y="68"/>
                    <a:pt x="1358" y="67"/>
                  </a:cubicBezTo>
                  <a:cubicBezTo>
                    <a:pt x="1358" y="67"/>
                    <a:pt x="1358" y="68"/>
                    <a:pt x="1358" y="68"/>
                  </a:cubicBezTo>
                  <a:close/>
                  <a:moveTo>
                    <a:pt x="1373" y="67"/>
                  </a:moveTo>
                  <a:cubicBezTo>
                    <a:pt x="1373" y="67"/>
                    <a:pt x="1373" y="68"/>
                    <a:pt x="1373" y="68"/>
                  </a:cubicBezTo>
                  <a:cubicBezTo>
                    <a:pt x="1373" y="68"/>
                    <a:pt x="1373" y="68"/>
                    <a:pt x="1373" y="67"/>
                  </a:cubicBezTo>
                  <a:close/>
                  <a:moveTo>
                    <a:pt x="1351" y="23"/>
                  </a:moveTo>
                  <a:cubicBezTo>
                    <a:pt x="1350" y="23"/>
                    <a:pt x="1350" y="23"/>
                    <a:pt x="1350" y="23"/>
                  </a:cubicBezTo>
                  <a:cubicBezTo>
                    <a:pt x="1350" y="23"/>
                    <a:pt x="1350" y="23"/>
                    <a:pt x="1351" y="23"/>
                  </a:cubicBezTo>
                  <a:close/>
                  <a:moveTo>
                    <a:pt x="1496" y="23"/>
                  </a:moveTo>
                  <a:cubicBezTo>
                    <a:pt x="1496" y="23"/>
                    <a:pt x="1496" y="23"/>
                    <a:pt x="1496" y="23"/>
                  </a:cubicBezTo>
                  <a:cubicBezTo>
                    <a:pt x="1496" y="23"/>
                    <a:pt x="1496" y="23"/>
                    <a:pt x="1496" y="23"/>
                  </a:cubicBezTo>
                  <a:close/>
                  <a:moveTo>
                    <a:pt x="1535" y="23"/>
                  </a:moveTo>
                  <a:cubicBezTo>
                    <a:pt x="1534" y="23"/>
                    <a:pt x="1534" y="23"/>
                    <a:pt x="1534" y="23"/>
                  </a:cubicBezTo>
                  <a:cubicBezTo>
                    <a:pt x="1534" y="23"/>
                    <a:pt x="1535" y="23"/>
                    <a:pt x="1535" y="23"/>
                  </a:cubicBezTo>
                  <a:close/>
                  <a:moveTo>
                    <a:pt x="722" y="101"/>
                  </a:moveTo>
                  <a:cubicBezTo>
                    <a:pt x="722" y="101"/>
                    <a:pt x="722" y="100"/>
                    <a:pt x="722" y="100"/>
                  </a:cubicBezTo>
                  <a:cubicBezTo>
                    <a:pt x="722" y="101"/>
                    <a:pt x="722" y="101"/>
                    <a:pt x="722" y="101"/>
                  </a:cubicBezTo>
                  <a:close/>
                  <a:moveTo>
                    <a:pt x="1703" y="23"/>
                  </a:moveTo>
                  <a:cubicBezTo>
                    <a:pt x="1703" y="23"/>
                    <a:pt x="1702" y="23"/>
                    <a:pt x="1702" y="23"/>
                  </a:cubicBezTo>
                  <a:cubicBezTo>
                    <a:pt x="1703" y="23"/>
                    <a:pt x="1703" y="23"/>
                    <a:pt x="1703" y="23"/>
                  </a:cubicBezTo>
                  <a:close/>
                  <a:moveTo>
                    <a:pt x="976" y="23"/>
                  </a:moveTo>
                  <a:cubicBezTo>
                    <a:pt x="976" y="23"/>
                    <a:pt x="976" y="23"/>
                    <a:pt x="976" y="23"/>
                  </a:cubicBezTo>
                  <a:cubicBezTo>
                    <a:pt x="976" y="23"/>
                    <a:pt x="976" y="23"/>
                    <a:pt x="976" y="23"/>
                  </a:cubicBezTo>
                  <a:close/>
                  <a:moveTo>
                    <a:pt x="1350" y="23"/>
                  </a:moveTo>
                  <a:cubicBezTo>
                    <a:pt x="1350" y="23"/>
                    <a:pt x="1350" y="23"/>
                    <a:pt x="1350" y="23"/>
                  </a:cubicBezTo>
                  <a:cubicBezTo>
                    <a:pt x="1350" y="23"/>
                    <a:pt x="1350" y="23"/>
                    <a:pt x="1350" y="23"/>
                  </a:cubicBezTo>
                  <a:close/>
                  <a:moveTo>
                    <a:pt x="1534" y="23"/>
                  </a:moveTo>
                  <a:cubicBezTo>
                    <a:pt x="1534" y="23"/>
                    <a:pt x="1534" y="23"/>
                    <a:pt x="1534" y="24"/>
                  </a:cubicBezTo>
                  <a:cubicBezTo>
                    <a:pt x="1534" y="23"/>
                    <a:pt x="1534" y="23"/>
                    <a:pt x="1534" y="23"/>
                  </a:cubicBezTo>
                  <a:close/>
                  <a:moveTo>
                    <a:pt x="1702" y="23"/>
                  </a:moveTo>
                  <a:cubicBezTo>
                    <a:pt x="1702" y="23"/>
                    <a:pt x="1702" y="23"/>
                    <a:pt x="1702" y="24"/>
                  </a:cubicBezTo>
                  <a:cubicBezTo>
                    <a:pt x="1702" y="23"/>
                    <a:pt x="1702" y="23"/>
                    <a:pt x="1702" y="23"/>
                  </a:cubicBezTo>
                  <a:close/>
                  <a:moveTo>
                    <a:pt x="961" y="24"/>
                  </a:moveTo>
                  <a:cubicBezTo>
                    <a:pt x="961" y="24"/>
                    <a:pt x="961" y="24"/>
                    <a:pt x="961" y="24"/>
                  </a:cubicBezTo>
                  <a:cubicBezTo>
                    <a:pt x="961" y="24"/>
                    <a:pt x="961" y="24"/>
                    <a:pt x="961" y="24"/>
                  </a:cubicBezTo>
                  <a:close/>
                  <a:moveTo>
                    <a:pt x="667" y="68"/>
                  </a:moveTo>
                  <a:cubicBezTo>
                    <a:pt x="667" y="68"/>
                    <a:pt x="667" y="68"/>
                    <a:pt x="667" y="68"/>
                  </a:cubicBezTo>
                  <a:cubicBezTo>
                    <a:pt x="667" y="68"/>
                    <a:pt x="667" y="68"/>
                    <a:pt x="667" y="68"/>
                  </a:cubicBezTo>
                  <a:close/>
                  <a:moveTo>
                    <a:pt x="690" y="68"/>
                  </a:moveTo>
                  <a:cubicBezTo>
                    <a:pt x="691" y="68"/>
                    <a:pt x="691" y="68"/>
                    <a:pt x="691" y="68"/>
                  </a:cubicBezTo>
                  <a:cubicBezTo>
                    <a:pt x="691" y="68"/>
                    <a:pt x="691" y="68"/>
                    <a:pt x="690" y="68"/>
                  </a:cubicBezTo>
                  <a:close/>
                  <a:moveTo>
                    <a:pt x="1495" y="24"/>
                  </a:moveTo>
                  <a:cubicBezTo>
                    <a:pt x="1495" y="24"/>
                    <a:pt x="1495" y="24"/>
                    <a:pt x="1495" y="24"/>
                  </a:cubicBezTo>
                  <a:cubicBezTo>
                    <a:pt x="1495" y="24"/>
                    <a:pt x="1495" y="24"/>
                    <a:pt x="1495" y="24"/>
                  </a:cubicBezTo>
                  <a:close/>
                  <a:moveTo>
                    <a:pt x="1358" y="68"/>
                  </a:moveTo>
                  <a:cubicBezTo>
                    <a:pt x="1358" y="68"/>
                    <a:pt x="1358" y="68"/>
                    <a:pt x="1358" y="68"/>
                  </a:cubicBezTo>
                  <a:cubicBezTo>
                    <a:pt x="1358" y="68"/>
                    <a:pt x="1358" y="68"/>
                    <a:pt x="1358" y="68"/>
                  </a:cubicBezTo>
                  <a:close/>
                  <a:moveTo>
                    <a:pt x="1534" y="23"/>
                  </a:moveTo>
                  <a:cubicBezTo>
                    <a:pt x="1534" y="24"/>
                    <a:pt x="1534" y="24"/>
                    <a:pt x="1534" y="24"/>
                  </a:cubicBezTo>
                  <a:cubicBezTo>
                    <a:pt x="1534" y="24"/>
                    <a:pt x="1534" y="24"/>
                    <a:pt x="1534" y="23"/>
                  </a:cubicBezTo>
                  <a:close/>
                  <a:moveTo>
                    <a:pt x="1557" y="68"/>
                  </a:moveTo>
                  <a:cubicBezTo>
                    <a:pt x="1557" y="68"/>
                    <a:pt x="1557" y="68"/>
                    <a:pt x="1557" y="68"/>
                  </a:cubicBezTo>
                  <a:cubicBezTo>
                    <a:pt x="1557" y="68"/>
                    <a:pt x="1557" y="68"/>
                    <a:pt x="1557" y="68"/>
                  </a:cubicBezTo>
                  <a:close/>
                  <a:moveTo>
                    <a:pt x="1710" y="68"/>
                  </a:moveTo>
                  <a:cubicBezTo>
                    <a:pt x="1710" y="68"/>
                    <a:pt x="1710" y="68"/>
                    <a:pt x="1710" y="68"/>
                  </a:cubicBezTo>
                  <a:cubicBezTo>
                    <a:pt x="1710" y="68"/>
                    <a:pt x="1710" y="68"/>
                    <a:pt x="1710" y="68"/>
                  </a:cubicBezTo>
                  <a:close/>
                  <a:moveTo>
                    <a:pt x="1725" y="68"/>
                  </a:moveTo>
                  <a:cubicBezTo>
                    <a:pt x="1725" y="68"/>
                    <a:pt x="1725" y="68"/>
                    <a:pt x="1725" y="68"/>
                  </a:cubicBezTo>
                  <a:cubicBezTo>
                    <a:pt x="1725" y="68"/>
                    <a:pt x="1725" y="68"/>
                    <a:pt x="1725" y="68"/>
                  </a:cubicBezTo>
                  <a:close/>
                  <a:moveTo>
                    <a:pt x="1702" y="23"/>
                  </a:moveTo>
                  <a:cubicBezTo>
                    <a:pt x="1702" y="24"/>
                    <a:pt x="1702" y="24"/>
                    <a:pt x="1702" y="24"/>
                  </a:cubicBezTo>
                  <a:cubicBezTo>
                    <a:pt x="1702" y="24"/>
                    <a:pt x="1702" y="24"/>
                    <a:pt x="1702" y="23"/>
                  </a:cubicBezTo>
                  <a:close/>
                  <a:moveTo>
                    <a:pt x="960" y="24"/>
                  </a:moveTo>
                  <a:cubicBezTo>
                    <a:pt x="961" y="24"/>
                    <a:pt x="961" y="24"/>
                    <a:pt x="961" y="24"/>
                  </a:cubicBezTo>
                  <a:cubicBezTo>
                    <a:pt x="961" y="24"/>
                    <a:pt x="960" y="24"/>
                    <a:pt x="960" y="24"/>
                  </a:cubicBezTo>
                  <a:close/>
                  <a:moveTo>
                    <a:pt x="1534" y="24"/>
                  </a:moveTo>
                  <a:cubicBezTo>
                    <a:pt x="1533" y="24"/>
                    <a:pt x="1533" y="24"/>
                    <a:pt x="1533" y="24"/>
                  </a:cubicBezTo>
                  <a:cubicBezTo>
                    <a:pt x="1533" y="24"/>
                    <a:pt x="1534" y="24"/>
                    <a:pt x="1534" y="24"/>
                  </a:cubicBezTo>
                  <a:close/>
                  <a:moveTo>
                    <a:pt x="1702" y="24"/>
                  </a:moveTo>
                  <a:cubicBezTo>
                    <a:pt x="1702" y="24"/>
                    <a:pt x="1701" y="24"/>
                    <a:pt x="1701" y="24"/>
                  </a:cubicBezTo>
                  <a:cubicBezTo>
                    <a:pt x="1702" y="24"/>
                    <a:pt x="1702" y="24"/>
                    <a:pt x="1702" y="24"/>
                  </a:cubicBezTo>
                  <a:close/>
                  <a:moveTo>
                    <a:pt x="1357" y="68"/>
                  </a:moveTo>
                  <a:cubicBezTo>
                    <a:pt x="1357" y="68"/>
                    <a:pt x="1358" y="68"/>
                    <a:pt x="1358" y="68"/>
                  </a:cubicBezTo>
                  <a:cubicBezTo>
                    <a:pt x="1357" y="68"/>
                    <a:pt x="1357" y="68"/>
                    <a:pt x="1357" y="68"/>
                  </a:cubicBezTo>
                  <a:close/>
                  <a:moveTo>
                    <a:pt x="1541" y="68"/>
                  </a:moveTo>
                  <a:cubicBezTo>
                    <a:pt x="1542" y="68"/>
                    <a:pt x="1542" y="68"/>
                    <a:pt x="1542" y="68"/>
                  </a:cubicBezTo>
                  <a:cubicBezTo>
                    <a:pt x="1542" y="68"/>
                    <a:pt x="1541" y="68"/>
                    <a:pt x="1541" y="68"/>
                  </a:cubicBezTo>
                  <a:close/>
                  <a:moveTo>
                    <a:pt x="975" y="24"/>
                  </a:moveTo>
                  <a:cubicBezTo>
                    <a:pt x="975" y="24"/>
                    <a:pt x="975" y="24"/>
                    <a:pt x="975" y="25"/>
                  </a:cubicBezTo>
                  <a:cubicBezTo>
                    <a:pt x="975" y="24"/>
                    <a:pt x="975" y="24"/>
                    <a:pt x="975" y="24"/>
                  </a:cubicBezTo>
                  <a:close/>
                  <a:moveTo>
                    <a:pt x="1494" y="24"/>
                  </a:moveTo>
                  <a:cubicBezTo>
                    <a:pt x="1494" y="24"/>
                    <a:pt x="1494" y="24"/>
                    <a:pt x="1494" y="25"/>
                  </a:cubicBezTo>
                  <a:cubicBezTo>
                    <a:pt x="1494" y="25"/>
                    <a:pt x="1494" y="24"/>
                    <a:pt x="1494" y="24"/>
                  </a:cubicBezTo>
                  <a:close/>
                  <a:moveTo>
                    <a:pt x="1202" y="101"/>
                  </a:moveTo>
                  <a:cubicBezTo>
                    <a:pt x="1202" y="101"/>
                    <a:pt x="1202" y="101"/>
                    <a:pt x="1202" y="101"/>
                  </a:cubicBezTo>
                  <a:cubicBezTo>
                    <a:pt x="1202" y="101"/>
                    <a:pt x="1202" y="101"/>
                    <a:pt x="1202" y="101"/>
                  </a:cubicBezTo>
                  <a:close/>
                  <a:moveTo>
                    <a:pt x="1709" y="68"/>
                  </a:moveTo>
                  <a:cubicBezTo>
                    <a:pt x="1710" y="68"/>
                    <a:pt x="1710" y="68"/>
                    <a:pt x="1710" y="68"/>
                  </a:cubicBezTo>
                  <a:cubicBezTo>
                    <a:pt x="1710" y="68"/>
                    <a:pt x="1710" y="68"/>
                    <a:pt x="1709" y="68"/>
                  </a:cubicBezTo>
                  <a:close/>
                  <a:moveTo>
                    <a:pt x="1533" y="24"/>
                  </a:moveTo>
                  <a:cubicBezTo>
                    <a:pt x="1533" y="24"/>
                    <a:pt x="1533" y="24"/>
                    <a:pt x="1533" y="25"/>
                  </a:cubicBezTo>
                  <a:cubicBezTo>
                    <a:pt x="1533" y="24"/>
                    <a:pt x="1533" y="24"/>
                    <a:pt x="1533" y="24"/>
                  </a:cubicBezTo>
                  <a:close/>
                  <a:moveTo>
                    <a:pt x="1701" y="24"/>
                  </a:moveTo>
                  <a:cubicBezTo>
                    <a:pt x="1701" y="24"/>
                    <a:pt x="1701" y="24"/>
                    <a:pt x="1701" y="25"/>
                  </a:cubicBezTo>
                  <a:cubicBezTo>
                    <a:pt x="1701" y="24"/>
                    <a:pt x="1701" y="24"/>
                    <a:pt x="1701" y="24"/>
                  </a:cubicBezTo>
                  <a:close/>
                  <a:moveTo>
                    <a:pt x="692" y="69"/>
                  </a:moveTo>
                  <a:cubicBezTo>
                    <a:pt x="692" y="69"/>
                    <a:pt x="692" y="69"/>
                    <a:pt x="692" y="69"/>
                  </a:cubicBezTo>
                  <a:cubicBezTo>
                    <a:pt x="692" y="69"/>
                    <a:pt x="692" y="69"/>
                    <a:pt x="692" y="69"/>
                  </a:cubicBezTo>
                  <a:close/>
                  <a:moveTo>
                    <a:pt x="975" y="25"/>
                  </a:moveTo>
                  <a:cubicBezTo>
                    <a:pt x="974" y="25"/>
                    <a:pt x="974" y="25"/>
                    <a:pt x="974" y="25"/>
                  </a:cubicBezTo>
                  <a:cubicBezTo>
                    <a:pt x="974" y="25"/>
                    <a:pt x="975" y="25"/>
                    <a:pt x="975" y="25"/>
                  </a:cubicBezTo>
                  <a:close/>
                  <a:moveTo>
                    <a:pt x="1675" y="53"/>
                  </a:moveTo>
                  <a:cubicBezTo>
                    <a:pt x="1675" y="53"/>
                    <a:pt x="1675" y="53"/>
                    <a:pt x="1675" y="53"/>
                  </a:cubicBezTo>
                  <a:cubicBezTo>
                    <a:pt x="1675" y="53"/>
                    <a:pt x="1675" y="53"/>
                    <a:pt x="1675" y="53"/>
                  </a:cubicBezTo>
                  <a:close/>
                  <a:moveTo>
                    <a:pt x="1372" y="68"/>
                  </a:moveTo>
                  <a:cubicBezTo>
                    <a:pt x="1372" y="68"/>
                    <a:pt x="1371" y="69"/>
                    <a:pt x="1371" y="69"/>
                  </a:cubicBezTo>
                  <a:cubicBezTo>
                    <a:pt x="1372" y="69"/>
                    <a:pt x="1372" y="69"/>
                    <a:pt x="1372" y="68"/>
                  </a:cubicBezTo>
                  <a:close/>
                  <a:moveTo>
                    <a:pt x="1541" y="69"/>
                  </a:moveTo>
                  <a:cubicBezTo>
                    <a:pt x="1541" y="69"/>
                    <a:pt x="1541" y="69"/>
                    <a:pt x="1541" y="68"/>
                  </a:cubicBezTo>
                  <a:cubicBezTo>
                    <a:pt x="1541" y="69"/>
                    <a:pt x="1541" y="69"/>
                    <a:pt x="1541" y="69"/>
                  </a:cubicBezTo>
                  <a:close/>
                  <a:moveTo>
                    <a:pt x="1660" y="69"/>
                  </a:moveTo>
                  <a:cubicBezTo>
                    <a:pt x="1660" y="69"/>
                    <a:pt x="1660" y="68"/>
                    <a:pt x="1660" y="68"/>
                  </a:cubicBezTo>
                  <a:cubicBezTo>
                    <a:pt x="1660" y="69"/>
                    <a:pt x="1660" y="69"/>
                    <a:pt x="1660" y="69"/>
                  </a:cubicBezTo>
                  <a:close/>
                  <a:moveTo>
                    <a:pt x="1709" y="69"/>
                  </a:moveTo>
                  <a:cubicBezTo>
                    <a:pt x="1709" y="69"/>
                    <a:pt x="1709" y="69"/>
                    <a:pt x="1710" y="68"/>
                  </a:cubicBezTo>
                  <a:cubicBezTo>
                    <a:pt x="1709" y="69"/>
                    <a:pt x="1709" y="69"/>
                    <a:pt x="1709" y="69"/>
                  </a:cubicBezTo>
                  <a:close/>
                  <a:moveTo>
                    <a:pt x="1724" y="68"/>
                  </a:moveTo>
                  <a:cubicBezTo>
                    <a:pt x="1724" y="68"/>
                    <a:pt x="1724" y="69"/>
                    <a:pt x="1724" y="69"/>
                  </a:cubicBezTo>
                  <a:cubicBezTo>
                    <a:pt x="1724" y="69"/>
                    <a:pt x="1724" y="69"/>
                    <a:pt x="1724" y="68"/>
                  </a:cubicBezTo>
                  <a:close/>
                  <a:moveTo>
                    <a:pt x="1533" y="24"/>
                  </a:moveTo>
                  <a:cubicBezTo>
                    <a:pt x="1533" y="25"/>
                    <a:pt x="1533" y="25"/>
                    <a:pt x="1533" y="25"/>
                  </a:cubicBezTo>
                  <a:cubicBezTo>
                    <a:pt x="1533" y="25"/>
                    <a:pt x="1533" y="25"/>
                    <a:pt x="1533" y="24"/>
                  </a:cubicBezTo>
                  <a:close/>
                  <a:moveTo>
                    <a:pt x="1701" y="24"/>
                  </a:moveTo>
                  <a:cubicBezTo>
                    <a:pt x="1701" y="25"/>
                    <a:pt x="1701" y="25"/>
                    <a:pt x="1701" y="25"/>
                  </a:cubicBezTo>
                  <a:cubicBezTo>
                    <a:pt x="1701" y="25"/>
                    <a:pt x="1701" y="25"/>
                    <a:pt x="1701" y="24"/>
                  </a:cubicBezTo>
                  <a:close/>
                  <a:moveTo>
                    <a:pt x="960" y="25"/>
                  </a:moveTo>
                  <a:cubicBezTo>
                    <a:pt x="960" y="25"/>
                    <a:pt x="960" y="25"/>
                    <a:pt x="960" y="25"/>
                  </a:cubicBezTo>
                  <a:cubicBezTo>
                    <a:pt x="960" y="25"/>
                    <a:pt x="960" y="25"/>
                    <a:pt x="960" y="25"/>
                  </a:cubicBezTo>
                  <a:close/>
                  <a:moveTo>
                    <a:pt x="974" y="25"/>
                  </a:moveTo>
                  <a:cubicBezTo>
                    <a:pt x="974" y="25"/>
                    <a:pt x="974" y="25"/>
                    <a:pt x="974" y="25"/>
                  </a:cubicBezTo>
                  <a:cubicBezTo>
                    <a:pt x="974" y="25"/>
                    <a:pt x="974" y="25"/>
                    <a:pt x="974" y="25"/>
                  </a:cubicBezTo>
                  <a:close/>
                  <a:moveTo>
                    <a:pt x="669" y="69"/>
                  </a:moveTo>
                  <a:cubicBezTo>
                    <a:pt x="669" y="69"/>
                    <a:pt x="669" y="69"/>
                    <a:pt x="668" y="69"/>
                  </a:cubicBezTo>
                  <a:cubicBezTo>
                    <a:pt x="668" y="69"/>
                    <a:pt x="669" y="69"/>
                    <a:pt x="669" y="69"/>
                  </a:cubicBezTo>
                  <a:close/>
                  <a:moveTo>
                    <a:pt x="1533" y="25"/>
                  </a:moveTo>
                  <a:cubicBezTo>
                    <a:pt x="1532" y="25"/>
                    <a:pt x="1532" y="25"/>
                    <a:pt x="1532" y="25"/>
                  </a:cubicBezTo>
                  <a:cubicBezTo>
                    <a:pt x="1532" y="25"/>
                    <a:pt x="1533" y="25"/>
                    <a:pt x="1533" y="25"/>
                  </a:cubicBezTo>
                  <a:close/>
                  <a:moveTo>
                    <a:pt x="1701" y="25"/>
                  </a:moveTo>
                  <a:cubicBezTo>
                    <a:pt x="1700" y="25"/>
                    <a:pt x="1700" y="25"/>
                    <a:pt x="1700" y="25"/>
                  </a:cubicBezTo>
                  <a:cubicBezTo>
                    <a:pt x="1701" y="25"/>
                    <a:pt x="1701" y="25"/>
                    <a:pt x="1701" y="25"/>
                  </a:cubicBezTo>
                  <a:close/>
                  <a:moveTo>
                    <a:pt x="974" y="25"/>
                  </a:moveTo>
                  <a:cubicBezTo>
                    <a:pt x="974" y="25"/>
                    <a:pt x="974" y="25"/>
                    <a:pt x="974" y="26"/>
                  </a:cubicBezTo>
                  <a:cubicBezTo>
                    <a:pt x="974" y="25"/>
                    <a:pt x="974" y="25"/>
                    <a:pt x="974" y="25"/>
                  </a:cubicBezTo>
                  <a:close/>
                  <a:moveTo>
                    <a:pt x="1532" y="25"/>
                  </a:moveTo>
                  <a:cubicBezTo>
                    <a:pt x="1532" y="25"/>
                    <a:pt x="1532" y="25"/>
                    <a:pt x="1532" y="26"/>
                  </a:cubicBezTo>
                  <a:cubicBezTo>
                    <a:pt x="1532" y="26"/>
                    <a:pt x="1532" y="25"/>
                    <a:pt x="1532" y="25"/>
                  </a:cubicBezTo>
                  <a:close/>
                  <a:moveTo>
                    <a:pt x="1541" y="69"/>
                  </a:moveTo>
                  <a:cubicBezTo>
                    <a:pt x="1541" y="69"/>
                    <a:pt x="1541" y="69"/>
                    <a:pt x="1541" y="69"/>
                  </a:cubicBezTo>
                  <a:cubicBezTo>
                    <a:pt x="1541" y="69"/>
                    <a:pt x="1541" y="69"/>
                    <a:pt x="1541" y="69"/>
                  </a:cubicBezTo>
                  <a:close/>
                  <a:moveTo>
                    <a:pt x="1556" y="69"/>
                  </a:moveTo>
                  <a:cubicBezTo>
                    <a:pt x="1555" y="69"/>
                    <a:pt x="1555" y="69"/>
                    <a:pt x="1555" y="69"/>
                  </a:cubicBezTo>
                  <a:cubicBezTo>
                    <a:pt x="1555" y="69"/>
                    <a:pt x="1556" y="69"/>
                    <a:pt x="1556" y="69"/>
                  </a:cubicBezTo>
                  <a:close/>
                  <a:moveTo>
                    <a:pt x="1700" y="25"/>
                  </a:moveTo>
                  <a:cubicBezTo>
                    <a:pt x="1700" y="25"/>
                    <a:pt x="1700" y="25"/>
                    <a:pt x="1700" y="26"/>
                  </a:cubicBezTo>
                  <a:cubicBezTo>
                    <a:pt x="1700" y="26"/>
                    <a:pt x="1700" y="25"/>
                    <a:pt x="1700" y="25"/>
                  </a:cubicBezTo>
                  <a:close/>
                  <a:moveTo>
                    <a:pt x="974" y="26"/>
                  </a:moveTo>
                  <a:cubicBezTo>
                    <a:pt x="973" y="26"/>
                    <a:pt x="973" y="26"/>
                    <a:pt x="973" y="26"/>
                  </a:cubicBezTo>
                  <a:cubicBezTo>
                    <a:pt x="973" y="26"/>
                    <a:pt x="973" y="26"/>
                    <a:pt x="974" y="26"/>
                  </a:cubicBezTo>
                  <a:close/>
                  <a:moveTo>
                    <a:pt x="1709" y="69"/>
                  </a:moveTo>
                  <a:cubicBezTo>
                    <a:pt x="1709" y="69"/>
                    <a:pt x="1709" y="69"/>
                    <a:pt x="1709" y="69"/>
                  </a:cubicBezTo>
                  <a:cubicBezTo>
                    <a:pt x="1709" y="69"/>
                    <a:pt x="1709" y="69"/>
                    <a:pt x="1709" y="69"/>
                  </a:cubicBezTo>
                  <a:close/>
                  <a:moveTo>
                    <a:pt x="1724" y="69"/>
                  </a:moveTo>
                  <a:cubicBezTo>
                    <a:pt x="1724" y="69"/>
                    <a:pt x="1723" y="69"/>
                    <a:pt x="1723" y="69"/>
                  </a:cubicBezTo>
                  <a:cubicBezTo>
                    <a:pt x="1723" y="69"/>
                    <a:pt x="1724" y="69"/>
                    <a:pt x="1724" y="69"/>
                  </a:cubicBezTo>
                  <a:close/>
                  <a:moveTo>
                    <a:pt x="1492" y="26"/>
                  </a:moveTo>
                  <a:cubicBezTo>
                    <a:pt x="1491" y="26"/>
                    <a:pt x="1491" y="26"/>
                    <a:pt x="1491" y="26"/>
                  </a:cubicBezTo>
                  <a:cubicBezTo>
                    <a:pt x="1491" y="26"/>
                    <a:pt x="1491" y="26"/>
                    <a:pt x="1492" y="26"/>
                  </a:cubicBezTo>
                  <a:close/>
                  <a:moveTo>
                    <a:pt x="1532" y="26"/>
                  </a:moveTo>
                  <a:cubicBezTo>
                    <a:pt x="1532" y="26"/>
                    <a:pt x="1532" y="26"/>
                    <a:pt x="1531" y="26"/>
                  </a:cubicBezTo>
                  <a:cubicBezTo>
                    <a:pt x="1532" y="26"/>
                    <a:pt x="1532" y="26"/>
                    <a:pt x="1532" y="26"/>
                  </a:cubicBezTo>
                  <a:close/>
                  <a:moveTo>
                    <a:pt x="1356" y="70"/>
                  </a:moveTo>
                  <a:cubicBezTo>
                    <a:pt x="1356" y="70"/>
                    <a:pt x="1356" y="69"/>
                    <a:pt x="1356" y="69"/>
                  </a:cubicBezTo>
                  <a:cubicBezTo>
                    <a:pt x="1356" y="69"/>
                    <a:pt x="1356" y="69"/>
                    <a:pt x="1356" y="70"/>
                  </a:cubicBezTo>
                  <a:close/>
                  <a:moveTo>
                    <a:pt x="1371" y="69"/>
                  </a:moveTo>
                  <a:cubicBezTo>
                    <a:pt x="1371" y="69"/>
                    <a:pt x="1370" y="69"/>
                    <a:pt x="1370" y="69"/>
                  </a:cubicBezTo>
                  <a:cubicBezTo>
                    <a:pt x="1371" y="69"/>
                    <a:pt x="1371" y="69"/>
                    <a:pt x="1371" y="69"/>
                  </a:cubicBezTo>
                  <a:close/>
                  <a:moveTo>
                    <a:pt x="1700" y="26"/>
                  </a:moveTo>
                  <a:cubicBezTo>
                    <a:pt x="1700" y="26"/>
                    <a:pt x="1700" y="26"/>
                    <a:pt x="1700" y="26"/>
                  </a:cubicBezTo>
                  <a:cubicBezTo>
                    <a:pt x="1700" y="26"/>
                    <a:pt x="1700" y="26"/>
                    <a:pt x="1700" y="26"/>
                  </a:cubicBezTo>
                  <a:close/>
                  <a:moveTo>
                    <a:pt x="959" y="26"/>
                  </a:moveTo>
                  <a:cubicBezTo>
                    <a:pt x="959" y="26"/>
                    <a:pt x="959" y="26"/>
                    <a:pt x="959" y="26"/>
                  </a:cubicBezTo>
                  <a:cubicBezTo>
                    <a:pt x="959" y="26"/>
                    <a:pt x="959" y="26"/>
                    <a:pt x="959" y="26"/>
                  </a:cubicBezTo>
                  <a:close/>
                  <a:moveTo>
                    <a:pt x="973" y="26"/>
                  </a:moveTo>
                  <a:cubicBezTo>
                    <a:pt x="973" y="26"/>
                    <a:pt x="973" y="26"/>
                    <a:pt x="973" y="26"/>
                  </a:cubicBezTo>
                  <a:cubicBezTo>
                    <a:pt x="973" y="26"/>
                    <a:pt x="973" y="26"/>
                    <a:pt x="973" y="26"/>
                  </a:cubicBezTo>
                  <a:close/>
                  <a:moveTo>
                    <a:pt x="1491" y="26"/>
                  </a:moveTo>
                  <a:cubicBezTo>
                    <a:pt x="1491" y="26"/>
                    <a:pt x="1490" y="26"/>
                    <a:pt x="1490" y="26"/>
                  </a:cubicBezTo>
                  <a:cubicBezTo>
                    <a:pt x="1491" y="26"/>
                    <a:pt x="1491" y="26"/>
                    <a:pt x="1491" y="26"/>
                  </a:cubicBezTo>
                  <a:close/>
                  <a:moveTo>
                    <a:pt x="1532" y="26"/>
                  </a:moveTo>
                  <a:cubicBezTo>
                    <a:pt x="1531" y="26"/>
                    <a:pt x="1531" y="26"/>
                    <a:pt x="1531" y="26"/>
                  </a:cubicBezTo>
                  <a:cubicBezTo>
                    <a:pt x="1531" y="26"/>
                    <a:pt x="1531" y="26"/>
                    <a:pt x="1532" y="26"/>
                  </a:cubicBezTo>
                  <a:close/>
                  <a:moveTo>
                    <a:pt x="1700" y="26"/>
                  </a:moveTo>
                  <a:cubicBezTo>
                    <a:pt x="1699" y="26"/>
                    <a:pt x="1699" y="26"/>
                    <a:pt x="1699" y="26"/>
                  </a:cubicBezTo>
                  <a:cubicBezTo>
                    <a:pt x="1699" y="26"/>
                    <a:pt x="1700" y="26"/>
                    <a:pt x="1700" y="26"/>
                  </a:cubicBezTo>
                  <a:close/>
                  <a:moveTo>
                    <a:pt x="973" y="26"/>
                  </a:moveTo>
                  <a:cubicBezTo>
                    <a:pt x="973" y="26"/>
                    <a:pt x="973" y="26"/>
                    <a:pt x="973" y="27"/>
                  </a:cubicBezTo>
                  <a:cubicBezTo>
                    <a:pt x="973" y="27"/>
                    <a:pt x="973" y="26"/>
                    <a:pt x="973" y="26"/>
                  </a:cubicBezTo>
                  <a:close/>
                  <a:moveTo>
                    <a:pt x="1390" y="53"/>
                  </a:moveTo>
                  <a:cubicBezTo>
                    <a:pt x="1390" y="53"/>
                    <a:pt x="1390" y="53"/>
                    <a:pt x="1390" y="53"/>
                  </a:cubicBezTo>
                  <a:cubicBezTo>
                    <a:pt x="1390" y="53"/>
                    <a:pt x="1390" y="53"/>
                    <a:pt x="1390" y="53"/>
                  </a:cubicBezTo>
                  <a:close/>
                  <a:moveTo>
                    <a:pt x="693" y="70"/>
                  </a:moveTo>
                  <a:cubicBezTo>
                    <a:pt x="693" y="70"/>
                    <a:pt x="693" y="70"/>
                    <a:pt x="693" y="70"/>
                  </a:cubicBezTo>
                  <a:cubicBezTo>
                    <a:pt x="693" y="70"/>
                    <a:pt x="693" y="70"/>
                    <a:pt x="693" y="70"/>
                  </a:cubicBezTo>
                  <a:close/>
                  <a:moveTo>
                    <a:pt x="973" y="27"/>
                  </a:moveTo>
                  <a:cubicBezTo>
                    <a:pt x="972" y="27"/>
                    <a:pt x="972" y="27"/>
                    <a:pt x="972" y="27"/>
                  </a:cubicBezTo>
                  <a:cubicBezTo>
                    <a:pt x="972" y="27"/>
                    <a:pt x="972" y="27"/>
                    <a:pt x="973" y="27"/>
                  </a:cubicBezTo>
                  <a:close/>
                  <a:moveTo>
                    <a:pt x="958" y="27"/>
                  </a:moveTo>
                  <a:cubicBezTo>
                    <a:pt x="959" y="27"/>
                    <a:pt x="959" y="27"/>
                    <a:pt x="959" y="27"/>
                  </a:cubicBezTo>
                  <a:cubicBezTo>
                    <a:pt x="958" y="27"/>
                    <a:pt x="958" y="27"/>
                    <a:pt x="958" y="27"/>
                  </a:cubicBezTo>
                  <a:close/>
                  <a:moveTo>
                    <a:pt x="1355" y="70"/>
                  </a:moveTo>
                  <a:cubicBezTo>
                    <a:pt x="1356" y="70"/>
                    <a:pt x="1356" y="70"/>
                    <a:pt x="1356" y="70"/>
                  </a:cubicBezTo>
                  <a:cubicBezTo>
                    <a:pt x="1356" y="70"/>
                    <a:pt x="1356" y="70"/>
                    <a:pt x="1355" y="70"/>
                  </a:cubicBezTo>
                  <a:close/>
                  <a:moveTo>
                    <a:pt x="1370" y="69"/>
                  </a:moveTo>
                  <a:cubicBezTo>
                    <a:pt x="1370" y="69"/>
                    <a:pt x="1370" y="70"/>
                    <a:pt x="1370" y="70"/>
                  </a:cubicBezTo>
                  <a:cubicBezTo>
                    <a:pt x="1370" y="70"/>
                    <a:pt x="1370" y="70"/>
                    <a:pt x="1370" y="69"/>
                  </a:cubicBezTo>
                  <a:close/>
                  <a:moveTo>
                    <a:pt x="971" y="28"/>
                  </a:moveTo>
                  <a:cubicBezTo>
                    <a:pt x="971" y="28"/>
                    <a:pt x="971" y="28"/>
                    <a:pt x="971" y="28"/>
                  </a:cubicBezTo>
                  <a:cubicBezTo>
                    <a:pt x="971" y="28"/>
                    <a:pt x="971" y="28"/>
                    <a:pt x="971" y="28"/>
                  </a:cubicBezTo>
                  <a:close/>
                  <a:moveTo>
                    <a:pt x="1376" y="54"/>
                  </a:moveTo>
                  <a:cubicBezTo>
                    <a:pt x="1376" y="54"/>
                    <a:pt x="1376" y="53"/>
                    <a:pt x="1376" y="53"/>
                  </a:cubicBezTo>
                  <a:cubicBezTo>
                    <a:pt x="1376" y="53"/>
                    <a:pt x="1376" y="53"/>
                    <a:pt x="1376" y="54"/>
                  </a:cubicBezTo>
                  <a:close/>
                  <a:moveTo>
                    <a:pt x="1555" y="70"/>
                  </a:moveTo>
                  <a:cubicBezTo>
                    <a:pt x="1554" y="70"/>
                    <a:pt x="1554" y="70"/>
                    <a:pt x="1554" y="70"/>
                  </a:cubicBezTo>
                  <a:cubicBezTo>
                    <a:pt x="1554" y="70"/>
                    <a:pt x="1554" y="70"/>
                    <a:pt x="1555" y="70"/>
                  </a:cubicBezTo>
                  <a:close/>
                  <a:moveTo>
                    <a:pt x="1487" y="28"/>
                  </a:moveTo>
                  <a:cubicBezTo>
                    <a:pt x="1486" y="28"/>
                    <a:pt x="1486" y="28"/>
                    <a:pt x="1486" y="28"/>
                  </a:cubicBezTo>
                  <a:cubicBezTo>
                    <a:pt x="1486" y="28"/>
                    <a:pt x="1487" y="28"/>
                    <a:pt x="1487" y="28"/>
                  </a:cubicBezTo>
                  <a:close/>
                  <a:moveTo>
                    <a:pt x="971" y="28"/>
                  </a:moveTo>
                  <a:cubicBezTo>
                    <a:pt x="971" y="28"/>
                    <a:pt x="971" y="29"/>
                    <a:pt x="971" y="29"/>
                  </a:cubicBezTo>
                  <a:cubicBezTo>
                    <a:pt x="971" y="29"/>
                    <a:pt x="971" y="29"/>
                    <a:pt x="971" y="28"/>
                  </a:cubicBezTo>
                  <a:close/>
                  <a:moveTo>
                    <a:pt x="1723" y="70"/>
                  </a:moveTo>
                  <a:cubicBezTo>
                    <a:pt x="1722" y="70"/>
                    <a:pt x="1722" y="70"/>
                    <a:pt x="1722" y="70"/>
                  </a:cubicBezTo>
                  <a:cubicBezTo>
                    <a:pt x="1722" y="70"/>
                    <a:pt x="1723" y="70"/>
                    <a:pt x="1723" y="70"/>
                  </a:cubicBezTo>
                  <a:close/>
                  <a:moveTo>
                    <a:pt x="957" y="30"/>
                  </a:moveTo>
                  <a:cubicBezTo>
                    <a:pt x="957" y="30"/>
                    <a:pt x="957" y="30"/>
                    <a:pt x="957" y="29"/>
                  </a:cubicBezTo>
                  <a:cubicBezTo>
                    <a:pt x="957" y="30"/>
                    <a:pt x="957" y="30"/>
                    <a:pt x="957" y="30"/>
                  </a:cubicBezTo>
                  <a:close/>
                  <a:moveTo>
                    <a:pt x="970" y="30"/>
                  </a:moveTo>
                  <a:cubicBezTo>
                    <a:pt x="970" y="30"/>
                    <a:pt x="970" y="30"/>
                    <a:pt x="970" y="30"/>
                  </a:cubicBezTo>
                  <a:cubicBezTo>
                    <a:pt x="970" y="30"/>
                    <a:pt x="970" y="30"/>
                    <a:pt x="970" y="30"/>
                  </a:cubicBezTo>
                  <a:close/>
                  <a:moveTo>
                    <a:pt x="957" y="31"/>
                  </a:moveTo>
                  <a:cubicBezTo>
                    <a:pt x="957" y="31"/>
                    <a:pt x="957" y="30"/>
                    <a:pt x="957" y="30"/>
                  </a:cubicBezTo>
                  <a:cubicBezTo>
                    <a:pt x="957" y="30"/>
                    <a:pt x="957" y="30"/>
                    <a:pt x="957" y="31"/>
                  </a:cubicBezTo>
                  <a:close/>
                  <a:moveTo>
                    <a:pt x="969" y="31"/>
                  </a:moveTo>
                  <a:cubicBezTo>
                    <a:pt x="969" y="31"/>
                    <a:pt x="969" y="31"/>
                    <a:pt x="969" y="31"/>
                  </a:cubicBezTo>
                  <a:cubicBezTo>
                    <a:pt x="969" y="31"/>
                    <a:pt x="969" y="31"/>
                    <a:pt x="969" y="31"/>
                  </a:cubicBezTo>
                  <a:close/>
                  <a:moveTo>
                    <a:pt x="693" y="70"/>
                  </a:moveTo>
                  <a:cubicBezTo>
                    <a:pt x="693" y="70"/>
                    <a:pt x="694" y="70"/>
                    <a:pt x="694" y="70"/>
                  </a:cubicBezTo>
                  <a:cubicBezTo>
                    <a:pt x="694" y="70"/>
                    <a:pt x="693" y="70"/>
                    <a:pt x="693" y="70"/>
                  </a:cubicBezTo>
                  <a:close/>
                  <a:moveTo>
                    <a:pt x="969" y="32"/>
                  </a:moveTo>
                  <a:cubicBezTo>
                    <a:pt x="968" y="32"/>
                    <a:pt x="968" y="32"/>
                    <a:pt x="968" y="32"/>
                  </a:cubicBezTo>
                  <a:cubicBezTo>
                    <a:pt x="968" y="32"/>
                    <a:pt x="969" y="32"/>
                    <a:pt x="969" y="32"/>
                  </a:cubicBezTo>
                  <a:close/>
                  <a:moveTo>
                    <a:pt x="1355" y="70"/>
                  </a:moveTo>
                  <a:cubicBezTo>
                    <a:pt x="1355" y="70"/>
                    <a:pt x="1355" y="70"/>
                    <a:pt x="1355" y="70"/>
                  </a:cubicBezTo>
                  <a:cubicBezTo>
                    <a:pt x="1355" y="70"/>
                    <a:pt x="1355" y="70"/>
                    <a:pt x="1355" y="70"/>
                  </a:cubicBezTo>
                  <a:close/>
                  <a:moveTo>
                    <a:pt x="956" y="33"/>
                  </a:moveTo>
                  <a:cubicBezTo>
                    <a:pt x="956" y="33"/>
                    <a:pt x="956" y="32"/>
                    <a:pt x="956" y="32"/>
                  </a:cubicBezTo>
                  <a:cubicBezTo>
                    <a:pt x="956" y="32"/>
                    <a:pt x="956" y="33"/>
                    <a:pt x="956" y="33"/>
                  </a:cubicBezTo>
                  <a:close/>
                  <a:moveTo>
                    <a:pt x="1539" y="70"/>
                  </a:moveTo>
                  <a:cubicBezTo>
                    <a:pt x="1539" y="70"/>
                    <a:pt x="1540" y="70"/>
                    <a:pt x="1540" y="70"/>
                  </a:cubicBezTo>
                  <a:cubicBezTo>
                    <a:pt x="1539" y="70"/>
                    <a:pt x="1539" y="70"/>
                    <a:pt x="1539" y="70"/>
                  </a:cubicBezTo>
                  <a:close/>
                  <a:moveTo>
                    <a:pt x="1554" y="70"/>
                  </a:moveTo>
                  <a:cubicBezTo>
                    <a:pt x="1554" y="70"/>
                    <a:pt x="1554" y="70"/>
                    <a:pt x="1554" y="70"/>
                  </a:cubicBezTo>
                  <a:cubicBezTo>
                    <a:pt x="1554" y="70"/>
                    <a:pt x="1554" y="70"/>
                    <a:pt x="1554" y="70"/>
                  </a:cubicBezTo>
                  <a:close/>
                  <a:moveTo>
                    <a:pt x="1707" y="70"/>
                  </a:moveTo>
                  <a:cubicBezTo>
                    <a:pt x="1708" y="70"/>
                    <a:pt x="1708" y="70"/>
                    <a:pt x="1708" y="70"/>
                  </a:cubicBezTo>
                  <a:cubicBezTo>
                    <a:pt x="1708" y="70"/>
                    <a:pt x="1707" y="70"/>
                    <a:pt x="1707" y="70"/>
                  </a:cubicBezTo>
                  <a:close/>
                  <a:moveTo>
                    <a:pt x="1722" y="70"/>
                  </a:moveTo>
                  <a:cubicBezTo>
                    <a:pt x="1722" y="70"/>
                    <a:pt x="1722" y="70"/>
                    <a:pt x="1722" y="70"/>
                  </a:cubicBezTo>
                  <a:cubicBezTo>
                    <a:pt x="1722" y="70"/>
                    <a:pt x="1722" y="70"/>
                    <a:pt x="1722" y="70"/>
                  </a:cubicBezTo>
                  <a:close/>
                  <a:moveTo>
                    <a:pt x="1143" y="35"/>
                  </a:moveTo>
                  <a:cubicBezTo>
                    <a:pt x="1143" y="35"/>
                    <a:pt x="1143" y="35"/>
                    <a:pt x="1143" y="35"/>
                  </a:cubicBezTo>
                  <a:cubicBezTo>
                    <a:pt x="1143" y="35"/>
                    <a:pt x="1143" y="35"/>
                    <a:pt x="1143" y="35"/>
                  </a:cubicBezTo>
                  <a:close/>
                  <a:moveTo>
                    <a:pt x="669" y="35"/>
                  </a:moveTo>
                  <a:cubicBezTo>
                    <a:pt x="670" y="35"/>
                    <a:pt x="670" y="35"/>
                    <a:pt x="670" y="35"/>
                  </a:cubicBezTo>
                  <a:cubicBezTo>
                    <a:pt x="670" y="35"/>
                    <a:pt x="669" y="35"/>
                    <a:pt x="669" y="35"/>
                  </a:cubicBezTo>
                  <a:close/>
                  <a:moveTo>
                    <a:pt x="1355" y="71"/>
                  </a:moveTo>
                  <a:cubicBezTo>
                    <a:pt x="1355" y="71"/>
                    <a:pt x="1355" y="70"/>
                    <a:pt x="1355" y="70"/>
                  </a:cubicBezTo>
                  <a:cubicBezTo>
                    <a:pt x="1355" y="70"/>
                    <a:pt x="1355" y="70"/>
                    <a:pt x="1355" y="71"/>
                  </a:cubicBezTo>
                  <a:close/>
                  <a:moveTo>
                    <a:pt x="1369" y="70"/>
                  </a:moveTo>
                  <a:cubicBezTo>
                    <a:pt x="1369" y="70"/>
                    <a:pt x="1369" y="70"/>
                    <a:pt x="1369" y="71"/>
                  </a:cubicBezTo>
                  <a:cubicBezTo>
                    <a:pt x="1369" y="70"/>
                    <a:pt x="1369" y="70"/>
                    <a:pt x="1369" y="70"/>
                  </a:cubicBezTo>
                  <a:close/>
                  <a:moveTo>
                    <a:pt x="1539" y="71"/>
                  </a:moveTo>
                  <a:cubicBezTo>
                    <a:pt x="1539" y="71"/>
                    <a:pt x="1539" y="70"/>
                    <a:pt x="1539" y="70"/>
                  </a:cubicBezTo>
                  <a:cubicBezTo>
                    <a:pt x="1539" y="70"/>
                    <a:pt x="1539" y="70"/>
                    <a:pt x="1539" y="71"/>
                  </a:cubicBezTo>
                  <a:close/>
                  <a:moveTo>
                    <a:pt x="859" y="35"/>
                  </a:moveTo>
                  <a:cubicBezTo>
                    <a:pt x="859" y="35"/>
                    <a:pt x="859" y="35"/>
                    <a:pt x="859" y="35"/>
                  </a:cubicBezTo>
                  <a:cubicBezTo>
                    <a:pt x="859" y="35"/>
                    <a:pt x="859" y="35"/>
                    <a:pt x="859" y="35"/>
                  </a:cubicBezTo>
                  <a:close/>
                  <a:moveTo>
                    <a:pt x="1661" y="71"/>
                  </a:moveTo>
                  <a:cubicBezTo>
                    <a:pt x="1661" y="70"/>
                    <a:pt x="1661" y="70"/>
                    <a:pt x="1661" y="70"/>
                  </a:cubicBezTo>
                  <a:cubicBezTo>
                    <a:pt x="1661" y="70"/>
                    <a:pt x="1661" y="70"/>
                    <a:pt x="1661" y="71"/>
                  </a:cubicBezTo>
                  <a:close/>
                  <a:moveTo>
                    <a:pt x="879" y="35"/>
                  </a:moveTo>
                  <a:cubicBezTo>
                    <a:pt x="879" y="35"/>
                    <a:pt x="879" y="35"/>
                    <a:pt x="879" y="35"/>
                  </a:cubicBezTo>
                  <a:cubicBezTo>
                    <a:pt x="879" y="35"/>
                    <a:pt x="879" y="35"/>
                    <a:pt x="879" y="35"/>
                  </a:cubicBezTo>
                  <a:close/>
                  <a:moveTo>
                    <a:pt x="1707" y="71"/>
                  </a:moveTo>
                  <a:cubicBezTo>
                    <a:pt x="1707" y="71"/>
                    <a:pt x="1707" y="70"/>
                    <a:pt x="1707" y="70"/>
                  </a:cubicBezTo>
                  <a:cubicBezTo>
                    <a:pt x="1707" y="70"/>
                    <a:pt x="1707" y="70"/>
                    <a:pt x="1707" y="71"/>
                  </a:cubicBezTo>
                  <a:close/>
                  <a:moveTo>
                    <a:pt x="902" y="35"/>
                  </a:moveTo>
                  <a:cubicBezTo>
                    <a:pt x="902" y="35"/>
                    <a:pt x="902" y="35"/>
                    <a:pt x="902" y="35"/>
                  </a:cubicBezTo>
                  <a:cubicBezTo>
                    <a:pt x="902" y="35"/>
                    <a:pt x="902" y="35"/>
                    <a:pt x="902" y="35"/>
                  </a:cubicBezTo>
                  <a:close/>
                  <a:moveTo>
                    <a:pt x="1144" y="35"/>
                  </a:moveTo>
                  <a:cubicBezTo>
                    <a:pt x="1144" y="35"/>
                    <a:pt x="1144" y="35"/>
                    <a:pt x="1144" y="35"/>
                  </a:cubicBezTo>
                  <a:cubicBezTo>
                    <a:pt x="1144" y="35"/>
                    <a:pt x="1144" y="35"/>
                    <a:pt x="1144" y="35"/>
                  </a:cubicBezTo>
                  <a:close/>
                  <a:moveTo>
                    <a:pt x="1297" y="35"/>
                  </a:moveTo>
                  <a:cubicBezTo>
                    <a:pt x="1298" y="35"/>
                    <a:pt x="1298" y="35"/>
                    <a:pt x="1298" y="35"/>
                  </a:cubicBezTo>
                  <a:cubicBezTo>
                    <a:pt x="1298" y="35"/>
                    <a:pt x="1297" y="35"/>
                    <a:pt x="1297" y="35"/>
                  </a:cubicBezTo>
                  <a:close/>
                  <a:moveTo>
                    <a:pt x="669" y="36"/>
                  </a:moveTo>
                  <a:cubicBezTo>
                    <a:pt x="669" y="36"/>
                    <a:pt x="669" y="36"/>
                    <a:pt x="669" y="35"/>
                  </a:cubicBezTo>
                  <a:cubicBezTo>
                    <a:pt x="669" y="35"/>
                    <a:pt x="669" y="36"/>
                    <a:pt x="669" y="36"/>
                  </a:cubicBezTo>
                  <a:close/>
                  <a:moveTo>
                    <a:pt x="837" y="36"/>
                  </a:moveTo>
                  <a:cubicBezTo>
                    <a:pt x="837" y="36"/>
                    <a:pt x="837" y="36"/>
                    <a:pt x="837" y="35"/>
                  </a:cubicBezTo>
                  <a:cubicBezTo>
                    <a:pt x="837" y="36"/>
                    <a:pt x="837" y="36"/>
                    <a:pt x="837" y="36"/>
                  </a:cubicBezTo>
                  <a:close/>
                  <a:moveTo>
                    <a:pt x="878" y="36"/>
                  </a:moveTo>
                  <a:cubicBezTo>
                    <a:pt x="878" y="36"/>
                    <a:pt x="878" y="36"/>
                    <a:pt x="878" y="35"/>
                  </a:cubicBezTo>
                  <a:cubicBezTo>
                    <a:pt x="878" y="35"/>
                    <a:pt x="878" y="36"/>
                    <a:pt x="878" y="36"/>
                  </a:cubicBezTo>
                  <a:close/>
                  <a:moveTo>
                    <a:pt x="1354" y="71"/>
                  </a:moveTo>
                  <a:cubicBezTo>
                    <a:pt x="1355" y="71"/>
                    <a:pt x="1355" y="71"/>
                    <a:pt x="1355" y="71"/>
                  </a:cubicBezTo>
                  <a:cubicBezTo>
                    <a:pt x="1355" y="71"/>
                    <a:pt x="1355" y="71"/>
                    <a:pt x="1354" y="71"/>
                  </a:cubicBezTo>
                  <a:close/>
                  <a:moveTo>
                    <a:pt x="1369" y="70"/>
                  </a:moveTo>
                  <a:cubicBezTo>
                    <a:pt x="1369" y="71"/>
                    <a:pt x="1369" y="71"/>
                    <a:pt x="1369" y="71"/>
                  </a:cubicBezTo>
                  <a:cubicBezTo>
                    <a:pt x="1369" y="71"/>
                    <a:pt x="1369" y="71"/>
                    <a:pt x="1369" y="70"/>
                  </a:cubicBezTo>
                  <a:close/>
                  <a:moveTo>
                    <a:pt x="1539" y="71"/>
                  </a:moveTo>
                  <a:cubicBezTo>
                    <a:pt x="1539" y="71"/>
                    <a:pt x="1539" y="71"/>
                    <a:pt x="1539" y="71"/>
                  </a:cubicBezTo>
                  <a:cubicBezTo>
                    <a:pt x="1539" y="71"/>
                    <a:pt x="1539" y="71"/>
                    <a:pt x="1539" y="71"/>
                  </a:cubicBezTo>
                  <a:close/>
                  <a:moveTo>
                    <a:pt x="1553" y="71"/>
                  </a:moveTo>
                  <a:cubicBezTo>
                    <a:pt x="1553" y="71"/>
                    <a:pt x="1553" y="71"/>
                    <a:pt x="1553" y="71"/>
                  </a:cubicBezTo>
                  <a:cubicBezTo>
                    <a:pt x="1553" y="71"/>
                    <a:pt x="1553" y="71"/>
                    <a:pt x="1553" y="71"/>
                  </a:cubicBezTo>
                  <a:close/>
                  <a:moveTo>
                    <a:pt x="1707" y="71"/>
                  </a:moveTo>
                  <a:cubicBezTo>
                    <a:pt x="1707" y="71"/>
                    <a:pt x="1707" y="71"/>
                    <a:pt x="1707" y="71"/>
                  </a:cubicBezTo>
                  <a:cubicBezTo>
                    <a:pt x="1707" y="71"/>
                    <a:pt x="1707" y="71"/>
                    <a:pt x="1707" y="71"/>
                  </a:cubicBezTo>
                  <a:close/>
                  <a:moveTo>
                    <a:pt x="1721" y="71"/>
                  </a:moveTo>
                  <a:cubicBezTo>
                    <a:pt x="1721" y="71"/>
                    <a:pt x="1721" y="71"/>
                    <a:pt x="1721" y="71"/>
                  </a:cubicBezTo>
                  <a:cubicBezTo>
                    <a:pt x="1721" y="71"/>
                    <a:pt x="1721" y="71"/>
                    <a:pt x="1721" y="71"/>
                  </a:cubicBezTo>
                  <a:close/>
                  <a:moveTo>
                    <a:pt x="902" y="35"/>
                  </a:moveTo>
                  <a:cubicBezTo>
                    <a:pt x="903" y="36"/>
                    <a:pt x="903" y="36"/>
                    <a:pt x="903" y="36"/>
                  </a:cubicBezTo>
                  <a:cubicBezTo>
                    <a:pt x="903" y="36"/>
                    <a:pt x="903" y="35"/>
                    <a:pt x="902" y="35"/>
                  </a:cubicBezTo>
                  <a:close/>
                  <a:moveTo>
                    <a:pt x="764" y="36"/>
                  </a:moveTo>
                  <a:cubicBezTo>
                    <a:pt x="764" y="36"/>
                    <a:pt x="764" y="36"/>
                    <a:pt x="764" y="36"/>
                  </a:cubicBezTo>
                  <a:cubicBezTo>
                    <a:pt x="764" y="36"/>
                    <a:pt x="764" y="36"/>
                    <a:pt x="764" y="36"/>
                  </a:cubicBezTo>
                  <a:close/>
                  <a:moveTo>
                    <a:pt x="1074" y="36"/>
                  </a:moveTo>
                  <a:cubicBezTo>
                    <a:pt x="1074" y="36"/>
                    <a:pt x="1074" y="36"/>
                    <a:pt x="1075" y="36"/>
                  </a:cubicBezTo>
                  <a:cubicBezTo>
                    <a:pt x="1074" y="36"/>
                    <a:pt x="1074" y="36"/>
                    <a:pt x="1074" y="36"/>
                  </a:cubicBezTo>
                  <a:close/>
                  <a:moveTo>
                    <a:pt x="1145" y="36"/>
                  </a:moveTo>
                  <a:cubicBezTo>
                    <a:pt x="1145" y="36"/>
                    <a:pt x="1145" y="36"/>
                    <a:pt x="1145" y="36"/>
                  </a:cubicBezTo>
                  <a:cubicBezTo>
                    <a:pt x="1145" y="36"/>
                    <a:pt x="1145" y="36"/>
                    <a:pt x="1145" y="36"/>
                  </a:cubicBezTo>
                  <a:close/>
                  <a:moveTo>
                    <a:pt x="1252" y="36"/>
                  </a:moveTo>
                  <a:cubicBezTo>
                    <a:pt x="1252" y="36"/>
                    <a:pt x="1252" y="36"/>
                    <a:pt x="1252" y="36"/>
                  </a:cubicBezTo>
                  <a:cubicBezTo>
                    <a:pt x="1252" y="36"/>
                    <a:pt x="1252" y="36"/>
                    <a:pt x="1252" y="36"/>
                  </a:cubicBezTo>
                  <a:close/>
                  <a:moveTo>
                    <a:pt x="763" y="36"/>
                  </a:moveTo>
                  <a:cubicBezTo>
                    <a:pt x="764" y="36"/>
                    <a:pt x="764" y="36"/>
                    <a:pt x="764" y="36"/>
                  </a:cubicBezTo>
                  <a:cubicBezTo>
                    <a:pt x="764" y="36"/>
                    <a:pt x="763" y="36"/>
                    <a:pt x="763" y="36"/>
                  </a:cubicBezTo>
                  <a:close/>
                  <a:moveTo>
                    <a:pt x="861" y="36"/>
                  </a:moveTo>
                  <a:cubicBezTo>
                    <a:pt x="861" y="36"/>
                    <a:pt x="861" y="36"/>
                    <a:pt x="861" y="36"/>
                  </a:cubicBezTo>
                  <a:cubicBezTo>
                    <a:pt x="861" y="36"/>
                    <a:pt x="861" y="36"/>
                    <a:pt x="861" y="36"/>
                  </a:cubicBezTo>
                  <a:close/>
                  <a:moveTo>
                    <a:pt x="904" y="36"/>
                  </a:moveTo>
                  <a:cubicBezTo>
                    <a:pt x="904" y="36"/>
                    <a:pt x="904" y="36"/>
                    <a:pt x="904" y="36"/>
                  </a:cubicBezTo>
                  <a:cubicBezTo>
                    <a:pt x="904" y="36"/>
                    <a:pt x="904" y="36"/>
                    <a:pt x="904" y="36"/>
                  </a:cubicBezTo>
                  <a:close/>
                  <a:moveTo>
                    <a:pt x="1538" y="71"/>
                  </a:moveTo>
                  <a:cubicBezTo>
                    <a:pt x="1538" y="71"/>
                    <a:pt x="1539" y="71"/>
                    <a:pt x="1539" y="71"/>
                  </a:cubicBezTo>
                  <a:cubicBezTo>
                    <a:pt x="1538" y="71"/>
                    <a:pt x="1538" y="71"/>
                    <a:pt x="1538" y="71"/>
                  </a:cubicBezTo>
                  <a:close/>
                  <a:moveTo>
                    <a:pt x="1553" y="71"/>
                  </a:moveTo>
                  <a:cubicBezTo>
                    <a:pt x="1553" y="71"/>
                    <a:pt x="1552" y="71"/>
                    <a:pt x="1552" y="71"/>
                  </a:cubicBezTo>
                  <a:cubicBezTo>
                    <a:pt x="1553" y="71"/>
                    <a:pt x="1553" y="71"/>
                    <a:pt x="1553" y="71"/>
                  </a:cubicBezTo>
                  <a:close/>
                  <a:moveTo>
                    <a:pt x="1661" y="71"/>
                  </a:moveTo>
                  <a:cubicBezTo>
                    <a:pt x="1661" y="71"/>
                    <a:pt x="1661" y="71"/>
                    <a:pt x="1661" y="71"/>
                  </a:cubicBezTo>
                  <a:cubicBezTo>
                    <a:pt x="1661" y="71"/>
                    <a:pt x="1661" y="71"/>
                    <a:pt x="1661" y="71"/>
                  </a:cubicBezTo>
                  <a:close/>
                  <a:moveTo>
                    <a:pt x="1075" y="36"/>
                  </a:moveTo>
                  <a:cubicBezTo>
                    <a:pt x="1075" y="36"/>
                    <a:pt x="1075" y="36"/>
                    <a:pt x="1075" y="36"/>
                  </a:cubicBezTo>
                  <a:cubicBezTo>
                    <a:pt x="1075" y="36"/>
                    <a:pt x="1075" y="36"/>
                    <a:pt x="1075" y="36"/>
                  </a:cubicBezTo>
                  <a:close/>
                  <a:moveTo>
                    <a:pt x="1706" y="71"/>
                  </a:moveTo>
                  <a:cubicBezTo>
                    <a:pt x="1707" y="71"/>
                    <a:pt x="1707" y="71"/>
                    <a:pt x="1707" y="71"/>
                  </a:cubicBezTo>
                  <a:cubicBezTo>
                    <a:pt x="1707" y="71"/>
                    <a:pt x="1706" y="71"/>
                    <a:pt x="1706" y="71"/>
                  </a:cubicBezTo>
                  <a:close/>
                  <a:moveTo>
                    <a:pt x="1721" y="71"/>
                  </a:moveTo>
                  <a:cubicBezTo>
                    <a:pt x="1721" y="71"/>
                    <a:pt x="1721" y="71"/>
                    <a:pt x="1720" y="71"/>
                  </a:cubicBezTo>
                  <a:cubicBezTo>
                    <a:pt x="1721" y="71"/>
                    <a:pt x="1721" y="71"/>
                    <a:pt x="1721" y="71"/>
                  </a:cubicBezTo>
                  <a:close/>
                  <a:moveTo>
                    <a:pt x="1118" y="36"/>
                  </a:moveTo>
                  <a:cubicBezTo>
                    <a:pt x="1119" y="36"/>
                    <a:pt x="1119" y="36"/>
                    <a:pt x="1119" y="36"/>
                  </a:cubicBezTo>
                  <a:cubicBezTo>
                    <a:pt x="1119" y="36"/>
                    <a:pt x="1118" y="36"/>
                    <a:pt x="1118" y="36"/>
                  </a:cubicBezTo>
                  <a:close/>
                  <a:moveTo>
                    <a:pt x="1368" y="71"/>
                  </a:moveTo>
                  <a:cubicBezTo>
                    <a:pt x="1368" y="71"/>
                    <a:pt x="1368" y="71"/>
                    <a:pt x="1368" y="72"/>
                  </a:cubicBezTo>
                  <a:cubicBezTo>
                    <a:pt x="1368" y="71"/>
                    <a:pt x="1368" y="71"/>
                    <a:pt x="1368" y="71"/>
                  </a:cubicBezTo>
                  <a:close/>
                  <a:moveTo>
                    <a:pt x="1538" y="72"/>
                  </a:moveTo>
                  <a:cubicBezTo>
                    <a:pt x="1538" y="72"/>
                    <a:pt x="1538" y="71"/>
                    <a:pt x="1538" y="71"/>
                  </a:cubicBezTo>
                  <a:cubicBezTo>
                    <a:pt x="1538" y="71"/>
                    <a:pt x="1538" y="71"/>
                    <a:pt x="1538" y="72"/>
                  </a:cubicBezTo>
                  <a:close/>
                  <a:moveTo>
                    <a:pt x="667" y="37"/>
                  </a:moveTo>
                  <a:cubicBezTo>
                    <a:pt x="667" y="37"/>
                    <a:pt x="667" y="37"/>
                    <a:pt x="667" y="36"/>
                  </a:cubicBezTo>
                  <a:cubicBezTo>
                    <a:pt x="667" y="36"/>
                    <a:pt x="667" y="37"/>
                    <a:pt x="667" y="37"/>
                  </a:cubicBezTo>
                  <a:close/>
                  <a:moveTo>
                    <a:pt x="793" y="36"/>
                  </a:moveTo>
                  <a:cubicBezTo>
                    <a:pt x="793" y="37"/>
                    <a:pt x="793" y="37"/>
                    <a:pt x="794" y="37"/>
                  </a:cubicBezTo>
                  <a:cubicBezTo>
                    <a:pt x="794" y="37"/>
                    <a:pt x="793" y="36"/>
                    <a:pt x="793" y="36"/>
                  </a:cubicBezTo>
                  <a:close/>
                  <a:moveTo>
                    <a:pt x="1706" y="72"/>
                  </a:moveTo>
                  <a:cubicBezTo>
                    <a:pt x="1706" y="72"/>
                    <a:pt x="1706" y="71"/>
                    <a:pt x="1706" y="71"/>
                  </a:cubicBezTo>
                  <a:cubicBezTo>
                    <a:pt x="1706" y="71"/>
                    <a:pt x="1706" y="71"/>
                    <a:pt x="1706" y="72"/>
                  </a:cubicBezTo>
                  <a:close/>
                  <a:moveTo>
                    <a:pt x="861" y="36"/>
                  </a:moveTo>
                  <a:cubicBezTo>
                    <a:pt x="861" y="37"/>
                    <a:pt x="861" y="37"/>
                    <a:pt x="862" y="37"/>
                  </a:cubicBezTo>
                  <a:cubicBezTo>
                    <a:pt x="861" y="37"/>
                    <a:pt x="861" y="37"/>
                    <a:pt x="861" y="36"/>
                  </a:cubicBezTo>
                  <a:close/>
                  <a:moveTo>
                    <a:pt x="904" y="36"/>
                  </a:moveTo>
                  <a:cubicBezTo>
                    <a:pt x="904" y="37"/>
                    <a:pt x="904" y="37"/>
                    <a:pt x="904" y="37"/>
                  </a:cubicBezTo>
                  <a:cubicBezTo>
                    <a:pt x="904" y="37"/>
                    <a:pt x="904" y="37"/>
                    <a:pt x="904" y="36"/>
                  </a:cubicBezTo>
                  <a:close/>
                  <a:moveTo>
                    <a:pt x="1045" y="37"/>
                  </a:moveTo>
                  <a:cubicBezTo>
                    <a:pt x="1045" y="37"/>
                    <a:pt x="1045" y="37"/>
                    <a:pt x="1045" y="36"/>
                  </a:cubicBezTo>
                  <a:cubicBezTo>
                    <a:pt x="1045" y="37"/>
                    <a:pt x="1045" y="37"/>
                    <a:pt x="1045" y="37"/>
                  </a:cubicBezTo>
                  <a:close/>
                  <a:moveTo>
                    <a:pt x="1146" y="36"/>
                  </a:moveTo>
                  <a:cubicBezTo>
                    <a:pt x="1146" y="37"/>
                    <a:pt x="1146" y="37"/>
                    <a:pt x="1146" y="37"/>
                  </a:cubicBezTo>
                  <a:cubicBezTo>
                    <a:pt x="1146" y="37"/>
                    <a:pt x="1146" y="36"/>
                    <a:pt x="1146" y="36"/>
                  </a:cubicBezTo>
                  <a:close/>
                  <a:moveTo>
                    <a:pt x="1295" y="37"/>
                  </a:moveTo>
                  <a:cubicBezTo>
                    <a:pt x="1295" y="37"/>
                    <a:pt x="1296" y="37"/>
                    <a:pt x="1296" y="36"/>
                  </a:cubicBezTo>
                  <a:cubicBezTo>
                    <a:pt x="1295" y="36"/>
                    <a:pt x="1295" y="37"/>
                    <a:pt x="1295" y="37"/>
                  </a:cubicBezTo>
                  <a:close/>
                  <a:moveTo>
                    <a:pt x="835" y="37"/>
                  </a:moveTo>
                  <a:cubicBezTo>
                    <a:pt x="835" y="37"/>
                    <a:pt x="835" y="37"/>
                    <a:pt x="835" y="37"/>
                  </a:cubicBezTo>
                  <a:cubicBezTo>
                    <a:pt x="835" y="37"/>
                    <a:pt x="835" y="37"/>
                    <a:pt x="835" y="37"/>
                  </a:cubicBezTo>
                  <a:close/>
                  <a:moveTo>
                    <a:pt x="1368" y="72"/>
                  </a:moveTo>
                  <a:cubicBezTo>
                    <a:pt x="1367" y="72"/>
                    <a:pt x="1367" y="72"/>
                    <a:pt x="1367" y="72"/>
                  </a:cubicBezTo>
                  <a:cubicBezTo>
                    <a:pt x="1367" y="72"/>
                    <a:pt x="1368" y="72"/>
                    <a:pt x="1368" y="72"/>
                  </a:cubicBezTo>
                  <a:close/>
                  <a:moveTo>
                    <a:pt x="1537" y="72"/>
                  </a:moveTo>
                  <a:cubicBezTo>
                    <a:pt x="1538" y="72"/>
                    <a:pt x="1538" y="72"/>
                    <a:pt x="1538" y="72"/>
                  </a:cubicBezTo>
                  <a:cubicBezTo>
                    <a:pt x="1538" y="72"/>
                    <a:pt x="1538" y="72"/>
                    <a:pt x="1537" y="72"/>
                  </a:cubicBezTo>
                  <a:close/>
                  <a:moveTo>
                    <a:pt x="1552" y="72"/>
                  </a:moveTo>
                  <a:cubicBezTo>
                    <a:pt x="1552" y="72"/>
                    <a:pt x="1551" y="72"/>
                    <a:pt x="1551" y="72"/>
                  </a:cubicBezTo>
                  <a:cubicBezTo>
                    <a:pt x="1552" y="72"/>
                    <a:pt x="1552" y="72"/>
                    <a:pt x="1552" y="72"/>
                  </a:cubicBezTo>
                  <a:close/>
                  <a:moveTo>
                    <a:pt x="876" y="37"/>
                  </a:moveTo>
                  <a:cubicBezTo>
                    <a:pt x="876" y="37"/>
                    <a:pt x="876" y="37"/>
                    <a:pt x="876" y="37"/>
                  </a:cubicBezTo>
                  <a:cubicBezTo>
                    <a:pt x="876" y="37"/>
                    <a:pt x="876" y="37"/>
                    <a:pt x="876" y="37"/>
                  </a:cubicBezTo>
                  <a:close/>
                  <a:moveTo>
                    <a:pt x="1706" y="72"/>
                  </a:moveTo>
                  <a:cubicBezTo>
                    <a:pt x="1706" y="72"/>
                    <a:pt x="1706" y="72"/>
                    <a:pt x="1706" y="72"/>
                  </a:cubicBezTo>
                  <a:cubicBezTo>
                    <a:pt x="1706" y="72"/>
                    <a:pt x="1706" y="72"/>
                    <a:pt x="1706" y="72"/>
                  </a:cubicBezTo>
                  <a:close/>
                  <a:moveTo>
                    <a:pt x="1720" y="72"/>
                  </a:moveTo>
                  <a:cubicBezTo>
                    <a:pt x="1720" y="72"/>
                    <a:pt x="1720" y="72"/>
                    <a:pt x="1720" y="72"/>
                  </a:cubicBezTo>
                  <a:cubicBezTo>
                    <a:pt x="1720" y="72"/>
                    <a:pt x="1720" y="72"/>
                    <a:pt x="1720" y="72"/>
                  </a:cubicBezTo>
                  <a:close/>
                  <a:moveTo>
                    <a:pt x="1076" y="37"/>
                  </a:moveTo>
                  <a:cubicBezTo>
                    <a:pt x="1076" y="37"/>
                    <a:pt x="1076" y="37"/>
                    <a:pt x="1076" y="37"/>
                  </a:cubicBezTo>
                  <a:cubicBezTo>
                    <a:pt x="1076" y="37"/>
                    <a:pt x="1076" y="37"/>
                    <a:pt x="1076" y="37"/>
                  </a:cubicBezTo>
                  <a:close/>
                  <a:moveTo>
                    <a:pt x="1117" y="37"/>
                  </a:moveTo>
                  <a:cubicBezTo>
                    <a:pt x="1118" y="37"/>
                    <a:pt x="1118" y="37"/>
                    <a:pt x="1118" y="37"/>
                  </a:cubicBezTo>
                  <a:cubicBezTo>
                    <a:pt x="1118" y="37"/>
                    <a:pt x="1117" y="37"/>
                    <a:pt x="1117" y="37"/>
                  </a:cubicBezTo>
                  <a:close/>
                  <a:moveTo>
                    <a:pt x="1222" y="37"/>
                  </a:moveTo>
                  <a:cubicBezTo>
                    <a:pt x="1222" y="37"/>
                    <a:pt x="1222" y="37"/>
                    <a:pt x="1223" y="37"/>
                  </a:cubicBezTo>
                  <a:cubicBezTo>
                    <a:pt x="1222" y="37"/>
                    <a:pt x="1222" y="37"/>
                    <a:pt x="1222" y="37"/>
                  </a:cubicBezTo>
                  <a:close/>
                  <a:moveTo>
                    <a:pt x="1254" y="37"/>
                  </a:moveTo>
                  <a:cubicBezTo>
                    <a:pt x="1254" y="37"/>
                    <a:pt x="1254" y="37"/>
                    <a:pt x="1254" y="37"/>
                  </a:cubicBezTo>
                  <a:cubicBezTo>
                    <a:pt x="1254" y="37"/>
                    <a:pt x="1254" y="37"/>
                    <a:pt x="1254" y="37"/>
                  </a:cubicBezTo>
                  <a:close/>
                  <a:moveTo>
                    <a:pt x="1295" y="37"/>
                  </a:moveTo>
                  <a:cubicBezTo>
                    <a:pt x="1295" y="37"/>
                    <a:pt x="1295" y="37"/>
                    <a:pt x="1295" y="37"/>
                  </a:cubicBezTo>
                  <a:cubicBezTo>
                    <a:pt x="1295" y="37"/>
                    <a:pt x="1295" y="37"/>
                    <a:pt x="1295" y="37"/>
                  </a:cubicBezTo>
                  <a:close/>
                  <a:moveTo>
                    <a:pt x="666" y="38"/>
                  </a:moveTo>
                  <a:cubicBezTo>
                    <a:pt x="666" y="37"/>
                    <a:pt x="666" y="37"/>
                    <a:pt x="666" y="37"/>
                  </a:cubicBezTo>
                  <a:cubicBezTo>
                    <a:pt x="666" y="37"/>
                    <a:pt x="666" y="37"/>
                    <a:pt x="666" y="38"/>
                  </a:cubicBezTo>
                  <a:close/>
                  <a:moveTo>
                    <a:pt x="1537" y="72"/>
                  </a:moveTo>
                  <a:cubicBezTo>
                    <a:pt x="1537" y="72"/>
                    <a:pt x="1537" y="72"/>
                    <a:pt x="1538" y="72"/>
                  </a:cubicBezTo>
                  <a:cubicBezTo>
                    <a:pt x="1537" y="72"/>
                    <a:pt x="1537" y="72"/>
                    <a:pt x="1537" y="72"/>
                  </a:cubicBezTo>
                  <a:close/>
                  <a:moveTo>
                    <a:pt x="1551" y="72"/>
                  </a:moveTo>
                  <a:cubicBezTo>
                    <a:pt x="1551" y="72"/>
                    <a:pt x="1551" y="72"/>
                    <a:pt x="1551" y="72"/>
                  </a:cubicBezTo>
                  <a:cubicBezTo>
                    <a:pt x="1551" y="72"/>
                    <a:pt x="1551" y="72"/>
                    <a:pt x="1551" y="72"/>
                  </a:cubicBezTo>
                  <a:close/>
                  <a:moveTo>
                    <a:pt x="762" y="37"/>
                  </a:moveTo>
                  <a:cubicBezTo>
                    <a:pt x="762" y="37"/>
                    <a:pt x="762" y="37"/>
                    <a:pt x="762" y="37"/>
                  </a:cubicBezTo>
                  <a:cubicBezTo>
                    <a:pt x="762" y="37"/>
                    <a:pt x="762" y="37"/>
                    <a:pt x="762" y="37"/>
                  </a:cubicBezTo>
                  <a:close/>
                  <a:moveTo>
                    <a:pt x="1705" y="72"/>
                  </a:moveTo>
                  <a:cubicBezTo>
                    <a:pt x="1705" y="72"/>
                    <a:pt x="1706" y="72"/>
                    <a:pt x="1706" y="72"/>
                  </a:cubicBezTo>
                  <a:cubicBezTo>
                    <a:pt x="1706" y="72"/>
                    <a:pt x="1705" y="72"/>
                    <a:pt x="1705" y="72"/>
                  </a:cubicBezTo>
                  <a:close/>
                  <a:moveTo>
                    <a:pt x="1720" y="72"/>
                  </a:moveTo>
                  <a:cubicBezTo>
                    <a:pt x="1719" y="72"/>
                    <a:pt x="1719" y="72"/>
                    <a:pt x="1719" y="72"/>
                  </a:cubicBezTo>
                  <a:cubicBezTo>
                    <a:pt x="1719" y="72"/>
                    <a:pt x="1719" y="72"/>
                    <a:pt x="1720" y="72"/>
                  </a:cubicBezTo>
                  <a:close/>
                  <a:moveTo>
                    <a:pt x="794" y="37"/>
                  </a:moveTo>
                  <a:cubicBezTo>
                    <a:pt x="794" y="37"/>
                    <a:pt x="794" y="37"/>
                    <a:pt x="795" y="37"/>
                  </a:cubicBezTo>
                  <a:cubicBezTo>
                    <a:pt x="795" y="37"/>
                    <a:pt x="794" y="37"/>
                    <a:pt x="794" y="37"/>
                  </a:cubicBezTo>
                  <a:close/>
                  <a:moveTo>
                    <a:pt x="862" y="37"/>
                  </a:moveTo>
                  <a:cubicBezTo>
                    <a:pt x="862" y="37"/>
                    <a:pt x="862" y="38"/>
                    <a:pt x="862" y="38"/>
                  </a:cubicBezTo>
                  <a:cubicBezTo>
                    <a:pt x="862" y="37"/>
                    <a:pt x="862" y="37"/>
                    <a:pt x="862" y="37"/>
                  </a:cubicBezTo>
                  <a:close/>
                  <a:moveTo>
                    <a:pt x="1117" y="37"/>
                  </a:moveTo>
                  <a:cubicBezTo>
                    <a:pt x="1117" y="37"/>
                    <a:pt x="1117" y="37"/>
                    <a:pt x="1117" y="37"/>
                  </a:cubicBezTo>
                  <a:cubicBezTo>
                    <a:pt x="1117" y="37"/>
                    <a:pt x="1117" y="37"/>
                    <a:pt x="1117" y="37"/>
                  </a:cubicBezTo>
                  <a:close/>
                  <a:moveTo>
                    <a:pt x="1537" y="73"/>
                  </a:moveTo>
                  <a:cubicBezTo>
                    <a:pt x="1537" y="73"/>
                    <a:pt x="1537" y="72"/>
                    <a:pt x="1537" y="72"/>
                  </a:cubicBezTo>
                  <a:cubicBezTo>
                    <a:pt x="1537" y="72"/>
                    <a:pt x="1537" y="73"/>
                    <a:pt x="1537" y="73"/>
                  </a:cubicBezTo>
                  <a:close/>
                  <a:moveTo>
                    <a:pt x="1254" y="37"/>
                  </a:moveTo>
                  <a:cubicBezTo>
                    <a:pt x="1254" y="37"/>
                    <a:pt x="1254" y="37"/>
                    <a:pt x="1255" y="37"/>
                  </a:cubicBezTo>
                  <a:cubicBezTo>
                    <a:pt x="1254" y="37"/>
                    <a:pt x="1254" y="37"/>
                    <a:pt x="1254" y="37"/>
                  </a:cubicBezTo>
                  <a:close/>
                  <a:moveTo>
                    <a:pt x="1295" y="37"/>
                  </a:moveTo>
                  <a:cubicBezTo>
                    <a:pt x="1295" y="37"/>
                    <a:pt x="1295" y="37"/>
                    <a:pt x="1295" y="37"/>
                  </a:cubicBezTo>
                  <a:cubicBezTo>
                    <a:pt x="1295" y="37"/>
                    <a:pt x="1295" y="37"/>
                    <a:pt x="1295" y="37"/>
                  </a:cubicBezTo>
                  <a:close/>
                  <a:moveTo>
                    <a:pt x="1705" y="73"/>
                  </a:moveTo>
                  <a:cubicBezTo>
                    <a:pt x="1705" y="73"/>
                    <a:pt x="1705" y="72"/>
                    <a:pt x="1705" y="72"/>
                  </a:cubicBezTo>
                  <a:cubicBezTo>
                    <a:pt x="1705" y="72"/>
                    <a:pt x="1705" y="72"/>
                    <a:pt x="1705" y="73"/>
                  </a:cubicBezTo>
                  <a:close/>
                  <a:moveTo>
                    <a:pt x="666" y="38"/>
                  </a:moveTo>
                  <a:cubicBezTo>
                    <a:pt x="666" y="38"/>
                    <a:pt x="666" y="38"/>
                    <a:pt x="666" y="37"/>
                  </a:cubicBezTo>
                  <a:cubicBezTo>
                    <a:pt x="666" y="38"/>
                    <a:pt x="666" y="38"/>
                    <a:pt x="666" y="38"/>
                  </a:cubicBezTo>
                  <a:close/>
                  <a:moveTo>
                    <a:pt x="795" y="37"/>
                  </a:moveTo>
                  <a:cubicBezTo>
                    <a:pt x="795" y="38"/>
                    <a:pt x="795" y="38"/>
                    <a:pt x="795" y="38"/>
                  </a:cubicBezTo>
                  <a:cubicBezTo>
                    <a:pt x="795" y="38"/>
                    <a:pt x="795" y="38"/>
                    <a:pt x="795" y="37"/>
                  </a:cubicBezTo>
                  <a:close/>
                  <a:moveTo>
                    <a:pt x="862" y="38"/>
                  </a:moveTo>
                  <a:cubicBezTo>
                    <a:pt x="863" y="38"/>
                    <a:pt x="863" y="38"/>
                    <a:pt x="863" y="38"/>
                  </a:cubicBezTo>
                  <a:cubicBezTo>
                    <a:pt x="863" y="38"/>
                    <a:pt x="863" y="38"/>
                    <a:pt x="862" y="38"/>
                  </a:cubicBezTo>
                  <a:close/>
                  <a:moveTo>
                    <a:pt x="875" y="38"/>
                  </a:moveTo>
                  <a:cubicBezTo>
                    <a:pt x="875" y="38"/>
                    <a:pt x="875" y="38"/>
                    <a:pt x="875" y="38"/>
                  </a:cubicBezTo>
                  <a:cubicBezTo>
                    <a:pt x="875" y="38"/>
                    <a:pt x="875" y="38"/>
                    <a:pt x="875" y="38"/>
                  </a:cubicBezTo>
                  <a:close/>
                  <a:moveTo>
                    <a:pt x="905" y="38"/>
                  </a:moveTo>
                  <a:cubicBezTo>
                    <a:pt x="905" y="38"/>
                    <a:pt x="905" y="38"/>
                    <a:pt x="906" y="38"/>
                  </a:cubicBezTo>
                  <a:cubicBezTo>
                    <a:pt x="906" y="38"/>
                    <a:pt x="905" y="38"/>
                    <a:pt x="905" y="38"/>
                  </a:cubicBezTo>
                  <a:close/>
                  <a:moveTo>
                    <a:pt x="696" y="73"/>
                  </a:moveTo>
                  <a:cubicBezTo>
                    <a:pt x="696" y="73"/>
                    <a:pt x="696" y="73"/>
                    <a:pt x="696" y="73"/>
                  </a:cubicBezTo>
                  <a:cubicBezTo>
                    <a:pt x="696" y="73"/>
                    <a:pt x="696" y="73"/>
                    <a:pt x="696" y="73"/>
                  </a:cubicBezTo>
                  <a:close/>
                  <a:moveTo>
                    <a:pt x="1043" y="38"/>
                  </a:moveTo>
                  <a:cubicBezTo>
                    <a:pt x="1043" y="38"/>
                    <a:pt x="1044" y="38"/>
                    <a:pt x="1044" y="38"/>
                  </a:cubicBezTo>
                  <a:cubicBezTo>
                    <a:pt x="1043" y="38"/>
                    <a:pt x="1043" y="38"/>
                    <a:pt x="1043" y="38"/>
                  </a:cubicBezTo>
                  <a:close/>
                  <a:moveTo>
                    <a:pt x="1366" y="73"/>
                  </a:moveTo>
                  <a:cubicBezTo>
                    <a:pt x="1366" y="73"/>
                    <a:pt x="1366" y="73"/>
                    <a:pt x="1366" y="73"/>
                  </a:cubicBezTo>
                  <a:cubicBezTo>
                    <a:pt x="1366" y="73"/>
                    <a:pt x="1366" y="73"/>
                    <a:pt x="1366" y="73"/>
                  </a:cubicBezTo>
                  <a:close/>
                  <a:moveTo>
                    <a:pt x="1536" y="73"/>
                  </a:moveTo>
                  <a:cubicBezTo>
                    <a:pt x="1537" y="73"/>
                    <a:pt x="1537" y="73"/>
                    <a:pt x="1537" y="73"/>
                  </a:cubicBezTo>
                  <a:cubicBezTo>
                    <a:pt x="1537" y="73"/>
                    <a:pt x="1537" y="73"/>
                    <a:pt x="1536" y="73"/>
                  </a:cubicBezTo>
                  <a:close/>
                  <a:moveTo>
                    <a:pt x="1705" y="73"/>
                  </a:moveTo>
                  <a:cubicBezTo>
                    <a:pt x="1705" y="73"/>
                    <a:pt x="1705" y="73"/>
                    <a:pt x="1705" y="73"/>
                  </a:cubicBezTo>
                  <a:cubicBezTo>
                    <a:pt x="1705" y="73"/>
                    <a:pt x="1705" y="73"/>
                    <a:pt x="1705" y="73"/>
                  </a:cubicBezTo>
                  <a:close/>
                  <a:moveTo>
                    <a:pt x="1147" y="38"/>
                  </a:moveTo>
                  <a:cubicBezTo>
                    <a:pt x="1147" y="38"/>
                    <a:pt x="1147" y="38"/>
                    <a:pt x="1148" y="38"/>
                  </a:cubicBezTo>
                  <a:cubicBezTo>
                    <a:pt x="1148" y="38"/>
                    <a:pt x="1147" y="38"/>
                    <a:pt x="1147" y="38"/>
                  </a:cubicBezTo>
                  <a:close/>
                  <a:moveTo>
                    <a:pt x="696" y="73"/>
                  </a:moveTo>
                  <a:cubicBezTo>
                    <a:pt x="696" y="73"/>
                    <a:pt x="697" y="73"/>
                    <a:pt x="697" y="73"/>
                  </a:cubicBezTo>
                  <a:cubicBezTo>
                    <a:pt x="697" y="73"/>
                    <a:pt x="697" y="73"/>
                    <a:pt x="696" y="73"/>
                  </a:cubicBezTo>
                  <a:close/>
                  <a:moveTo>
                    <a:pt x="1366" y="73"/>
                  </a:moveTo>
                  <a:cubicBezTo>
                    <a:pt x="1366" y="73"/>
                    <a:pt x="1365" y="73"/>
                    <a:pt x="1365" y="73"/>
                  </a:cubicBezTo>
                  <a:cubicBezTo>
                    <a:pt x="1366" y="73"/>
                    <a:pt x="1366" y="73"/>
                    <a:pt x="1366" y="73"/>
                  </a:cubicBezTo>
                  <a:close/>
                  <a:moveTo>
                    <a:pt x="1221" y="38"/>
                  </a:moveTo>
                  <a:cubicBezTo>
                    <a:pt x="1221" y="38"/>
                    <a:pt x="1221" y="38"/>
                    <a:pt x="1222" y="38"/>
                  </a:cubicBezTo>
                  <a:cubicBezTo>
                    <a:pt x="1221" y="38"/>
                    <a:pt x="1221" y="38"/>
                    <a:pt x="1221" y="38"/>
                  </a:cubicBezTo>
                  <a:close/>
                  <a:moveTo>
                    <a:pt x="1536" y="73"/>
                  </a:moveTo>
                  <a:cubicBezTo>
                    <a:pt x="1536" y="73"/>
                    <a:pt x="1536" y="73"/>
                    <a:pt x="1536" y="73"/>
                  </a:cubicBezTo>
                  <a:cubicBezTo>
                    <a:pt x="1536" y="73"/>
                    <a:pt x="1536" y="73"/>
                    <a:pt x="1536" y="73"/>
                  </a:cubicBezTo>
                  <a:close/>
                  <a:moveTo>
                    <a:pt x="1550" y="73"/>
                  </a:moveTo>
                  <a:cubicBezTo>
                    <a:pt x="1550" y="73"/>
                    <a:pt x="1550" y="73"/>
                    <a:pt x="1550" y="73"/>
                  </a:cubicBezTo>
                  <a:cubicBezTo>
                    <a:pt x="1550" y="73"/>
                    <a:pt x="1550" y="73"/>
                    <a:pt x="1550" y="73"/>
                  </a:cubicBezTo>
                  <a:close/>
                  <a:moveTo>
                    <a:pt x="550" y="38"/>
                  </a:moveTo>
                  <a:cubicBezTo>
                    <a:pt x="550" y="38"/>
                    <a:pt x="550" y="38"/>
                    <a:pt x="551" y="38"/>
                  </a:cubicBezTo>
                  <a:cubicBezTo>
                    <a:pt x="551" y="38"/>
                    <a:pt x="550" y="38"/>
                    <a:pt x="550" y="38"/>
                  </a:cubicBezTo>
                  <a:close/>
                  <a:moveTo>
                    <a:pt x="1704" y="73"/>
                  </a:moveTo>
                  <a:cubicBezTo>
                    <a:pt x="1704" y="73"/>
                    <a:pt x="1705" y="73"/>
                    <a:pt x="1705" y="73"/>
                  </a:cubicBezTo>
                  <a:cubicBezTo>
                    <a:pt x="1704" y="73"/>
                    <a:pt x="1704" y="73"/>
                    <a:pt x="1704" y="73"/>
                  </a:cubicBezTo>
                  <a:close/>
                  <a:moveTo>
                    <a:pt x="1718" y="73"/>
                  </a:moveTo>
                  <a:cubicBezTo>
                    <a:pt x="1718" y="73"/>
                    <a:pt x="1718" y="73"/>
                    <a:pt x="1718" y="73"/>
                  </a:cubicBezTo>
                  <a:cubicBezTo>
                    <a:pt x="1718" y="73"/>
                    <a:pt x="1718" y="73"/>
                    <a:pt x="1718" y="73"/>
                  </a:cubicBezTo>
                  <a:close/>
                  <a:moveTo>
                    <a:pt x="611" y="118"/>
                  </a:moveTo>
                  <a:cubicBezTo>
                    <a:pt x="611" y="118"/>
                    <a:pt x="611" y="118"/>
                    <a:pt x="611" y="118"/>
                  </a:cubicBezTo>
                  <a:cubicBezTo>
                    <a:pt x="611" y="118"/>
                    <a:pt x="611" y="118"/>
                    <a:pt x="611" y="118"/>
                  </a:cubicBezTo>
                  <a:close/>
                  <a:moveTo>
                    <a:pt x="833" y="38"/>
                  </a:moveTo>
                  <a:cubicBezTo>
                    <a:pt x="834" y="38"/>
                    <a:pt x="834" y="38"/>
                    <a:pt x="834" y="38"/>
                  </a:cubicBezTo>
                  <a:cubicBezTo>
                    <a:pt x="834" y="38"/>
                    <a:pt x="833" y="38"/>
                    <a:pt x="833" y="38"/>
                  </a:cubicBezTo>
                  <a:close/>
                  <a:moveTo>
                    <a:pt x="863" y="38"/>
                  </a:moveTo>
                  <a:cubicBezTo>
                    <a:pt x="863" y="38"/>
                    <a:pt x="863" y="38"/>
                    <a:pt x="863" y="38"/>
                  </a:cubicBezTo>
                  <a:cubicBezTo>
                    <a:pt x="863" y="38"/>
                    <a:pt x="863" y="38"/>
                    <a:pt x="863" y="38"/>
                  </a:cubicBezTo>
                  <a:close/>
                  <a:moveTo>
                    <a:pt x="610" y="119"/>
                  </a:moveTo>
                  <a:cubicBezTo>
                    <a:pt x="610" y="119"/>
                    <a:pt x="611" y="119"/>
                    <a:pt x="611" y="119"/>
                  </a:cubicBezTo>
                  <a:cubicBezTo>
                    <a:pt x="610" y="119"/>
                    <a:pt x="610" y="119"/>
                    <a:pt x="610" y="119"/>
                  </a:cubicBezTo>
                  <a:close/>
                  <a:moveTo>
                    <a:pt x="874" y="38"/>
                  </a:moveTo>
                  <a:cubicBezTo>
                    <a:pt x="875" y="38"/>
                    <a:pt x="875" y="38"/>
                    <a:pt x="875" y="38"/>
                  </a:cubicBezTo>
                  <a:cubicBezTo>
                    <a:pt x="875" y="38"/>
                    <a:pt x="874" y="38"/>
                    <a:pt x="874" y="38"/>
                  </a:cubicBezTo>
                  <a:close/>
                  <a:moveTo>
                    <a:pt x="610" y="119"/>
                  </a:moveTo>
                  <a:cubicBezTo>
                    <a:pt x="610" y="119"/>
                    <a:pt x="610" y="119"/>
                    <a:pt x="610" y="119"/>
                  </a:cubicBezTo>
                  <a:cubicBezTo>
                    <a:pt x="610" y="119"/>
                    <a:pt x="610" y="119"/>
                    <a:pt x="610" y="119"/>
                  </a:cubicBezTo>
                  <a:close/>
                  <a:moveTo>
                    <a:pt x="610" y="120"/>
                  </a:moveTo>
                  <a:cubicBezTo>
                    <a:pt x="610" y="120"/>
                    <a:pt x="610" y="120"/>
                    <a:pt x="610" y="119"/>
                  </a:cubicBezTo>
                  <a:cubicBezTo>
                    <a:pt x="610" y="119"/>
                    <a:pt x="610" y="119"/>
                    <a:pt x="610" y="120"/>
                  </a:cubicBezTo>
                  <a:close/>
                  <a:moveTo>
                    <a:pt x="906" y="38"/>
                  </a:moveTo>
                  <a:cubicBezTo>
                    <a:pt x="906" y="38"/>
                    <a:pt x="906" y="38"/>
                    <a:pt x="906" y="38"/>
                  </a:cubicBezTo>
                  <a:cubicBezTo>
                    <a:pt x="906" y="38"/>
                    <a:pt x="906" y="38"/>
                    <a:pt x="906" y="38"/>
                  </a:cubicBezTo>
                  <a:close/>
                  <a:moveTo>
                    <a:pt x="609" y="120"/>
                  </a:moveTo>
                  <a:cubicBezTo>
                    <a:pt x="609" y="120"/>
                    <a:pt x="610" y="120"/>
                    <a:pt x="610" y="120"/>
                  </a:cubicBezTo>
                  <a:cubicBezTo>
                    <a:pt x="609" y="120"/>
                    <a:pt x="609" y="120"/>
                    <a:pt x="609" y="120"/>
                  </a:cubicBezTo>
                  <a:close/>
                  <a:moveTo>
                    <a:pt x="609" y="120"/>
                  </a:moveTo>
                  <a:cubicBezTo>
                    <a:pt x="609" y="120"/>
                    <a:pt x="609" y="120"/>
                    <a:pt x="609" y="120"/>
                  </a:cubicBezTo>
                  <a:cubicBezTo>
                    <a:pt x="609" y="120"/>
                    <a:pt x="609" y="120"/>
                    <a:pt x="609" y="120"/>
                  </a:cubicBezTo>
                  <a:close/>
                  <a:moveTo>
                    <a:pt x="621" y="120"/>
                  </a:moveTo>
                  <a:cubicBezTo>
                    <a:pt x="621" y="120"/>
                    <a:pt x="621" y="120"/>
                    <a:pt x="621" y="120"/>
                  </a:cubicBezTo>
                  <a:cubicBezTo>
                    <a:pt x="621" y="120"/>
                    <a:pt x="621" y="120"/>
                    <a:pt x="621" y="120"/>
                  </a:cubicBezTo>
                  <a:close/>
                  <a:moveTo>
                    <a:pt x="609" y="121"/>
                  </a:moveTo>
                  <a:cubicBezTo>
                    <a:pt x="609" y="121"/>
                    <a:pt x="609" y="121"/>
                    <a:pt x="609" y="120"/>
                  </a:cubicBezTo>
                  <a:cubicBezTo>
                    <a:pt x="609" y="120"/>
                    <a:pt x="609" y="121"/>
                    <a:pt x="609" y="121"/>
                  </a:cubicBezTo>
                  <a:close/>
                  <a:moveTo>
                    <a:pt x="1043" y="38"/>
                  </a:moveTo>
                  <a:cubicBezTo>
                    <a:pt x="1043" y="38"/>
                    <a:pt x="1043" y="38"/>
                    <a:pt x="1043" y="38"/>
                  </a:cubicBezTo>
                  <a:cubicBezTo>
                    <a:pt x="1043" y="38"/>
                    <a:pt x="1043" y="38"/>
                    <a:pt x="1043" y="38"/>
                  </a:cubicBezTo>
                  <a:close/>
                  <a:moveTo>
                    <a:pt x="608" y="121"/>
                  </a:moveTo>
                  <a:cubicBezTo>
                    <a:pt x="608" y="121"/>
                    <a:pt x="608" y="121"/>
                    <a:pt x="609" y="121"/>
                  </a:cubicBezTo>
                  <a:cubicBezTo>
                    <a:pt x="608" y="121"/>
                    <a:pt x="608" y="121"/>
                    <a:pt x="608" y="121"/>
                  </a:cubicBezTo>
                  <a:close/>
                  <a:moveTo>
                    <a:pt x="608" y="121"/>
                  </a:moveTo>
                  <a:cubicBezTo>
                    <a:pt x="608" y="121"/>
                    <a:pt x="608" y="121"/>
                    <a:pt x="608" y="121"/>
                  </a:cubicBezTo>
                  <a:cubicBezTo>
                    <a:pt x="608" y="121"/>
                    <a:pt x="608" y="121"/>
                    <a:pt x="608" y="121"/>
                  </a:cubicBezTo>
                  <a:close/>
                  <a:moveTo>
                    <a:pt x="1077" y="38"/>
                  </a:moveTo>
                  <a:cubicBezTo>
                    <a:pt x="1077" y="38"/>
                    <a:pt x="1077" y="38"/>
                    <a:pt x="1078" y="38"/>
                  </a:cubicBezTo>
                  <a:cubicBezTo>
                    <a:pt x="1078" y="38"/>
                    <a:pt x="1077" y="38"/>
                    <a:pt x="1077" y="38"/>
                  </a:cubicBezTo>
                  <a:close/>
                  <a:moveTo>
                    <a:pt x="1148" y="38"/>
                  </a:moveTo>
                  <a:cubicBezTo>
                    <a:pt x="1148" y="38"/>
                    <a:pt x="1148" y="38"/>
                    <a:pt x="1148" y="38"/>
                  </a:cubicBezTo>
                  <a:cubicBezTo>
                    <a:pt x="1148" y="38"/>
                    <a:pt x="1148" y="38"/>
                    <a:pt x="1148" y="38"/>
                  </a:cubicBezTo>
                  <a:close/>
                  <a:moveTo>
                    <a:pt x="620" y="122"/>
                  </a:moveTo>
                  <a:cubicBezTo>
                    <a:pt x="620" y="122"/>
                    <a:pt x="620" y="122"/>
                    <a:pt x="620" y="122"/>
                  </a:cubicBezTo>
                  <a:cubicBezTo>
                    <a:pt x="620" y="122"/>
                    <a:pt x="620" y="122"/>
                    <a:pt x="620" y="122"/>
                  </a:cubicBezTo>
                  <a:close/>
                  <a:moveTo>
                    <a:pt x="1255" y="38"/>
                  </a:moveTo>
                  <a:cubicBezTo>
                    <a:pt x="1255" y="38"/>
                    <a:pt x="1255" y="38"/>
                    <a:pt x="1256" y="38"/>
                  </a:cubicBezTo>
                  <a:cubicBezTo>
                    <a:pt x="1255" y="38"/>
                    <a:pt x="1255" y="38"/>
                    <a:pt x="1255" y="38"/>
                  </a:cubicBezTo>
                  <a:close/>
                  <a:moveTo>
                    <a:pt x="760" y="39"/>
                  </a:moveTo>
                  <a:cubicBezTo>
                    <a:pt x="760" y="38"/>
                    <a:pt x="761" y="38"/>
                    <a:pt x="761" y="38"/>
                  </a:cubicBezTo>
                  <a:cubicBezTo>
                    <a:pt x="760" y="38"/>
                    <a:pt x="760" y="38"/>
                    <a:pt x="760" y="39"/>
                  </a:cubicBezTo>
                  <a:close/>
                  <a:moveTo>
                    <a:pt x="796" y="38"/>
                  </a:moveTo>
                  <a:cubicBezTo>
                    <a:pt x="796" y="38"/>
                    <a:pt x="796" y="39"/>
                    <a:pt x="796" y="39"/>
                  </a:cubicBezTo>
                  <a:cubicBezTo>
                    <a:pt x="796" y="38"/>
                    <a:pt x="796" y="38"/>
                    <a:pt x="796" y="38"/>
                  </a:cubicBezTo>
                  <a:close/>
                  <a:moveTo>
                    <a:pt x="1536" y="74"/>
                  </a:moveTo>
                  <a:cubicBezTo>
                    <a:pt x="1536" y="74"/>
                    <a:pt x="1536" y="74"/>
                    <a:pt x="1536" y="73"/>
                  </a:cubicBezTo>
                  <a:cubicBezTo>
                    <a:pt x="1536" y="73"/>
                    <a:pt x="1536" y="74"/>
                    <a:pt x="1536" y="74"/>
                  </a:cubicBezTo>
                  <a:close/>
                  <a:moveTo>
                    <a:pt x="1550" y="73"/>
                  </a:moveTo>
                  <a:cubicBezTo>
                    <a:pt x="1549" y="73"/>
                    <a:pt x="1549" y="73"/>
                    <a:pt x="1549" y="74"/>
                  </a:cubicBezTo>
                  <a:cubicBezTo>
                    <a:pt x="1549" y="74"/>
                    <a:pt x="1550" y="73"/>
                    <a:pt x="1550" y="73"/>
                  </a:cubicBezTo>
                  <a:close/>
                  <a:moveTo>
                    <a:pt x="1675" y="73"/>
                  </a:moveTo>
                  <a:cubicBezTo>
                    <a:pt x="1675" y="74"/>
                    <a:pt x="1675" y="74"/>
                    <a:pt x="1675" y="74"/>
                  </a:cubicBezTo>
                  <a:cubicBezTo>
                    <a:pt x="1675" y="74"/>
                    <a:pt x="1675" y="73"/>
                    <a:pt x="1675" y="73"/>
                  </a:cubicBezTo>
                  <a:close/>
                  <a:moveTo>
                    <a:pt x="620" y="123"/>
                  </a:moveTo>
                  <a:cubicBezTo>
                    <a:pt x="619" y="123"/>
                    <a:pt x="619" y="123"/>
                    <a:pt x="619" y="123"/>
                  </a:cubicBezTo>
                  <a:cubicBezTo>
                    <a:pt x="619" y="123"/>
                    <a:pt x="619" y="123"/>
                    <a:pt x="620" y="123"/>
                  </a:cubicBezTo>
                  <a:close/>
                  <a:moveTo>
                    <a:pt x="1704" y="74"/>
                  </a:moveTo>
                  <a:cubicBezTo>
                    <a:pt x="1704" y="74"/>
                    <a:pt x="1704" y="74"/>
                    <a:pt x="1704" y="73"/>
                  </a:cubicBezTo>
                  <a:cubicBezTo>
                    <a:pt x="1704" y="73"/>
                    <a:pt x="1704" y="74"/>
                    <a:pt x="1704" y="74"/>
                  </a:cubicBezTo>
                  <a:close/>
                  <a:moveTo>
                    <a:pt x="1718" y="73"/>
                  </a:moveTo>
                  <a:cubicBezTo>
                    <a:pt x="1718" y="73"/>
                    <a:pt x="1717" y="73"/>
                    <a:pt x="1717" y="74"/>
                  </a:cubicBezTo>
                  <a:cubicBezTo>
                    <a:pt x="1718" y="74"/>
                    <a:pt x="1718" y="73"/>
                    <a:pt x="1718" y="73"/>
                  </a:cubicBezTo>
                  <a:close/>
                  <a:moveTo>
                    <a:pt x="833" y="39"/>
                  </a:moveTo>
                  <a:cubicBezTo>
                    <a:pt x="833" y="39"/>
                    <a:pt x="833" y="38"/>
                    <a:pt x="833" y="38"/>
                  </a:cubicBezTo>
                  <a:cubicBezTo>
                    <a:pt x="833" y="38"/>
                    <a:pt x="833" y="38"/>
                    <a:pt x="833" y="39"/>
                  </a:cubicBezTo>
                  <a:close/>
                  <a:moveTo>
                    <a:pt x="863" y="38"/>
                  </a:moveTo>
                  <a:cubicBezTo>
                    <a:pt x="863" y="38"/>
                    <a:pt x="863" y="39"/>
                    <a:pt x="864" y="39"/>
                  </a:cubicBezTo>
                  <a:cubicBezTo>
                    <a:pt x="864" y="38"/>
                    <a:pt x="863" y="38"/>
                    <a:pt x="863" y="38"/>
                  </a:cubicBezTo>
                  <a:close/>
                  <a:moveTo>
                    <a:pt x="618" y="124"/>
                  </a:moveTo>
                  <a:cubicBezTo>
                    <a:pt x="618" y="124"/>
                    <a:pt x="618" y="124"/>
                    <a:pt x="618" y="124"/>
                  </a:cubicBezTo>
                  <a:cubicBezTo>
                    <a:pt x="618" y="124"/>
                    <a:pt x="618" y="124"/>
                    <a:pt x="618" y="124"/>
                  </a:cubicBezTo>
                  <a:close/>
                  <a:moveTo>
                    <a:pt x="618" y="124"/>
                  </a:moveTo>
                  <a:cubicBezTo>
                    <a:pt x="618" y="125"/>
                    <a:pt x="618" y="125"/>
                    <a:pt x="618" y="125"/>
                  </a:cubicBezTo>
                  <a:cubicBezTo>
                    <a:pt x="618" y="125"/>
                    <a:pt x="618" y="125"/>
                    <a:pt x="618" y="124"/>
                  </a:cubicBezTo>
                  <a:close/>
                  <a:moveTo>
                    <a:pt x="874" y="39"/>
                  </a:moveTo>
                  <a:cubicBezTo>
                    <a:pt x="874" y="38"/>
                    <a:pt x="874" y="38"/>
                    <a:pt x="874" y="38"/>
                  </a:cubicBezTo>
                  <a:cubicBezTo>
                    <a:pt x="874" y="38"/>
                    <a:pt x="874" y="38"/>
                    <a:pt x="874" y="39"/>
                  </a:cubicBezTo>
                  <a:close/>
                  <a:moveTo>
                    <a:pt x="617" y="126"/>
                  </a:moveTo>
                  <a:cubicBezTo>
                    <a:pt x="617" y="126"/>
                    <a:pt x="617" y="126"/>
                    <a:pt x="617" y="126"/>
                  </a:cubicBezTo>
                  <a:cubicBezTo>
                    <a:pt x="617" y="126"/>
                    <a:pt x="617" y="126"/>
                    <a:pt x="617" y="126"/>
                  </a:cubicBezTo>
                  <a:close/>
                  <a:moveTo>
                    <a:pt x="617" y="126"/>
                  </a:moveTo>
                  <a:cubicBezTo>
                    <a:pt x="617" y="126"/>
                    <a:pt x="616" y="126"/>
                    <a:pt x="616" y="127"/>
                  </a:cubicBezTo>
                  <a:cubicBezTo>
                    <a:pt x="617" y="126"/>
                    <a:pt x="617" y="126"/>
                    <a:pt x="617" y="126"/>
                  </a:cubicBezTo>
                  <a:close/>
                  <a:moveTo>
                    <a:pt x="616" y="126"/>
                  </a:moveTo>
                  <a:cubicBezTo>
                    <a:pt x="616" y="127"/>
                    <a:pt x="616" y="127"/>
                    <a:pt x="616" y="127"/>
                  </a:cubicBezTo>
                  <a:cubicBezTo>
                    <a:pt x="616" y="127"/>
                    <a:pt x="616" y="127"/>
                    <a:pt x="616" y="126"/>
                  </a:cubicBezTo>
                  <a:close/>
                  <a:moveTo>
                    <a:pt x="616" y="127"/>
                  </a:moveTo>
                  <a:cubicBezTo>
                    <a:pt x="616" y="127"/>
                    <a:pt x="616" y="127"/>
                    <a:pt x="616" y="127"/>
                  </a:cubicBezTo>
                  <a:cubicBezTo>
                    <a:pt x="616" y="127"/>
                    <a:pt x="616" y="127"/>
                    <a:pt x="616" y="127"/>
                  </a:cubicBezTo>
                  <a:close/>
                  <a:moveTo>
                    <a:pt x="616" y="127"/>
                  </a:moveTo>
                  <a:cubicBezTo>
                    <a:pt x="615" y="127"/>
                    <a:pt x="615" y="127"/>
                    <a:pt x="615" y="128"/>
                  </a:cubicBezTo>
                  <a:cubicBezTo>
                    <a:pt x="616" y="128"/>
                    <a:pt x="616" y="127"/>
                    <a:pt x="616" y="127"/>
                  </a:cubicBezTo>
                  <a:close/>
                  <a:moveTo>
                    <a:pt x="615" y="128"/>
                  </a:moveTo>
                  <a:cubicBezTo>
                    <a:pt x="615" y="128"/>
                    <a:pt x="615" y="128"/>
                    <a:pt x="615" y="128"/>
                  </a:cubicBezTo>
                  <a:cubicBezTo>
                    <a:pt x="615" y="128"/>
                    <a:pt x="615" y="128"/>
                    <a:pt x="615" y="128"/>
                  </a:cubicBezTo>
                  <a:close/>
                  <a:moveTo>
                    <a:pt x="1365" y="74"/>
                  </a:moveTo>
                  <a:cubicBezTo>
                    <a:pt x="1365" y="74"/>
                    <a:pt x="1365" y="74"/>
                    <a:pt x="1364" y="74"/>
                  </a:cubicBezTo>
                  <a:cubicBezTo>
                    <a:pt x="1365" y="74"/>
                    <a:pt x="1365" y="74"/>
                    <a:pt x="1365" y="74"/>
                  </a:cubicBezTo>
                  <a:close/>
                  <a:moveTo>
                    <a:pt x="614" y="129"/>
                  </a:moveTo>
                  <a:cubicBezTo>
                    <a:pt x="614" y="129"/>
                    <a:pt x="614" y="129"/>
                    <a:pt x="614" y="129"/>
                  </a:cubicBezTo>
                  <a:cubicBezTo>
                    <a:pt x="614" y="129"/>
                    <a:pt x="614" y="129"/>
                    <a:pt x="614" y="129"/>
                  </a:cubicBezTo>
                  <a:close/>
                  <a:moveTo>
                    <a:pt x="614" y="129"/>
                  </a:moveTo>
                  <a:cubicBezTo>
                    <a:pt x="613" y="129"/>
                    <a:pt x="613" y="129"/>
                    <a:pt x="613" y="129"/>
                  </a:cubicBezTo>
                  <a:cubicBezTo>
                    <a:pt x="613" y="129"/>
                    <a:pt x="614" y="129"/>
                    <a:pt x="614" y="129"/>
                  </a:cubicBezTo>
                  <a:close/>
                  <a:moveTo>
                    <a:pt x="1535" y="74"/>
                  </a:moveTo>
                  <a:cubicBezTo>
                    <a:pt x="1536" y="74"/>
                    <a:pt x="1536" y="74"/>
                    <a:pt x="1536" y="74"/>
                  </a:cubicBezTo>
                  <a:cubicBezTo>
                    <a:pt x="1536" y="74"/>
                    <a:pt x="1536" y="74"/>
                    <a:pt x="1535" y="74"/>
                  </a:cubicBezTo>
                  <a:close/>
                  <a:moveTo>
                    <a:pt x="613" y="130"/>
                  </a:moveTo>
                  <a:cubicBezTo>
                    <a:pt x="612" y="130"/>
                    <a:pt x="612" y="130"/>
                    <a:pt x="612" y="130"/>
                  </a:cubicBezTo>
                  <a:cubicBezTo>
                    <a:pt x="612" y="130"/>
                    <a:pt x="612" y="130"/>
                    <a:pt x="613" y="130"/>
                  </a:cubicBezTo>
                  <a:close/>
                  <a:moveTo>
                    <a:pt x="906" y="38"/>
                  </a:moveTo>
                  <a:cubicBezTo>
                    <a:pt x="906" y="38"/>
                    <a:pt x="906" y="39"/>
                    <a:pt x="906" y="39"/>
                  </a:cubicBezTo>
                  <a:cubicBezTo>
                    <a:pt x="906" y="38"/>
                    <a:pt x="906" y="38"/>
                    <a:pt x="906" y="38"/>
                  </a:cubicBezTo>
                  <a:close/>
                  <a:moveTo>
                    <a:pt x="612" y="130"/>
                  </a:moveTo>
                  <a:cubicBezTo>
                    <a:pt x="611" y="130"/>
                    <a:pt x="611" y="130"/>
                    <a:pt x="611" y="131"/>
                  </a:cubicBezTo>
                  <a:cubicBezTo>
                    <a:pt x="611" y="131"/>
                    <a:pt x="611" y="131"/>
                    <a:pt x="612" y="130"/>
                  </a:cubicBezTo>
                  <a:close/>
                  <a:moveTo>
                    <a:pt x="611" y="131"/>
                  </a:moveTo>
                  <a:cubicBezTo>
                    <a:pt x="611" y="131"/>
                    <a:pt x="611" y="131"/>
                    <a:pt x="610" y="131"/>
                  </a:cubicBezTo>
                  <a:cubicBezTo>
                    <a:pt x="611" y="131"/>
                    <a:pt x="611" y="131"/>
                    <a:pt x="611" y="131"/>
                  </a:cubicBezTo>
                  <a:close/>
                  <a:moveTo>
                    <a:pt x="1078" y="38"/>
                  </a:moveTo>
                  <a:cubicBezTo>
                    <a:pt x="1078" y="38"/>
                    <a:pt x="1078" y="38"/>
                    <a:pt x="1078" y="38"/>
                  </a:cubicBezTo>
                  <a:cubicBezTo>
                    <a:pt x="1078" y="38"/>
                    <a:pt x="1078" y="38"/>
                    <a:pt x="1078" y="38"/>
                  </a:cubicBezTo>
                  <a:close/>
                  <a:moveTo>
                    <a:pt x="1704" y="74"/>
                  </a:moveTo>
                  <a:cubicBezTo>
                    <a:pt x="1704" y="74"/>
                    <a:pt x="1704" y="74"/>
                    <a:pt x="1704" y="74"/>
                  </a:cubicBezTo>
                  <a:cubicBezTo>
                    <a:pt x="1704" y="74"/>
                    <a:pt x="1704" y="74"/>
                    <a:pt x="1704" y="74"/>
                  </a:cubicBezTo>
                  <a:close/>
                  <a:moveTo>
                    <a:pt x="1116" y="39"/>
                  </a:moveTo>
                  <a:cubicBezTo>
                    <a:pt x="1116" y="39"/>
                    <a:pt x="1116" y="38"/>
                    <a:pt x="1116" y="38"/>
                  </a:cubicBezTo>
                  <a:cubicBezTo>
                    <a:pt x="1116" y="38"/>
                    <a:pt x="1116" y="38"/>
                    <a:pt x="1116" y="39"/>
                  </a:cubicBezTo>
                  <a:close/>
                  <a:moveTo>
                    <a:pt x="1148" y="38"/>
                  </a:moveTo>
                  <a:cubicBezTo>
                    <a:pt x="1148" y="38"/>
                    <a:pt x="1148" y="39"/>
                    <a:pt x="1148" y="39"/>
                  </a:cubicBezTo>
                  <a:cubicBezTo>
                    <a:pt x="1148" y="38"/>
                    <a:pt x="1148" y="38"/>
                    <a:pt x="1148" y="38"/>
                  </a:cubicBezTo>
                  <a:close/>
                  <a:moveTo>
                    <a:pt x="1255" y="38"/>
                  </a:moveTo>
                  <a:cubicBezTo>
                    <a:pt x="1256" y="38"/>
                    <a:pt x="1256" y="39"/>
                    <a:pt x="1256" y="39"/>
                  </a:cubicBezTo>
                  <a:cubicBezTo>
                    <a:pt x="1256" y="38"/>
                    <a:pt x="1256" y="38"/>
                    <a:pt x="1255" y="38"/>
                  </a:cubicBezTo>
                  <a:close/>
                  <a:moveTo>
                    <a:pt x="664" y="39"/>
                  </a:moveTo>
                  <a:cubicBezTo>
                    <a:pt x="664" y="39"/>
                    <a:pt x="665" y="39"/>
                    <a:pt x="665" y="39"/>
                  </a:cubicBezTo>
                  <a:cubicBezTo>
                    <a:pt x="664" y="39"/>
                    <a:pt x="664" y="39"/>
                    <a:pt x="664" y="39"/>
                  </a:cubicBezTo>
                  <a:close/>
                  <a:moveTo>
                    <a:pt x="1044" y="84"/>
                  </a:moveTo>
                  <a:cubicBezTo>
                    <a:pt x="1044" y="84"/>
                    <a:pt x="1044" y="84"/>
                    <a:pt x="1044" y="84"/>
                  </a:cubicBezTo>
                  <a:cubicBezTo>
                    <a:pt x="1044" y="84"/>
                    <a:pt x="1044" y="84"/>
                    <a:pt x="1044" y="84"/>
                  </a:cubicBezTo>
                  <a:close/>
                  <a:moveTo>
                    <a:pt x="1638" y="50"/>
                  </a:moveTo>
                  <a:cubicBezTo>
                    <a:pt x="1638" y="51"/>
                    <a:pt x="1639" y="51"/>
                    <a:pt x="1639" y="51"/>
                  </a:cubicBezTo>
                  <a:cubicBezTo>
                    <a:pt x="1645" y="51"/>
                    <a:pt x="1650" y="52"/>
                    <a:pt x="1655" y="51"/>
                  </a:cubicBezTo>
                  <a:cubicBezTo>
                    <a:pt x="1659" y="51"/>
                    <a:pt x="1663" y="50"/>
                    <a:pt x="1665" y="48"/>
                  </a:cubicBezTo>
                  <a:cubicBezTo>
                    <a:pt x="1672" y="43"/>
                    <a:pt x="1673" y="37"/>
                    <a:pt x="1672" y="30"/>
                  </a:cubicBezTo>
                  <a:cubicBezTo>
                    <a:pt x="1671" y="24"/>
                    <a:pt x="1668" y="21"/>
                    <a:pt x="1663" y="19"/>
                  </a:cubicBezTo>
                  <a:cubicBezTo>
                    <a:pt x="1661" y="18"/>
                    <a:pt x="1659" y="18"/>
                    <a:pt x="1657" y="18"/>
                  </a:cubicBezTo>
                  <a:cubicBezTo>
                    <a:pt x="1651" y="17"/>
                    <a:pt x="1646" y="17"/>
                    <a:pt x="1640" y="17"/>
                  </a:cubicBezTo>
                  <a:cubicBezTo>
                    <a:pt x="1639" y="17"/>
                    <a:pt x="1639" y="17"/>
                    <a:pt x="1639" y="19"/>
                  </a:cubicBezTo>
                  <a:cubicBezTo>
                    <a:pt x="1638" y="24"/>
                    <a:pt x="1638" y="29"/>
                    <a:pt x="1638" y="34"/>
                  </a:cubicBezTo>
                  <a:cubicBezTo>
                    <a:pt x="1638" y="40"/>
                    <a:pt x="1639" y="45"/>
                    <a:pt x="1638" y="50"/>
                  </a:cubicBezTo>
                  <a:close/>
                  <a:moveTo>
                    <a:pt x="1422" y="75"/>
                  </a:moveTo>
                  <a:cubicBezTo>
                    <a:pt x="1423" y="79"/>
                    <a:pt x="1425" y="84"/>
                    <a:pt x="1427" y="87"/>
                  </a:cubicBezTo>
                  <a:cubicBezTo>
                    <a:pt x="1432" y="94"/>
                    <a:pt x="1439" y="95"/>
                    <a:pt x="1445" y="93"/>
                  </a:cubicBezTo>
                  <a:cubicBezTo>
                    <a:pt x="1450" y="92"/>
                    <a:pt x="1452" y="89"/>
                    <a:pt x="1455" y="85"/>
                  </a:cubicBezTo>
                  <a:cubicBezTo>
                    <a:pt x="1457" y="80"/>
                    <a:pt x="1458" y="75"/>
                    <a:pt x="1459" y="70"/>
                  </a:cubicBezTo>
                  <a:cubicBezTo>
                    <a:pt x="1460" y="64"/>
                    <a:pt x="1460" y="57"/>
                    <a:pt x="1460" y="51"/>
                  </a:cubicBezTo>
                  <a:cubicBezTo>
                    <a:pt x="1459" y="45"/>
                    <a:pt x="1459" y="38"/>
                    <a:pt x="1457" y="32"/>
                  </a:cubicBezTo>
                  <a:cubicBezTo>
                    <a:pt x="1456" y="28"/>
                    <a:pt x="1455" y="25"/>
                    <a:pt x="1453" y="21"/>
                  </a:cubicBezTo>
                  <a:cubicBezTo>
                    <a:pt x="1449" y="16"/>
                    <a:pt x="1444" y="14"/>
                    <a:pt x="1437" y="15"/>
                  </a:cubicBezTo>
                  <a:cubicBezTo>
                    <a:pt x="1432" y="16"/>
                    <a:pt x="1429" y="19"/>
                    <a:pt x="1427" y="23"/>
                  </a:cubicBezTo>
                  <a:cubicBezTo>
                    <a:pt x="1425" y="26"/>
                    <a:pt x="1424" y="30"/>
                    <a:pt x="1423" y="34"/>
                  </a:cubicBezTo>
                  <a:cubicBezTo>
                    <a:pt x="1421" y="41"/>
                    <a:pt x="1421" y="48"/>
                    <a:pt x="1421" y="54"/>
                  </a:cubicBezTo>
                  <a:cubicBezTo>
                    <a:pt x="1421" y="62"/>
                    <a:pt x="1421" y="69"/>
                    <a:pt x="1422" y="75"/>
                  </a:cubicBezTo>
                  <a:close/>
                  <a:moveTo>
                    <a:pt x="1043" y="61"/>
                  </a:moveTo>
                  <a:cubicBezTo>
                    <a:pt x="1052" y="61"/>
                    <a:pt x="1062" y="61"/>
                    <a:pt x="1072" y="61"/>
                  </a:cubicBezTo>
                  <a:cubicBezTo>
                    <a:pt x="1073" y="61"/>
                    <a:pt x="1075" y="61"/>
                    <a:pt x="1076" y="61"/>
                  </a:cubicBezTo>
                  <a:cubicBezTo>
                    <a:pt x="1077" y="61"/>
                    <a:pt x="1077" y="61"/>
                    <a:pt x="1077" y="60"/>
                  </a:cubicBezTo>
                  <a:cubicBezTo>
                    <a:pt x="1077" y="57"/>
                    <a:pt x="1076" y="54"/>
                    <a:pt x="1075" y="51"/>
                  </a:cubicBezTo>
                  <a:cubicBezTo>
                    <a:pt x="1073" y="47"/>
                    <a:pt x="1070" y="44"/>
                    <a:pt x="1066" y="43"/>
                  </a:cubicBezTo>
                  <a:cubicBezTo>
                    <a:pt x="1062" y="42"/>
                    <a:pt x="1059" y="42"/>
                    <a:pt x="1055" y="43"/>
                  </a:cubicBezTo>
                  <a:cubicBezTo>
                    <a:pt x="1048" y="44"/>
                    <a:pt x="1042" y="52"/>
                    <a:pt x="1041" y="61"/>
                  </a:cubicBezTo>
                  <a:cubicBezTo>
                    <a:pt x="1041" y="61"/>
                    <a:pt x="1042" y="61"/>
                    <a:pt x="1043" y="61"/>
                  </a:cubicBezTo>
                  <a:close/>
                  <a:moveTo>
                    <a:pt x="760" y="61"/>
                  </a:moveTo>
                  <a:cubicBezTo>
                    <a:pt x="771" y="61"/>
                    <a:pt x="782" y="61"/>
                    <a:pt x="793" y="61"/>
                  </a:cubicBezTo>
                  <a:cubicBezTo>
                    <a:pt x="793" y="61"/>
                    <a:pt x="793" y="61"/>
                    <a:pt x="794" y="61"/>
                  </a:cubicBezTo>
                  <a:cubicBezTo>
                    <a:pt x="794" y="62"/>
                    <a:pt x="795" y="61"/>
                    <a:pt x="795" y="60"/>
                  </a:cubicBezTo>
                  <a:cubicBezTo>
                    <a:pt x="794" y="57"/>
                    <a:pt x="794" y="53"/>
                    <a:pt x="792" y="49"/>
                  </a:cubicBezTo>
                  <a:cubicBezTo>
                    <a:pt x="790" y="47"/>
                    <a:pt x="788" y="44"/>
                    <a:pt x="785" y="43"/>
                  </a:cubicBezTo>
                  <a:cubicBezTo>
                    <a:pt x="779" y="41"/>
                    <a:pt x="773" y="41"/>
                    <a:pt x="767" y="45"/>
                  </a:cubicBezTo>
                  <a:cubicBezTo>
                    <a:pt x="762" y="49"/>
                    <a:pt x="760" y="55"/>
                    <a:pt x="758" y="61"/>
                  </a:cubicBezTo>
                  <a:cubicBezTo>
                    <a:pt x="759" y="62"/>
                    <a:pt x="760" y="61"/>
                    <a:pt x="760" y="61"/>
                  </a:cubicBezTo>
                  <a:close/>
                  <a:moveTo>
                    <a:pt x="1221" y="61"/>
                  </a:moveTo>
                  <a:cubicBezTo>
                    <a:pt x="1229" y="61"/>
                    <a:pt x="1238" y="61"/>
                    <a:pt x="1247" y="61"/>
                  </a:cubicBezTo>
                  <a:cubicBezTo>
                    <a:pt x="1249" y="61"/>
                    <a:pt x="1251" y="61"/>
                    <a:pt x="1254" y="61"/>
                  </a:cubicBezTo>
                  <a:cubicBezTo>
                    <a:pt x="1254" y="61"/>
                    <a:pt x="1255" y="61"/>
                    <a:pt x="1255" y="60"/>
                  </a:cubicBezTo>
                  <a:cubicBezTo>
                    <a:pt x="1254" y="57"/>
                    <a:pt x="1254" y="53"/>
                    <a:pt x="1252" y="50"/>
                  </a:cubicBezTo>
                  <a:cubicBezTo>
                    <a:pt x="1250" y="47"/>
                    <a:pt x="1248" y="44"/>
                    <a:pt x="1245" y="43"/>
                  </a:cubicBezTo>
                  <a:cubicBezTo>
                    <a:pt x="1239" y="41"/>
                    <a:pt x="1234" y="41"/>
                    <a:pt x="1229" y="45"/>
                  </a:cubicBezTo>
                  <a:cubicBezTo>
                    <a:pt x="1222" y="48"/>
                    <a:pt x="1220" y="54"/>
                    <a:pt x="1218" y="61"/>
                  </a:cubicBezTo>
                  <a:cubicBezTo>
                    <a:pt x="1219" y="61"/>
                    <a:pt x="1220" y="61"/>
                    <a:pt x="1221" y="61"/>
                  </a:cubicBezTo>
                  <a:close/>
                  <a:moveTo>
                    <a:pt x="248" y="73"/>
                  </a:moveTo>
                  <a:cubicBezTo>
                    <a:pt x="248" y="75"/>
                    <a:pt x="248" y="77"/>
                    <a:pt x="249" y="78"/>
                  </a:cubicBezTo>
                  <a:cubicBezTo>
                    <a:pt x="251" y="85"/>
                    <a:pt x="255" y="90"/>
                    <a:pt x="262" y="93"/>
                  </a:cubicBezTo>
                  <a:cubicBezTo>
                    <a:pt x="265" y="94"/>
                    <a:pt x="269" y="94"/>
                    <a:pt x="272" y="94"/>
                  </a:cubicBezTo>
                  <a:cubicBezTo>
                    <a:pt x="281" y="93"/>
                    <a:pt x="286" y="89"/>
                    <a:pt x="289" y="81"/>
                  </a:cubicBezTo>
                  <a:cubicBezTo>
                    <a:pt x="290" y="78"/>
                    <a:pt x="291" y="75"/>
                    <a:pt x="291" y="72"/>
                  </a:cubicBezTo>
                  <a:cubicBezTo>
                    <a:pt x="292" y="66"/>
                    <a:pt x="291" y="60"/>
                    <a:pt x="289" y="55"/>
                  </a:cubicBezTo>
                  <a:cubicBezTo>
                    <a:pt x="287" y="49"/>
                    <a:pt x="283" y="45"/>
                    <a:pt x="277" y="43"/>
                  </a:cubicBezTo>
                  <a:cubicBezTo>
                    <a:pt x="274" y="42"/>
                    <a:pt x="271" y="42"/>
                    <a:pt x="269" y="42"/>
                  </a:cubicBezTo>
                  <a:cubicBezTo>
                    <a:pt x="260" y="42"/>
                    <a:pt x="253" y="47"/>
                    <a:pt x="250" y="55"/>
                  </a:cubicBezTo>
                  <a:cubicBezTo>
                    <a:pt x="248" y="59"/>
                    <a:pt x="247" y="64"/>
                    <a:pt x="247" y="68"/>
                  </a:cubicBezTo>
                  <a:cubicBezTo>
                    <a:pt x="247" y="70"/>
                    <a:pt x="247" y="72"/>
                    <a:pt x="248" y="73"/>
                  </a:cubicBezTo>
                  <a:close/>
                  <a:moveTo>
                    <a:pt x="370" y="78"/>
                  </a:moveTo>
                  <a:cubicBezTo>
                    <a:pt x="372" y="86"/>
                    <a:pt x="377" y="91"/>
                    <a:pt x="384" y="93"/>
                  </a:cubicBezTo>
                  <a:cubicBezTo>
                    <a:pt x="387" y="94"/>
                    <a:pt x="391" y="94"/>
                    <a:pt x="394" y="94"/>
                  </a:cubicBezTo>
                  <a:cubicBezTo>
                    <a:pt x="402" y="93"/>
                    <a:pt x="408" y="89"/>
                    <a:pt x="411" y="81"/>
                  </a:cubicBezTo>
                  <a:cubicBezTo>
                    <a:pt x="412" y="78"/>
                    <a:pt x="412" y="75"/>
                    <a:pt x="413" y="71"/>
                  </a:cubicBezTo>
                  <a:cubicBezTo>
                    <a:pt x="413" y="65"/>
                    <a:pt x="413" y="60"/>
                    <a:pt x="410" y="54"/>
                  </a:cubicBezTo>
                  <a:cubicBezTo>
                    <a:pt x="408" y="48"/>
                    <a:pt x="404" y="45"/>
                    <a:pt x="398" y="43"/>
                  </a:cubicBezTo>
                  <a:cubicBezTo>
                    <a:pt x="395" y="42"/>
                    <a:pt x="393" y="42"/>
                    <a:pt x="390" y="42"/>
                  </a:cubicBezTo>
                  <a:cubicBezTo>
                    <a:pt x="381" y="42"/>
                    <a:pt x="374" y="47"/>
                    <a:pt x="371" y="55"/>
                  </a:cubicBezTo>
                  <a:cubicBezTo>
                    <a:pt x="369" y="59"/>
                    <a:pt x="369" y="64"/>
                    <a:pt x="369" y="68"/>
                  </a:cubicBezTo>
                  <a:cubicBezTo>
                    <a:pt x="369" y="72"/>
                    <a:pt x="369" y="75"/>
                    <a:pt x="370" y="78"/>
                  </a:cubicBezTo>
                  <a:close/>
                </a:path>
              </a:pathLst>
            </a:custGeom>
            <a:solidFill>
              <a:schemeClr val="tx2"/>
            </a:solidFill>
            <a:ln>
              <a:noFill/>
            </a:ln>
          </p:spPr>
          <p:txBody>
            <a:bodyPr vert="horz" wrap="square" lIns="89606" tIns="44804" rIns="89606" bIns="44804" numCol="1" anchor="t" anchorCtr="0" compatLnSpc="1">
              <a:prstTxWarp prst="textNoShape">
                <a:avLst/>
              </a:prstTxWarp>
            </a:bodyPr>
            <a:lstStyle/>
            <a:p>
              <a:pPr defTabSz="914005"/>
              <a:endParaRPr lang="en-US" sz="1763">
                <a:solidFill>
                  <a:srgbClr val="505050"/>
                </a:solidFill>
              </a:endParaRPr>
            </a:p>
          </p:txBody>
        </p:sp>
        <p:pic>
          <p:nvPicPr>
            <p:cNvPr id="28" name="Picture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9239" y="4219720"/>
              <a:ext cx="412401" cy="412402"/>
            </a:xfrm>
            <a:prstGeom prst="rect">
              <a:avLst/>
            </a:prstGeom>
          </p:spPr>
        </p:pic>
      </p:grpSp>
    </p:spTree>
    <p:extLst>
      <p:ext uri="{BB962C8B-B14F-4D97-AF65-F5344CB8AC3E}">
        <p14:creationId xmlns:p14="http://schemas.microsoft.com/office/powerpoint/2010/main" val="6824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8326" y="1214472"/>
            <a:ext cx="4762500" cy="4762500"/>
          </a:xfrm>
          <a:prstGeom prst="rect">
            <a:avLst/>
          </a:prstGeom>
        </p:spPr>
      </p:pic>
    </p:spTree>
    <p:extLst>
      <p:ext uri="{BB962C8B-B14F-4D97-AF65-F5344CB8AC3E}">
        <p14:creationId xmlns:p14="http://schemas.microsoft.com/office/powerpoint/2010/main" val="67973378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92"/>
          <p:cNvGrpSpPr/>
          <p:nvPr/>
        </p:nvGrpSpPr>
        <p:grpSpPr>
          <a:xfrm>
            <a:off x="26399" y="3380051"/>
            <a:ext cx="12432518" cy="3991840"/>
            <a:chOff x="0" y="771891"/>
            <a:chExt cx="12188825" cy="3122162"/>
          </a:xfrm>
        </p:grpSpPr>
        <p:pic>
          <p:nvPicPr>
            <p:cNvPr id="37" name="Picture 36" descr="blurry-blue-cloud-rays.png"/>
            <p:cNvPicPr>
              <a:picLocks noChangeAspect="1"/>
            </p:cNvPicPr>
            <p:nvPr/>
          </p:nvPicPr>
          <p:blipFill>
            <a:blip r:embed="rId3" cstate="print"/>
            <a:stretch>
              <a:fillRect/>
            </a:stretch>
          </p:blipFill>
          <p:spPr>
            <a:xfrm>
              <a:off x="0" y="771891"/>
              <a:ext cx="12188825" cy="1947558"/>
            </a:xfrm>
            <a:prstGeom prst="rect">
              <a:avLst/>
            </a:prstGeom>
          </p:spPr>
        </p:pic>
        <p:pic>
          <p:nvPicPr>
            <p:cNvPr id="38" name="Picture 37" descr="CLOUD-ARCH-thinner.png"/>
            <p:cNvPicPr>
              <a:picLocks noChangeAspect="1"/>
            </p:cNvPicPr>
            <p:nvPr/>
          </p:nvPicPr>
          <p:blipFill>
            <a:blip r:embed="rId4" cstate="print"/>
            <a:stretch>
              <a:fillRect/>
            </a:stretch>
          </p:blipFill>
          <p:spPr>
            <a:xfrm>
              <a:off x="0" y="2179151"/>
              <a:ext cx="12188825" cy="1714902"/>
            </a:xfrm>
            <a:prstGeom prst="rect">
              <a:avLst/>
            </a:prstGeom>
          </p:spPr>
        </p:pic>
      </p:grpSp>
      <p:sp>
        <p:nvSpPr>
          <p:cNvPr id="2" name="Title 1"/>
          <p:cNvSpPr>
            <a:spLocks noGrp="1"/>
          </p:cNvSpPr>
          <p:nvPr>
            <p:ph type="title"/>
          </p:nvPr>
        </p:nvSpPr>
        <p:spPr/>
        <p:txBody>
          <a:bodyPr>
            <a:normAutofit fontScale="90000"/>
          </a:bodyPr>
          <a:lstStyle/>
          <a:p>
            <a:r>
              <a:rPr lang="en-US" dirty="0" smtClean="0"/>
              <a:t>GROWTH OF EMBEDDED DEVICES</a:t>
            </a:r>
            <a:endParaRPr lang="en-US" dirty="0">
              <a:solidFill>
                <a:schemeClr val="accent2">
                  <a:alpha val="99000"/>
                </a:schemeClr>
              </a:solidFill>
            </a:endParaRPr>
          </a:p>
        </p:txBody>
      </p:sp>
      <p:sp>
        <p:nvSpPr>
          <p:cNvPr id="3" name="Text Placeholder 2"/>
          <p:cNvSpPr>
            <a:spLocks noGrp="1"/>
          </p:cNvSpPr>
          <p:nvPr>
            <p:ph type="body" sz="quarter" idx="10"/>
          </p:nvPr>
        </p:nvSpPr>
        <p:spPr>
          <a:xfrm>
            <a:off x="274638" y="1395736"/>
            <a:ext cx="11598707" cy="738664"/>
          </a:xfrm>
        </p:spPr>
        <p:txBody>
          <a:bodyPr/>
          <a:lstStyle/>
          <a:p>
            <a:endParaRPr lang="en-US"/>
          </a:p>
        </p:txBody>
      </p:sp>
      <p:sp>
        <p:nvSpPr>
          <p:cNvPr id="4" name="Rounded Rectangle 3"/>
          <p:cNvSpPr/>
          <p:nvPr/>
        </p:nvSpPr>
        <p:spPr bwMode="auto">
          <a:xfrm rot="16200000">
            <a:off x="7315800" y="2239915"/>
            <a:ext cx="5664014" cy="3856584"/>
          </a:xfrm>
          <a:prstGeom prst="roundRect">
            <a:avLst>
              <a:gd name="adj" fmla="val 4653"/>
            </a:avLst>
          </a:prstGeom>
          <a:gradFill flip="none" rotWithShape="1">
            <a:gsLst>
              <a:gs pos="2000">
                <a:schemeClr val="bg2">
                  <a:lumMod val="75000"/>
                </a:schemeClr>
              </a:gs>
              <a:gs pos="55000">
                <a:schemeClr val="bg2">
                  <a:lumMod val="60000"/>
                  <a:lumOff val="40000"/>
                  <a:alpha val="0"/>
                </a:schemeClr>
              </a:gs>
              <a:gs pos="30000">
                <a:schemeClr val="bg2">
                  <a:alpha val="37000"/>
                </a:schemeClr>
              </a:gs>
            </a:gsLst>
            <a:lin ang="10800000" scaled="1"/>
            <a:tileRect/>
          </a:gradFill>
          <a:ln w="6350">
            <a:gradFill flip="none" rotWithShape="1">
              <a:gsLst>
                <a:gs pos="0">
                  <a:schemeClr val="accent1">
                    <a:tint val="66000"/>
                    <a:satMod val="160000"/>
                  </a:schemeClr>
                </a:gs>
                <a:gs pos="50000">
                  <a:schemeClr val="accent1">
                    <a:tint val="44500"/>
                    <a:satMod val="160000"/>
                    <a:alpha val="0"/>
                  </a:schemeClr>
                </a:gs>
                <a:gs pos="100000">
                  <a:schemeClr val="accent1">
                    <a:tint val="23500"/>
                    <a:satMod val="160000"/>
                    <a:alpha val="0"/>
                  </a:schemeClr>
                </a:gs>
              </a:gsLst>
              <a:lin ang="10800000" scaled="1"/>
              <a:tileRect/>
            </a:gradFill>
          </a:ln>
          <a:effectLst>
            <a:innerShdw blurRad="393700">
              <a:srgbClr val="564484">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93260" tIns="186521" rIns="93256" bIns="46628" anchor="t"/>
          <a:lstStyle/>
          <a:p>
            <a:pPr algn="ctr" fontAlgn="base">
              <a:spcBef>
                <a:spcPct val="0"/>
              </a:spcBef>
              <a:spcAft>
                <a:spcPct val="0"/>
              </a:spcAft>
              <a:buClr>
                <a:srgbClr val="FFFF99"/>
              </a:buClr>
              <a:buSzPct val="120000"/>
            </a:pPr>
            <a:endParaRPr lang="en-US" sz="2448" spc="-32" dirty="0">
              <a:ln w="3175">
                <a:noFill/>
              </a:ln>
              <a:gradFill>
                <a:gsLst>
                  <a:gs pos="0">
                    <a:srgbClr val="FFFFFF"/>
                  </a:gs>
                  <a:gs pos="50000">
                    <a:srgbClr val="FFFFFF">
                      <a:lumMod val="85000"/>
                    </a:srgbClr>
                  </a:gs>
                  <a:gs pos="100000">
                    <a:srgbClr val="FFFFFF">
                      <a:lumMod val="75000"/>
                    </a:srgbClr>
                  </a:gs>
                </a:gsLst>
                <a:lin ang="5400000" scaled="0"/>
              </a:gradFill>
              <a:effectLst>
                <a:outerShdw blurRad="38100" dist="38100" dir="2700000" algn="tl">
                  <a:srgbClr val="000000">
                    <a:alpha val="43137"/>
                  </a:srgbClr>
                </a:outerShdw>
              </a:effectLst>
              <a:latin typeface="Segoe" pitchFamily="34" charset="0"/>
              <a:cs typeface="Arial" charset="0"/>
            </a:endParaRPr>
          </a:p>
        </p:txBody>
      </p:sp>
      <p:sp>
        <p:nvSpPr>
          <p:cNvPr id="5" name="Rounded Rectangle 4"/>
          <p:cNvSpPr/>
          <p:nvPr/>
        </p:nvSpPr>
        <p:spPr bwMode="auto">
          <a:xfrm rot="16200000">
            <a:off x="3902668" y="2588979"/>
            <a:ext cx="4628959" cy="3856584"/>
          </a:xfrm>
          <a:prstGeom prst="roundRect">
            <a:avLst>
              <a:gd name="adj" fmla="val 6189"/>
            </a:avLst>
          </a:prstGeom>
          <a:gradFill flip="none" rotWithShape="1">
            <a:gsLst>
              <a:gs pos="2000">
                <a:schemeClr val="bg2">
                  <a:lumMod val="75000"/>
                </a:schemeClr>
              </a:gs>
              <a:gs pos="55000">
                <a:schemeClr val="bg2">
                  <a:lumMod val="60000"/>
                  <a:lumOff val="40000"/>
                  <a:alpha val="0"/>
                </a:schemeClr>
              </a:gs>
              <a:gs pos="30000">
                <a:schemeClr val="bg2">
                  <a:alpha val="37000"/>
                </a:schemeClr>
              </a:gs>
            </a:gsLst>
            <a:lin ang="10800000" scaled="1"/>
            <a:tileRect/>
          </a:gradFill>
          <a:ln w="6350">
            <a:gradFill flip="none" rotWithShape="1">
              <a:gsLst>
                <a:gs pos="0">
                  <a:schemeClr val="accent1">
                    <a:tint val="66000"/>
                    <a:satMod val="160000"/>
                  </a:schemeClr>
                </a:gs>
                <a:gs pos="50000">
                  <a:schemeClr val="accent1">
                    <a:tint val="44500"/>
                    <a:satMod val="160000"/>
                    <a:alpha val="0"/>
                  </a:schemeClr>
                </a:gs>
                <a:gs pos="100000">
                  <a:schemeClr val="accent1">
                    <a:tint val="23500"/>
                    <a:satMod val="160000"/>
                    <a:alpha val="0"/>
                  </a:schemeClr>
                </a:gs>
              </a:gsLst>
              <a:lin ang="10800000" scaled="1"/>
              <a:tileRect/>
            </a:gradFill>
          </a:ln>
          <a:effectLst>
            <a:innerShdw blurRad="393700">
              <a:srgbClr val="564484">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93260" tIns="186521" rIns="93256" bIns="46628" anchor="t"/>
          <a:lstStyle/>
          <a:p>
            <a:pPr algn="ctr" fontAlgn="base">
              <a:spcBef>
                <a:spcPct val="0"/>
              </a:spcBef>
              <a:spcAft>
                <a:spcPct val="0"/>
              </a:spcAft>
              <a:buClr>
                <a:srgbClr val="FFFF99"/>
              </a:buClr>
              <a:buSzPct val="120000"/>
            </a:pPr>
            <a:endParaRPr lang="en-US" sz="2448" spc="-32" dirty="0">
              <a:ln w="3175">
                <a:noFill/>
              </a:ln>
              <a:gradFill>
                <a:gsLst>
                  <a:gs pos="0">
                    <a:srgbClr val="FFFFFF"/>
                  </a:gs>
                  <a:gs pos="50000">
                    <a:srgbClr val="FFFFFF">
                      <a:lumMod val="85000"/>
                    </a:srgbClr>
                  </a:gs>
                  <a:gs pos="100000">
                    <a:srgbClr val="FFFFFF">
                      <a:lumMod val="75000"/>
                    </a:srgbClr>
                  </a:gs>
                </a:gsLst>
                <a:lin ang="5400000" scaled="0"/>
              </a:gradFill>
              <a:effectLst>
                <a:outerShdw blurRad="38100" dist="38100" dir="2700000" algn="tl">
                  <a:srgbClr val="000000">
                    <a:alpha val="43137"/>
                  </a:srgbClr>
                </a:outerShdw>
              </a:effectLst>
              <a:latin typeface="Segoe" pitchFamily="34" charset="0"/>
              <a:cs typeface="Arial" charset="0"/>
            </a:endParaRPr>
          </a:p>
        </p:txBody>
      </p:sp>
      <p:sp>
        <p:nvSpPr>
          <p:cNvPr id="6" name="Rounded Rectangle 5"/>
          <p:cNvSpPr/>
          <p:nvPr/>
        </p:nvSpPr>
        <p:spPr bwMode="auto">
          <a:xfrm rot="16200000">
            <a:off x="492057" y="2825076"/>
            <a:ext cx="3588864" cy="3856584"/>
          </a:xfrm>
          <a:prstGeom prst="roundRect">
            <a:avLst>
              <a:gd name="adj" fmla="val 7087"/>
            </a:avLst>
          </a:prstGeom>
          <a:gradFill flip="none" rotWithShape="1">
            <a:gsLst>
              <a:gs pos="2000">
                <a:schemeClr val="bg2">
                  <a:lumMod val="75000"/>
                </a:schemeClr>
              </a:gs>
              <a:gs pos="55000">
                <a:schemeClr val="bg2">
                  <a:lumMod val="60000"/>
                  <a:lumOff val="40000"/>
                  <a:alpha val="0"/>
                </a:schemeClr>
              </a:gs>
              <a:gs pos="30000">
                <a:schemeClr val="bg2">
                  <a:alpha val="37000"/>
                </a:schemeClr>
              </a:gs>
            </a:gsLst>
            <a:lin ang="10800000" scaled="1"/>
            <a:tileRect/>
          </a:gradFill>
          <a:ln w="6350">
            <a:gradFill flip="none" rotWithShape="1">
              <a:gsLst>
                <a:gs pos="0">
                  <a:schemeClr val="accent1">
                    <a:tint val="66000"/>
                    <a:satMod val="160000"/>
                  </a:schemeClr>
                </a:gs>
                <a:gs pos="50000">
                  <a:schemeClr val="accent1">
                    <a:tint val="44500"/>
                    <a:satMod val="160000"/>
                    <a:alpha val="0"/>
                  </a:schemeClr>
                </a:gs>
                <a:gs pos="100000">
                  <a:schemeClr val="accent1">
                    <a:tint val="23500"/>
                    <a:satMod val="160000"/>
                    <a:alpha val="0"/>
                  </a:schemeClr>
                </a:gs>
              </a:gsLst>
              <a:lin ang="10800000" scaled="1"/>
              <a:tileRect/>
            </a:gradFill>
          </a:ln>
          <a:effectLst>
            <a:innerShdw blurRad="393700">
              <a:srgbClr val="564484">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93260" tIns="186521" rIns="93256" bIns="46628" anchor="t"/>
          <a:lstStyle/>
          <a:p>
            <a:pPr algn="ctr" fontAlgn="base">
              <a:spcBef>
                <a:spcPct val="0"/>
              </a:spcBef>
              <a:spcAft>
                <a:spcPct val="0"/>
              </a:spcAft>
              <a:buClr>
                <a:srgbClr val="FFFF99"/>
              </a:buClr>
              <a:buSzPct val="120000"/>
            </a:pPr>
            <a:endParaRPr lang="en-US" sz="2448" spc="-32" dirty="0">
              <a:ln w="3175">
                <a:noFill/>
              </a:ln>
              <a:gradFill>
                <a:gsLst>
                  <a:gs pos="0">
                    <a:srgbClr val="FFFFFF"/>
                  </a:gs>
                  <a:gs pos="50000">
                    <a:srgbClr val="FFFFFF">
                      <a:lumMod val="85000"/>
                    </a:srgbClr>
                  </a:gs>
                  <a:gs pos="100000">
                    <a:srgbClr val="FFFFFF">
                      <a:lumMod val="75000"/>
                    </a:srgbClr>
                  </a:gs>
                </a:gsLst>
                <a:lin ang="5400000" scaled="0"/>
              </a:gradFill>
              <a:effectLst>
                <a:outerShdw blurRad="38100" dist="38100" dir="2700000" algn="tl">
                  <a:srgbClr val="000000">
                    <a:alpha val="43137"/>
                  </a:srgbClr>
                </a:outerShdw>
              </a:effectLst>
              <a:latin typeface="Segoe" pitchFamily="34" charset="0"/>
              <a:cs typeface="Arial" charset="0"/>
            </a:endParaRPr>
          </a:p>
        </p:txBody>
      </p:sp>
      <p:sp useBgFill="1">
        <p:nvSpPr>
          <p:cNvPr id="7" name="Freeform 5"/>
          <p:cNvSpPr>
            <a:spLocks/>
          </p:cNvSpPr>
          <p:nvPr/>
        </p:nvSpPr>
        <p:spPr bwMode="auto">
          <a:xfrm>
            <a:off x="4120" y="4148141"/>
            <a:ext cx="12429854" cy="1115886"/>
          </a:xfrm>
          <a:custGeom>
            <a:avLst/>
            <a:gdLst/>
            <a:ahLst/>
            <a:cxnLst>
              <a:cxn ang="0">
                <a:pos x="0" y="0"/>
              </a:cxn>
              <a:cxn ang="0">
                <a:pos x="2404" y="364"/>
              </a:cxn>
              <a:cxn ang="0">
                <a:pos x="4804" y="0"/>
              </a:cxn>
              <a:cxn ang="0">
                <a:pos x="4804" y="936"/>
              </a:cxn>
              <a:cxn ang="0">
                <a:pos x="0" y="936"/>
              </a:cxn>
              <a:cxn ang="0">
                <a:pos x="0" y="0"/>
              </a:cxn>
            </a:cxnLst>
            <a:rect l="0" t="0" r="r" b="b"/>
            <a:pathLst>
              <a:path w="4804" h="936">
                <a:moveTo>
                  <a:pt x="0" y="0"/>
                </a:moveTo>
                <a:cubicBezTo>
                  <a:pt x="0" y="0"/>
                  <a:pt x="1212" y="364"/>
                  <a:pt x="2404" y="364"/>
                </a:cubicBezTo>
                <a:cubicBezTo>
                  <a:pt x="3614" y="364"/>
                  <a:pt x="4804" y="0"/>
                  <a:pt x="4804" y="0"/>
                </a:cubicBezTo>
                <a:cubicBezTo>
                  <a:pt x="4804" y="936"/>
                  <a:pt x="4804" y="936"/>
                  <a:pt x="4804" y="936"/>
                </a:cubicBezTo>
                <a:cubicBezTo>
                  <a:pt x="0" y="936"/>
                  <a:pt x="0" y="936"/>
                  <a:pt x="0" y="936"/>
                </a:cubicBezTo>
                <a:lnTo>
                  <a:pt x="0" y="0"/>
                </a:lnTo>
                <a:close/>
              </a:path>
            </a:pathLst>
          </a:custGeom>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spcFirstLastPara="1" lIns="69940" tIns="279781" rIns="69940" bIns="652822" numCol="1" anchor="t" anchorCtr="0">
            <a:prstTxWarp prst="textArchDown">
              <a:avLst/>
            </a:prstTxWarp>
          </a:bodyPr>
          <a:lstStyle/>
          <a:p>
            <a:pPr algn="ctr" fontAlgn="base">
              <a:lnSpc>
                <a:spcPct val="85000"/>
              </a:lnSpc>
              <a:spcBef>
                <a:spcPct val="0"/>
              </a:spcBef>
              <a:spcAft>
                <a:spcPct val="0"/>
              </a:spcAft>
              <a:defRPr/>
            </a:pPr>
            <a:endParaRPr lang="en-US" altLang="zh-CN" sz="3264" spc="1147" dirty="0">
              <a:ln w="3175">
                <a:noFill/>
              </a:ln>
              <a:gradFill>
                <a:gsLst>
                  <a:gs pos="13000">
                    <a:srgbClr val="FFFFFF"/>
                  </a:gs>
                  <a:gs pos="100000">
                    <a:srgbClr val="FFFFFF"/>
                  </a:gs>
                </a:gsLst>
                <a:path path="circle">
                  <a:fillToRect l="50000" t="50000" r="50000" b="50000"/>
                </a:path>
              </a:gradFill>
              <a:latin typeface="Segoe" pitchFamily="34" charset="0"/>
              <a:cs typeface="Arial" charset="0"/>
            </a:endParaRPr>
          </a:p>
        </p:txBody>
      </p:sp>
      <p:sp>
        <p:nvSpPr>
          <p:cNvPr id="8" name="Freeform 5"/>
          <p:cNvSpPr>
            <a:spLocks/>
          </p:cNvSpPr>
          <p:nvPr/>
        </p:nvSpPr>
        <p:spPr bwMode="auto">
          <a:xfrm>
            <a:off x="2501" y="3856703"/>
            <a:ext cx="12429854" cy="1407324"/>
          </a:xfrm>
          <a:custGeom>
            <a:avLst/>
            <a:gdLst/>
            <a:ahLst/>
            <a:cxnLst>
              <a:cxn ang="0">
                <a:pos x="0" y="0"/>
              </a:cxn>
              <a:cxn ang="0">
                <a:pos x="2404" y="364"/>
              </a:cxn>
              <a:cxn ang="0">
                <a:pos x="4804" y="0"/>
              </a:cxn>
              <a:cxn ang="0">
                <a:pos x="4804" y="936"/>
              </a:cxn>
              <a:cxn ang="0">
                <a:pos x="0" y="936"/>
              </a:cxn>
              <a:cxn ang="0">
                <a:pos x="0" y="0"/>
              </a:cxn>
            </a:cxnLst>
            <a:rect l="0" t="0" r="r" b="b"/>
            <a:pathLst>
              <a:path w="4804" h="936">
                <a:moveTo>
                  <a:pt x="0" y="0"/>
                </a:moveTo>
                <a:cubicBezTo>
                  <a:pt x="0" y="0"/>
                  <a:pt x="1212" y="364"/>
                  <a:pt x="2404" y="364"/>
                </a:cubicBezTo>
                <a:cubicBezTo>
                  <a:pt x="3614" y="364"/>
                  <a:pt x="4804" y="0"/>
                  <a:pt x="4804" y="0"/>
                </a:cubicBezTo>
                <a:cubicBezTo>
                  <a:pt x="4804" y="936"/>
                  <a:pt x="4804" y="936"/>
                  <a:pt x="4804" y="936"/>
                </a:cubicBezTo>
                <a:cubicBezTo>
                  <a:pt x="0" y="936"/>
                  <a:pt x="0" y="936"/>
                  <a:pt x="0" y="936"/>
                </a:cubicBezTo>
                <a:lnTo>
                  <a:pt x="0" y="0"/>
                </a:lnTo>
                <a:close/>
              </a:path>
            </a:pathLst>
          </a:custGeom>
          <a:gradFill>
            <a:gsLst>
              <a:gs pos="2000">
                <a:srgbClr val="000000">
                  <a:alpha val="0"/>
                </a:srgbClr>
              </a:gs>
              <a:gs pos="63000">
                <a:schemeClr val="accent1">
                  <a:lumMod val="40000"/>
                  <a:lumOff val="60000"/>
                  <a:alpha val="0"/>
                </a:schemeClr>
              </a:gs>
              <a:gs pos="100000">
                <a:schemeClr val="accent1">
                  <a:lumMod val="40000"/>
                  <a:lumOff val="60000"/>
                  <a:alpha val="69000"/>
                </a:schemeClr>
              </a:gs>
            </a:gsLst>
            <a:lin ang="16200000" scaled="1"/>
          </a:gra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69940" tIns="186521" rIns="69940" bIns="186521" anchor="b"/>
          <a:lstStyle/>
          <a:p>
            <a:pPr algn="ctr" fontAlgn="base">
              <a:lnSpc>
                <a:spcPct val="85000"/>
              </a:lnSpc>
              <a:spcBef>
                <a:spcPct val="0"/>
              </a:spcBef>
              <a:spcAft>
                <a:spcPct val="0"/>
              </a:spcAft>
              <a:defRPr/>
            </a:pPr>
            <a:endParaRPr lang="en-US" altLang="zh-CN" sz="3264" spc="1147" dirty="0">
              <a:ln w="3175">
                <a:noFill/>
              </a:ln>
              <a:gradFill>
                <a:gsLst>
                  <a:gs pos="13000">
                    <a:srgbClr val="FFFFFF"/>
                  </a:gs>
                  <a:gs pos="100000">
                    <a:srgbClr val="FFFFFF"/>
                  </a:gs>
                </a:gsLst>
                <a:path path="circle">
                  <a:fillToRect l="50000" t="50000" r="50000" b="50000"/>
                </a:path>
              </a:gradFill>
              <a:latin typeface="Segoe" pitchFamily="34" charset="0"/>
              <a:cs typeface="Arial" charset="0"/>
            </a:endParaRPr>
          </a:p>
        </p:txBody>
      </p:sp>
      <p:cxnSp>
        <p:nvCxnSpPr>
          <p:cNvPr id="9" name="Straight Connector 8"/>
          <p:cNvCxnSpPr/>
          <p:nvPr/>
        </p:nvCxnSpPr>
        <p:spPr>
          <a:xfrm rot="5400000">
            <a:off x="7008950" y="5494588"/>
            <a:ext cx="2347056" cy="0"/>
          </a:xfrm>
          <a:prstGeom prst="line">
            <a:avLst/>
          </a:prstGeom>
          <a:ln>
            <a:gradFill>
              <a:gsLst>
                <a:gs pos="0">
                  <a:schemeClr val="accent1">
                    <a:tint val="66000"/>
                    <a:satMod val="160000"/>
                    <a:alpha val="0"/>
                  </a:schemeClr>
                </a:gs>
                <a:gs pos="50000">
                  <a:schemeClr val="accent1">
                    <a:lumMod val="40000"/>
                    <a:lumOff val="60000"/>
                  </a:schemeClr>
                </a:gs>
                <a:gs pos="100000">
                  <a:schemeClr val="accent1">
                    <a:tint val="23500"/>
                    <a:satMod val="16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78290" y="5494588"/>
            <a:ext cx="2347056" cy="0"/>
          </a:xfrm>
          <a:prstGeom prst="line">
            <a:avLst/>
          </a:prstGeom>
          <a:ln>
            <a:gradFill>
              <a:gsLst>
                <a:gs pos="0">
                  <a:schemeClr val="accent1">
                    <a:tint val="66000"/>
                    <a:satMod val="160000"/>
                    <a:alpha val="0"/>
                  </a:schemeClr>
                </a:gs>
                <a:gs pos="50000">
                  <a:schemeClr val="accent1">
                    <a:lumMod val="40000"/>
                    <a:lumOff val="60000"/>
                  </a:schemeClr>
                </a:gs>
                <a:gs pos="100000">
                  <a:schemeClr val="accent1">
                    <a:tint val="23500"/>
                    <a:satMod val="16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auto">
          <a:xfrm rot="10800000">
            <a:off x="2501" y="5273445"/>
            <a:ext cx="12431473" cy="1315392"/>
          </a:xfrm>
          <a:prstGeom prst="rect">
            <a:avLst/>
          </a:prstGeom>
          <a:gradFill flip="none" rotWithShape="1">
            <a:gsLst>
              <a:gs pos="0">
                <a:srgbClr val="004F8A">
                  <a:alpha val="65000"/>
                </a:srgbClr>
              </a:gs>
              <a:gs pos="100000">
                <a:schemeClr val="tx1">
                  <a:alpha val="0"/>
                </a:schemeClr>
              </a:gs>
            </a:gsLst>
            <a:lin ang="5400000" scaled="1"/>
            <a:tileRect/>
          </a:gradFill>
          <a:ln w="12700">
            <a:noFill/>
            <a:headEnd type="none" w="med" len="med"/>
            <a:tailEnd type="none" w="med" len="med"/>
          </a:ln>
          <a:effectLst/>
          <a:scene3d>
            <a:camera prst="orthographicFront">
              <a:rot lat="0" lon="0" rev="0"/>
            </a:camera>
            <a:lightRig rig="glow" dir="t">
              <a:rot lat="0" lon="0" rev="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24320" tIns="62160" rIns="124320" bIns="62160" numCol="1" rtlCol="0" anchor="ctr" anchorCtr="0" compatLnSpc="1">
            <a:prstTxWarp prst="textNoShape">
              <a:avLst/>
            </a:prstTxWarp>
          </a:bodyPr>
          <a:lstStyle/>
          <a:p>
            <a:pPr algn="ctr" defTabSz="1242835" fontAlgn="base">
              <a:spcBef>
                <a:spcPct val="0"/>
              </a:spcBef>
              <a:spcAft>
                <a:spcPct val="0"/>
              </a:spcAft>
            </a:pPr>
            <a:endParaRPr lang="en-US" sz="3162" dirty="0">
              <a:solidFill>
                <a:srgbClr val="FFFFFF"/>
              </a:solidFill>
              <a:effectLst>
                <a:outerShdw blurRad="38100" dist="38100" dir="2700000" algn="tl">
                  <a:srgbClr val="000000">
                    <a:alpha val="43137"/>
                  </a:srgbClr>
                </a:outerShdw>
              </a:effectLst>
              <a:latin typeface="Segoe" pitchFamily="34" charset="0"/>
            </a:endParaRPr>
          </a:p>
        </p:txBody>
      </p:sp>
      <p:sp>
        <p:nvSpPr>
          <p:cNvPr id="12" name="Rounded Rectangle 11"/>
          <p:cNvSpPr/>
          <p:nvPr/>
        </p:nvSpPr>
        <p:spPr bwMode="gray">
          <a:xfrm>
            <a:off x="2501" y="4568106"/>
            <a:ext cx="4696930" cy="705340"/>
          </a:xfrm>
          <a:prstGeom prst="roundRect">
            <a:avLst>
              <a:gd name="adj" fmla="val 8044"/>
            </a:avLst>
          </a:prstGeom>
          <a:gradFill flip="none" rotWithShape="1">
            <a:gsLst>
              <a:gs pos="0">
                <a:schemeClr val="bg1">
                  <a:alpha val="0"/>
                </a:schemeClr>
              </a:gs>
              <a:gs pos="50000">
                <a:schemeClr val="bg1">
                  <a:alpha val="40000"/>
                </a:schemeClr>
              </a:gs>
              <a:gs pos="100000">
                <a:schemeClr val="bg1">
                  <a:alpha val="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4293" tIns="62146" rIns="124293" bIns="62146" numCol="1" rtlCol="0" anchor="ctr" anchorCtr="0" compatLnSpc="1">
            <a:prstTxWarp prst="textNoShape">
              <a:avLst/>
            </a:prstTxWarp>
          </a:bodyPr>
          <a:lstStyle/>
          <a:p>
            <a:pPr algn="ctr" defTabSz="1242577" fontAlgn="base">
              <a:lnSpc>
                <a:spcPct val="80000"/>
              </a:lnSpc>
              <a:spcBef>
                <a:spcPct val="0"/>
              </a:spcBef>
              <a:spcAft>
                <a:spcPct val="0"/>
              </a:spcAft>
              <a:defRPr/>
            </a:pPr>
            <a:endParaRPr lang="en-US" sz="5405" dirty="0">
              <a:gradFill>
                <a:gsLst>
                  <a:gs pos="70000">
                    <a:srgbClr val="FFFFFF"/>
                  </a:gs>
                  <a:gs pos="100000">
                    <a:srgbClr val="FFFFFF"/>
                  </a:gs>
                </a:gsLst>
                <a:lin ang="5400000" scaled="0"/>
              </a:gradFill>
              <a:latin typeface="Segoe" pitchFamily="34" charset="0"/>
            </a:endParaRPr>
          </a:p>
        </p:txBody>
      </p:sp>
      <p:sp>
        <p:nvSpPr>
          <p:cNvPr id="13" name="Rectangle 12"/>
          <p:cNvSpPr/>
          <p:nvPr/>
        </p:nvSpPr>
        <p:spPr>
          <a:xfrm>
            <a:off x="859745" y="4707646"/>
            <a:ext cx="2853488" cy="497603"/>
          </a:xfrm>
          <a:prstGeom prst="rect">
            <a:avLst/>
          </a:prstGeom>
          <a:noFill/>
          <a:ln w="6350">
            <a:noFill/>
          </a:ln>
          <a:effectLst>
            <a:innerShdw blurRad="393700">
              <a:srgbClr val="564484">
                <a:alpha val="50000"/>
              </a:srgbClr>
            </a:innerShdw>
          </a:effectLst>
        </p:spPr>
        <p:txBody>
          <a:bodyPr wrap="square">
            <a:spAutoFit/>
          </a:bodyPr>
          <a:lstStyle/>
          <a:p>
            <a:pPr algn="ctr">
              <a:lnSpc>
                <a:spcPct val="90000"/>
              </a:lnSpc>
            </a:pPr>
            <a:r>
              <a:rPr lang="en-US" altLang="zh-CN" sz="2856" spc="-153" dirty="0">
                <a:ln w="3175">
                  <a:solidFill>
                    <a:srgbClr val="9A180D">
                      <a:alpha val="36000"/>
                    </a:srgbClr>
                  </a:solidFill>
                </a:ln>
                <a:gradFill flip="none" rotWithShape="1">
                  <a:gsLst>
                    <a:gs pos="0">
                      <a:srgbClr val="FFFFB9"/>
                    </a:gs>
                    <a:gs pos="23000">
                      <a:srgbClr val="FFFF99"/>
                    </a:gs>
                    <a:gs pos="83000">
                      <a:srgbClr val="F9C661"/>
                    </a:gs>
                  </a:gsLst>
                  <a:lin ang="5400000" scaled="0"/>
                  <a:tileRect/>
                </a:gradFill>
                <a:effectLst>
                  <a:glow rad="152400">
                    <a:srgbClr val="000000">
                      <a:alpha val="51000"/>
                    </a:srgbClr>
                  </a:glow>
                  <a:outerShdw blurRad="50800" dist="38100" dir="2700000" algn="tl" rotWithShape="0">
                    <a:prstClr val="black">
                      <a:alpha val="40000"/>
                    </a:prstClr>
                  </a:outerShdw>
                </a:effectLst>
                <a:latin typeface="Segoe" pitchFamily="34" charset="0"/>
                <a:cs typeface="Arial" charset="0"/>
              </a:rPr>
              <a:t>PCs/SLATES</a:t>
            </a:r>
          </a:p>
        </p:txBody>
      </p:sp>
      <p:sp>
        <p:nvSpPr>
          <p:cNvPr id="14" name="Rounded Rectangle 13"/>
          <p:cNvSpPr/>
          <p:nvPr/>
        </p:nvSpPr>
        <p:spPr bwMode="gray">
          <a:xfrm>
            <a:off x="4733344" y="4568106"/>
            <a:ext cx="3459111" cy="705340"/>
          </a:xfrm>
          <a:prstGeom prst="roundRect">
            <a:avLst>
              <a:gd name="adj" fmla="val 8044"/>
            </a:avLst>
          </a:prstGeom>
          <a:gradFill flip="none" rotWithShape="1">
            <a:gsLst>
              <a:gs pos="0">
                <a:schemeClr val="bg1">
                  <a:alpha val="0"/>
                </a:schemeClr>
              </a:gs>
              <a:gs pos="50000">
                <a:schemeClr val="bg1">
                  <a:alpha val="40000"/>
                </a:schemeClr>
              </a:gs>
              <a:gs pos="100000">
                <a:schemeClr val="bg1">
                  <a:alpha val="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4293" tIns="62146" rIns="124293" bIns="62146" numCol="1" rtlCol="0" anchor="ctr" anchorCtr="0" compatLnSpc="1">
            <a:prstTxWarp prst="textNoShape">
              <a:avLst/>
            </a:prstTxWarp>
          </a:bodyPr>
          <a:lstStyle/>
          <a:p>
            <a:pPr algn="ctr" defTabSz="1242577" fontAlgn="base">
              <a:lnSpc>
                <a:spcPct val="80000"/>
              </a:lnSpc>
              <a:spcBef>
                <a:spcPct val="0"/>
              </a:spcBef>
              <a:spcAft>
                <a:spcPct val="0"/>
              </a:spcAft>
              <a:defRPr/>
            </a:pPr>
            <a:endParaRPr lang="en-US" sz="5405" dirty="0">
              <a:gradFill>
                <a:gsLst>
                  <a:gs pos="70000">
                    <a:srgbClr val="FFFFFF"/>
                  </a:gs>
                  <a:gs pos="100000">
                    <a:srgbClr val="FFFFFF"/>
                  </a:gs>
                </a:gsLst>
                <a:lin ang="5400000" scaled="0"/>
              </a:gradFill>
              <a:latin typeface="Segoe" pitchFamily="34" charset="0"/>
            </a:endParaRPr>
          </a:p>
        </p:txBody>
      </p:sp>
      <p:sp>
        <p:nvSpPr>
          <p:cNvPr id="15" name="Rectangle 14"/>
          <p:cNvSpPr/>
          <p:nvPr/>
        </p:nvSpPr>
        <p:spPr>
          <a:xfrm>
            <a:off x="4965904" y="4707646"/>
            <a:ext cx="2502486" cy="497603"/>
          </a:xfrm>
          <a:prstGeom prst="rect">
            <a:avLst/>
          </a:prstGeom>
        </p:spPr>
        <p:txBody>
          <a:bodyPr wrap="square">
            <a:spAutoFit/>
          </a:bodyPr>
          <a:lstStyle/>
          <a:p>
            <a:pPr algn="ctr">
              <a:lnSpc>
                <a:spcPct val="90000"/>
              </a:lnSpc>
            </a:pPr>
            <a:r>
              <a:rPr lang="en-US" altLang="zh-CN" sz="2856" spc="-153" dirty="0">
                <a:ln w="3175">
                  <a:solidFill>
                    <a:srgbClr val="9A180D">
                      <a:alpha val="36000"/>
                    </a:srgbClr>
                  </a:solidFill>
                </a:ln>
                <a:gradFill flip="none" rotWithShape="1">
                  <a:gsLst>
                    <a:gs pos="0">
                      <a:srgbClr val="FFFFB9"/>
                    </a:gs>
                    <a:gs pos="23000">
                      <a:srgbClr val="FFFF99"/>
                    </a:gs>
                    <a:gs pos="83000">
                      <a:srgbClr val="F9C661"/>
                    </a:gs>
                  </a:gsLst>
                  <a:lin ang="5400000" scaled="0"/>
                  <a:tileRect/>
                </a:gradFill>
                <a:effectLst>
                  <a:glow rad="152400">
                    <a:srgbClr val="000000">
                      <a:alpha val="51000"/>
                    </a:srgbClr>
                  </a:glow>
                  <a:outerShdw blurRad="50800" dist="38100" dir="2700000" algn="tl" rotWithShape="0">
                    <a:prstClr val="black">
                      <a:alpha val="40000"/>
                    </a:prstClr>
                  </a:outerShdw>
                </a:effectLst>
                <a:latin typeface="Segoe" pitchFamily="34" charset="0"/>
                <a:cs typeface="Arial" charset="0"/>
              </a:rPr>
              <a:t>PHONES</a:t>
            </a:r>
            <a:endParaRPr lang="en-US" altLang="zh-CN" sz="3264" spc="-153" dirty="0">
              <a:ln w="3175">
                <a:solidFill>
                  <a:srgbClr val="9A180D">
                    <a:alpha val="36000"/>
                  </a:srgbClr>
                </a:solidFill>
              </a:ln>
              <a:gradFill flip="none" rotWithShape="1">
                <a:gsLst>
                  <a:gs pos="0">
                    <a:srgbClr val="FFFFB9"/>
                  </a:gs>
                  <a:gs pos="23000">
                    <a:srgbClr val="FFFF99"/>
                  </a:gs>
                  <a:gs pos="83000">
                    <a:srgbClr val="F9C661"/>
                  </a:gs>
                </a:gsLst>
                <a:lin ang="5400000" scaled="0"/>
                <a:tileRect/>
              </a:gradFill>
              <a:effectLst>
                <a:glow rad="152400">
                  <a:srgbClr val="000000">
                    <a:alpha val="51000"/>
                  </a:srgbClr>
                </a:glow>
                <a:outerShdw blurRad="50800" dist="38100" dir="2700000" algn="tl" rotWithShape="0">
                  <a:prstClr val="black">
                    <a:alpha val="40000"/>
                  </a:prstClr>
                </a:outerShdw>
              </a:effectLst>
              <a:latin typeface="Segoe" pitchFamily="34" charset="0"/>
              <a:cs typeface="Arial" charset="0"/>
            </a:endParaRPr>
          </a:p>
        </p:txBody>
      </p:sp>
      <p:sp>
        <p:nvSpPr>
          <p:cNvPr id="16" name="Rounded Rectangle 15"/>
          <p:cNvSpPr/>
          <p:nvPr/>
        </p:nvSpPr>
        <p:spPr bwMode="gray">
          <a:xfrm>
            <a:off x="8158542" y="4568106"/>
            <a:ext cx="4275432" cy="705340"/>
          </a:xfrm>
          <a:prstGeom prst="roundRect">
            <a:avLst>
              <a:gd name="adj" fmla="val 8044"/>
            </a:avLst>
          </a:prstGeom>
          <a:gradFill flip="none" rotWithShape="1">
            <a:gsLst>
              <a:gs pos="0">
                <a:schemeClr val="bg1">
                  <a:alpha val="0"/>
                </a:schemeClr>
              </a:gs>
              <a:gs pos="50000">
                <a:schemeClr val="bg1">
                  <a:alpha val="40000"/>
                </a:schemeClr>
              </a:gs>
              <a:gs pos="100000">
                <a:schemeClr val="bg1">
                  <a:alpha val="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4293" tIns="62146" rIns="124293" bIns="62146" numCol="1" rtlCol="0" anchor="ctr" anchorCtr="0" compatLnSpc="1">
            <a:prstTxWarp prst="textNoShape">
              <a:avLst/>
            </a:prstTxWarp>
          </a:bodyPr>
          <a:lstStyle/>
          <a:p>
            <a:pPr algn="ctr" defTabSz="1242577" fontAlgn="base">
              <a:lnSpc>
                <a:spcPct val="80000"/>
              </a:lnSpc>
              <a:spcBef>
                <a:spcPct val="0"/>
              </a:spcBef>
              <a:spcAft>
                <a:spcPct val="0"/>
              </a:spcAft>
              <a:defRPr/>
            </a:pPr>
            <a:endParaRPr lang="en-US" sz="5405" dirty="0">
              <a:gradFill>
                <a:gsLst>
                  <a:gs pos="70000">
                    <a:srgbClr val="FFFFFF"/>
                  </a:gs>
                  <a:gs pos="100000">
                    <a:srgbClr val="FFFFFF"/>
                  </a:gs>
                </a:gsLst>
                <a:lin ang="5400000" scaled="0"/>
              </a:gradFill>
              <a:latin typeface="Segoe" pitchFamily="34" charset="0"/>
            </a:endParaRPr>
          </a:p>
        </p:txBody>
      </p:sp>
      <p:sp>
        <p:nvSpPr>
          <p:cNvPr id="17" name="Rectangle 16"/>
          <p:cNvSpPr/>
          <p:nvPr/>
        </p:nvSpPr>
        <p:spPr>
          <a:xfrm>
            <a:off x="8155737" y="4707646"/>
            <a:ext cx="4017800" cy="497603"/>
          </a:xfrm>
          <a:prstGeom prst="rect">
            <a:avLst/>
          </a:prstGeom>
        </p:spPr>
        <p:txBody>
          <a:bodyPr wrap="square">
            <a:spAutoFit/>
          </a:bodyPr>
          <a:lstStyle/>
          <a:p>
            <a:pPr algn="ctr">
              <a:lnSpc>
                <a:spcPct val="90000"/>
              </a:lnSpc>
            </a:pPr>
            <a:r>
              <a:rPr lang="en-US" altLang="zh-CN" sz="2856" spc="-153" dirty="0">
                <a:ln w="3175">
                  <a:solidFill>
                    <a:srgbClr val="9A180D">
                      <a:alpha val="36000"/>
                    </a:srgbClr>
                  </a:solidFill>
                </a:ln>
                <a:gradFill flip="none" rotWithShape="1">
                  <a:gsLst>
                    <a:gs pos="0">
                      <a:srgbClr val="FFFFB9"/>
                    </a:gs>
                    <a:gs pos="23000">
                      <a:srgbClr val="FFFF99"/>
                    </a:gs>
                    <a:gs pos="83000">
                      <a:srgbClr val="F9C661"/>
                    </a:gs>
                  </a:gsLst>
                  <a:lin ang="5400000" scaled="0"/>
                  <a:tileRect/>
                </a:gradFill>
                <a:effectLst>
                  <a:glow rad="152400">
                    <a:srgbClr val="000000">
                      <a:alpha val="51000"/>
                    </a:srgbClr>
                  </a:glow>
                  <a:outerShdw blurRad="50800" dist="38100" dir="2700000" algn="tl" rotWithShape="0">
                    <a:prstClr val="black">
                      <a:alpha val="40000"/>
                    </a:prstClr>
                  </a:outerShdw>
                </a:effectLst>
                <a:latin typeface="Segoe" pitchFamily="34" charset="0"/>
                <a:cs typeface="Arial" charset="0"/>
              </a:rPr>
              <a:t>EMBEDDED DEVICES</a:t>
            </a:r>
          </a:p>
        </p:txBody>
      </p:sp>
      <p:sp>
        <p:nvSpPr>
          <p:cNvPr id="19" name="TextBox 18"/>
          <p:cNvSpPr txBox="1"/>
          <p:nvPr/>
        </p:nvSpPr>
        <p:spPr>
          <a:xfrm>
            <a:off x="566272" y="4662773"/>
            <a:ext cx="3440431" cy="1632300"/>
          </a:xfrm>
          <a:prstGeom prst="rect">
            <a:avLst/>
          </a:prstGeom>
          <a:noFill/>
        </p:spPr>
        <p:txBody>
          <a:bodyPr wrap="square" lIns="124326" tIns="62162" rIns="124326" bIns="62162" rtlCol="0">
            <a:noAutofit/>
          </a:bodyPr>
          <a:lstStyle/>
          <a:p>
            <a:pPr algn="ctr">
              <a:spcAft>
                <a:spcPts val="1632"/>
              </a:spcAft>
            </a:pPr>
            <a:r>
              <a:rPr lang="en-US" sz="2754" dirty="0">
                <a:gradFill flip="none" rotWithShape="1">
                  <a:gsLst>
                    <a:gs pos="0">
                      <a:srgbClr val="FFFFFF"/>
                    </a:gs>
                    <a:gs pos="100000">
                      <a:srgbClr val="FFFFFF"/>
                    </a:gs>
                  </a:gsLst>
                  <a:lin ang="16200000" scaled="1"/>
                  <a:tileRect/>
                </a:gradFill>
                <a:latin typeface="Segoe" pitchFamily="34" charset="0"/>
              </a:rPr>
              <a:t> </a:t>
            </a:r>
          </a:p>
          <a:p>
            <a:pPr algn="ctr"/>
            <a:r>
              <a:rPr lang="en-US" sz="2448" dirty="0">
                <a:ln>
                  <a:solidFill>
                    <a:srgbClr val="FFFFFF">
                      <a:alpha val="24000"/>
                    </a:srgbClr>
                  </a:solidFill>
                </a:ln>
                <a:gradFill flip="none" rotWithShape="1">
                  <a:gsLst>
                    <a:gs pos="0">
                      <a:srgbClr val="FFFFFF"/>
                    </a:gs>
                    <a:gs pos="100000">
                      <a:srgbClr val="FFFFFF"/>
                    </a:gs>
                  </a:gsLst>
                  <a:lin ang="16200000" scaled="1"/>
                  <a:tileRect/>
                </a:gradFill>
                <a:effectLst>
                  <a:outerShdw blurRad="114300" algn="ctr" rotWithShape="0">
                    <a:prstClr val="black"/>
                  </a:outerShdw>
                </a:effectLst>
              </a:rPr>
              <a:t>100’s Millions</a:t>
            </a:r>
          </a:p>
          <a:p>
            <a:pPr algn="ctr"/>
            <a:r>
              <a:rPr lang="en-US" sz="1428" dirty="0">
                <a:ln>
                  <a:solidFill>
                    <a:srgbClr val="FFFFFF">
                      <a:alpha val="24000"/>
                    </a:srgbClr>
                  </a:solidFill>
                </a:ln>
                <a:solidFill>
                  <a:srgbClr val="84A8D8">
                    <a:lumMod val="75000"/>
                  </a:srgbClr>
                </a:solidFill>
                <a:effectLst>
                  <a:outerShdw blurRad="114300" algn="ctr" rotWithShape="0">
                    <a:prstClr val="black"/>
                  </a:outerShdw>
                </a:effectLst>
              </a:rPr>
              <a:t>IDC, Gartner</a:t>
            </a:r>
          </a:p>
        </p:txBody>
      </p:sp>
      <p:sp>
        <p:nvSpPr>
          <p:cNvPr id="20" name="TextBox 19"/>
          <p:cNvSpPr txBox="1"/>
          <p:nvPr/>
        </p:nvSpPr>
        <p:spPr>
          <a:xfrm>
            <a:off x="4423320" y="4662773"/>
            <a:ext cx="3587653" cy="1632300"/>
          </a:xfrm>
          <a:prstGeom prst="rect">
            <a:avLst/>
          </a:prstGeom>
          <a:noFill/>
        </p:spPr>
        <p:txBody>
          <a:bodyPr wrap="square" lIns="124326" tIns="62162" rIns="124326" bIns="62162" rtlCol="0">
            <a:noAutofit/>
          </a:bodyPr>
          <a:lstStyle/>
          <a:p>
            <a:pPr algn="ctr">
              <a:spcAft>
                <a:spcPts val="1632"/>
              </a:spcAft>
            </a:pPr>
            <a:r>
              <a:rPr lang="en-US" sz="2754" dirty="0">
                <a:gradFill flip="none" rotWithShape="1">
                  <a:gsLst>
                    <a:gs pos="0">
                      <a:srgbClr val="FFFFFF"/>
                    </a:gs>
                    <a:gs pos="100000">
                      <a:srgbClr val="FFFFFF"/>
                    </a:gs>
                  </a:gsLst>
                  <a:lin ang="16200000" scaled="1"/>
                  <a:tileRect/>
                </a:gradFill>
                <a:latin typeface="Segoe" pitchFamily="34" charset="0"/>
              </a:rPr>
              <a:t> </a:t>
            </a:r>
          </a:p>
          <a:p>
            <a:pPr algn="ctr"/>
            <a:r>
              <a:rPr lang="en-US" sz="2448" dirty="0">
                <a:ln>
                  <a:solidFill>
                    <a:srgbClr val="FFFFFF">
                      <a:alpha val="24000"/>
                    </a:srgbClr>
                  </a:solidFill>
                </a:ln>
                <a:gradFill flip="none" rotWithShape="1">
                  <a:gsLst>
                    <a:gs pos="0">
                      <a:srgbClr val="FFFFFF"/>
                    </a:gs>
                    <a:gs pos="100000">
                      <a:srgbClr val="FFFFFF"/>
                    </a:gs>
                  </a:gsLst>
                  <a:lin ang="16200000" scaled="1"/>
                  <a:tileRect/>
                </a:gradFill>
                <a:effectLst>
                  <a:outerShdw blurRad="114300" algn="ctr" rotWithShape="0">
                    <a:prstClr val="black"/>
                  </a:outerShdw>
                </a:effectLst>
              </a:rPr>
              <a:t>Billions</a:t>
            </a:r>
          </a:p>
          <a:p>
            <a:pPr algn="ctr"/>
            <a:r>
              <a:rPr lang="en-US" sz="1428" dirty="0">
                <a:ln>
                  <a:solidFill>
                    <a:srgbClr val="FFFFFF">
                      <a:alpha val="24000"/>
                    </a:srgbClr>
                  </a:solidFill>
                </a:ln>
                <a:solidFill>
                  <a:srgbClr val="84A8D8">
                    <a:lumMod val="75000"/>
                  </a:srgbClr>
                </a:solidFill>
                <a:effectLst>
                  <a:outerShdw blurRad="114300" algn="ctr" rotWithShape="0">
                    <a:prstClr val="black"/>
                  </a:outerShdw>
                </a:effectLst>
              </a:rPr>
              <a:t>IDC, Consumer </a:t>
            </a:r>
            <a:br>
              <a:rPr lang="en-US" sz="1428" dirty="0">
                <a:ln>
                  <a:solidFill>
                    <a:srgbClr val="FFFFFF">
                      <a:alpha val="24000"/>
                    </a:srgbClr>
                  </a:solidFill>
                </a:ln>
                <a:solidFill>
                  <a:srgbClr val="84A8D8">
                    <a:lumMod val="75000"/>
                  </a:srgbClr>
                </a:solidFill>
                <a:effectLst>
                  <a:outerShdw blurRad="114300" algn="ctr" rotWithShape="0">
                    <a:prstClr val="black"/>
                  </a:outerShdw>
                </a:effectLst>
              </a:rPr>
            </a:br>
            <a:r>
              <a:rPr lang="en-US" sz="1428" dirty="0">
                <a:ln>
                  <a:solidFill>
                    <a:srgbClr val="FFFFFF">
                      <a:alpha val="24000"/>
                    </a:srgbClr>
                  </a:solidFill>
                </a:ln>
                <a:solidFill>
                  <a:srgbClr val="84A8D8">
                    <a:lumMod val="75000"/>
                  </a:srgbClr>
                </a:solidFill>
                <a:effectLst>
                  <a:outerShdw blurRad="114300" algn="ctr" rotWithShape="0">
                    <a:prstClr val="black"/>
                  </a:outerShdw>
                </a:effectLst>
              </a:rPr>
              <a:t>Electronics Association</a:t>
            </a:r>
          </a:p>
        </p:txBody>
      </p:sp>
      <p:sp>
        <p:nvSpPr>
          <p:cNvPr id="21" name="TextBox 20"/>
          <p:cNvSpPr txBox="1"/>
          <p:nvPr/>
        </p:nvSpPr>
        <p:spPr>
          <a:xfrm>
            <a:off x="8335827" y="4662773"/>
            <a:ext cx="3535711" cy="1632300"/>
          </a:xfrm>
          <a:prstGeom prst="rect">
            <a:avLst/>
          </a:prstGeom>
          <a:noFill/>
        </p:spPr>
        <p:txBody>
          <a:bodyPr wrap="square" lIns="124326" tIns="62162" rIns="124326" bIns="62162" rtlCol="0">
            <a:noAutofit/>
          </a:bodyPr>
          <a:lstStyle/>
          <a:p>
            <a:pPr algn="ctr">
              <a:spcAft>
                <a:spcPts val="1632"/>
              </a:spcAft>
            </a:pPr>
            <a:endParaRPr lang="en-US" sz="2754" dirty="0">
              <a:gradFill flip="none" rotWithShape="1">
                <a:gsLst>
                  <a:gs pos="0">
                    <a:srgbClr val="FFFFFF"/>
                  </a:gs>
                  <a:gs pos="100000">
                    <a:srgbClr val="FFFFFF"/>
                  </a:gs>
                </a:gsLst>
                <a:lin ang="16200000" scaled="1"/>
                <a:tileRect/>
              </a:gradFill>
              <a:latin typeface="Segoe" pitchFamily="34" charset="0"/>
            </a:endParaRPr>
          </a:p>
          <a:p>
            <a:pPr algn="ctr"/>
            <a:r>
              <a:rPr lang="en-US" sz="2448" dirty="0">
                <a:ln>
                  <a:solidFill>
                    <a:srgbClr val="FFFFFF">
                      <a:alpha val="24000"/>
                    </a:srgbClr>
                  </a:solidFill>
                </a:ln>
                <a:gradFill flip="none" rotWithShape="1">
                  <a:gsLst>
                    <a:gs pos="0">
                      <a:srgbClr val="FFFFFF"/>
                    </a:gs>
                    <a:gs pos="100000">
                      <a:srgbClr val="FFFFFF"/>
                    </a:gs>
                  </a:gsLst>
                  <a:lin ang="16200000" scaled="1"/>
                  <a:tileRect/>
                </a:gradFill>
                <a:effectLst>
                  <a:outerShdw blurRad="114300" algn="ctr" rotWithShape="0">
                    <a:prstClr val="black"/>
                  </a:outerShdw>
                </a:effectLst>
              </a:rPr>
              <a:t>10’s Billions</a:t>
            </a:r>
          </a:p>
          <a:p>
            <a:pPr algn="ctr"/>
            <a:r>
              <a:rPr lang="en-US" sz="1428" dirty="0">
                <a:ln>
                  <a:solidFill>
                    <a:srgbClr val="FFFFFF">
                      <a:alpha val="24000"/>
                    </a:srgbClr>
                  </a:solidFill>
                </a:ln>
                <a:solidFill>
                  <a:srgbClr val="84A8D8">
                    <a:lumMod val="75000"/>
                  </a:srgbClr>
                </a:solidFill>
                <a:effectLst>
                  <a:outerShdw blurRad="114300" algn="ctr" rotWithShape="0">
                    <a:prstClr val="black"/>
                  </a:outerShdw>
                </a:effectLst>
              </a:rPr>
              <a:t>VDC market reach, IDC</a:t>
            </a:r>
          </a:p>
        </p:txBody>
      </p:sp>
      <p:pic>
        <p:nvPicPr>
          <p:cNvPr id="22" name="eBook" descr="ebook.png"/>
          <p:cNvPicPr>
            <a:picLocks noChangeAspect="1"/>
          </p:cNvPicPr>
          <p:nvPr/>
        </p:nvPicPr>
        <p:blipFill>
          <a:blip r:embed="rId5" cstate="screen"/>
          <a:stretch>
            <a:fillRect/>
          </a:stretch>
        </p:blipFill>
        <p:spPr>
          <a:xfrm rot="510700" flipH="1">
            <a:off x="8928017" y="2460802"/>
            <a:ext cx="1169866" cy="989069"/>
          </a:xfrm>
          <a:prstGeom prst="rect">
            <a:avLst/>
          </a:prstGeom>
          <a:noFill/>
          <a:ln>
            <a:noFill/>
          </a:ln>
          <a:effectLst/>
        </p:spPr>
      </p:pic>
      <p:pic>
        <p:nvPicPr>
          <p:cNvPr id="23" name="nav" descr="DSCF Windows Embedded AutoPC.png"/>
          <p:cNvPicPr>
            <a:picLocks noChangeAspect="1"/>
          </p:cNvPicPr>
          <p:nvPr/>
        </p:nvPicPr>
        <p:blipFill>
          <a:blip r:embed="rId6" cstate="screen"/>
          <a:stretch>
            <a:fillRect/>
          </a:stretch>
        </p:blipFill>
        <p:spPr>
          <a:xfrm rot="175928">
            <a:off x="10577100" y="3320400"/>
            <a:ext cx="1360239" cy="887892"/>
          </a:xfrm>
          <a:prstGeom prst="rect">
            <a:avLst/>
          </a:prstGeom>
          <a:noFill/>
          <a:ln>
            <a:noFill/>
          </a:ln>
          <a:effectLst/>
        </p:spPr>
      </p:pic>
      <p:pic>
        <p:nvPicPr>
          <p:cNvPr id="24" name="surface" descr="surface1sm.png"/>
          <p:cNvPicPr>
            <a:picLocks noChangeAspect="1"/>
          </p:cNvPicPr>
          <p:nvPr/>
        </p:nvPicPr>
        <p:blipFill>
          <a:blip r:embed="rId7" cstate="screen"/>
          <a:stretch>
            <a:fillRect/>
          </a:stretch>
        </p:blipFill>
        <p:spPr>
          <a:xfrm>
            <a:off x="8566120" y="1596969"/>
            <a:ext cx="1339422" cy="1020140"/>
          </a:xfrm>
          <a:prstGeom prst="rect">
            <a:avLst/>
          </a:prstGeom>
          <a:effectLst/>
        </p:spPr>
      </p:pic>
      <p:pic>
        <p:nvPicPr>
          <p:cNvPr id="25" name="digiframe" descr="photoshare_frame.png"/>
          <p:cNvPicPr>
            <a:picLocks noChangeAspect="1"/>
          </p:cNvPicPr>
          <p:nvPr/>
        </p:nvPicPr>
        <p:blipFill>
          <a:blip r:embed="rId8" cstate="email"/>
          <a:stretch>
            <a:fillRect/>
          </a:stretch>
        </p:blipFill>
        <p:spPr>
          <a:xfrm flipH="1">
            <a:off x="8501053" y="3262226"/>
            <a:ext cx="1078809" cy="974254"/>
          </a:xfrm>
          <a:prstGeom prst="rect">
            <a:avLst/>
          </a:prstGeom>
          <a:effectLst/>
        </p:spPr>
      </p:pic>
      <p:pic>
        <p:nvPicPr>
          <p:cNvPr id="26" name="laptop" descr="laptop_media.png"/>
          <p:cNvPicPr>
            <a:picLocks noChangeAspect="1"/>
          </p:cNvPicPr>
          <p:nvPr/>
        </p:nvPicPr>
        <p:blipFill>
          <a:blip r:embed="rId9" cstate="screen"/>
          <a:stretch>
            <a:fillRect/>
          </a:stretch>
        </p:blipFill>
        <p:spPr>
          <a:xfrm>
            <a:off x="1962333" y="2612023"/>
            <a:ext cx="2093055" cy="1377705"/>
          </a:xfrm>
          <a:prstGeom prst="rect">
            <a:avLst/>
          </a:prstGeom>
          <a:effectLst/>
        </p:spPr>
      </p:pic>
      <p:pic>
        <p:nvPicPr>
          <p:cNvPr id="27" name="TV" descr="flat.png"/>
          <p:cNvPicPr>
            <a:picLocks noChangeAspect="1"/>
          </p:cNvPicPr>
          <p:nvPr/>
        </p:nvPicPr>
        <p:blipFill>
          <a:blip r:embed="rId10" cstate="screen"/>
          <a:stretch>
            <a:fillRect/>
          </a:stretch>
        </p:blipFill>
        <p:spPr>
          <a:xfrm>
            <a:off x="10129491" y="1043521"/>
            <a:ext cx="1795904" cy="1361601"/>
          </a:xfrm>
          <a:prstGeom prst="rect">
            <a:avLst/>
          </a:prstGeom>
          <a:noFill/>
          <a:ln>
            <a:noFill/>
          </a:ln>
          <a:effectLst/>
        </p:spPr>
      </p:pic>
      <p:pic>
        <p:nvPicPr>
          <p:cNvPr id="28" name="Zune" descr="zunehd.png"/>
          <p:cNvPicPr>
            <a:picLocks noChangeAspect="1"/>
          </p:cNvPicPr>
          <p:nvPr/>
        </p:nvPicPr>
        <p:blipFill>
          <a:blip r:embed="rId11" cstate="screen"/>
          <a:stretch>
            <a:fillRect/>
          </a:stretch>
        </p:blipFill>
        <p:spPr>
          <a:xfrm>
            <a:off x="9849467" y="2107039"/>
            <a:ext cx="1184497" cy="1121325"/>
          </a:xfrm>
          <a:prstGeom prst="rect">
            <a:avLst/>
          </a:prstGeom>
          <a:effectLst/>
        </p:spPr>
      </p:pic>
      <p:pic>
        <p:nvPicPr>
          <p:cNvPr id="29" name="defibrillator" descr="Zoe well at home Windows CE health monitor.png"/>
          <p:cNvPicPr>
            <a:picLocks noChangeAspect="1"/>
          </p:cNvPicPr>
          <p:nvPr/>
        </p:nvPicPr>
        <p:blipFill>
          <a:blip r:embed="rId12" cstate="email"/>
          <a:stretch>
            <a:fillRect/>
          </a:stretch>
        </p:blipFill>
        <p:spPr>
          <a:xfrm>
            <a:off x="10477684" y="2419934"/>
            <a:ext cx="1746503" cy="1009834"/>
          </a:xfrm>
          <a:prstGeom prst="rect">
            <a:avLst/>
          </a:prstGeom>
          <a:effectLst/>
        </p:spPr>
      </p:pic>
      <p:pic>
        <p:nvPicPr>
          <p:cNvPr id="30" name="handscanner" descr="Intermec Pocket PC.png"/>
          <p:cNvPicPr>
            <a:picLocks noChangeAspect="1"/>
          </p:cNvPicPr>
          <p:nvPr/>
        </p:nvPicPr>
        <p:blipFill>
          <a:blip r:embed="rId13" cstate="email"/>
          <a:stretch>
            <a:fillRect/>
          </a:stretch>
        </p:blipFill>
        <p:spPr>
          <a:xfrm>
            <a:off x="9693118" y="2977425"/>
            <a:ext cx="943038" cy="1048368"/>
          </a:xfrm>
          <a:prstGeom prst="rect">
            <a:avLst/>
          </a:prstGeom>
          <a:effectLst/>
        </p:spPr>
      </p:pic>
      <p:pic>
        <p:nvPicPr>
          <p:cNvPr id="31" name="Picture 30" descr="fernando-phone.png"/>
          <p:cNvPicPr>
            <a:picLocks noChangeAspect="1"/>
          </p:cNvPicPr>
          <p:nvPr/>
        </p:nvPicPr>
        <p:blipFill>
          <a:blip r:embed="rId14" cstate="screen">
            <a:lum contrast="20000"/>
            <a:extLst>
              <a:ext uri="{28A0092B-C50C-407E-A947-70E740481C1C}">
                <a14:useLocalDpi xmlns:a14="http://schemas.microsoft.com/office/drawing/2010/main"/>
              </a:ext>
            </a:extLst>
          </a:blip>
          <a:stretch>
            <a:fillRect/>
          </a:stretch>
        </p:blipFill>
        <p:spPr>
          <a:xfrm>
            <a:off x="6793148" y="3018710"/>
            <a:ext cx="1209472" cy="795666"/>
          </a:xfrm>
          <a:prstGeom prst="rect">
            <a:avLst/>
          </a:prstGeom>
          <a:effectLst>
            <a:outerShdw blurRad="76200" dir="13500000" sy="23000" kx="1200000" algn="br" rotWithShape="0">
              <a:prstClr val="black">
                <a:alpha val="20000"/>
              </a:prstClr>
            </a:outerShdw>
          </a:effectLst>
        </p:spPr>
      </p:pic>
      <p:pic>
        <p:nvPicPr>
          <p:cNvPr id="32" name="phone" descr="phone_htc_windows.png"/>
          <p:cNvPicPr>
            <a:picLocks noChangeAspect="1"/>
          </p:cNvPicPr>
          <p:nvPr/>
        </p:nvPicPr>
        <p:blipFill>
          <a:blip r:embed="rId15" cstate="screen"/>
          <a:stretch>
            <a:fillRect/>
          </a:stretch>
        </p:blipFill>
        <p:spPr>
          <a:xfrm rot="1593447">
            <a:off x="5822616" y="2746290"/>
            <a:ext cx="983104" cy="1324297"/>
          </a:xfrm>
          <a:prstGeom prst="rect">
            <a:avLst/>
          </a:prstGeom>
          <a:noFill/>
          <a:ln>
            <a:noFill/>
          </a:ln>
          <a:effectLst/>
          <a:scene3d>
            <a:camera prst="orthographicFront">
              <a:rot lat="0" lon="2400000" rev="600000"/>
            </a:camera>
            <a:lightRig rig="threePt" dir="t"/>
          </a:scene3d>
        </p:spPr>
      </p:pic>
      <p:pic>
        <p:nvPicPr>
          <p:cNvPr id="33" name="Picture 3" descr="C:\Users\adi\Desktop\_Work_in_Progress\_MS\1134\Working artg\DreamBook-ePad-A10.png"/>
          <p:cNvPicPr>
            <a:picLocks noChangeAspect="1" noChangeArrowheads="1"/>
          </p:cNvPicPr>
          <p:nvPr/>
        </p:nvPicPr>
        <p:blipFill rotWithShape="1">
          <a:blip r:embed="rId16" cstate="screen">
            <a:extLst>
              <a:ext uri="{28A0092B-C50C-407E-A947-70E740481C1C}">
                <a14:useLocalDpi xmlns:a14="http://schemas.microsoft.com/office/drawing/2010/main"/>
              </a:ext>
            </a:extLst>
          </a:blip>
          <a:srcRect/>
          <a:stretch/>
        </p:blipFill>
        <p:spPr bwMode="auto">
          <a:xfrm rot="5400000">
            <a:off x="537095" y="2743688"/>
            <a:ext cx="1563401" cy="9864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descr="htc Touch Dual phone.png"/>
          <p:cNvPicPr>
            <a:picLocks noChangeAspect="1"/>
          </p:cNvPicPr>
          <p:nvPr/>
        </p:nvPicPr>
        <p:blipFill>
          <a:blip r:embed="rId17" cstate="screen"/>
          <a:stretch>
            <a:fillRect/>
          </a:stretch>
        </p:blipFill>
        <p:spPr>
          <a:xfrm>
            <a:off x="5438013" y="2614810"/>
            <a:ext cx="559359" cy="1326172"/>
          </a:xfrm>
          <a:prstGeom prst="rect">
            <a:avLst/>
          </a:prstGeom>
          <a:effectLst/>
        </p:spPr>
      </p:pic>
      <p:pic>
        <p:nvPicPr>
          <p:cNvPr id="35" name="Picture 4" descr="C:\Users\roslyn.ADI\Desktop\DVD_ART36\Artwork_Imagery\Hardware Photos\OEM HW\Windows Mobile devices (cell phone, pda)\Smartphone cell phones\Toshiba G900 with keypad Windows Mobile smartphone angled.png"/>
          <p:cNvPicPr>
            <a:picLocks noChangeAspect="1" noChangeArrowheads="1"/>
          </p:cNvPicPr>
          <p:nvPr/>
        </p:nvPicPr>
        <p:blipFill>
          <a:blip r:embed="rId18" cstate="screen">
            <a:extLst>
              <a:ext uri="{28A0092B-C50C-407E-A947-70E740481C1C}">
                <a14:useLocalDpi xmlns:a14="http://schemas.microsoft.com/office/drawing/2010/main"/>
              </a:ext>
            </a:extLst>
          </a:blip>
          <a:stretch>
            <a:fillRect/>
          </a:stretch>
        </p:blipFill>
        <p:spPr bwMode="auto">
          <a:xfrm rot="20970302">
            <a:off x="4661750" y="2715743"/>
            <a:ext cx="822880" cy="1346791"/>
          </a:xfrm>
          <a:prstGeom prst="rect">
            <a:avLst/>
          </a:prstGeom>
          <a:noFill/>
          <a:ln>
            <a:noFill/>
          </a:ln>
        </p:spPr>
      </p:pic>
    </p:spTree>
    <p:extLst>
      <p:ext uri="{BB962C8B-B14F-4D97-AF65-F5344CB8AC3E}">
        <p14:creationId xmlns:p14="http://schemas.microsoft.com/office/powerpoint/2010/main" val="620183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1964936" y="4814717"/>
            <a:ext cx="10446047" cy="470035"/>
          </a:xfrm>
          <a:prstGeom prst="rect">
            <a:avLst/>
          </a:prstGeom>
          <a:gradFill flip="none" rotWithShape="1">
            <a:gsLst>
              <a:gs pos="0">
                <a:schemeClr val="accent6">
                  <a:alpha val="50000"/>
                </a:schemeClr>
              </a:gs>
              <a:gs pos="100000">
                <a:schemeClr val="bg2">
                  <a:lumMod val="50000"/>
                  <a:alpha val="0"/>
                </a:schemeClr>
              </a:gs>
            </a:gsLst>
            <a:lin ang="0" scaled="1"/>
            <a:tileRect/>
          </a:gra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466302" tIns="46628" rIns="93256" bIns="46628" numCol="1" rtlCol="0" anchor="ctr" anchorCtr="0" compatLnSpc="1">
            <a:prstTxWarp prst="textNoShape">
              <a:avLst/>
            </a:prstTxWarp>
          </a:bodyPr>
          <a:lstStyle/>
          <a:p>
            <a:pPr defTabSz="932290" fontAlgn="base">
              <a:spcBef>
                <a:spcPct val="0"/>
              </a:spcBef>
              <a:spcAft>
                <a:spcPct val="0"/>
              </a:spcAft>
            </a:pPr>
            <a:r>
              <a:rPr lang="en-US" sz="2040" dirty="0">
                <a:solidFill>
                  <a:srgbClr val="D85727">
                    <a:lumMod val="40000"/>
                    <a:lumOff val="60000"/>
                  </a:srgbClr>
                </a:solidFill>
              </a:rPr>
              <a:t>Updating the OEM embedded device/image</a:t>
            </a:r>
          </a:p>
        </p:txBody>
      </p:sp>
      <p:sp>
        <p:nvSpPr>
          <p:cNvPr id="7" name="Rectangle 6"/>
          <p:cNvSpPr/>
          <p:nvPr/>
        </p:nvSpPr>
        <p:spPr bwMode="auto">
          <a:xfrm>
            <a:off x="2021522" y="3030960"/>
            <a:ext cx="10446047" cy="470035"/>
          </a:xfrm>
          <a:prstGeom prst="rect">
            <a:avLst/>
          </a:prstGeom>
          <a:gradFill flip="none" rotWithShape="1">
            <a:gsLst>
              <a:gs pos="0">
                <a:schemeClr val="accent6">
                  <a:alpha val="50000"/>
                </a:schemeClr>
              </a:gs>
              <a:gs pos="100000">
                <a:schemeClr val="bg2">
                  <a:lumMod val="50000"/>
                  <a:alpha val="0"/>
                </a:schemeClr>
              </a:gs>
            </a:gsLst>
            <a:lin ang="0" scaled="1"/>
            <a:tileRect/>
          </a:gra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466302" tIns="46628" rIns="93256" bIns="46628" numCol="1" rtlCol="0" anchor="ctr" anchorCtr="0" compatLnSpc="1">
            <a:prstTxWarp prst="textNoShape">
              <a:avLst/>
            </a:prstTxWarp>
          </a:bodyPr>
          <a:lstStyle/>
          <a:p>
            <a:pPr defTabSz="932290" fontAlgn="base">
              <a:spcBef>
                <a:spcPct val="0"/>
              </a:spcBef>
              <a:spcAft>
                <a:spcPct val="0"/>
              </a:spcAft>
            </a:pPr>
            <a:r>
              <a:rPr lang="en-US" sz="2040" dirty="0">
                <a:solidFill>
                  <a:srgbClr val="D85727">
                    <a:lumMod val="40000"/>
                    <a:lumOff val="60000"/>
                  </a:srgbClr>
                </a:solidFill>
              </a:rPr>
              <a:t>Write Filters are used to help maintain embedded devices</a:t>
            </a:r>
          </a:p>
        </p:txBody>
      </p:sp>
      <p:sp>
        <p:nvSpPr>
          <p:cNvPr id="20" name="Rectangle 19"/>
          <p:cNvSpPr/>
          <p:nvPr/>
        </p:nvSpPr>
        <p:spPr bwMode="auto">
          <a:xfrm>
            <a:off x="1989546" y="3497262"/>
            <a:ext cx="10446047" cy="470035"/>
          </a:xfrm>
          <a:prstGeom prst="rect">
            <a:avLst/>
          </a:prstGeom>
          <a:gradFill flip="none" rotWithShape="1">
            <a:gsLst>
              <a:gs pos="0">
                <a:schemeClr val="accent6">
                  <a:alpha val="50000"/>
                </a:schemeClr>
              </a:gs>
              <a:gs pos="100000">
                <a:schemeClr val="bg2">
                  <a:lumMod val="50000"/>
                  <a:alpha val="0"/>
                </a:schemeClr>
              </a:gs>
            </a:gsLst>
            <a:lin ang="0" scaled="1"/>
            <a:tileRect/>
          </a:gra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466302" tIns="46628" rIns="93256" bIns="46628" numCol="1" rtlCol="0" anchor="ctr" anchorCtr="0" compatLnSpc="1">
            <a:prstTxWarp prst="textNoShape">
              <a:avLst/>
            </a:prstTxWarp>
          </a:bodyPr>
          <a:lstStyle/>
          <a:p>
            <a:pPr defTabSz="932290" fontAlgn="base">
              <a:spcBef>
                <a:spcPct val="0"/>
              </a:spcBef>
              <a:spcAft>
                <a:spcPct val="0"/>
              </a:spcAft>
            </a:pPr>
            <a:r>
              <a:rPr lang="en-US" sz="2040" dirty="0">
                <a:solidFill>
                  <a:srgbClr val="D85727">
                    <a:lumMod val="40000"/>
                    <a:lumOff val="60000"/>
                  </a:srgbClr>
                </a:solidFill>
              </a:rPr>
              <a:t>Embedded devices are widely varied vs. PCs/Servers</a:t>
            </a:r>
          </a:p>
        </p:txBody>
      </p:sp>
      <p:sp>
        <p:nvSpPr>
          <p:cNvPr id="2" name="Title 1"/>
          <p:cNvSpPr>
            <a:spLocks noGrp="1"/>
          </p:cNvSpPr>
          <p:nvPr>
            <p:ph type="title"/>
          </p:nvPr>
        </p:nvSpPr>
        <p:spPr/>
        <p:txBody>
          <a:bodyPr>
            <a:normAutofit fontScale="90000"/>
          </a:bodyPr>
          <a:lstStyle/>
          <a:p>
            <a:r>
              <a:rPr lang="en-US" dirty="0" smtClean="0"/>
              <a:t>CHALLENGES MANAGING EMBEDDED DEVICES</a:t>
            </a:r>
            <a:endParaRPr lang="en-US" dirty="0"/>
          </a:p>
        </p:txBody>
      </p:sp>
      <p:sp>
        <p:nvSpPr>
          <p:cNvPr id="3" name="Rectangle 2"/>
          <p:cNvSpPr/>
          <p:nvPr/>
        </p:nvSpPr>
        <p:spPr bwMode="auto">
          <a:xfrm>
            <a:off x="1987927" y="2020640"/>
            <a:ext cx="10446047" cy="470035"/>
          </a:xfrm>
          <a:prstGeom prst="rect">
            <a:avLst/>
          </a:prstGeom>
          <a:gradFill flip="none" rotWithShape="1">
            <a:gsLst>
              <a:gs pos="0">
                <a:schemeClr val="accent6">
                  <a:alpha val="50000"/>
                </a:schemeClr>
              </a:gs>
              <a:gs pos="100000">
                <a:schemeClr val="bg2">
                  <a:lumMod val="50000"/>
                  <a:alpha val="0"/>
                </a:schemeClr>
              </a:gs>
            </a:gsLst>
            <a:lin ang="0" scaled="1"/>
            <a:tileRect/>
          </a:gra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466302" tIns="46628" rIns="93256" bIns="46628" numCol="1" rtlCol="0" anchor="ctr" anchorCtr="0" compatLnSpc="1">
            <a:prstTxWarp prst="textNoShape">
              <a:avLst/>
            </a:prstTxWarp>
          </a:bodyPr>
          <a:lstStyle/>
          <a:p>
            <a:pPr defTabSz="932290" fontAlgn="base">
              <a:spcBef>
                <a:spcPct val="0"/>
              </a:spcBef>
              <a:spcAft>
                <a:spcPct val="0"/>
              </a:spcAft>
            </a:pPr>
            <a:r>
              <a:rPr lang="en-US" sz="2040" dirty="0">
                <a:solidFill>
                  <a:srgbClr val="D85727">
                    <a:lumMod val="40000"/>
                    <a:lumOff val="60000"/>
                  </a:srgbClr>
                </a:solidFill>
              </a:rPr>
              <a:t>Identifying Windows Embedded devices in ConfigMgr</a:t>
            </a:r>
          </a:p>
        </p:txBody>
      </p:sp>
      <p:sp>
        <p:nvSpPr>
          <p:cNvPr id="4" name="Round Same Side Corner Rectangle 3"/>
          <p:cNvSpPr/>
          <p:nvPr/>
        </p:nvSpPr>
        <p:spPr bwMode="auto">
          <a:xfrm rot="5400000">
            <a:off x="681858" y="2356762"/>
            <a:ext cx="979239" cy="2337948"/>
          </a:xfrm>
          <a:prstGeom prst="round2SameRect">
            <a:avLst>
              <a:gd name="adj1" fmla="val 50000"/>
              <a:gd name="adj2" fmla="val 0"/>
            </a:avLst>
          </a:prstGeom>
          <a:gradFill>
            <a:gsLst>
              <a:gs pos="0">
                <a:srgbClr val="FF9201"/>
              </a:gs>
              <a:gs pos="100000">
                <a:schemeClr val="bg2">
                  <a:lumMod val="50000"/>
                  <a:alpha val="0"/>
                </a:schemeClr>
              </a:gs>
            </a:gsLst>
            <a:lin ang="5400000" scaled="1"/>
          </a:gradFill>
          <a:ln w="6350">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non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solidFill>
                <a:srgbClr val="FFFFFF"/>
              </a:solidFill>
            </a:endParaRPr>
          </a:p>
        </p:txBody>
      </p:sp>
      <p:sp>
        <p:nvSpPr>
          <p:cNvPr id="8" name="Round Same Side Corner Rectangle 7"/>
          <p:cNvSpPr/>
          <p:nvPr/>
        </p:nvSpPr>
        <p:spPr bwMode="auto">
          <a:xfrm rot="5400000">
            <a:off x="681858" y="3868020"/>
            <a:ext cx="979239" cy="2337948"/>
          </a:xfrm>
          <a:prstGeom prst="round2SameRect">
            <a:avLst>
              <a:gd name="adj1" fmla="val 50000"/>
              <a:gd name="adj2" fmla="val 0"/>
            </a:avLst>
          </a:prstGeom>
          <a:gradFill>
            <a:gsLst>
              <a:gs pos="0">
                <a:srgbClr val="FF9201"/>
              </a:gs>
              <a:gs pos="100000">
                <a:schemeClr val="bg2">
                  <a:lumMod val="50000"/>
                  <a:alpha val="0"/>
                </a:schemeClr>
              </a:gs>
            </a:gsLst>
            <a:lin ang="5400000" scaled="1"/>
          </a:gradFill>
          <a:ln w="6350">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non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solidFill>
                <a:srgbClr val="FFFFFF"/>
              </a:solidFill>
            </a:endParaRPr>
          </a:p>
        </p:txBody>
      </p:sp>
      <p:pic>
        <p:nvPicPr>
          <p:cNvPr id="18" name="Picture 17" descr="imageres.dll_I003b_0409.png"/>
          <p:cNvPicPr>
            <a:picLocks noChangeAspect="1"/>
          </p:cNvPicPr>
          <p:nvPr/>
        </p:nvPicPr>
        <p:blipFill>
          <a:blip r:embed="rId3">
            <a:grayscl/>
            <a:lum bright="-6000" contrast="21000"/>
          </a:blip>
          <a:stretch>
            <a:fillRect/>
          </a:stretch>
        </p:blipFill>
        <p:spPr>
          <a:xfrm>
            <a:off x="1341951" y="2865297"/>
            <a:ext cx="998500" cy="998500"/>
          </a:xfrm>
          <a:prstGeom prst="rect">
            <a:avLst/>
          </a:prstGeom>
        </p:spPr>
      </p:pic>
      <p:pic>
        <p:nvPicPr>
          <p:cNvPr id="29" name="Picture 28" descr="AnnHelp.png"/>
          <p:cNvPicPr>
            <a:picLocks noChangeAspect="1"/>
          </p:cNvPicPr>
          <p:nvPr/>
        </p:nvPicPr>
        <p:blipFill>
          <a:blip r:embed="rId4"/>
          <a:stretch>
            <a:fillRect/>
          </a:stretch>
        </p:blipFill>
        <p:spPr>
          <a:xfrm>
            <a:off x="1088919" y="4656173"/>
            <a:ext cx="861730" cy="861730"/>
          </a:xfrm>
          <a:prstGeom prst="rect">
            <a:avLst/>
          </a:prstGeom>
          <a:solidFill>
            <a:schemeClr val="bg2"/>
          </a:solidFill>
          <a:ln>
            <a:noFill/>
          </a:ln>
          <a:scene3d>
            <a:camera prst="perspectiveHeroicExtremeRightFacing">
              <a:rot lat="18452294" lon="19691553" rev="2203881"/>
            </a:camera>
            <a:lightRig rig="threePt" dir="t"/>
          </a:scene3d>
          <a:sp3d extrusionH="95250">
            <a:extrusionClr>
              <a:schemeClr val="bg2"/>
            </a:extrusionClr>
          </a:sp3d>
        </p:spPr>
      </p:pic>
      <p:sp>
        <p:nvSpPr>
          <p:cNvPr id="16" name="Rectangle 15"/>
          <p:cNvSpPr/>
          <p:nvPr/>
        </p:nvSpPr>
        <p:spPr bwMode="auto">
          <a:xfrm>
            <a:off x="1987927" y="1554338"/>
            <a:ext cx="10446047" cy="470035"/>
          </a:xfrm>
          <a:prstGeom prst="rect">
            <a:avLst/>
          </a:prstGeom>
          <a:gradFill flip="none" rotWithShape="1">
            <a:gsLst>
              <a:gs pos="0">
                <a:schemeClr val="accent6">
                  <a:alpha val="50000"/>
                </a:schemeClr>
              </a:gs>
              <a:gs pos="100000">
                <a:schemeClr val="bg2">
                  <a:lumMod val="50000"/>
                  <a:alpha val="0"/>
                </a:schemeClr>
              </a:gs>
            </a:gsLst>
            <a:lin ang="0" scaled="1"/>
            <a:tileRect/>
          </a:gra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none" lIns="466302" tIns="46628" rIns="93256" bIns="46628" numCol="1" rtlCol="0" anchor="ctr" anchorCtr="0" compatLnSpc="1">
            <a:prstTxWarp prst="textNoShape">
              <a:avLst/>
            </a:prstTxWarp>
          </a:bodyPr>
          <a:lstStyle/>
          <a:p>
            <a:pPr defTabSz="932290" fontAlgn="base">
              <a:spcBef>
                <a:spcPct val="0"/>
              </a:spcBef>
              <a:spcAft>
                <a:spcPct val="0"/>
              </a:spcAft>
            </a:pPr>
            <a:r>
              <a:rPr lang="en-US" sz="2040" dirty="0">
                <a:solidFill>
                  <a:srgbClr val="D85727">
                    <a:lumMod val="40000"/>
                    <a:lumOff val="60000"/>
                  </a:srgbClr>
                </a:solidFill>
              </a:rPr>
              <a:t>Embedded devices OS are customized vs. the homogeneous OS in PCs/Servers</a:t>
            </a:r>
          </a:p>
        </p:txBody>
      </p:sp>
      <p:sp>
        <p:nvSpPr>
          <p:cNvPr id="17" name="Round Same Side Corner Rectangle 16"/>
          <p:cNvSpPr/>
          <p:nvPr/>
        </p:nvSpPr>
        <p:spPr bwMode="auto">
          <a:xfrm rot="5400000">
            <a:off x="681858" y="869990"/>
            <a:ext cx="979239" cy="2337948"/>
          </a:xfrm>
          <a:prstGeom prst="round2SameRect">
            <a:avLst>
              <a:gd name="adj1" fmla="val 50000"/>
              <a:gd name="adj2" fmla="val 0"/>
            </a:avLst>
          </a:prstGeom>
          <a:gradFill>
            <a:gsLst>
              <a:gs pos="0">
                <a:srgbClr val="FF9201"/>
              </a:gs>
              <a:gs pos="100000">
                <a:schemeClr val="bg2">
                  <a:lumMod val="50000"/>
                  <a:alpha val="0"/>
                </a:schemeClr>
              </a:gs>
            </a:gsLst>
            <a:lin ang="5400000" scaled="1"/>
          </a:gradFill>
          <a:ln w="6350">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non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solidFill>
                <a:srgbClr val="FFFFFF"/>
              </a:solidFill>
            </a:endParaRPr>
          </a:p>
        </p:txBody>
      </p:sp>
      <p:grpSp>
        <p:nvGrpSpPr>
          <p:cNvPr id="21" name="Group 20"/>
          <p:cNvGrpSpPr/>
          <p:nvPr/>
        </p:nvGrpSpPr>
        <p:grpSpPr>
          <a:xfrm>
            <a:off x="1126196" y="1471005"/>
            <a:ext cx="1123316" cy="1039701"/>
            <a:chOff x="7246562" y="4350720"/>
            <a:chExt cx="2841970" cy="2630425"/>
          </a:xfrm>
        </p:grpSpPr>
        <p:pic>
          <p:nvPicPr>
            <p:cNvPr id="22" name="Picture 21" descr="imageres.dll_I0044_0409.png"/>
            <p:cNvPicPr>
              <a:picLocks noChangeAspect="1"/>
            </p:cNvPicPr>
            <p:nvPr/>
          </p:nvPicPr>
          <p:blipFill>
            <a:blip r:embed="rId5"/>
            <a:stretch>
              <a:fillRect/>
            </a:stretch>
          </p:blipFill>
          <p:spPr>
            <a:xfrm>
              <a:off x="7246562" y="4542745"/>
              <a:ext cx="2438400" cy="2438400"/>
            </a:xfrm>
            <a:prstGeom prst="rect">
              <a:avLst/>
            </a:prstGeom>
          </p:spPr>
        </p:pic>
        <p:pic>
          <p:nvPicPr>
            <p:cNvPr id="23" name="Picture 22" descr="AnnHelp.png"/>
            <p:cNvPicPr>
              <a:picLocks noChangeAspect="1"/>
            </p:cNvPicPr>
            <p:nvPr/>
          </p:nvPicPr>
          <p:blipFill>
            <a:blip r:embed="rId4"/>
            <a:stretch>
              <a:fillRect/>
            </a:stretch>
          </p:blipFill>
          <p:spPr>
            <a:xfrm>
              <a:off x="8513927" y="4350720"/>
              <a:ext cx="1574605" cy="1574605"/>
            </a:xfrm>
            <a:prstGeom prst="rect">
              <a:avLst/>
            </a:prstGeom>
          </p:spPr>
        </p:pic>
      </p:grpSp>
      <p:pic>
        <p:nvPicPr>
          <p:cNvPr id="24" name="img kiosk" descr="kiosk_03.png"/>
          <p:cNvPicPr>
            <a:picLocks noChangeAspect="1"/>
          </p:cNvPicPr>
          <p:nvPr/>
        </p:nvPicPr>
        <p:blipFill>
          <a:blip r:embed="rId6"/>
          <a:srcRect l="9235" t="5722" r="9235"/>
          <a:stretch>
            <a:fillRect/>
          </a:stretch>
        </p:blipFill>
        <p:spPr>
          <a:xfrm>
            <a:off x="1616123" y="4053621"/>
            <a:ext cx="562103" cy="1251243"/>
          </a:xfrm>
          <a:prstGeom prst="rect">
            <a:avLst/>
          </a:prstGeom>
        </p:spPr>
      </p:pic>
    </p:spTree>
    <p:extLst>
      <p:ext uri="{BB962C8B-B14F-4D97-AF65-F5344CB8AC3E}">
        <p14:creationId xmlns:p14="http://schemas.microsoft.com/office/powerpoint/2010/main" val="411060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10"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7" grpId="0" animBg="1"/>
      <p:bldP spid="20" grpId="0" animBg="1"/>
      <p:bldP spid="3" grpId="0" animBg="1"/>
      <p:bldP spid="4" grpId="0" animBg="1"/>
      <p:bldP spid="8"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t>WINDOWS EMBEDDED DEVICE MANAGER</a:t>
            </a:r>
            <a:endParaRPr lang="en-US" sz="4400" dirty="0">
              <a:solidFill>
                <a:schemeClr val="tx2"/>
              </a:solidFill>
            </a:endParaRPr>
          </a:p>
        </p:txBody>
      </p:sp>
      <p:sp>
        <p:nvSpPr>
          <p:cNvPr id="5" name="Text Placeholder 4"/>
          <p:cNvSpPr>
            <a:spLocks noGrp="1"/>
          </p:cNvSpPr>
          <p:nvPr>
            <p:ph type="body" sz="quarter" idx="10"/>
          </p:nvPr>
        </p:nvSpPr>
        <p:spPr>
          <a:xfrm>
            <a:off x="277029" y="1395736"/>
            <a:ext cx="11594042" cy="738664"/>
          </a:xfrm>
        </p:spPr>
        <p:txBody>
          <a:bodyPr/>
          <a:lstStyle/>
          <a:p>
            <a:r>
              <a:rPr lang="en-US" smtClean="0"/>
              <a:t>What’s in the box?</a:t>
            </a:r>
            <a:endParaRPr lang="en-US"/>
          </a:p>
        </p:txBody>
      </p:sp>
      <p:grpSp>
        <p:nvGrpSpPr>
          <p:cNvPr id="3" name="Group 2"/>
          <p:cNvGrpSpPr/>
          <p:nvPr/>
        </p:nvGrpSpPr>
        <p:grpSpPr>
          <a:xfrm>
            <a:off x="4685787" y="1342733"/>
            <a:ext cx="5581411" cy="2214933"/>
            <a:chOff x="4431944" y="1219200"/>
            <a:chExt cx="5472468" cy="1600200"/>
          </a:xfrm>
        </p:grpSpPr>
        <p:sp>
          <p:nvSpPr>
            <p:cNvPr id="41" name="Freeform 40"/>
            <p:cNvSpPr/>
            <p:nvPr/>
          </p:nvSpPr>
          <p:spPr>
            <a:xfrm>
              <a:off x="5713412" y="1654285"/>
              <a:ext cx="3067059" cy="762321"/>
            </a:xfrm>
            <a:custGeom>
              <a:avLst/>
              <a:gdLst>
                <a:gd name="connsiteX0" fmla="*/ 0 w 3763690"/>
                <a:gd name="connsiteY0" fmla="*/ 0 h 960125"/>
                <a:gd name="connsiteX1" fmla="*/ 3763690 w 3763690"/>
                <a:gd name="connsiteY1" fmla="*/ 0 h 960125"/>
                <a:gd name="connsiteX2" fmla="*/ 3763690 w 3763690"/>
                <a:gd name="connsiteY2" fmla="*/ 960125 h 960125"/>
                <a:gd name="connsiteX3" fmla="*/ 0 w 3763690"/>
                <a:gd name="connsiteY3" fmla="*/ 960125 h 960125"/>
                <a:gd name="connsiteX4" fmla="*/ 0 w 3763690"/>
                <a:gd name="connsiteY4" fmla="*/ 0 h 960125"/>
                <a:gd name="connsiteX0" fmla="*/ 0 w 3763690"/>
                <a:gd name="connsiteY0" fmla="*/ 402271 h 1362396"/>
                <a:gd name="connsiteX1" fmla="*/ 3763690 w 3763690"/>
                <a:gd name="connsiteY1" fmla="*/ 402271 h 1362396"/>
                <a:gd name="connsiteX2" fmla="*/ 3763690 w 3763690"/>
                <a:gd name="connsiteY2" fmla="*/ 1362396 h 1362396"/>
                <a:gd name="connsiteX3" fmla="*/ 0 w 3763690"/>
                <a:gd name="connsiteY3" fmla="*/ 1362396 h 1362396"/>
                <a:gd name="connsiteX4" fmla="*/ 0 w 3763690"/>
                <a:gd name="connsiteY4" fmla="*/ 402271 h 1362396"/>
                <a:gd name="connsiteX0" fmla="*/ 0 w 3763690"/>
                <a:gd name="connsiteY0" fmla="*/ 402271 h 1362396"/>
                <a:gd name="connsiteX1" fmla="*/ 3763690 w 3763690"/>
                <a:gd name="connsiteY1" fmla="*/ 402271 h 1362396"/>
                <a:gd name="connsiteX2" fmla="*/ 3763690 w 3763690"/>
                <a:gd name="connsiteY2" fmla="*/ 1362396 h 1362396"/>
                <a:gd name="connsiteX3" fmla="*/ 0 w 3763690"/>
                <a:gd name="connsiteY3" fmla="*/ 1362396 h 1362396"/>
                <a:gd name="connsiteX4" fmla="*/ 0 w 3763690"/>
                <a:gd name="connsiteY4" fmla="*/ 402271 h 1362396"/>
                <a:gd name="connsiteX0" fmla="*/ 0 w 3763690"/>
                <a:gd name="connsiteY0" fmla="*/ 402271 h 1362396"/>
                <a:gd name="connsiteX1" fmla="*/ 3763690 w 3763690"/>
                <a:gd name="connsiteY1" fmla="*/ 402271 h 1362396"/>
                <a:gd name="connsiteX2" fmla="*/ 3763690 w 3763690"/>
                <a:gd name="connsiteY2" fmla="*/ 1362396 h 1362396"/>
                <a:gd name="connsiteX3" fmla="*/ 0 w 3763690"/>
                <a:gd name="connsiteY3" fmla="*/ 1362396 h 1362396"/>
                <a:gd name="connsiteX4" fmla="*/ 0 w 3763690"/>
                <a:gd name="connsiteY4" fmla="*/ 402271 h 1362396"/>
                <a:gd name="connsiteX0" fmla="*/ 0 w 3763690"/>
                <a:gd name="connsiteY0" fmla="*/ 402271 h 1362396"/>
                <a:gd name="connsiteX1" fmla="*/ 3763690 w 3763690"/>
                <a:gd name="connsiteY1" fmla="*/ 402271 h 1362396"/>
                <a:gd name="connsiteX2" fmla="*/ 3763690 w 3763690"/>
                <a:gd name="connsiteY2" fmla="*/ 1362396 h 1362396"/>
                <a:gd name="connsiteX3" fmla="*/ 0 w 3763690"/>
                <a:gd name="connsiteY3" fmla="*/ 1362396 h 1362396"/>
                <a:gd name="connsiteX4" fmla="*/ 0 w 3763690"/>
                <a:gd name="connsiteY4" fmla="*/ 402271 h 1362396"/>
                <a:gd name="connsiteX0" fmla="*/ 0 w 3763690"/>
                <a:gd name="connsiteY0" fmla="*/ 402271 h 1362396"/>
                <a:gd name="connsiteX1" fmla="*/ 3763690 w 3763690"/>
                <a:gd name="connsiteY1" fmla="*/ 402271 h 1362396"/>
                <a:gd name="connsiteX2" fmla="*/ 3763690 w 3763690"/>
                <a:gd name="connsiteY2" fmla="*/ 1362396 h 1362396"/>
                <a:gd name="connsiteX3" fmla="*/ 0 w 3763690"/>
                <a:gd name="connsiteY3" fmla="*/ 1362396 h 1362396"/>
                <a:gd name="connsiteX4" fmla="*/ 0 w 3763690"/>
                <a:gd name="connsiteY4" fmla="*/ 402271 h 1362396"/>
                <a:gd name="connsiteX0" fmla="*/ 0 w 3763690"/>
                <a:gd name="connsiteY0" fmla="*/ 402271 h 1362396"/>
                <a:gd name="connsiteX1" fmla="*/ 3763690 w 3763690"/>
                <a:gd name="connsiteY1" fmla="*/ 402271 h 1362396"/>
                <a:gd name="connsiteX2" fmla="*/ 3763690 w 3763690"/>
                <a:gd name="connsiteY2" fmla="*/ 1362396 h 1362396"/>
                <a:gd name="connsiteX3" fmla="*/ 0 w 3763690"/>
                <a:gd name="connsiteY3" fmla="*/ 1362396 h 1362396"/>
                <a:gd name="connsiteX4" fmla="*/ 0 w 3763690"/>
                <a:gd name="connsiteY4" fmla="*/ 402271 h 1362396"/>
                <a:gd name="connsiteX0" fmla="*/ 0 w 3763690"/>
                <a:gd name="connsiteY0" fmla="*/ 402271 h 1362396"/>
                <a:gd name="connsiteX1" fmla="*/ 3763690 w 3763690"/>
                <a:gd name="connsiteY1" fmla="*/ 402271 h 1362396"/>
                <a:gd name="connsiteX2" fmla="*/ 3763690 w 3763690"/>
                <a:gd name="connsiteY2" fmla="*/ 1362396 h 1362396"/>
                <a:gd name="connsiteX3" fmla="*/ 0 w 3763690"/>
                <a:gd name="connsiteY3" fmla="*/ 1362396 h 1362396"/>
                <a:gd name="connsiteX4" fmla="*/ 0 w 3763690"/>
                <a:gd name="connsiteY4" fmla="*/ 402271 h 1362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690" h="1362396">
                  <a:moveTo>
                    <a:pt x="0" y="402271"/>
                  </a:moveTo>
                  <a:cubicBezTo>
                    <a:pt x="1258117" y="0"/>
                    <a:pt x="2576177" y="107285"/>
                    <a:pt x="3763690" y="402271"/>
                  </a:cubicBezTo>
                  <a:lnTo>
                    <a:pt x="3763690" y="1362396"/>
                  </a:lnTo>
                  <a:cubicBezTo>
                    <a:pt x="2456983" y="480143"/>
                    <a:pt x="1141257" y="540349"/>
                    <a:pt x="0" y="1362396"/>
                  </a:cubicBezTo>
                  <a:lnTo>
                    <a:pt x="0" y="402271"/>
                  </a:lnTo>
                  <a:close/>
                </a:path>
              </a:pathLst>
            </a:custGeom>
            <a:gradFill flip="none" rotWithShape="1">
              <a:gsLst>
                <a:gs pos="0">
                  <a:sysClr val="window" lastClr="FFFFFF">
                    <a:lumMod val="85000"/>
                    <a:alpha val="60000"/>
                  </a:sysClr>
                </a:gs>
                <a:gs pos="50000">
                  <a:sysClr val="window" lastClr="FFFFFF">
                    <a:lumMod val="95000"/>
                    <a:alpha val="0"/>
                  </a:sysClr>
                </a:gs>
                <a:gs pos="100000">
                  <a:sysClr val="window" lastClr="FFFFFF">
                    <a:lumMod val="85000"/>
                    <a:alpha val="60000"/>
                  </a:sysClr>
                </a:gs>
              </a:gsLst>
              <a:lin ang="0" scaled="1"/>
              <a:tileRect/>
            </a:gradFill>
            <a:ln w="6350" cap="flat" cmpd="sng" algn="ctr">
              <a:noFill/>
              <a:prstDash val="solid"/>
            </a:ln>
            <a:effectLst/>
          </p:spPr>
          <p:txBody>
            <a:bodyPr rtlCol="0" anchor="ctr"/>
            <a:lstStyle/>
            <a:p>
              <a:pPr algn="ctr" defTabSz="932597">
                <a:lnSpc>
                  <a:spcPct val="90000"/>
                </a:lnSpc>
                <a:defRPr/>
              </a:pPr>
              <a:endParaRPr lang="en-US" sz="1836" kern="0" dirty="0">
                <a:solidFill>
                  <a:sysClr val="window" lastClr="FFFFFF"/>
                </a:solidFill>
                <a:latin typeface="Segoe"/>
              </a:endParaRPr>
            </a:p>
          </p:txBody>
        </p:sp>
        <p:sp>
          <p:nvSpPr>
            <p:cNvPr id="42" name="Oval 41"/>
            <p:cNvSpPr/>
            <p:nvPr/>
          </p:nvSpPr>
          <p:spPr>
            <a:xfrm>
              <a:off x="8149904" y="1487065"/>
              <a:ext cx="1754508" cy="1332335"/>
            </a:xfrm>
            <a:prstGeom prst="ellipse">
              <a:avLst/>
            </a:prstGeom>
            <a:gradFill>
              <a:gsLst>
                <a:gs pos="0">
                  <a:srgbClr val="4F81BD"/>
                </a:gs>
                <a:gs pos="100000">
                  <a:srgbClr val="1F497D"/>
                </a:gs>
              </a:gsLst>
              <a:lin ang="5400000" scaled="0"/>
            </a:gradFill>
            <a:ln w="6350" cap="flat" cmpd="sng" algn="ctr">
              <a:noFill/>
              <a:prstDash val="solid"/>
            </a:ln>
            <a:effectLst/>
            <a:scene3d>
              <a:camera prst="perspectiveRelaxed">
                <a:rot lat="17373601" lon="0" rev="0"/>
              </a:camera>
              <a:lightRig rig="threePt" dir="t">
                <a:rot lat="0" lon="0" rev="8400000"/>
              </a:lightRig>
            </a:scene3d>
            <a:sp3d extrusionH="127000" prstMaterial="metal"/>
          </p:spPr>
          <p:txBody>
            <a:bodyPr rtlCol="0" anchor="ctr"/>
            <a:lstStyle/>
            <a:p>
              <a:pPr algn="ctr" defTabSz="932597">
                <a:lnSpc>
                  <a:spcPct val="90000"/>
                </a:lnSpc>
                <a:defRPr/>
              </a:pPr>
              <a:endParaRPr lang="en-US" sz="1836" kern="0" dirty="0">
                <a:solidFill>
                  <a:sysClr val="window" lastClr="FFFFFF"/>
                </a:solidFill>
                <a:latin typeface="Segoe"/>
              </a:endParaRPr>
            </a:p>
          </p:txBody>
        </p:sp>
        <p:sp>
          <p:nvSpPr>
            <p:cNvPr id="43" name="Oval 42"/>
            <p:cNvSpPr/>
            <p:nvPr/>
          </p:nvSpPr>
          <p:spPr>
            <a:xfrm>
              <a:off x="4431944" y="1487065"/>
              <a:ext cx="1754508" cy="1332335"/>
            </a:xfrm>
            <a:prstGeom prst="ellipse">
              <a:avLst/>
            </a:prstGeom>
            <a:gradFill>
              <a:gsLst>
                <a:gs pos="0">
                  <a:srgbClr val="FF8F33"/>
                </a:gs>
                <a:gs pos="100000">
                  <a:srgbClr val="FF8F33">
                    <a:lumMod val="75000"/>
                  </a:srgbClr>
                </a:gs>
              </a:gsLst>
              <a:lin ang="5400000" scaled="0"/>
            </a:gradFill>
            <a:ln w="6350" cap="flat" cmpd="sng" algn="ctr">
              <a:noFill/>
              <a:prstDash val="solid"/>
            </a:ln>
            <a:effectLst/>
            <a:scene3d>
              <a:camera prst="perspectiveRelaxed">
                <a:rot lat="17373601" lon="0" rev="0"/>
              </a:camera>
              <a:lightRig rig="threePt" dir="t">
                <a:rot lat="0" lon="0" rev="8400000"/>
              </a:lightRig>
            </a:scene3d>
            <a:sp3d extrusionH="127000" prstMaterial="metal"/>
          </p:spPr>
          <p:txBody>
            <a:bodyPr rtlCol="0" anchor="ctr"/>
            <a:lstStyle/>
            <a:p>
              <a:pPr algn="ctr" defTabSz="932597">
                <a:lnSpc>
                  <a:spcPct val="90000"/>
                </a:lnSpc>
                <a:defRPr/>
              </a:pPr>
              <a:endParaRPr lang="en-US" sz="1836" kern="0" dirty="0">
                <a:solidFill>
                  <a:sysClr val="window" lastClr="FFFFFF"/>
                </a:solidFill>
                <a:latin typeface="Segoe"/>
              </a:endParaRPr>
            </a:p>
          </p:txBody>
        </p:sp>
        <p:sp>
          <p:nvSpPr>
            <p:cNvPr id="44" name="TextBox 43"/>
            <p:cNvSpPr txBox="1"/>
            <p:nvPr/>
          </p:nvSpPr>
          <p:spPr>
            <a:xfrm>
              <a:off x="4615682" y="2490208"/>
              <a:ext cx="1528118" cy="214892"/>
            </a:xfrm>
            <a:prstGeom prst="rect">
              <a:avLst/>
            </a:prstGeom>
            <a:noFill/>
            <a:scene3d>
              <a:camera prst="perspectiveRelaxedModerately">
                <a:rot lat="0" lon="0" rev="0"/>
              </a:camera>
              <a:lightRig rig="threePt" dir="t"/>
            </a:scene3d>
          </p:spPr>
          <p:txBody>
            <a:bodyPr wrap="none" rtlCol="0" anchor="ctr" anchorCtr="0">
              <a:noAutofit/>
            </a:bodyPr>
            <a:lstStyle/>
            <a:p>
              <a:pPr algn="ctr" defTabSz="932597">
                <a:defRPr/>
              </a:pPr>
              <a:r>
                <a:rPr lang="en-US" sz="2448" b="1" kern="0" dirty="0">
                  <a:solidFill>
                    <a:sysClr val="window" lastClr="FFFFFF"/>
                  </a:solidFill>
                  <a:effectLst>
                    <a:outerShdw blurRad="38100" dist="38100" dir="2700000" algn="tl">
                      <a:srgbClr val="000000">
                        <a:alpha val="43137"/>
                      </a:srgbClr>
                    </a:outerShdw>
                  </a:effectLst>
                  <a:latin typeface="Segoe" pitchFamily="34" charset="0"/>
                </a:rPr>
                <a:t>Server installer</a:t>
              </a:r>
              <a:endParaRPr lang="en-US" sz="2040" b="1" kern="0" dirty="0">
                <a:solidFill>
                  <a:sysClr val="window" lastClr="FFFFFF"/>
                </a:solidFill>
                <a:effectLst>
                  <a:outerShdw blurRad="38100" dist="38100" dir="2700000" algn="tl">
                    <a:srgbClr val="000000">
                      <a:alpha val="43137"/>
                    </a:srgbClr>
                  </a:outerShdw>
                </a:effectLst>
                <a:latin typeface="Segoe" pitchFamily="34" charset="0"/>
              </a:endParaRPr>
            </a:p>
          </p:txBody>
        </p:sp>
        <p:pic>
          <p:nvPicPr>
            <p:cNvPr id="45" name="iconSI" descr="Software.png"/>
            <p:cNvPicPr>
              <a:picLocks noChangeAspect="1"/>
            </p:cNvPicPr>
            <p:nvPr/>
          </p:nvPicPr>
          <p:blipFill>
            <a:blip r:embed="rId3"/>
            <a:stretch>
              <a:fillRect/>
            </a:stretch>
          </p:blipFill>
          <p:spPr>
            <a:xfrm>
              <a:off x="4875212" y="1219200"/>
              <a:ext cx="1075343" cy="1075343"/>
            </a:xfrm>
            <a:prstGeom prst="rect">
              <a:avLst/>
            </a:prstGeom>
          </p:spPr>
        </p:pic>
        <p:sp>
          <p:nvSpPr>
            <p:cNvPr id="46" name="TextBox 45"/>
            <p:cNvSpPr txBox="1"/>
            <p:nvPr/>
          </p:nvSpPr>
          <p:spPr>
            <a:xfrm>
              <a:off x="8333642" y="2490208"/>
              <a:ext cx="1528118" cy="214892"/>
            </a:xfrm>
            <a:prstGeom prst="rect">
              <a:avLst/>
            </a:prstGeom>
            <a:noFill/>
            <a:scene3d>
              <a:camera prst="perspectiveRelaxedModerately">
                <a:rot lat="0" lon="0" rev="0"/>
              </a:camera>
              <a:lightRig rig="threePt" dir="t"/>
            </a:scene3d>
          </p:spPr>
          <p:txBody>
            <a:bodyPr wrap="none" rtlCol="0" anchor="ctr" anchorCtr="0">
              <a:noAutofit/>
            </a:bodyPr>
            <a:lstStyle/>
            <a:p>
              <a:pPr algn="ctr" defTabSz="932597">
                <a:defRPr/>
              </a:pPr>
              <a:r>
                <a:rPr lang="en-US" sz="2448" b="1" kern="0" dirty="0">
                  <a:solidFill>
                    <a:sysClr val="window" lastClr="FFFFFF"/>
                  </a:solidFill>
                  <a:effectLst>
                    <a:outerShdw blurRad="38100" dist="38100" dir="2700000" algn="tl">
                      <a:srgbClr val="000000">
                        <a:alpha val="43137"/>
                      </a:srgbClr>
                    </a:outerShdw>
                  </a:effectLst>
                  <a:latin typeface="Segoe" pitchFamily="34" charset="0"/>
                </a:rPr>
                <a:t>Client installer</a:t>
              </a:r>
              <a:endParaRPr lang="en-US" sz="2040" b="1" kern="0" dirty="0">
                <a:solidFill>
                  <a:sysClr val="window" lastClr="FFFFFF"/>
                </a:solidFill>
                <a:effectLst>
                  <a:outerShdw blurRad="38100" dist="38100" dir="2700000" algn="tl">
                    <a:srgbClr val="000000">
                      <a:alpha val="43137"/>
                    </a:srgbClr>
                  </a:outerShdw>
                </a:effectLst>
                <a:latin typeface="Segoe" pitchFamily="34" charset="0"/>
              </a:endParaRPr>
            </a:p>
          </p:txBody>
        </p:sp>
        <p:pic>
          <p:nvPicPr>
            <p:cNvPr id="47" name="iconCI" descr="Setup.exe_I0001_0409.png"/>
            <p:cNvPicPr>
              <a:picLocks noChangeAspect="1"/>
            </p:cNvPicPr>
            <p:nvPr/>
          </p:nvPicPr>
          <p:blipFill>
            <a:blip r:embed="rId4"/>
            <a:stretch>
              <a:fillRect/>
            </a:stretch>
          </p:blipFill>
          <p:spPr>
            <a:xfrm>
              <a:off x="8532811" y="1295400"/>
              <a:ext cx="1018746" cy="1018746"/>
            </a:xfrm>
            <a:prstGeom prst="rect">
              <a:avLst/>
            </a:prstGeom>
          </p:spPr>
        </p:pic>
        <p:pic>
          <p:nvPicPr>
            <p:cNvPr id="48" name="logoWEDM" descr="\\Tkzaw-pro-12\mydocs6\cuongp\My Documents\My Pictures\WinEmbed-DM11_rgb.png"/>
            <p:cNvPicPr>
              <a:picLocks noChangeAspect="1" noChangeArrowheads="1"/>
            </p:cNvPicPr>
            <p:nvPr/>
          </p:nvPicPr>
          <p:blipFill rotWithShape="1">
            <a:blip r:embed="rId5"/>
            <a:srcRect r="20564"/>
            <a:stretch/>
          </p:blipFill>
          <p:spPr bwMode="auto">
            <a:xfrm>
              <a:off x="6780212" y="1295400"/>
              <a:ext cx="943279" cy="6381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aphicFrame>
        <p:nvGraphicFramePr>
          <p:cNvPr id="13" name="Table 12"/>
          <p:cNvGraphicFramePr>
            <a:graphicFrameLocks noGrp="1"/>
          </p:cNvGraphicFramePr>
          <p:nvPr>
            <p:extLst/>
          </p:nvPr>
        </p:nvGraphicFramePr>
        <p:xfrm>
          <a:off x="467184" y="3808130"/>
          <a:ext cx="8626582" cy="2720094"/>
        </p:xfrm>
        <a:graphic>
          <a:graphicData uri="http://schemas.openxmlformats.org/drawingml/2006/table">
            <a:tbl>
              <a:tblPr firstRow="1" firstCol="1" bandRow="1">
                <a:tableStyleId>{69012ECD-51FC-41F1-AA8D-1B2483CD663E}</a:tableStyleId>
              </a:tblPr>
              <a:tblGrid>
                <a:gridCol w="2704303"/>
                <a:gridCol w="2956734"/>
                <a:gridCol w="2965545"/>
              </a:tblGrid>
              <a:tr h="680734">
                <a:tc>
                  <a:txBody>
                    <a:bodyPr/>
                    <a:lstStyle/>
                    <a:p>
                      <a:r>
                        <a:rPr lang="en-US" sz="1600" b="0" dirty="0" smtClean="0">
                          <a:solidFill>
                            <a:schemeClr val="tx1"/>
                          </a:solidFill>
                          <a:latin typeface="+mn-lt"/>
                        </a:rPr>
                        <a:t>Functionality</a:t>
                      </a:r>
                      <a:endParaRPr lang="en-US" sz="1600" b="0" dirty="0">
                        <a:solidFill>
                          <a:schemeClr val="tx1"/>
                        </a:solidFill>
                        <a:latin typeface="+mn-lt"/>
                      </a:endParaRPr>
                    </a:p>
                  </a:txBody>
                  <a:tcPr marL="93260" marR="93260" marT="46630" marB="4663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b="1" kern="1200" dirty="0" smtClean="0">
                          <a:solidFill>
                            <a:schemeClr val="tx1"/>
                          </a:solidFill>
                          <a:latin typeface="+mn-lt"/>
                          <a:ea typeface="+mn-ea"/>
                          <a:cs typeface="+mn-cs"/>
                        </a:rPr>
                        <a:t>Device</a:t>
                      </a:r>
                      <a:r>
                        <a:rPr lang="en-US" sz="1600" b="1" kern="1200" baseline="0" dirty="0" smtClean="0">
                          <a:solidFill>
                            <a:schemeClr val="tx1"/>
                          </a:solidFill>
                          <a:latin typeface="+mn-lt"/>
                          <a:ea typeface="+mn-ea"/>
                          <a:cs typeface="+mn-cs"/>
                        </a:rPr>
                        <a:t> Manager 2011 </a:t>
                      </a:r>
                      <a:r>
                        <a:rPr lang="en-US" sz="1600" b="1" kern="1200" baseline="0" smtClean="0">
                          <a:solidFill>
                            <a:schemeClr val="tx1"/>
                          </a:solidFill>
                          <a:latin typeface="+mn-lt"/>
                          <a:ea typeface="+mn-ea"/>
                          <a:cs typeface="+mn-cs"/>
                        </a:rPr>
                        <a:t>SP1 </a:t>
                      </a:r>
                      <a:br>
                        <a:rPr lang="en-US" sz="1600" b="1" kern="1200" baseline="0" smtClean="0">
                          <a:solidFill>
                            <a:schemeClr val="tx1"/>
                          </a:solidFill>
                          <a:latin typeface="+mn-lt"/>
                          <a:ea typeface="+mn-ea"/>
                          <a:cs typeface="+mn-cs"/>
                        </a:rPr>
                      </a:br>
                      <a:r>
                        <a:rPr lang="en-US" sz="1600" b="0" kern="1200" baseline="0" smtClean="0">
                          <a:solidFill>
                            <a:schemeClr val="tx1"/>
                          </a:solidFill>
                          <a:latin typeface="+mn-lt"/>
                          <a:ea typeface="+mn-ea"/>
                          <a:cs typeface="+mn-cs"/>
                        </a:rPr>
                        <a:t>(For </a:t>
                      </a:r>
                      <a:r>
                        <a:rPr lang="en-US" sz="1600" b="0" kern="1200" smtClean="0">
                          <a:solidFill>
                            <a:schemeClr val="tx1"/>
                          </a:solidFill>
                          <a:latin typeface="+mn-lt"/>
                          <a:ea typeface="+mn-ea"/>
                          <a:cs typeface="+mn-cs"/>
                        </a:rPr>
                        <a:t>ConfigMgr 2007)</a:t>
                      </a:r>
                      <a:endParaRPr lang="en-US" sz="1600" b="0" kern="1200" dirty="0" smtClean="0">
                        <a:solidFill>
                          <a:schemeClr val="tx1"/>
                        </a:solidFill>
                        <a:latin typeface="+mn-lt"/>
                        <a:ea typeface="+mn-ea"/>
                        <a:cs typeface="+mn-cs"/>
                      </a:endParaRPr>
                    </a:p>
                  </a:txBody>
                  <a:tcPr marL="93260" marR="93260" marT="46630" marB="4663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1"/>
                    </a:solidFill>
                  </a:tcPr>
                </a:tc>
                <a:tc>
                  <a:txBody>
                    <a:bodyPr/>
                    <a:lstStyle/>
                    <a:p>
                      <a:pPr algn="ctr"/>
                      <a:r>
                        <a:rPr lang="en-US" sz="1600" b="1" kern="1200" dirty="0" err="1" smtClean="0">
                          <a:solidFill>
                            <a:schemeClr val="tx1"/>
                          </a:solidFill>
                          <a:latin typeface="+mn-lt"/>
                          <a:ea typeface="+mn-ea"/>
                          <a:cs typeface="+mn-cs"/>
                        </a:rPr>
                        <a:t>ConfigMgr</a:t>
                      </a:r>
                      <a:r>
                        <a:rPr lang="en-US" sz="1600" b="1" kern="1200" dirty="0" smtClean="0">
                          <a:solidFill>
                            <a:schemeClr val="tx1"/>
                          </a:solidFill>
                          <a:latin typeface="+mn-lt"/>
                          <a:ea typeface="+mn-ea"/>
                          <a:cs typeface="+mn-cs"/>
                        </a:rPr>
                        <a:t> 2012 SP1</a:t>
                      </a:r>
                      <a:br>
                        <a:rPr lang="en-US" sz="1600" b="1" kern="1200" dirty="0" smtClean="0">
                          <a:solidFill>
                            <a:schemeClr val="tx1"/>
                          </a:solidFill>
                          <a:latin typeface="+mn-lt"/>
                          <a:ea typeface="+mn-ea"/>
                          <a:cs typeface="+mn-cs"/>
                        </a:rPr>
                      </a:br>
                      <a:endParaRPr lang="en-US" sz="1600" b="1" dirty="0">
                        <a:solidFill>
                          <a:schemeClr val="tx1"/>
                        </a:solidFill>
                        <a:latin typeface="+mn-lt"/>
                      </a:endParaRPr>
                    </a:p>
                  </a:txBody>
                  <a:tcPr marL="93260" marR="93260" marT="46630" marB="4663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1"/>
                    </a:solidFill>
                  </a:tcPr>
                </a:tc>
              </a:tr>
              <a:tr h="407872">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mn-lt"/>
                        </a:rPr>
                        <a:t>Software Distribution</a:t>
                      </a: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r h="407872">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mn-lt"/>
                        </a:rPr>
                        <a:t>Software</a:t>
                      </a:r>
                      <a:r>
                        <a:rPr lang="en-US" sz="1600" b="0" baseline="0" dirty="0" smtClean="0">
                          <a:solidFill>
                            <a:schemeClr val="tx1"/>
                          </a:solidFill>
                          <a:latin typeface="+mn-lt"/>
                        </a:rPr>
                        <a:t> </a:t>
                      </a:r>
                      <a:r>
                        <a:rPr lang="en-US" sz="1600" b="0" dirty="0" smtClean="0">
                          <a:solidFill>
                            <a:schemeClr val="tx1"/>
                          </a:solidFill>
                          <a:latin typeface="+mn-lt"/>
                        </a:rPr>
                        <a:t>Updates</a:t>
                      </a: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r h="407872">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mn-lt"/>
                        </a:rPr>
                        <a:t>Compliance</a:t>
                      </a: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r h="407872">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mn-lt"/>
                        </a:rPr>
                        <a:t>Collections</a:t>
                      </a: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r h="407872">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mn-lt"/>
                        </a:rPr>
                        <a:t>Device</a:t>
                      </a:r>
                      <a:r>
                        <a:rPr lang="en-US" sz="1600" b="0" baseline="0" dirty="0" smtClean="0">
                          <a:solidFill>
                            <a:schemeClr val="tx1"/>
                          </a:solidFill>
                          <a:latin typeface="+mn-lt"/>
                        </a:rPr>
                        <a:t> Imaging</a:t>
                      </a:r>
                      <a:endParaRPr lang="en-US" sz="1600" b="0" dirty="0" smtClean="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600" dirty="0">
                        <a:solidFill>
                          <a:schemeClr val="tx1"/>
                        </a:solidFill>
                        <a:latin typeface="+mn-lt"/>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bl>
          </a:graphicData>
        </a:graphic>
      </p:graphicFrame>
      <p:sp>
        <p:nvSpPr>
          <p:cNvPr id="4" name="Oval 3"/>
          <p:cNvSpPr/>
          <p:nvPr/>
        </p:nvSpPr>
        <p:spPr bwMode="auto">
          <a:xfrm>
            <a:off x="7455090" y="4541811"/>
            <a:ext cx="239769" cy="24247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19" name="Oval 18"/>
          <p:cNvSpPr/>
          <p:nvPr/>
        </p:nvSpPr>
        <p:spPr bwMode="auto">
          <a:xfrm>
            <a:off x="4665278" y="4582594"/>
            <a:ext cx="238389" cy="235856"/>
          </a:xfrm>
          <a:prstGeom prst="ellipse">
            <a:avLst/>
          </a:prstGeom>
          <a:no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20" name="Oval 19"/>
          <p:cNvSpPr/>
          <p:nvPr/>
        </p:nvSpPr>
        <p:spPr bwMode="auto">
          <a:xfrm>
            <a:off x="4665278" y="4973884"/>
            <a:ext cx="238389" cy="235856"/>
          </a:xfrm>
          <a:prstGeom prst="ellipse">
            <a:avLst/>
          </a:prstGeom>
          <a:no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cxnSp>
        <p:nvCxnSpPr>
          <p:cNvPr id="11" name="Straight Connector 10"/>
          <p:cNvCxnSpPr/>
          <p:nvPr/>
        </p:nvCxnSpPr>
        <p:spPr>
          <a:xfrm>
            <a:off x="4685788" y="5503777"/>
            <a:ext cx="197370" cy="0"/>
          </a:xfrm>
          <a:prstGeom prst="line">
            <a:avLst/>
          </a:prstGeom>
          <a:solidFill>
            <a:schemeClr val="tx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cxnSp>
      <p:sp>
        <p:nvSpPr>
          <p:cNvPr id="23" name="Oval 22"/>
          <p:cNvSpPr/>
          <p:nvPr/>
        </p:nvSpPr>
        <p:spPr bwMode="auto">
          <a:xfrm>
            <a:off x="7455090" y="5375094"/>
            <a:ext cx="239769" cy="24247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24" name="Oval 23"/>
          <p:cNvSpPr/>
          <p:nvPr/>
        </p:nvSpPr>
        <p:spPr bwMode="auto">
          <a:xfrm>
            <a:off x="7455090" y="5791735"/>
            <a:ext cx="239769" cy="24247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25" name="Oval 24"/>
          <p:cNvSpPr/>
          <p:nvPr/>
        </p:nvSpPr>
        <p:spPr bwMode="auto">
          <a:xfrm>
            <a:off x="4663899" y="5799491"/>
            <a:ext cx="241150" cy="24247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26" name="Oval 25"/>
          <p:cNvSpPr/>
          <p:nvPr/>
        </p:nvSpPr>
        <p:spPr bwMode="auto">
          <a:xfrm>
            <a:off x="7455090" y="6208377"/>
            <a:ext cx="239769" cy="24247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27" name="Oval 26"/>
          <p:cNvSpPr/>
          <p:nvPr/>
        </p:nvSpPr>
        <p:spPr bwMode="auto">
          <a:xfrm>
            <a:off x="4663899" y="6215678"/>
            <a:ext cx="241150" cy="24247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30" name="Oval 29"/>
          <p:cNvSpPr/>
          <p:nvPr/>
        </p:nvSpPr>
        <p:spPr bwMode="auto">
          <a:xfrm>
            <a:off x="7455090" y="4958453"/>
            <a:ext cx="239769" cy="24247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graphicFrame>
        <p:nvGraphicFramePr>
          <p:cNvPr id="28" name="Table 27"/>
          <p:cNvGraphicFramePr>
            <a:graphicFrameLocks noGrp="1"/>
          </p:cNvGraphicFramePr>
          <p:nvPr>
            <p:extLst/>
          </p:nvPr>
        </p:nvGraphicFramePr>
        <p:xfrm>
          <a:off x="9624577" y="4031919"/>
          <a:ext cx="2301012" cy="1277595"/>
        </p:xfrm>
        <a:graphic>
          <a:graphicData uri="http://schemas.openxmlformats.org/drawingml/2006/table">
            <a:tbl>
              <a:tblPr firstRow="1" firstCol="1" bandRow="1">
                <a:tableStyleId>{69012ECD-51FC-41F1-AA8D-1B2483CD663E}</a:tableStyleId>
              </a:tblPr>
              <a:tblGrid>
                <a:gridCol w="1787490"/>
                <a:gridCol w="513522"/>
              </a:tblGrid>
              <a:tr h="344991">
                <a:tc>
                  <a:txBody>
                    <a:bodyPr/>
                    <a:lstStyle/>
                    <a:p>
                      <a:r>
                        <a:rPr lang="en-US" sz="1200" b="1" dirty="0" smtClean="0">
                          <a:solidFill>
                            <a:schemeClr val="tx1"/>
                          </a:solidFill>
                          <a:latin typeface="+mj-lt"/>
                        </a:rPr>
                        <a:t>Legend</a:t>
                      </a:r>
                      <a:endParaRPr lang="en-US" sz="1200" b="1" dirty="0">
                        <a:solidFill>
                          <a:schemeClr val="tx1"/>
                        </a:solidFill>
                        <a:latin typeface="+mj-lt"/>
                      </a:endParaRPr>
                    </a:p>
                  </a:txBody>
                  <a:tcPr marL="93260" marR="93260" marT="46630" marB="4663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latin typeface="+mn-lt"/>
                        <a:ea typeface="+mn-ea"/>
                        <a:cs typeface="+mn-cs"/>
                      </a:endParaRPr>
                    </a:p>
                  </a:txBody>
                  <a:tcPr marL="93260" marR="93260" marT="46630" marB="46630" anchor="ct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solidFill>
                      <a:schemeClr val="accent1"/>
                    </a:solidFill>
                  </a:tcPr>
                </a:tc>
              </a:tr>
              <a:tr h="310868">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Full support</a:t>
                      </a: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400" dirty="0">
                        <a:solidFill>
                          <a:schemeClr val="tx1"/>
                        </a:solidFill>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r h="310868">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Partial support</a:t>
                      </a: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400" dirty="0">
                        <a:solidFill>
                          <a:schemeClr val="tx1"/>
                        </a:solidFill>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r h="310868">
                <a:tc>
                  <a:txBody>
                    <a:bodyPr/>
                    <a:lstStyle/>
                    <a:p>
                      <a:pPr marL="0" marR="0" lvl="1" indent="0" algn="l" defTabSz="914363"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a:t>
                      </a:r>
                      <a:r>
                        <a:rPr lang="en-US" sz="1400" baseline="0" dirty="0" smtClean="0">
                          <a:solidFill>
                            <a:schemeClr val="tx1"/>
                          </a:solidFill>
                        </a:rPr>
                        <a:t>t available</a:t>
                      </a:r>
                      <a:endParaRPr lang="en-US" sz="1400" dirty="0" smtClean="0">
                        <a:solidFill>
                          <a:schemeClr val="tx1"/>
                        </a:solidFill>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c>
                  <a:txBody>
                    <a:bodyPr/>
                    <a:lstStyle/>
                    <a:p>
                      <a:endParaRPr lang="en-US" sz="1400" dirty="0">
                        <a:solidFill>
                          <a:schemeClr val="tx1"/>
                        </a:solidFill>
                      </a:endParaRPr>
                    </a:p>
                  </a:txBody>
                  <a:tcPr marL="93260" marR="93260" marT="46630" marB="4663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alpha val="30000"/>
                      </a:schemeClr>
                    </a:solidFill>
                  </a:tcPr>
                </a:tc>
              </a:tr>
            </a:tbl>
          </a:graphicData>
        </a:graphic>
      </p:graphicFrame>
      <p:sp>
        <p:nvSpPr>
          <p:cNvPr id="29" name="Oval 28"/>
          <p:cNvSpPr/>
          <p:nvPr/>
        </p:nvSpPr>
        <p:spPr bwMode="auto">
          <a:xfrm>
            <a:off x="11564391" y="4432464"/>
            <a:ext cx="198156" cy="195847"/>
          </a:xfrm>
          <a:prstGeom prst="ellipse">
            <a:avLst/>
          </a:prstGeom>
          <a:solidFill>
            <a:schemeClr val="bg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sp>
        <p:nvSpPr>
          <p:cNvPr id="31" name="Oval 30"/>
          <p:cNvSpPr/>
          <p:nvPr/>
        </p:nvSpPr>
        <p:spPr bwMode="auto">
          <a:xfrm>
            <a:off x="11564961" y="4739323"/>
            <a:ext cx="197016" cy="194922"/>
          </a:xfrm>
          <a:prstGeom prst="ellipse">
            <a:avLst/>
          </a:prstGeom>
          <a:no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ea typeface="Segoe UI" pitchFamily="34" charset="0"/>
              <a:cs typeface="Segoe UI" pitchFamily="34" charset="0"/>
            </a:endParaRPr>
          </a:p>
        </p:txBody>
      </p:sp>
      <p:cxnSp>
        <p:nvCxnSpPr>
          <p:cNvPr id="32" name="Straight Connector 31"/>
          <p:cNvCxnSpPr/>
          <p:nvPr/>
        </p:nvCxnSpPr>
        <p:spPr>
          <a:xfrm>
            <a:off x="11583471" y="5139385"/>
            <a:ext cx="179427" cy="0"/>
          </a:xfrm>
          <a:prstGeom prst="line">
            <a:avLst/>
          </a:prstGeom>
          <a:solidFill>
            <a:schemeClr val="tx1"/>
          </a:solidFill>
          <a:ln w="25400" cmpd="sng">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cxnSp>
    </p:spTree>
    <p:extLst>
      <p:ext uri="{BB962C8B-B14F-4D97-AF65-F5344CB8AC3E}">
        <p14:creationId xmlns:p14="http://schemas.microsoft.com/office/powerpoint/2010/main" val="2960739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supported in SP1?</a:t>
            </a:r>
            <a:endParaRPr lang="en-US" dirty="0"/>
          </a:p>
        </p:txBody>
      </p:sp>
      <p:sp>
        <p:nvSpPr>
          <p:cNvPr id="4" name="Content Placeholder 3"/>
          <p:cNvSpPr>
            <a:spLocks noGrp="1"/>
          </p:cNvSpPr>
          <p:nvPr>
            <p:ph type="body" sz="quarter" idx="10"/>
          </p:nvPr>
        </p:nvSpPr>
        <p:spPr>
          <a:xfrm>
            <a:off x="277029" y="1395736"/>
            <a:ext cx="11594042" cy="5478423"/>
          </a:xfrm>
        </p:spPr>
        <p:txBody>
          <a:bodyPr/>
          <a:lstStyle/>
          <a:p>
            <a:r>
              <a:rPr lang="en-US" dirty="0">
                <a:solidFill>
                  <a:schemeClr val="tx1"/>
                </a:solidFill>
              </a:rPr>
              <a:t>CM 2012 SP1 capabilities extended</a:t>
            </a:r>
          </a:p>
          <a:p>
            <a:r>
              <a:rPr lang="en-US" dirty="0">
                <a:solidFill>
                  <a:schemeClr val="tx1"/>
                </a:solidFill>
              </a:rPr>
              <a:t>	Thin Clients</a:t>
            </a:r>
          </a:p>
          <a:p>
            <a:r>
              <a:rPr lang="en-US" dirty="0">
                <a:solidFill>
                  <a:schemeClr val="tx1"/>
                </a:solidFill>
              </a:rPr>
              <a:t>	POS</a:t>
            </a:r>
          </a:p>
          <a:p>
            <a:r>
              <a:rPr lang="en-US" dirty="0">
                <a:solidFill>
                  <a:schemeClr val="tx1"/>
                </a:solidFill>
              </a:rPr>
              <a:t>	Digital Signage</a:t>
            </a:r>
          </a:p>
          <a:p>
            <a:r>
              <a:rPr lang="en-US" dirty="0">
                <a:solidFill>
                  <a:schemeClr val="tx1"/>
                </a:solidFill>
              </a:rPr>
              <a:t>	Kiosks</a:t>
            </a:r>
          </a:p>
          <a:p>
            <a:r>
              <a:rPr lang="en-US" dirty="0">
                <a:solidFill>
                  <a:schemeClr val="tx1"/>
                </a:solidFill>
              </a:rPr>
              <a:t>	Thin PCs</a:t>
            </a:r>
          </a:p>
          <a:p>
            <a:r>
              <a:rPr lang="en-US" dirty="0">
                <a:solidFill>
                  <a:schemeClr val="tx1"/>
                </a:solidFill>
              </a:rPr>
              <a:t>Manage additional devices</a:t>
            </a:r>
          </a:p>
          <a:p>
            <a:r>
              <a:rPr lang="en-US" dirty="0" smtClean="0">
                <a:solidFill>
                  <a:schemeClr val="tx1"/>
                </a:solidFill>
              </a:rPr>
              <a:t>Additional software not required</a:t>
            </a:r>
            <a:endParaRPr lang="en-US" dirty="0">
              <a:solidFill>
                <a:schemeClr val="tx1"/>
              </a:solidFill>
            </a:endParaRPr>
          </a:p>
        </p:txBody>
      </p:sp>
    </p:spTree>
    <p:extLst>
      <p:ext uri="{BB962C8B-B14F-4D97-AF65-F5344CB8AC3E}">
        <p14:creationId xmlns:p14="http://schemas.microsoft.com/office/powerpoint/2010/main" val="312797968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80" dirty="0"/>
              <a:t>Supported Embedded Operating Systems</a:t>
            </a:r>
            <a:br>
              <a:rPr lang="en-US" sz="4080" dirty="0"/>
            </a:br>
            <a:endParaRPr lang="en-US" sz="4080" dirty="0"/>
          </a:p>
        </p:txBody>
      </p:sp>
      <p:sp>
        <p:nvSpPr>
          <p:cNvPr id="23" name="Text Placeholder 4"/>
          <p:cNvSpPr txBox="1">
            <a:spLocks/>
          </p:cNvSpPr>
          <p:nvPr/>
        </p:nvSpPr>
        <p:spPr>
          <a:xfrm>
            <a:off x="1399787" y="1466129"/>
            <a:ext cx="2368746" cy="932603"/>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solidFill>
                  <a:schemeClr val="tx1"/>
                </a:solidFill>
                <a:latin typeface="Segoe UI Light"/>
              </a:rPr>
              <a:t>Thin Clients</a:t>
            </a:r>
          </a:p>
        </p:txBody>
      </p:sp>
      <p:sp>
        <p:nvSpPr>
          <p:cNvPr id="24" name="Text Placeholder 4"/>
          <p:cNvSpPr txBox="1">
            <a:spLocks/>
          </p:cNvSpPr>
          <p:nvPr/>
        </p:nvSpPr>
        <p:spPr>
          <a:xfrm>
            <a:off x="1399787" y="2750185"/>
            <a:ext cx="2368747" cy="932603"/>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solidFill>
                  <a:schemeClr val="tx1"/>
                </a:solidFill>
                <a:latin typeface="Segoe UI Light"/>
              </a:rPr>
              <a:t>POS / Kiosk</a:t>
            </a:r>
          </a:p>
        </p:txBody>
      </p:sp>
      <p:sp>
        <p:nvSpPr>
          <p:cNvPr id="25" name="Text Placeholder 4"/>
          <p:cNvSpPr txBox="1">
            <a:spLocks/>
          </p:cNvSpPr>
          <p:nvPr/>
        </p:nvSpPr>
        <p:spPr>
          <a:xfrm>
            <a:off x="1399787" y="4034241"/>
            <a:ext cx="2368747" cy="932603"/>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solidFill>
                  <a:schemeClr val="tx1"/>
                </a:solidFill>
                <a:latin typeface="Segoe UI Light"/>
              </a:rPr>
              <a:t>Digital Signage</a:t>
            </a:r>
          </a:p>
        </p:txBody>
      </p:sp>
      <p:sp>
        <p:nvSpPr>
          <p:cNvPr id="26" name="Text Placeholder 4"/>
          <p:cNvSpPr txBox="1">
            <a:spLocks/>
          </p:cNvSpPr>
          <p:nvPr/>
        </p:nvSpPr>
        <p:spPr>
          <a:xfrm>
            <a:off x="1399787" y="5318299"/>
            <a:ext cx="2368747" cy="932603"/>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a:solidFill>
                  <a:schemeClr val="tx1"/>
                </a:solidFill>
                <a:latin typeface="Segoe UI Light"/>
              </a:rPr>
              <a:t>Repurposed PC</a:t>
            </a:r>
            <a:endParaRPr lang="en-US" sz="2040" spc="-71" dirty="0">
              <a:solidFill>
                <a:schemeClr val="tx1"/>
              </a:solidFill>
              <a:latin typeface="Segoe UI"/>
            </a:endParaRPr>
          </a:p>
        </p:txBody>
      </p:sp>
      <p:sp>
        <p:nvSpPr>
          <p:cNvPr id="33" name="Rectangle 32"/>
          <p:cNvSpPr>
            <a:spLocks/>
          </p:cNvSpPr>
          <p:nvPr/>
        </p:nvSpPr>
        <p:spPr bwMode="auto">
          <a:xfrm>
            <a:off x="3886729" y="1466129"/>
            <a:ext cx="932603" cy="9326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1224" dirty="0">
                <a:solidFill>
                  <a:schemeClr val="bg1"/>
                </a:solidFill>
              </a:rPr>
              <a:t>Windows XP Embedded</a:t>
            </a:r>
          </a:p>
        </p:txBody>
      </p:sp>
      <p:sp>
        <p:nvSpPr>
          <p:cNvPr id="36" name="Rectangle 35"/>
          <p:cNvSpPr>
            <a:spLocks/>
          </p:cNvSpPr>
          <p:nvPr/>
        </p:nvSpPr>
        <p:spPr bwMode="auto">
          <a:xfrm>
            <a:off x="4974766" y="1466129"/>
            <a:ext cx="932603" cy="9326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Windows Embedded </a:t>
            </a:r>
          </a:p>
          <a:p>
            <a:pPr algn="ctr">
              <a:lnSpc>
                <a:spcPct val="90000"/>
              </a:lnSpc>
            </a:pPr>
            <a:r>
              <a:rPr lang="en-US" sz="1224" dirty="0">
                <a:solidFill>
                  <a:schemeClr val="bg1"/>
                </a:solidFill>
              </a:rPr>
              <a:t>Standard 2009</a:t>
            </a:r>
          </a:p>
        </p:txBody>
      </p:sp>
      <p:sp>
        <p:nvSpPr>
          <p:cNvPr id="37" name="Rectangle 36"/>
          <p:cNvSpPr>
            <a:spLocks/>
          </p:cNvSpPr>
          <p:nvPr/>
        </p:nvSpPr>
        <p:spPr bwMode="auto">
          <a:xfrm>
            <a:off x="6062803" y="1466129"/>
            <a:ext cx="932603" cy="9326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Windows Embedded</a:t>
            </a:r>
            <a:br>
              <a:rPr lang="en-US" sz="1224" dirty="0">
                <a:solidFill>
                  <a:schemeClr val="bg1"/>
                </a:solidFill>
              </a:rPr>
            </a:br>
            <a:r>
              <a:rPr lang="en-US" sz="1224" dirty="0">
                <a:solidFill>
                  <a:schemeClr val="bg1"/>
                </a:solidFill>
              </a:rPr>
              <a:t>Standard 7</a:t>
            </a:r>
          </a:p>
        </p:txBody>
      </p:sp>
      <p:sp>
        <p:nvSpPr>
          <p:cNvPr id="38" name="Rectangle 37"/>
          <p:cNvSpPr>
            <a:spLocks/>
          </p:cNvSpPr>
          <p:nvPr/>
        </p:nvSpPr>
        <p:spPr bwMode="auto">
          <a:xfrm>
            <a:off x="3886729" y="2754183"/>
            <a:ext cx="932603"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1224" dirty="0">
                <a:solidFill>
                  <a:schemeClr val="bg1"/>
                </a:solidFill>
              </a:rPr>
              <a:t>Windows XP Embedded</a:t>
            </a:r>
          </a:p>
        </p:txBody>
      </p:sp>
      <p:sp>
        <p:nvSpPr>
          <p:cNvPr id="39" name="Rectangle 38"/>
          <p:cNvSpPr>
            <a:spLocks/>
          </p:cNvSpPr>
          <p:nvPr/>
        </p:nvSpPr>
        <p:spPr bwMode="auto">
          <a:xfrm>
            <a:off x="4974766" y="2754183"/>
            <a:ext cx="932603"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Windows Embedded </a:t>
            </a:r>
          </a:p>
          <a:p>
            <a:pPr algn="ctr">
              <a:lnSpc>
                <a:spcPct val="90000"/>
              </a:lnSpc>
            </a:pPr>
            <a:r>
              <a:rPr lang="en-US" sz="1224" dirty="0">
                <a:solidFill>
                  <a:schemeClr val="bg1"/>
                </a:solidFill>
              </a:rPr>
              <a:t>Standard 2009</a:t>
            </a:r>
          </a:p>
        </p:txBody>
      </p:sp>
      <p:sp>
        <p:nvSpPr>
          <p:cNvPr id="40" name="Rectangle 39"/>
          <p:cNvSpPr>
            <a:spLocks/>
          </p:cNvSpPr>
          <p:nvPr/>
        </p:nvSpPr>
        <p:spPr bwMode="auto">
          <a:xfrm>
            <a:off x="6062803" y="2754183"/>
            <a:ext cx="932603"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Windows Embedded</a:t>
            </a:r>
            <a:br>
              <a:rPr lang="en-US" sz="1224" dirty="0">
                <a:solidFill>
                  <a:schemeClr val="bg1"/>
                </a:solidFill>
              </a:rPr>
            </a:br>
            <a:r>
              <a:rPr lang="en-US" sz="1224" dirty="0">
                <a:solidFill>
                  <a:schemeClr val="bg1"/>
                </a:solidFill>
              </a:rPr>
              <a:t>Standard 7</a:t>
            </a:r>
          </a:p>
        </p:txBody>
      </p:sp>
      <p:sp>
        <p:nvSpPr>
          <p:cNvPr id="42" name="Rectangle 41"/>
          <p:cNvSpPr>
            <a:spLocks/>
          </p:cNvSpPr>
          <p:nvPr/>
        </p:nvSpPr>
        <p:spPr bwMode="auto">
          <a:xfrm>
            <a:off x="7150841" y="2754183"/>
            <a:ext cx="932603"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POS Ready 2009</a:t>
            </a:r>
          </a:p>
        </p:txBody>
      </p:sp>
      <p:sp>
        <p:nvSpPr>
          <p:cNvPr id="43" name="Rectangle 42"/>
          <p:cNvSpPr>
            <a:spLocks/>
          </p:cNvSpPr>
          <p:nvPr/>
        </p:nvSpPr>
        <p:spPr bwMode="auto">
          <a:xfrm>
            <a:off x="8238878" y="2750186"/>
            <a:ext cx="932603" cy="9326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POS Ready 7</a:t>
            </a:r>
          </a:p>
        </p:txBody>
      </p:sp>
      <p:sp>
        <p:nvSpPr>
          <p:cNvPr id="44" name="Rectangle 43"/>
          <p:cNvSpPr>
            <a:spLocks/>
          </p:cNvSpPr>
          <p:nvPr/>
        </p:nvSpPr>
        <p:spPr bwMode="auto">
          <a:xfrm>
            <a:off x="4974766" y="4034243"/>
            <a:ext cx="932603" cy="932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Windows Embedded </a:t>
            </a:r>
          </a:p>
          <a:p>
            <a:pPr algn="ctr">
              <a:lnSpc>
                <a:spcPct val="90000"/>
              </a:lnSpc>
            </a:pPr>
            <a:r>
              <a:rPr lang="en-US" sz="1224" dirty="0">
                <a:solidFill>
                  <a:schemeClr val="bg1"/>
                </a:solidFill>
              </a:rPr>
              <a:t>Standard 2009</a:t>
            </a:r>
          </a:p>
        </p:txBody>
      </p:sp>
      <p:sp>
        <p:nvSpPr>
          <p:cNvPr id="45" name="Rectangle 44"/>
          <p:cNvSpPr>
            <a:spLocks/>
          </p:cNvSpPr>
          <p:nvPr/>
        </p:nvSpPr>
        <p:spPr bwMode="auto">
          <a:xfrm>
            <a:off x="6062803" y="4034243"/>
            <a:ext cx="932603" cy="9326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bg1"/>
                </a:solidFill>
              </a:rPr>
              <a:t>Windows Embedded</a:t>
            </a:r>
            <a:br>
              <a:rPr lang="en-US" sz="1224" dirty="0">
                <a:solidFill>
                  <a:schemeClr val="bg1"/>
                </a:solidFill>
              </a:rPr>
            </a:br>
            <a:r>
              <a:rPr lang="en-US" sz="1224" dirty="0">
                <a:solidFill>
                  <a:schemeClr val="bg1"/>
                </a:solidFill>
              </a:rPr>
              <a:t>Standard 7</a:t>
            </a:r>
          </a:p>
        </p:txBody>
      </p:sp>
      <p:sp>
        <p:nvSpPr>
          <p:cNvPr id="46" name="Rectangle 45"/>
          <p:cNvSpPr>
            <a:spLocks/>
          </p:cNvSpPr>
          <p:nvPr/>
        </p:nvSpPr>
        <p:spPr bwMode="auto">
          <a:xfrm>
            <a:off x="9326915" y="5517902"/>
            <a:ext cx="932603" cy="9326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lnSpc>
                <a:spcPct val="90000"/>
              </a:lnSpc>
            </a:pPr>
            <a:r>
              <a:rPr lang="en-US" sz="1224" dirty="0">
                <a:solidFill>
                  <a:schemeClr val="tx1"/>
                </a:solidFill>
              </a:rPr>
              <a:t>Windows Thin PC</a:t>
            </a:r>
          </a:p>
        </p:txBody>
      </p:sp>
      <p:grpSp>
        <p:nvGrpSpPr>
          <p:cNvPr id="6" name="Group 5"/>
          <p:cNvGrpSpPr/>
          <p:nvPr/>
        </p:nvGrpSpPr>
        <p:grpSpPr>
          <a:xfrm>
            <a:off x="391240" y="1453585"/>
            <a:ext cx="930387" cy="930387"/>
            <a:chOff x="332882" y="1425754"/>
            <a:chExt cx="912227" cy="912227"/>
          </a:xfrm>
        </p:grpSpPr>
        <p:sp>
          <p:nvSpPr>
            <p:cNvPr id="19" name="Rectangle 18"/>
            <p:cNvSpPr>
              <a:spLocks noChangeAspect="1"/>
            </p:cNvSpPr>
            <p:nvPr/>
          </p:nvSpPr>
          <p:spPr bwMode="auto">
            <a:xfrm>
              <a:off x="332882" y="1425754"/>
              <a:ext cx="912227" cy="912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pic>
          <p:nvPicPr>
            <p:cNvPr id="47" name="Picture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105" y="1504329"/>
              <a:ext cx="367781" cy="740854"/>
            </a:xfrm>
            <a:prstGeom prst="rect">
              <a:avLst/>
            </a:prstGeom>
          </p:spPr>
        </p:pic>
      </p:grpSp>
      <p:grpSp>
        <p:nvGrpSpPr>
          <p:cNvPr id="5" name="Group 4"/>
          <p:cNvGrpSpPr/>
          <p:nvPr/>
        </p:nvGrpSpPr>
        <p:grpSpPr>
          <a:xfrm>
            <a:off x="391240" y="2754691"/>
            <a:ext cx="930387" cy="930387"/>
            <a:chOff x="332882" y="2688667"/>
            <a:chExt cx="912227" cy="912227"/>
          </a:xfrm>
        </p:grpSpPr>
        <p:sp>
          <p:nvSpPr>
            <p:cNvPr id="31" name="Rectangle 30"/>
            <p:cNvSpPr>
              <a:spLocks noChangeAspect="1"/>
            </p:cNvSpPr>
            <p:nvPr/>
          </p:nvSpPr>
          <p:spPr bwMode="auto">
            <a:xfrm>
              <a:off x="332882" y="2688667"/>
              <a:ext cx="912227" cy="912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pic>
          <p:nvPicPr>
            <p:cNvPr id="48" name="Picture 10" descr="C:\Users\Susan\Documents\Ben working\SELF_Checkout_white_8x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86" y="2834781"/>
              <a:ext cx="505019" cy="5909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p:cNvGrpSpPr/>
          <p:nvPr/>
        </p:nvGrpSpPr>
        <p:grpSpPr>
          <a:xfrm>
            <a:off x="391239" y="4028325"/>
            <a:ext cx="930387" cy="930387"/>
            <a:chOff x="332882" y="3951580"/>
            <a:chExt cx="912227" cy="912227"/>
          </a:xfrm>
        </p:grpSpPr>
        <p:sp>
          <p:nvSpPr>
            <p:cNvPr id="27" name="Rectangle 26"/>
            <p:cNvSpPr>
              <a:spLocks noChangeAspect="1"/>
            </p:cNvSpPr>
            <p:nvPr/>
          </p:nvSpPr>
          <p:spPr bwMode="auto">
            <a:xfrm>
              <a:off x="332882" y="3951580"/>
              <a:ext cx="912227" cy="9122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78" name="Freeform 7"/>
            <p:cNvSpPr>
              <a:spLocks noChangeAspect="1" noEditPoints="1"/>
            </p:cNvSpPr>
            <p:nvPr/>
          </p:nvSpPr>
          <p:spPr bwMode="auto">
            <a:xfrm>
              <a:off x="433734" y="4122961"/>
              <a:ext cx="710523" cy="449040"/>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124320" tIns="62160" rIns="124320" bIns="62160" numCol="1" rtlCol="0" anchor="ctr" anchorCtr="0" compatLnSpc="1">
              <a:prstTxWarp prst="textNoShape">
                <a:avLst/>
              </a:prstTxWarp>
            </a:bodyPr>
            <a:lstStyle/>
            <a:p>
              <a:pPr defTabSz="1118911">
                <a:defRPr/>
              </a:pPr>
              <a:endParaRPr lang="en-US" sz="2958" kern="0" spc="-184">
                <a:solidFill>
                  <a:srgbClr val="4D4D4D">
                    <a:lumMod val="50000"/>
                  </a:srgbClr>
                </a:solidFill>
                <a:latin typeface="Segoe Light" pitchFamily="34" charset="0"/>
              </a:endParaRPr>
            </a:p>
          </p:txBody>
        </p:sp>
      </p:grpSp>
      <p:grpSp>
        <p:nvGrpSpPr>
          <p:cNvPr id="3" name="Group 2"/>
          <p:cNvGrpSpPr/>
          <p:nvPr/>
        </p:nvGrpSpPr>
        <p:grpSpPr>
          <a:xfrm>
            <a:off x="391239" y="5330292"/>
            <a:ext cx="930387" cy="930387"/>
            <a:chOff x="332882" y="5214493"/>
            <a:chExt cx="912227" cy="912227"/>
          </a:xfrm>
        </p:grpSpPr>
        <p:sp>
          <p:nvSpPr>
            <p:cNvPr id="21" name="Rectangle 20"/>
            <p:cNvSpPr>
              <a:spLocks noChangeAspect="1"/>
            </p:cNvSpPr>
            <p:nvPr/>
          </p:nvSpPr>
          <p:spPr bwMode="auto">
            <a:xfrm>
              <a:off x="332882" y="5214493"/>
              <a:ext cx="912227" cy="9122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pic>
          <p:nvPicPr>
            <p:cNvPr id="79" name="Picture 2" descr="\\MAGNUM\Projects\Microsoft\Cloud Power FY12\Design\ICONS_PNG\Devices.png"/>
            <p:cNvPicPr>
              <a:picLocks noChangeAspect="1" noChangeArrowheads="1"/>
            </p:cNvPicPr>
            <p:nvPr/>
          </p:nvPicPr>
          <p:blipFill>
            <a:blip r:embed="rId5" cstate="print">
              <a:lum bright="100000"/>
            </a:blip>
            <a:srcRect r="54000" b="50000"/>
            <a:stretch>
              <a:fillRect/>
            </a:stretch>
          </p:blipFill>
          <p:spPr bwMode="auto">
            <a:xfrm>
              <a:off x="407492" y="5243550"/>
              <a:ext cx="763007" cy="829356"/>
            </a:xfrm>
            <a:prstGeom prst="rect">
              <a:avLst/>
            </a:prstGeom>
            <a:noFill/>
            <a:ln>
              <a:noFill/>
            </a:ln>
          </p:spPr>
        </p:pic>
      </p:grpSp>
    </p:spTree>
    <p:extLst>
      <p:ext uri="{BB962C8B-B14F-4D97-AF65-F5344CB8AC3E}">
        <p14:creationId xmlns:p14="http://schemas.microsoft.com/office/powerpoint/2010/main" val="407741258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54126" y="509039"/>
            <a:ext cx="8527011" cy="1045299"/>
          </a:xfrm>
        </p:spPr>
        <p:txBody>
          <a:bodyPr/>
          <a:lstStyle/>
          <a:p>
            <a:r>
              <a:rPr lang="en-US" sz="3978" dirty="0"/>
              <a:t>System Center 2012 SP1 </a:t>
            </a:r>
            <a:r>
              <a:rPr lang="en-US" sz="4080" dirty="0"/>
              <a:t/>
            </a:r>
            <a:br>
              <a:rPr lang="en-US" sz="4080" dirty="0"/>
            </a:br>
            <a:r>
              <a:rPr lang="en-US" sz="3468" i="1" spc="-59" dirty="0">
                <a:gradFill>
                  <a:gsLst>
                    <a:gs pos="100000">
                      <a:srgbClr val="61DDFF"/>
                    </a:gs>
                    <a:gs pos="0">
                      <a:srgbClr val="61DDFF"/>
                    </a:gs>
                  </a:gsLst>
                  <a:lin ang="5400000" scaled="0"/>
                </a:gradFill>
              </a:rPr>
              <a:t>Embedded Management Capability Overview</a:t>
            </a:r>
            <a:endParaRPr lang="en-US" sz="3468" i="1" dirty="0">
              <a:solidFill>
                <a:schemeClr val="tx2"/>
              </a:solidFill>
            </a:endParaRPr>
          </a:p>
        </p:txBody>
      </p:sp>
      <p:pic>
        <p:nvPicPr>
          <p:cNvPr id="1026" name="Picture 2" descr="C:\Users\markglad\AppData\Local\Microsoft\Windows\Temporary Internet Files\Content.IE5\SS1NLPWS\MC90023099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467" y="1632055"/>
            <a:ext cx="2056261" cy="163853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653578" y="1682816"/>
            <a:ext cx="5567211" cy="596090"/>
          </a:xfrm>
          <a:prstGeom prst="rect">
            <a:avLst/>
          </a:prstGeom>
          <a:noFill/>
        </p:spPr>
        <p:txBody>
          <a:bodyPr wrap="none" rtlCol="0">
            <a:spAutoFit/>
          </a:bodyPr>
          <a:lstStyle/>
          <a:p>
            <a:r>
              <a:rPr lang="en-US" sz="3198" dirty="0">
                <a:latin typeface="+mj-lt"/>
              </a:rPr>
              <a:t>Operating System Deployment</a:t>
            </a:r>
          </a:p>
        </p:txBody>
      </p:sp>
      <p:sp>
        <p:nvSpPr>
          <p:cNvPr id="20" name="TextBox 19"/>
          <p:cNvSpPr txBox="1"/>
          <p:nvPr/>
        </p:nvSpPr>
        <p:spPr>
          <a:xfrm>
            <a:off x="3031842" y="2253791"/>
            <a:ext cx="5540857" cy="596090"/>
          </a:xfrm>
          <a:prstGeom prst="rect">
            <a:avLst/>
          </a:prstGeom>
          <a:noFill/>
        </p:spPr>
        <p:txBody>
          <a:bodyPr wrap="none" rtlCol="0">
            <a:spAutoFit/>
          </a:bodyPr>
          <a:lstStyle/>
          <a:p>
            <a:r>
              <a:rPr lang="en-US" sz="3198" dirty="0">
                <a:latin typeface="+mj-lt"/>
              </a:rPr>
              <a:t>Software Update Management</a:t>
            </a:r>
          </a:p>
        </p:txBody>
      </p:sp>
      <p:sp>
        <p:nvSpPr>
          <p:cNvPr id="22" name="TextBox 21"/>
          <p:cNvSpPr txBox="1"/>
          <p:nvPr/>
        </p:nvSpPr>
        <p:spPr>
          <a:xfrm>
            <a:off x="2565541" y="2838329"/>
            <a:ext cx="4596072" cy="596090"/>
          </a:xfrm>
          <a:prstGeom prst="rect">
            <a:avLst/>
          </a:prstGeom>
          <a:noFill/>
        </p:spPr>
        <p:txBody>
          <a:bodyPr wrap="none" rtlCol="0">
            <a:spAutoFit/>
          </a:bodyPr>
          <a:lstStyle/>
          <a:p>
            <a:r>
              <a:rPr lang="en-US" sz="3198" dirty="0">
                <a:latin typeface="+mj-lt"/>
              </a:rPr>
              <a:t>Application Management</a:t>
            </a:r>
          </a:p>
        </p:txBody>
      </p:sp>
      <p:sp>
        <p:nvSpPr>
          <p:cNvPr id="23" name="TextBox 22"/>
          <p:cNvSpPr txBox="1"/>
          <p:nvPr/>
        </p:nvSpPr>
        <p:spPr>
          <a:xfrm>
            <a:off x="1399787" y="3419546"/>
            <a:ext cx="6549795" cy="596090"/>
          </a:xfrm>
          <a:prstGeom prst="rect">
            <a:avLst/>
          </a:prstGeom>
          <a:noFill/>
        </p:spPr>
        <p:txBody>
          <a:bodyPr wrap="none" rtlCol="0">
            <a:spAutoFit/>
          </a:bodyPr>
          <a:lstStyle/>
          <a:p>
            <a:r>
              <a:rPr lang="en-US" sz="3198" dirty="0">
                <a:latin typeface="+mj-lt"/>
              </a:rPr>
              <a:t>Settings/Configuration Management</a:t>
            </a:r>
          </a:p>
        </p:txBody>
      </p:sp>
      <p:sp>
        <p:nvSpPr>
          <p:cNvPr id="24" name="TextBox 23"/>
          <p:cNvSpPr txBox="1"/>
          <p:nvPr/>
        </p:nvSpPr>
        <p:spPr>
          <a:xfrm>
            <a:off x="311750" y="4076671"/>
            <a:ext cx="4009530" cy="596090"/>
          </a:xfrm>
          <a:prstGeom prst="rect">
            <a:avLst/>
          </a:prstGeom>
          <a:noFill/>
        </p:spPr>
        <p:txBody>
          <a:bodyPr wrap="none" rtlCol="0">
            <a:spAutoFit/>
          </a:bodyPr>
          <a:lstStyle/>
          <a:p>
            <a:r>
              <a:rPr lang="en-US" sz="3198" dirty="0">
                <a:latin typeface="+mj-lt"/>
              </a:rPr>
              <a:t>Monitoring/Reporting</a:t>
            </a:r>
          </a:p>
        </p:txBody>
      </p:sp>
      <p:sp>
        <p:nvSpPr>
          <p:cNvPr id="1031" name="Line Callout 1 1030"/>
          <p:cNvSpPr/>
          <p:nvPr/>
        </p:nvSpPr>
        <p:spPr>
          <a:xfrm>
            <a:off x="9573070" y="1787490"/>
            <a:ext cx="2551655" cy="322161"/>
          </a:xfrm>
          <a:prstGeom prst="borderCallout1">
            <a:avLst>
              <a:gd name="adj1" fmla="val 51920"/>
              <a:gd name="adj2" fmla="val -5996"/>
              <a:gd name="adj3" fmla="val 56644"/>
              <a:gd name="adj4" fmla="val -17888"/>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solidFill>
                  <a:schemeClr val="tx1"/>
                </a:solidFill>
              </a:rPr>
              <a:t>Uses Windows ADK</a:t>
            </a:r>
          </a:p>
        </p:txBody>
      </p:sp>
      <p:sp>
        <p:nvSpPr>
          <p:cNvPr id="29" name="TextBox 28"/>
          <p:cNvSpPr txBox="1"/>
          <p:nvPr/>
        </p:nvSpPr>
        <p:spPr>
          <a:xfrm>
            <a:off x="311749" y="4740734"/>
            <a:ext cx="3605118" cy="596090"/>
          </a:xfrm>
          <a:prstGeom prst="rect">
            <a:avLst/>
          </a:prstGeom>
          <a:noFill/>
        </p:spPr>
        <p:txBody>
          <a:bodyPr wrap="none" rtlCol="0">
            <a:spAutoFit/>
          </a:bodyPr>
          <a:lstStyle/>
          <a:p>
            <a:r>
              <a:rPr lang="en-US" sz="3198" dirty="0">
                <a:latin typeface="+mj-lt"/>
              </a:rPr>
              <a:t>Endpoint</a:t>
            </a:r>
            <a:r>
              <a:rPr lang="en-US" sz="1836" dirty="0"/>
              <a:t> </a:t>
            </a:r>
            <a:r>
              <a:rPr lang="en-US" sz="3198" dirty="0">
                <a:latin typeface="+mj-lt"/>
              </a:rPr>
              <a:t>Protection</a:t>
            </a:r>
          </a:p>
        </p:txBody>
      </p:sp>
      <p:grpSp>
        <p:nvGrpSpPr>
          <p:cNvPr id="1034" name="Group 1033"/>
          <p:cNvGrpSpPr/>
          <p:nvPr/>
        </p:nvGrpSpPr>
        <p:grpSpPr>
          <a:xfrm>
            <a:off x="6904946" y="4857134"/>
            <a:ext cx="5064345" cy="1521931"/>
            <a:chOff x="1568655" y="5457825"/>
            <a:chExt cx="5803695" cy="1228607"/>
          </a:xfrm>
        </p:grpSpPr>
        <p:grpSp>
          <p:nvGrpSpPr>
            <p:cNvPr id="1029" name="Group 1028"/>
            <p:cNvGrpSpPr/>
            <p:nvPr/>
          </p:nvGrpSpPr>
          <p:grpSpPr>
            <a:xfrm>
              <a:off x="1568655" y="5457825"/>
              <a:ext cx="5803695" cy="851439"/>
              <a:chOff x="1568655" y="5591175"/>
              <a:chExt cx="5803695" cy="851439"/>
            </a:xfrm>
          </p:grpSpPr>
          <p:sp>
            <p:nvSpPr>
              <p:cNvPr id="27" name="TextBox 26"/>
              <p:cNvSpPr txBox="1"/>
              <p:nvPr/>
            </p:nvSpPr>
            <p:spPr>
              <a:xfrm>
                <a:off x="1568655" y="5591175"/>
                <a:ext cx="2879520" cy="851439"/>
              </a:xfrm>
              <a:prstGeom prst="rect">
                <a:avLst/>
              </a:prstGeom>
              <a:noFill/>
              <a:ln>
                <a:solidFill>
                  <a:schemeClr val="accent1">
                    <a:lumMod val="60000"/>
                    <a:lumOff val="40000"/>
                  </a:schemeClr>
                </a:solidFill>
              </a:ln>
            </p:spPr>
            <p:txBody>
              <a:bodyPr wrap="square" rtlCol="0">
                <a:spAutoFit/>
              </a:bodyPr>
              <a:lstStyle/>
              <a:p>
                <a:r>
                  <a:rPr lang="en-US" sz="2040" dirty="0"/>
                  <a:t>On-Premise</a:t>
                </a:r>
              </a:p>
              <a:p>
                <a:pPr marL="291436" indent="-291436">
                  <a:buFontTx/>
                  <a:buChar char="-"/>
                </a:pPr>
                <a:r>
                  <a:rPr lang="en-US" sz="2040" dirty="0"/>
                  <a:t>x86/64</a:t>
                </a:r>
              </a:p>
              <a:p>
                <a:pPr marL="291436" indent="-291436">
                  <a:buFontTx/>
                  <a:buChar char="-"/>
                </a:pPr>
                <a:r>
                  <a:rPr lang="en-US" sz="2040" dirty="0"/>
                  <a:t>Intel </a:t>
                </a:r>
                <a:r>
                  <a:rPr lang="en-US" sz="2040" dirty="0" err="1"/>
                  <a:t>SoC</a:t>
                </a:r>
                <a:endParaRPr lang="en-US" sz="2040" dirty="0"/>
              </a:p>
            </p:txBody>
          </p:sp>
          <p:sp>
            <p:nvSpPr>
              <p:cNvPr id="30" name="TextBox 29"/>
              <p:cNvSpPr txBox="1"/>
              <p:nvPr/>
            </p:nvSpPr>
            <p:spPr>
              <a:xfrm>
                <a:off x="4448177" y="5591175"/>
                <a:ext cx="2924173" cy="851438"/>
              </a:xfrm>
              <a:prstGeom prst="rect">
                <a:avLst/>
              </a:prstGeom>
              <a:noFill/>
              <a:ln>
                <a:solidFill>
                  <a:schemeClr val="accent1">
                    <a:lumMod val="60000"/>
                    <a:lumOff val="40000"/>
                  </a:schemeClr>
                </a:solidFill>
              </a:ln>
            </p:spPr>
            <p:txBody>
              <a:bodyPr wrap="square" rtlCol="0">
                <a:spAutoFit/>
              </a:bodyPr>
              <a:lstStyle/>
              <a:p>
                <a:r>
                  <a:rPr lang="en-US" sz="2040" dirty="0"/>
                  <a:t>Cloud</a:t>
                </a:r>
              </a:p>
              <a:p>
                <a:pPr marL="291436" indent="-291436">
                  <a:buFontTx/>
                  <a:buChar char="-"/>
                </a:pPr>
                <a:r>
                  <a:rPr lang="en-US" sz="2040" dirty="0"/>
                  <a:t>Windows Phone</a:t>
                </a:r>
              </a:p>
              <a:p>
                <a:pPr marL="291436" indent="-291436">
                  <a:buFontTx/>
                  <a:buChar char="-"/>
                </a:pPr>
                <a:r>
                  <a:rPr lang="en-US" sz="2040" dirty="0"/>
                  <a:t>Windows RT</a:t>
                </a:r>
              </a:p>
            </p:txBody>
          </p:sp>
        </p:grpSp>
        <p:sp>
          <p:nvSpPr>
            <p:cNvPr id="1030" name="TextBox 1029"/>
            <p:cNvSpPr txBox="1"/>
            <p:nvPr/>
          </p:nvSpPr>
          <p:spPr>
            <a:xfrm>
              <a:off x="3097329" y="6351938"/>
              <a:ext cx="2909698" cy="334494"/>
            </a:xfrm>
            <a:prstGeom prst="rect">
              <a:avLst/>
            </a:prstGeom>
            <a:noFill/>
          </p:spPr>
          <p:txBody>
            <a:bodyPr wrap="none" rtlCol="0">
              <a:spAutoFit/>
            </a:bodyPr>
            <a:lstStyle/>
            <a:p>
              <a:r>
                <a:rPr lang="en-US" sz="2040" dirty="0"/>
                <a:t>Single Pane of Glass</a:t>
              </a:r>
            </a:p>
          </p:txBody>
        </p:sp>
      </p:grpSp>
      <p:sp>
        <p:nvSpPr>
          <p:cNvPr id="44" name="Line Callout 1 43"/>
          <p:cNvSpPr/>
          <p:nvPr/>
        </p:nvSpPr>
        <p:spPr>
          <a:xfrm>
            <a:off x="9093764" y="2397932"/>
            <a:ext cx="1663036" cy="322161"/>
          </a:xfrm>
          <a:prstGeom prst="borderCallout1">
            <a:avLst>
              <a:gd name="adj1" fmla="val 51920"/>
              <a:gd name="adj2" fmla="val -6581"/>
              <a:gd name="adj3" fmla="val 50230"/>
              <a:gd name="adj4" fmla="val -38918"/>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solidFill>
                  <a:schemeClr val="tx1"/>
                </a:solidFill>
              </a:rPr>
              <a:t>OS Servicing</a:t>
            </a:r>
          </a:p>
        </p:txBody>
      </p:sp>
      <p:sp>
        <p:nvSpPr>
          <p:cNvPr id="47" name="Line Callout 1 46"/>
          <p:cNvSpPr/>
          <p:nvPr/>
        </p:nvSpPr>
        <p:spPr>
          <a:xfrm>
            <a:off x="7850293" y="2953244"/>
            <a:ext cx="2486942" cy="450933"/>
          </a:xfrm>
          <a:prstGeom prst="borderCallout1">
            <a:avLst>
              <a:gd name="adj1" fmla="val 43694"/>
              <a:gd name="adj2" fmla="val -7165"/>
              <a:gd name="adj3" fmla="val 41090"/>
              <a:gd name="adj4" fmla="val -28987"/>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solidFill>
                  <a:schemeClr val="tx1"/>
                </a:solidFill>
              </a:rPr>
              <a:t>Win32 / Windows 8</a:t>
            </a:r>
          </a:p>
        </p:txBody>
      </p:sp>
      <p:sp>
        <p:nvSpPr>
          <p:cNvPr id="50" name="Line Callout 1 49"/>
          <p:cNvSpPr/>
          <p:nvPr/>
        </p:nvSpPr>
        <p:spPr>
          <a:xfrm>
            <a:off x="8114240" y="3563686"/>
            <a:ext cx="1601260" cy="411172"/>
          </a:xfrm>
          <a:prstGeom prst="borderCallout1">
            <a:avLst>
              <a:gd name="adj1" fmla="val 42874"/>
              <a:gd name="adj2" fmla="val -7477"/>
              <a:gd name="adj3" fmla="val 46225"/>
              <a:gd name="adj4" fmla="val -30999"/>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solidFill>
                  <a:schemeClr val="tx1"/>
                </a:solidFill>
              </a:rPr>
              <a:t>Baselines</a:t>
            </a:r>
          </a:p>
        </p:txBody>
      </p:sp>
      <p:sp>
        <p:nvSpPr>
          <p:cNvPr id="53" name="Line Callout 1 52"/>
          <p:cNvSpPr/>
          <p:nvPr/>
        </p:nvSpPr>
        <p:spPr>
          <a:xfrm>
            <a:off x="4586181" y="4232105"/>
            <a:ext cx="2493686" cy="322161"/>
          </a:xfrm>
          <a:prstGeom prst="borderCallout1">
            <a:avLst>
              <a:gd name="adj1" fmla="val 45889"/>
              <a:gd name="adj2" fmla="val -4770"/>
              <a:gd name="adj3" fmla="val 52639"/>
              <a:gd name="adj4" fmla="val -17304"/>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solidFill>
                  <a:schemeClr val="tx1"/>
                </a:solidFill>
              </a:rPr>
              <a:t>Health/Compliance</a:t>
            </a:r>
          </a:p>
        </p:txBody>
      </p:sp>
      <p:sp>
        <p:nvSpPr>
          <p:cNvPr id="56" name="Line Callout 1 55"/>
          <p:cNvSpPr/>
          <p:nvPr/>
        </p:nvSpPr>
        <p:spPr>
          <a:xfrm>
            <a:off x="4430748" y="4973279"/>
            <a:ext cx="1663036" cy="322161"/>
          </a:xfrm>
          <a:prstGeom prst="borderCallout1">
            <a:avLst>
              <a:gd name="adj1" fmla="val 18750"/>
              <a:gd name="adj2" fmla="val -8333"/>
              <a:gd name="adj3" fmla="val 20365"/>
              <a:gd name="adj4" fmla="val -33660"/>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solidFill>
                  <a:schemeClr val="tx1"/>
                </a:solidFill>
              </a:rPr>
              <a:t>Antimalware</a:t>
            </a:r>
          </a:p>
        </p:txBody>
      </p:sp>
    </p:spTree>
    <p:custDataLst>
      <p:tags r:id="rId1"/>
    </p:custDataLst>
    <p:extLst>
      <p:ext uri="{BB962C8B-B14F-4D97-AF65-F5344CB8AC3E}">
        <p14:creationId xmlns:p14="http://schemas.microsoft.com/office/powerpoint/2010/main" val="3867656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P spid="23" grpId="0"/>
      <p:bldP spid="24" grpId="0"/>
      <p:bldP spid="1031" grpId="0" animBg="1"/>
      <p:bldP spid="29" grpId="0"/>
      <p:bldP spid="44" grpId="0" animBg="1"/>
      <p:bldP spid="47" grpId="0" animBg="1"/>
      <p:bldP spid="50" grpId="0" animBg="1"/>
      <p:bldP spid="53" grpId="0" animBg="1"/>
      <p:bldP spid="5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88|58.5"/>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2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10.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11.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1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3.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4.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5.xml><?xml version="1.0" encoding="utf-8"?>
<ct:contentTypeSchema xmlns:ct="http://schemas.microsoft.com/office/2006/metadata/contentType" xmlns:ma="http://schemas.microsoft.com/office/2006/metadata/properties/metaAttributes" ct:_="" ma:_="" ma:contentTypeName="Document" ma:contentTypeID="0x01010025B0E7E46444004D9D85B2EDB9215618" ma:contentTypeVersion="0" ma:contentTypeDescription="Create a new document." ma:contentTypeScope="" ma:versionID="3b260da1e13990388490d0ad0c7102ae">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p:properties xmlns:p="http://schemas.microsoft.com/office/2006/metadata/properties" xmlns:xsi="http://www.w3.org/2001/XMLSchema-instance" xmlns:pc="http://schemas.microsoft.com/office/infopath/2007/PartnerControls">
  <documentManagement/>
</p:properties>
</file>

<file path=customXml/item7.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8.xml><?xml version="1.0" encoding="utf-8"?>
<Control xmlns="http://schemas.microsoft.com/VisualStudio/2011/storyboarding/control">
  <Id Name="System.Storyboarding.Icons.File" RevisionId="05cd6d03-c0b2-488e-98a7-d68de69a2cfc" Stencil="System.Storyboarding.Icons" StencilRevisionId="05cd6d03-c0b2-488e-98a7-d68de69a2cfc" StencilVersion="0.1"/>
</Control>
</file>

<file path=customXml/item9.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8F854E-C0C9-48AA-9A60-C0CA9759DABF}">
  <ds:schemaRefs>
    <ds:schemaRef ds:uri="http://schemas.microsoft.com/VisualStudio/2011/storyboarding/control"/>
  </ds:schemaRefs>
</ds:datastoreItem>
</file>

<file path=customXml/itemProps10.xml><?xml version="1.0" encoding="utf-8"?>
<ds:datastoreItem xmlns:ds="http://schemas.openxmlformats.org/officeDocument/2006/customXml" ds:itemID="{11CFB101-4CB2-463F-BF7F-24E4CDEF16D4}">
  <ds:schemaRefs>
    <ds:schemaRef ds:uri="http://schemas.microsoft.com/VisualStudio/2011/storyboarding/control"/>
  </ds:schemaRefs>
</ds:datastoreItem>
</file>

<file path=customXml/itemProps11.xml><?xml version="1.0" encoding="utf-8"?>
<ds:datastoreItem xmlns:ds="http://schemas.openxmlformats.org/officeDocument/2006/customXml" ds:itemID="{C94312D2-7A59-4A4C-BFDB-CFD05576F684}">
  <ds:schemaRefs>
    <ds:schemaRef ds:uri="http://schemas.microsoft.com/VisualStudio/2011/storyboarding/control"/>
  </ds:schemaRefs>
</ds:datastoreItem>
</file>

<file path=customXml/itemProps1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288F2E1-0D82-45ED-9BC8-2457F4FD0A60}">
  <ds:schemaRefs>
    <ds:schemaRef ds:uri="http://schemas.microsoft.com/VisualStudio/2011/storyboarding/control"/>
  </ds:schemaRefs>
</ds:datastoreItem>
</file>

<file path=customXml/itemProps3.xml><?xml version="1.0" encoding="utf-8"?>
<ds:datastoreItem xmlns:ds="http://schemas.openxmlformats.org/officeDocument/2006/customXml" ds:itemID="{75BA20E6-E738-4955-8E3F-B1EE31C7569B}">
  <ds:schemaRefs>
    <ds:schemaRef ds:uri="http://schemas.microsoft.com/VisualStudio/2011/storyboarding/control"/>
  </ds:schemaRefs>
</ds:datastoreItem>
</file>

<file path=customXml/itemProps4.xml><?xml version="1.0" encoding="utf-8"?>
<ds:datastoreItem xmlns:ds="http://schemas.openxmlformats.org/officeDocument/2006/customXml" ds:itemID="{F004A1B6-A9E3-467E-9A13-79F8D0437728}">
  <ds:schemaRefs>
    <ds:schemaRef ds:uri="http://schemas.microsoft.com/VisualStudio/2011/storyboarding/control"/>
  </ds:schemaRefs>
</ds:datastoreItem>
</file>

<file path=customXml/itemProps5.xml><?xml version="1.0" encoding="utf-8"?>
<ds:datastoreItem xmlns:ds="http://schemas.openxmlformats.org/officeDocument/2006/customXml" ds:itemID="{58E4B4D2-15BF-4D3E-BC53-A40E640767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6.xml><?xml version="1.0" encoding="utf-8"?>
<ds:datastoreItem xmlns:ds="http://schemas.openxmlformats.org/officeDocument/2006/customXml" ds:itemID="{F990F116-B58F-4255-B05B-DA3808E0E5C6}">
  <ds:schemaRefs>
    <ds:schemaRef ds:uri="http://schemas.microsoft.com/office/2006/metadata/properties"/>
    <ds:schemaRef ds:uri="http://purl.org/dc/elements/1.1/"/>
    <ds:schemaRef ds:uri="http://schemas.openxmlformats.org/package/2006/metadata/core-properties"/>
    <ds:schemaRef ds:uri="http://purl.org/dc/terms/"/>
    <ds:schemaRef ds:uri="http://purl.org/dc/dcmitype/"/>
    <ds:schemaRef ds:uri="http://schemas.microsoft.com/office/infopath/2007/PartnerControls"/>
    <ds:schemaRef ds:uri="http://schemas.microsoft.com/office/2006/documentManagement/types"/>
    <ds:schemaRef ds:uri="http://www.w3.org/XML/1998/namespace"/>
  </ds:schemaRefs>
</ds:datastoreItem>
</file>

<file path=customXml/itemProps7.xml><?xml version="1.0" encoding="utf-8"?>
<ds:datastoreItem xmlns:ds="http://schemas.openxmlformats.org/officeDocument/2006/customXml" ds:itemID="{B97DF84D-F697-4532-A94E-577395641BC2}">
  <ds:schemaRefs>
    <ds:schemaRef ds:uri="http://schemas.microsoft.com/VisualStudio/2011/storyboarding/control"/>
  </ds:schemaRefs>
</ds:datastoreItem>
</file>

<file path=customXml/itemProps8.xml><?xml version="1.0" encoding="utf-8"?>
<ds:datastoreItem xmlns:ds="http://schemas.openxmlformats.org/officeDocument/2006/customXml" ds:itemID="{050F00E9-216E-428B-B690-1FDE270BA56C}">
  <ds:schemaRefs>
    <ds:schemaRef ds:uri="http://schemas.microsoft.com/VisualStudio/2011/storyboarding/control"/>
  </ds:schemaRefs>
</ds:datastoreItem>
</file>

<file path=customXml/itemProps9.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21</TotalTime>
  <Words>2420</Words>
  <Application>Microsoft Office PowerPoint</Application>
  <PresentationFormat>Custom</PresentationFormat>
  <Paragraphs>397</Paragraphs>
  <Slides>38</Slides>
  <Notes>37</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38</vt:i4>
      </vt:variant>
    </vt:vector>
  </HeadingPairs>
  <TitlesOfParts>
    <vt:vector size="50" baseType="lpstr">
      <vt:lpstr>Arial</vt:lpstr>
      <vt:lpstr>Calibri</vt:lpstr>
      <vt:lpstr>Consolas</vt:lpstr>
      <vt:lpstr>Segoe</vt:lpstr>
      <vt:lpstr>Segoe Light</vt:lpstr>
      <vt:lpstr>Segoe UI</vt:lpstr>
      <vt:lpstr>Segoe UI Light</vt:lpstr>
      <vt:lpstr>Times New Roman</vt:lpstr>
      <vt:lpstr>Wingdings</vt:lpstr>
      <vt:lpstr>TechEd_2013_Template_16x9</vt:lpstr>
      <vt:lpstr>1_TechEd_2013_Template_16x9</vt:lpstr>
      <vt:lpstr>2_TechEd_2013_Template_16x9</vt:lpstr>
      <vt:lpstr>PowerPoint Presentation</vt:lpstr>
      <vt:lpstr>Managing Embedded Devices with Microsoft System Center 2012 SP1</vt:lpstr>
      <vt:lpstr>Agenda</vt:lpstr>
      <vt:lpstr>GROWTH OF EMBEDDED DEVICES</vt:lpstr>
      <vt:lpstr>CHALLENGES MANAGING EMBEDDED DEVICES</vt:lpstr>
      <vt:lpstr>WINDOWS EMBEDDED DEVICE MANAGER</vt:lpstr>
      <vt:lpstr>What is supported in SP1?</vt:lpstr>
      <vt:lpstr>Supported Embedded Operating Systems </vt:lpstr>
      <vt:lpstr>System Center 2012 SP1  Embedded Management Capability Overview</vt:lpstr>
      <vt:lpstr>Native Support for Key Embedded Scenarios in SP1</vt:lpstr>
      <vt:lpstr>Write Filters and Overlays</vt:lpstr>
      <vt:lpstr>Why Maintenance Windows Matter</vt:lpstr>
      <vt:lpstr>Without a Maintenance Window</vt:lpstr>
      <vt:lpstr>With a Maintenance Window</vt:lpstr>
      <vt:lpstr>With Persistence</vt:lpstr>
      <vt:lpstr>Without Persistence</vt:lpstr>
      <vt:lpstr>What can be forced to persist?</vt:lpstr>
      <vt:lpstr>One More Persistence Issue</vt:lpstr>
      <vt:lpstr>With File Based Write Filters</vt:lpstr>
      <vt:lpstr>Windows Embedded 8 - Write Filters</vt:lpstr>
      <vt:lpstr>Supported Write Filters</vt:lpstr>
      <vt:lpstr>Management Capabilities Overview</vt:lpstr>
      <vt:lpstr>Example – Software Update (with FBWF)</vt:lpstr>
      <vt:lpstr>Example – Software Update (with UWF)</vt:lpstr>
      <vt:lpstr>ELM to manage UWF device</vt:lpstr>
      <vt:lpstr>Improvements</vt:lpstr>
      <vt:lpstr>Client Side Improvements</vt:lpstr>
      <vt:lpstr>Write Filter considerations</vt:lpstr>
      <vt:lpstr>Endpoint Protection</vt:lpstr>
      <vt:lpstr>Best Practices</vt:lpstr>
      <vt:lpstr>Appendix - Exclusions for SCEP</vt:lpstr>
      <vt:lpstr>  Thank you!</vt:lpstr>
      <vt:lpstr>Windows Track Resources</vt:lpstr>
      <vt:lpstr>Resources</vt:lpstr>
      <vt:lpstr>For More Information</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WCA-B326: Managing Embedded Devices with Microsoft System Center 2012 SP1</dc:title>
  <dc:subject>TechEd 2013</dc:subject>
  <dc:creator>Hema Rajalakshmi</dc:creator>
  <cp:keywords>TechEd 2013</cp:keywords>
  <dc:description>Template by: Jordan Cayabyab, Artitudes Design, Inc.
Formatting by: Lynnette Spear, Silver Fox Productions, Inc.
Audience Type: Internal/External</dc:description>
  <cp:lastModifiedBy>Shows</cp:lastModifiedBy>
  <cp:revision>11</cp:revision>
  <dcterms:created xsi:type="dcterms:W3CDTF">2013-05-28T21:36:40Z</dcterms:created>
  <dcterms:modified xsi:type="dcterms:W3CDTF">2013-06-05T18:32:31Z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